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32"/>
  </p:notesMasterIdLst>
  <p:handoutMasterIdLst>
    <p:handoutMasterId r:id="rId33"/>
  </p:handoutMasterIdLst>
  <p:sldIdLst>
    <p:sldId id="256" r:id="rId3"/>
    <p:sldId id="265" r:id="rId4"/>
    <p:sldId id="291" r:id="rId5"/>
    <p:sldId id="286" r:id="rId6"/>
    <p:sldId id="297" r:id="rId7"/>
    <p:sldId id="290" r:id="rId8"/>
    <p:sldId id="266" r:id="rId9"/>
    <p:sldId id="298" r:id="rId10"/>
    <p:sldId id="275" r:id="rId11"/>
    <p:sldId id="276" r:id="rId12"/>
    <p:sldId id="277" r:id="rId13"/>
    <p:sldId id="278" r:id="rId14"/>
    <p:sldId id="279" r:id="rId15"/>
    <p:sldId id="280" r:id="rId16"/>
    <p:sldId id="282" r:id="rId17"/>
    <p:sldId id="288" r:id="rId18"/>
    <p:sldId id="284" r:id="rId19"/>
    <p:sldId id="281" r:id="rId20"/>
    <p:sldId id="285" r:id="rId21"/>
    <p:sldId id="296" r:id="rId22"/>
    <p:sldId id="262" r:id="rId23"/>
    <p:sldId id="269" r:id="rId24"/>
    <p:sldId id="270" r:id="rId25"/>
    <p:sldId id="289" r:id="rId26"/>
    <p:sldId id="272" r:id="rId27"/>
    <p:sldId id="294" r:id="rId28"/>
    <p:sldId id="295" r:id="rId29"/>
    <p:sldId id="287" r:id="rId30"/>
    <p:sldId id="26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841"/>
    <p:restoredTop sz="88933"/>
  </p:normalViewPr>
  <p:slideViewPr>
    <p:cSldViewPr snapToGrid="0" snapToObjects="1">
      <p:cViewPr varScale="1">
        <p:scale>
          <a:sx n="75" d="100"/>
          <a:sy n="75" d="100"/>
        </p:scale>
        <p:origin x="616"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64" y="19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BF924-FF40-A647-AD91-71C6137C8F74}" type="doc">
      <dgm:prSet loTypeId="urn:microsoft.com/office/officeart/2005/8/layout/hierarchy6" loCatId="" qsTypeId="urn:microsoft.com/office/officeart/2005/8/quickstyle/simple4" qsCatId="simple" csTypeId="urn:microsoft.com/office/officeart/2005/8/colors/colorful4" csCatId="colorful" phldr="1"/>
      <dgm:spPr/>
      <dgm:t>
        <a:bodyPr/>
        <a:lstStyle/>
        <a:p>
          <a:endParaRPr lang="en-US"/>
        </a:p>
      </dgm:t>
    </dgm:pt>
    <dgm:pt modelId="{E2D1FFD5-A1C2-2C4A-8B9A-1939AFF8813F}">
      <dgm:prSet phldrT="[Text]"/>
      <dgm:spPr/>
      <dgm:t>
        <a:bodyPr/>
        <a:lstStyle/>
        <a:p>
          <a:r>
            <a:rPr lang="en-US" dirty="0" smtClean="0"/>
            <a:t>SKA Observatory</a:t>
          </a:r>
          <a:endParaRPr lang="en-US" dirty="0"/>
        </a:p>
      </dgm:t>
    </dgm:pt>
    <dgm:pt modelId="{4B9BC665-9C3B-9C42-9D05-4E68729AF7B7}" type="parTrans" cxnId="{473C5A79-FB71-F746-BE7A-E7F3798CA84E}">
      <dgm:prSet/>
      <dgm:spPr/>
      <dgm:t>
        <a:bodyPr/>
        <a:lstStyle/>
        <a:p>
          <a:endParaRPr lang="en-US"/>
        </a:p>
      </dgm:t>
    </dgm:pt>
    <dgm:pt modelId="{D15B01F1-31FB-184E-AC66-0B56F5D0248E}" type="sibTrans" cxnId="{473C5A79-FB71-F746-BE7A-E7F3798CA84E}">
      <dgm:prSet/>
      <dgm:spPr/>
      <dgm:t>
        <a:bodyPr/>
        <a:lstStyle/>
        <a:p>
          <a:endParaRPr lang="en-US"/>
        </a:p>
      </dgm:t>
    </dgm:pt>
    <dgm:pt modelId="{72843127-32BF-214B-83C0-96B3558C245A}">
      <dgm:prSet phldrT="[Text]"/>
      <dgm:spPr/>
      <dgm:t>
        <a:bodyPr/>
        <a:lstStyle/>
        <a:p>
          <a:r>
            <a:rPr lang="en-US" dirty="0" smtClean="0"/>
            <a:t>Project Office</a:t>
          </a:r>
          <a:endParaRPr lang="en-US" dirty="0"/>
        </a:p>
      </dgm:t>
    </dgm:pt>
    <dgm:pt modelId="{8FAC449A-8EDE-8F43-AFC8-6585B38B20A0}" type="parTrans" cxnId="{DD6403FE-A3A0-D747-9606-8F145293C401}">
      <dgm:prSet/>
      <dgm:spPr/>
      <dgm:t>
        <a:bodyPr/>
        <a:lstStyle/>
        <a:p>
          <a:endParaRPr lang="en-US"/>
        </a:p>
      </dgm:t>
    </dgm:pt>
    <dgm:pt modelId="{D2D751A7-6347-FB47-B002-8ABEDF086999}" type="sibTrans" cxnId="{DD6403FE-A3A0-D747-9606-8F145293C401}">
      <dgm:prSet/>
      <dgm:spPr/>
      <dgm:t>
        <a:bodyPr/>
        <a:lstStyle/>
        <a:p>
          <a:endParaRPr lang="en-US"/>
        </a:p>
      </dgm:t>
    </dgm:pt>
    <dgm:pt modelId="{15652D08-A75F-9346-BF53-9D7287ACCC69}">
      <dgm:prSet phldrT="[Text]"/>
      <dgm:spPr/>
      <dgm:t>
        <a:bodyPr/>
        <a:lstStyle/>
        <a:p>
          <a:r>
            <a:rPr lang="en-US" dirty="0" smtClean="0"/>
            <a:t>MID Telescope</a:t>
          </a:r>
          <a:endParaRPr lang="en-US" dirty="0"/>
        </a:p>
      </dgm:t>
    </dgm:pt>
    <dgm:pt modelId="{68B34F67-E9CE-F145-8202-87BA099A5AD1}" type="parTrans" cxnId="{75BD73DF-CE87-F048-AEED-DCBA5DDD11AB}">
      <dgm:prSet/>
      <dgm:spPr/>
      <dgm:t>
        <a:bodyPr/>
        <a:lstStyle/>
        <a:p>
          <a:endParaRPr lang="en-US"/>
        </a:p>
      </dgm:t>
    </dgm:pt>
    <dgm:pt modelId="{4373EDCD-890C-324E-9FA4-FEA3DC660FAA}" type="sibTrans" cxnId="{75BD73DF-CE87-F048-AEED-DCBA5DDD11AB}">
      <dgm:prSet/>
      <dgm:spPr/>
      <dgm:t>
        <a:bodyPr/>
        <a:lstStyle/>
        <a:p>
          <a:endParaRPr lang="en-US"/>
        </a:p>
      </dgm:t>
    </dgm:pt>
    <dgm:pt modelId="{C3C29FF5-BB71-7245-9945-C615132E58C2}">
      <dgm:prSet phldrT="[Text]"/>
      <dgm:spPr/>
      <dgm:t>
        <a:bodyPr/>
        <a:lstStyle/>
        <a:p>
          <a:r>
            <a:rPr lang="en-US" dirty="0" smtClean="0"/>
            <a:t>LOW Telescope</a:t>
          </a:r>
          <a:endParaRPr lang="en-US" dirty="0"/>
        </a:p>
      </dgm:t>
    </dgm:pt>
    <dgm:pt modelId="{CF164811-3BBE-0C43-B1EF-7F98895A5ADC}" type="parTrans" cxnId="{95B29CC0-9F2E-CB4A-93D0-5B330C8E7CED}">
      <dgm:prSet/>
      <dgm:spPr/>
      <dgm:t>
        <a:bodyPr/>
        <a:lstStyle/>
        <a:p>
          <a:endParaRPr lang="en-US"/>
        </a:p>
      </dgm:t>
    </dgm:pt>
    <dgm:pt modelId="{9AA566AB-C8D9-F343-A64F-2D9A763CCB70}" type="sibTrans" cxnId="{95B29CC0-9F2E-CB4A-93D0-5B330C8E7CED}">
      <dgm:prSet/>
      <dgm:spPr/>
      <dgm:t>
        <a:bodyPr/>
        <a:lstStyle/>
        <a:p>
          <a:endParaRPr lang="en-US"/>
        </a:p>
      </dgm:t>
    </dgm:pt>
    <dgm:pt modelId="{DD7FD940-A0FD-1D46-B5B3-5D6FFF3AC281}">
      <dgm:prSet phldrT="[Text]"/>
      <dgm:spPr/>
      <dgm:t>
        <a:bodyPr/>
        <a:lstStyle/>
        <a:p>
          <a:r>
            <a:rPr lang="en-US" dirty="0" smtClean="0"/>
            <a:t>Computing and Software</a:t>
          </a:r>
          <a:endParaRPr lang="en-US" dirty="0"/>
        </a:p>
      </dgm:t>
    </dgm:pt>
    <dgm:pt modelId="{087A29F5-3493-B147-827C-0B0C9AF13418}" type="parTrans" cxnId="{064F35D9-BEDF-0D45-850D-1DAE9F9FEF5B}">
      <dgm:prSet/>
      <dgm:spPr/>
      <dgm:t>
        <a:bodyPr/>
        <a:lstStyle/>
        <a:p>
          <a:endParaRPr lang="en-US"/>
        </a:p>
      </dgm:t>
    </dgm:pt>
    <dgm:pt modelId="{1992CDF2-E027-2E45-95AF-79FF91EA4F71}" type="sibTrans" cxnId="{064F35D9-BEDF-0D45-850D-1DAE9F9FEF5B}">
      <dgm:prSet/>
      <dgm:spPr/>
      <dgm:t>
        <a:bodyPr/>
        <a:lstStyle/>
        <a:p>
          <a:endParaRPr lang="en-US"/>
        </a:p>
      </dgm:t>
    </dgm:pt>
    <dgm:pt modelId="{CA2BC8AE-AACA-4646-A94E-03B0531B2C4D}">
      <dgm:prSet phldrT="[Text]"/>
      <dgm:spPr/>
      <dgm:t>
        <a:bodyPr/>
        <a:lstStyle/>
        <a:p>
          <a:r>
            <a:rPr lang="en-US" dirty="0" smtClean="0"/>
            <a:t>SDP</a:t>
          </a:r>
          <a:endParaRPr lang="en-US" dirty="0"/>
        </a:p>
      </dgm:t>
    </dgm:pt>
    <dgm:pt modelId="{8EF357CD-8D3C-9041-ADBE-46D7456ACA71}" type="parTrans" cxnId="{917C08CD-4DCA-334C-886F-FB636A43F080}">
      <dgm:prSet/>
      <dgm:spPr/>
      <dgm:t>
        <a:bodyPr/>
        <a:lstStyle/>
        <a:p>
          <a:endParaRPr lang="en-US"/>
        </a:p>
      </dgm:t>
    </dgm:pt>
    <dgm:pt modelId="{26BDD933-4BA8-754B-9758-3D03BC1D3C48}" type="sibTrans" cxnId="{917C08CD-4DCA-334C-886F-FB636A43F080}">
      <dgm:prSet/>
      <dgm:spPr/>
      <dgm:t>
        <a:bodyPr/>
        <a:lstStyle/>
        <a:p>
          <a:endParaRPr lang="en-US"/>
        </a:p>
      </dgm:t>
    </dgm:pt>
    <dgm:pt modelId="{2A476944-8E8C-8945-88E6-876AAF84FB88}">
      <dgm:prSet phldrT="[Text]"/>
      <dgm:spPr/>
      <dgm:t>
        <a:bodyPr/>
        <a:lstStyle/>
        <a:p>
          <a:r>
            <a:rPr lang="en-US" dirty="0" smtClean="0"/>
            <a:t>TM</a:t>
          </a:r>
          <a:endParaRPr lang="en-US" dirty="0"/>
        </a:p>
      </dgm:t>
    </dgm:pt>
    <dgm:pt modelId="{DD34CADC-DF2F-C042-B6FD-C5E077699984}" type="parTrans" cxnId="{9C9C4037-3275-9846-B10F-32C98798E287}">
      <dgm:prSet/>
      <dgm:spPr/>
      <dgm:t>
        <a:bodyPr/>
        <a:lstStyle/>
        <a:p>
          <a:endParaRPr lang="en-US"/>
        </a:p>
      </dgm:t>
    </dgm:pt>
    <dgm:pt modelId="{4F59AFD6-9CA7-7240-AF31-833A7E30F3AA}" type="sibTrans" cxnId="{9C9C4037-3275-9846-B10F-32C98798E287}">
      <dgm:prSet/>
      <dgm:spPr/>
      <dgm:t>
        <a:bodyPr/>
        <a:lstStyle/>
        <a:p>
          <a:endParaRPr lang="en-US"/>
        </a:p>
      </dgm:t>
    </dgm:pt>
    <dgm:pt modelId="{C8185F50-94ED-DE44-B1D5-B773872A700F}">
      <dgm:prSet phldrT="[Text]"/>
      <dgm:spPr/>
      <dgm:t>
        <a:bodyPr/>
        <a:lstStyle/>
        <a:p>
          <a:r>
            <a:rPr lang="en-US" dirty="0" smtClean="0"/>
            <a:t>CSP Common</a:t>
          </a:r>
          <a:endParaRPr lang="en-US" dirty="0"/>
        </a:p>
      </dgm:t>
    </dgm:pt>
    <dgm:pt modelId="{07494A5A-4A97-5840-8114-36CEDD5D3BCD}" type="parTrans" cxnId="{0BB4140D-17CE-3344-ACE3-C1EEC891A315}">
      <dgm:prSet/>
      <dgm:spPr/>
      <dgm:t>
        <a:bodyPr/>
        <a:lstStyle/>
        <a:p>
          <a:endParaRPr lang="en-US"/>
        </a:p>
      </dgm:t>
    </dgm:pt>
    <dgm:pt modelId="{9137ADA9-66E1-4047-8CA9-1209AE0F8333}" type="sibTrans" cxnId="{0BB4140D-17CE-3344-ACE3-C1EEC891A315}">
      <dgm:prSet/>
      <dgm:spPr/>
      <dgm:t>
        <a:bodyPr/>
        <a:lstStyle/>
        <a:p>
          <a:endParaRPr lang="en-US"/>
        </a:p>
      </dgm:t>
    </dgm:pt>
    <dgm:pt modelId="{7898D4DA-AF75-D943-AB83-A54D28D0D3A2}">
      <dgm:prSet phldrT="[Text]"/>
      <dgm:spPr/>
      <dgm:t>
        <a:bodyPr/>
        <a:lstStyle/>
        <a:p>
          <a:r>
            <a:rPr lang="en-US" dirty="0" smtClean="0"/>
            <a:t>Element LMC and Common</a:t>
          </a:r>
          <a:endParaRPr lang="en-US" dirty="0"/>
        </a:p>
      </dgm:t>
    </dgm:pt>
    <dgm:pt modelId="{C6662358-CE81-0F40-B5EE-0F8554BA71CD}" type="parTrans" cxnId="{900EB278-CB27-6747-B345-89BAAF502766}">
      <dgm:prSet/>
      <dgm:spPr/>
      <dgm:t>
        <a:bodyPr/>
        <a:lstStyle/>
        <a:p>
          <a:endParaRPr lang="en-US"/>
        </a:p>
      </dgm:t>
    </dgm:pt>
    <dgm:pt modelId="{CE2AFDDF-C2B0-DD4D-86BF-052A1E250DE5}" type="sibTrans" cxnId="{900EB278-CB27-6747-B345-89BAAF502766}">
      <dgm:prSet/>
      <dgm:spPr/>
      <dgm:t>
        <a:bodyPr/>
        <a:lstStyle/>
        <a:p>
          <a:endParaRPr lang="en-US"/>
        </a:p>
      </dgm:t>
    </dgm:pt>
    <dgm:pt modelId="{1149F74C-D718-EF41-AFDB-3AEAAD6D4D08}">
      <dgm:prSet phldrT="[Text]"/>
      <dgm:spPr/>
      <dgm:t>
        <a:bodyPr/>
        <a:lstStyle/>
        <a:p>
          <a:r>
            <a:rPr lang="en-US" dirty="0" smtClean="0"/>
            <a:t>Verification</a:t>
          </a:r>
          <a:endParaRPr lang="en-US" dirty="0"/>
        </a:p>
      </dgm:t>
    </dgm:pt>
    <dgm:pt modelId="{AC57BA15-73BC-9847-9201-DC473ADD05CE}" type="parTrans" cxnId="{99F0B5A1-EF0C-FF46-B616-E35C1DCD02FE}">
      <dgm:prSet/>
      <dgm:spPr/>
      <dgm:t>
        <a:bodyPr/>
        <a:lstStyle/>
        <a:p>
          <a:endParaRPr lang="en-US"/>
        </a:p>
      </dgm:t>
    </dgm:pt>
    <dgm:pt modelId="{71C86F94-1037-DF47-9454-AC04AC1570D9}" type="sibTrans" cxnId="{99F0B5A1-EF0C-FF46-B616-E35C1DCD02FE}">
      <dgm:prSet/>
      <dgm:spPr/>
      <dgm:t>
        <a:bodyPr/>
        <a:lstStyle/>
        <a:p>
          <a:endParaRPr lang="en-US"/>
        </a:p>
      </dgm:t>
    </dgm:pt>
    <dgm:pt modelId="{D8D9AF4C-E155-1F42-B419-D08145B08C6F}">
      <dgm:prSet phldrT="[Text]"/>
      <dgm:spPr/>
      <dgm:t>
        <a:bodyPr/>
        <a:lstStyle/>
        <a:p>
          <a:r>
            <a:rPr lang="en-US" dirty="0" smtClean="0"/>
            <a:t>ILS</a:t>
          </a:r>
          <a:endParaRPr lang="en-US" dirty="0"/>
        </a:p>
      </dgm:t>
    </dgm:pt>
    <dgm:pt modelId="{30CD7140-2976-A947-8A36-12A1F223A175}" type="parTrans" cxnId="{1D01CBAF-8717-874A-86C7-00F9034A5E2A}">
      <dgm:prSet/>
      <dgm:spPr/>
      <dgm:t>
        <a:bodyPr/>
        <a:lstStyle/>
        <a:p>
          <a:endParaRPr lang="en-US"/>
        </a:p>
      </dgm:t>
    </dgm:pt>
    <dgm:pt modelId="{C1975E7E-BF67-664F-9B50-459CF73673D5}" type="sibTrans" cxnId="{1D01CBAF-8717-874A-86C7-00F9034A5E2A}">
      <dgm:prSet/>
      <dgm:spPr/>
      <dgm:t>
        <a:bodyPr/>
        <a:lstStyle/>
        <a:p>
          <a:endParaRPr lang="en-US"/>
        </a:p>
      </dgm:t>
    </dgm:pt>
    <dgm:pt modelId="{90FCA05B-793D-FD41-B8F0-ACD0F38DD9AB}" type="pres">
      <dgm:prSet presAssocID="{64ABF924-FF40-A647-AD91-71C6137C8F74}" presName="mainComposite" presStyleCnt="0">
        <dgm:presLayoutVars>
          <dgm:chPref val="1"/>
          <dgm:dir/>
          <dgm:animOne val="branch"/>
          <dgm:animLvl val="lvl"/>
          <dgm:resizeHandles val="exact"/>
        </dgm:presLayoutVars>
      </dgm:prSet>
      <dgm:spPr/>
      <dgm:t>
        <a:bodyPr/>
        <a:lstStyle/>
        <a:p>
          <a:endParaRPr lang="en-US"/>
        </a:p>
      </dgm:t>
    </dgm:pt>
    <dgm:pt modelId="{1F960F5C-5DEE-F54F-B969-9F96249764F5}" type="pres">
      <dgm:prSet presAssocID="{64ABF924-FF40-A647-AD91-71C6137C8F74}" presName="hierFlow" presStyleCnt="0"/>
      <dgm:spPr/>
      <dgm:t>
        <a:bodyPr/>
        <a:lstStyle/>
        <a:p>
          <a:endParaRPr lang="en-US"/>
        </a:p>
      </dgm:t>
    </dgm:pt>
    <dgm:pt modelId="{227536EA-787A-7548-9B85-238632817F4C}" type="pres">
      <dgm:prSet presAssocID="{64ABF924-FF40-A647-AD91-71C6137C8F74}" presName="hierChild1" presStyleCnt="0">
        <dgm:presLayoutVars>
          <dgm:chPref val="1"/>
          <dgm:animOne val="branch"/>
          <dgm:animLvl val="lvl"/>
        </dgm:presLayoutVars>
      </dgm:prSet>
      <dgm:spPr/>
      <dgm:t>
        <a:bodyPr/>
        <a:lstStyle/>
        <a:p>
          <a:endParaRPr lang="en-US"/>
        </a:p>
      </dgm:t>
    </dgm:pt>
    <dgm:pt modelId="{BE849BF2-65F9-A14B-A08C-E97069064244}" type="pres">
      <dgm:prSet presAssocID="{E2D1FFD5-A1C2-2C4A-8B9A-1939AFF8813F}" presName="Name14" presStyleCnt="0"/>
      <dgm:spPr/>
      <dgm:t>
        <a:bodyPr/>
        <a:lstStyle/>
        <a:p>
          <a:endParaRPr lang="en-US"/>
        </a:p>
      </dgm:t>
    </dgm:pt>
    <dgm:pt modelId="{E161BEEC-5FC2-C14B-97AE-D3FA5FE08FE2}" type="pres">
      <dgm:prSet presAssocID="{E2D1FFD5-A1C2-2C4A-8B9A-1939AFF8813F}" presName="level1Shape" presStyleLbl="node0" presStyleIdx="0" presStyleCnt="1">
        <dgm:presLayoutVars>
          <dgm:chPref val="3"/>
        </dgm:presLayoutVars>
      </dgm:prSet>
      <dgm:spPr/>
      <dgm:t>
        <a:bodyPr/>
        <a:lstStyle/>
        <a:p>
          <a:endParaRPr lang="en-US"/>
        </a:p>
      </dgm:t>
    </dgm:pt>
    <dgm:pt modelId="{3B636AED-4A36-3C47-9037-B00510AAB53D}" type="pres">
      <dgm:prSet presAssocID="{E2D1FFD5-A1C2-2C4A-8B9A-1939AFF8813F}" presName="hierChild2" presStyleCnt="0"/>
      <dgm:spPr/>
      <dgm:t>
        <a:bodyPr/>
        <a:lstStyle/>
        <a:p>
          <a:endParaRPr lang="en-US"/>
        </a:p>
      </dgm:t>
    </dgm:pt>
    <dgm:pt modelId="{519FF5F1-2703-B949-AFC3-92841EB171CB}" type="pres">
      <dgm:prSet presAssocID="{8FAC449A-8EDE-8F43-AFC8-6585B38B20A0}" presName="Name19" presStyleLbl="parChTrans1D2" presStyleIdx="0" presStyleCnt="6"/>
      <dgm:spPr/>
      <dgm:t>
        <a:bodyPr/>
        <a:lstStyle/>
        <a:p>
          <a:endParaRPr lang="en-US"/>
        </a:p>
      </dgm:t>
    </dgm:pt>
    <dgm:pt modelId="{20D0067A-9813-4048-B203-5CCD4A66FF56}" type="pres">
      <dgm:prSet presAssocID="{72843127-32BF-214B-83C0-96B3558C245A}" presName="Name21" presStyleCnt="0"/>
      <dgm:spPr/>
      <dgm:t>
        <a:bodyPr/>
        <a:lstStyle/>
        <a:p>
          <a:endParaRPr lang="en-US"/>
        </a:p>
      </dgm:t>
    </dgm:pt>
    <dgm:pt modelId="{F0356353-3AEE-1749-8B57-497E13211908}" type="pres">
      <dgm:prSet presAssocID="{72843127-32BF-214B-83C0-96B3558C245A}" presName="level2Shape" presStyleLbl="node2" presStyleIdx="0" presStyleCnt="6"/>
      <dgm:spPr/>
      <dgm:t>
        <a:bodyPr/>
        <a:lstStyle/>
        <a:p>
          <a:endParaRPr lang="en-US"/>
        </a:p>
      </dgm:t>
    </dgm:pt>
    <dgm:pt modelId="{43689A8A-520F-1F4E-B02E-40C079125182}" type="pres">
      <dgm:prSet presAssocID="{72843127-32BF-214B-83C0-96B3558C245A}" presName="hierChild3" presStyleCnt="0"/>
      <dgm:spPr/>
      <dgm:t>
        <a:bodyPr/>
        <a:lstStyle/>
        <a:p>
          <a:endParaRPr lang="en-US"/>
        </a:p>
      </dgm:t>
    </dgm:pt>
    <dgm:pt modelId="{7B925D67-E814-D041-B6BE-B9B37AD06A97}" type="pres">
      <dgm:prSet presAssocID="{68B34F67-E9CE-F145-8202-87BA099A5AD1}" presName="Name19" presStyleLbl="parChTrans1D2" presStyleIdx="1" presStyleCnt="6"/>
      <dgm:spPr/>
      <dgm:t>
        <a:bodyPr/>
        <a:lstStyle/>
        <a:p>
          <a:endParaRPr lang="en-US"/>
        </a:p>
      </dgm:t>
    </dgm:pt>
    <dgm:pt modelId="{86F17913-EA19-B94A-8C0B-C11A2C6FB9EA}" type="pres">
      <dgm:prSet presAssocID="{15652D08-A75F-9346-BF53-9D7287ACCC69}" presName="Name21" presStyleCnt="0"/>
      <dgm:spPr/>
      <dgm:t>
        <a:bodyPr/>
        <a:lstStyle/>
        <a:p>
          <a:endParaRPr lang="en-US"/>
        </a:p>
      </dgm:t>
    </dgm:pt>
    <dgm:pt modelId="{1C8B9804-5D45-F244-943C-C562D1C45197}" type="pres">
      <dgm:prSet presAssocID="{15652D08-A75F-9346-BF53-9D7287ACCC69}" presName="level2Shape" presStyleLbl="node2" presStyleIdx="1" presStyleCnt="6"/>
      <dgm:spPr/>
      <dgm:t>
        <a:bodyPr/>
        <a:lstStyle/>
        <a:p>
          <a:endParaRPr lang="en-US"/>
        </a:p>
      </dgm:t>
    </dgm:pt>
    <dgm:pt modelId="{DE3D3023-105F-684C-A474-A8E9D6DB565D}" type="pres">
      <dgm:prSet presAssocID="{15652D08-A75F-9346-BF53-9D7287ACCC69}" presName="hierChild3" presStyleCnt="0"/>
      <dgm:spPr/>
      <dgm:t>
        <a:bodyPr/>
        <a:lstStyle/>
        <a:p>
          <a:endParaRPr lang="en-US"/>
        </a:p>
      </dgm:t>
    </dgm:pt>
    <dgm:pt modelId="{F4395826-C117-C245-8578-1A0DE1F918AF}" type="pres">
      <dgm:prSet presAssocID="{CF164811-3BBE-0C43-B1EF-7F98895A5ADC}" presName="Name19" presStyleLbl="parChTrans1D2" presStyleIdx="2" presStyleCnt="6"/>
      <dgm:spPr/>
      <dgm:t>
        <a:bodyPr/>
        <a:lstStyle/>
        <a:p>
          <a:endParaRPr lang="en-US"/>
        </a:p>
      </dgm:t>
    </dgm:pt>
    <dgm:pt modelId="{46A68DD4-50CA-D640-AE47-284489DE2607}" type="pres">
      <dgm:prSet presAssocID="{C3C29FF5-BB71-7245-9945-C615132E58C2}" presName="Name21" presStyleCnt="0"/>
      <dgm:spPr/>
      <dgm:t>
        <a:bodyPr/>
        <a:lstStyle/>
        <a:p>
          <a:endParaRPr lang="en-US"/>
        </a:p>
      </dgm:t>
    </dgm:pt>
    <dgm:pt modelId="{293D1C98-743B-2A46-845A-BA236E84D0C0}" type="pres">
      <dgm:prSet presAssocID="{C3C29FF5-BB71-7245-9945-C615132E58C2}" presName="level2Shape" presStyleLbl="node2" presStyleIdx="2" presStyleCnt="6"/>
      <dgm:spPr/>
      <dgm:t>
        <a:bodyPr/>
        <a:lstStyle/>
        <a:p>
          <a:endParaRPr lang="en-US"/>
        </a:p>
      </dgm:t>
    </dgm:pt>
    <dgm:pt modelId="{87B0B84C-35DF-0F4B-B5B8-6B9370A83A1C}" type="pres">
      <dgm:prSet presAssocID="{C3C29FF5-BB71-7245-9945-C615132E58C2}" presName="hierChild3" presStyleCnt="0"/>
      <dgm:spPr/>
      <dgm:t>
        <a:bodyPr/>
        <a:lstStyle/>
        <a:p>
          <a:endParaRPr lang="en-US"/>
        </a:p>
      </dgm:t>
    </dgm:pt>
    <dgm:pt modelId="{6D4AE164-B2D8-164F-A718-B97675BBA82B}" type="pres">
      <dgm:prSet presAssocID="{087A29F5-3493-B147-827C-0B0C9AF13418}" presName="Name19" presStyleLbl="parChTrans1D2" presStyleIdx="3" presStyleCnt="6"/>
      <dgm:spPr/>
      <dgm:t>
        <a:bodyPr/>
        <a:lstStyle/>
        <a:p>
          <a:endParaRPr lang="en-US"/>
        </a:p>
      </dgm:t>
    </dgm:pt>
    <dgm:pt modelId="{000E6398-96E7-FE42-A25E-5C5E273FB299}" type="pres">
      <dgm:prSet presAssocID="{DD7FD940-A0FD-1D46-B5B3-5D6FFF3AC281}" presName="Name21" presStyleCnt="0"/>
      <dgm:spPr/>
      <dgm:t>
        <a:bodyPr/>
        <a:lstStyle/>
        <a:p>
          <a:endParaRPr lang="en-US"/>
        </a:p>
      </dgm:t>
    </dgm:pt>
    <dgm:pt modelId="{99486A08-36BE-034C-ABD3-FB354CADAC2F}" type="pres">
      <dgm:prSet presAssocID="{DD7FD940-A0FD-1D46-B5B3-5D6FFF3AC281}" presName="level2Shape" presStyleLbl="node2" presStyleIdx="3" presStyleCnt="6"/>
      <dgm:spPr/>
      <dgm:t>
        <a:bodyPr/>
        <a:lstStyle/>
        <a:p>
          <a:endParaRPr lang="en-US"/>
        </a:p>
      </dgm:t>
    </dgm:pt>
    <dgm:pt modelId="{FDC0C132-FA43-744D-A66B-23B66C878D49}" type="pres">
      <dgm:prSet presAssocID="{DD7FD940-A0FD-1D46-B5B3-5D6FFF3AC281}" presName="hierChild3" presStyleCnt="0"/>
      <dgm:spPr/>
      <dgm:t>
        <a:bodyPr/>
        <a:lstStyle/>
        <a:p>
          <a:endParaRPr lang="en-US"/>
        </a:p>
      </dgm:t>
    </dgm:pt>
    <dgm:pt modelId="{7E95BBB6-1489-064C-9F67-67853FF562B6}" type="pres">
      <dgm:prSet presAssocID="{8EF357CD-8D3C-9041-ADBE-46D7456ACA71}" presName="Name19" presStyleLbl="parChTrans1D3" presStyleIdx="0" presStyleCnt="4"/>
      <dgm:spPr/>
      <dgm:t>
        <a:bodyPr/>
        <a:lstStyle/>
        <a:p>
          <a:endParaRPr lang="en-US"/>
        </a:p>
      </dgm:t>
    </dgm:pt>
    <dgm:pt modelId="{1571B672-418A-6841-A1DD-C21F03CAB73A}" type="pres">
      <dgm:prSet presAssocID="{CA2BC8AE-AACA-4646-A94E-03B0531B2C4D}" presName="Name21" presStyleCnt="0"/>
      <dgm:spPr/>
      <dgm:t>
        <a:bodyPr/>
        <a:lstStyle/>
        <a:p>
          <a:endParaRPr lang="en-US"/>
        </a:p>
      </dgm:t>
    </dgm:pt>
    <dgm:pt modelId="{95F7487F-33CD-A547-9628-43AB4A74A576}" type="pres">
      <dgm:prSet presAssocID="{CA2BC8AE-AACA-4646-A94E-03B0531B2C4D}" presName="level2Shape" presStyleLbl="node3" presStyleIdx="0" presStyleCnt="4"/>
      <dgm:spPr/>
      <dgm:t>
        <a:bodyPr/>
        <a:lstStyle/>
        <a:p>
          <a:endParaRPr lang="en-US"/>
        </a:p>
      </dgm:t>
    </dgm:pt>
    <dgm:pt modelId="{D972B15C-4BAD-1145-AFE2-EB597013065B}" type="pres">
      <dgm:prSet presAssocID="{CA2BC8AE-AACA-4646-A94E-03B0531B2C4D}" presName="hierChild3" presStyleCnt="0"/>
      <dgm:spPr/>
      <dgm:t>
        <a:bodyPr/>
        <a:lstStyle/>
        <a:p>
          <a:endParaRPr lang="en-US"/>
        </a:p>
      </dgm:t>
    </dgm:pt>
    <dgm:pt modelId="{B9E93C26-EBEF-0F42-8E19-DE61DD5039E4}" type="pres">
      <dgm:prSet presAssocID="{DD34CADC-DF2F-C042-B6FD-C5E077699984}" presName="Name19" presStyleLbl="parChTrans1D3" presStyleIdx="1" presStyleCnt="4"/>
      <dgm:spPr/>
      <dgm:t>
        <a:bodyPr/>
        <a:lstStyle/>
        <a:p>
          <a:endParaRPr lang="en-US"/>
        </a:p>
      </dgm:t>
    </dgm:pt>
    <dgm:pt modelId="{85E21320-D67A-894B-88B2-ED5F4BB748E5}" type="pres">
      <dgm:prSet presAssocID="{2A476944-8E8C-8945-88E6-876AAF84FB88}" presName="Name21" presStyleCnt="0"/>
      <dgm:spPr/>
      <dgm:t>
        <a:bodyPr/>
        <a:lstStyle/>
        <a:p>
          <a:endParaRPr lang="en-US"/>
        </a:p>
      </dgm:t>
    </dgm:pt>
    <dgm:pt modelId="{675757B7-C4A2-2B49-BF17-DE8C95B03073}" type="pres">
      <dgm:prSet presAssocID="{2A476944-8E8C-8945-88E6-876AAF84FB88}" presName="level2Shape" presStyleLbl="node3" presStyleIdx="1" presStyleCnt="4"/>
      <dgm:spPr/>
      <dgm:t>
        <a:bodyPr/>
        <a:lstStyle/>
        <a:p>
          <a:endParaRPr lang="en-US"/>
        </a:p>
      </dgm:t>
    </dgm:pt>
    <dgm:pt modelId="{F4C302B9-F6C4-384F-89C7-D615BAD5CA00}" type="pres">
      <dgm:prSet presAssocID="{2A476944-8E8C-8945-88E6-876AAF84FB88}" presName="hierChild3" presStyleCnt="0"/>
      <dgm:spPr/>
      <dgm:t>
        <a:bodyPr/>
        <a:lstStyle/>
        <a:p>
          <a:endParaRPr lang="en-US"/>
        </a:p>
      </dgm:t>
    </dgm:pt>
    <dgm:pt modelId="{799223C7-2DF3-0544-9FC0-6B35871972BB}" type="pres">
      <dgm:prSet presAssocID="{07494A5A-4A97-5840-8114-36CEDD5D3BCD}" presName="Name19" presStyleLbl="parChTrans1D3" presStyleIdx="2" presStyleCnt="4"/>
      <dgm:spPr/>
      <dgm:t>
        <a:bodyPr/>
        <a:lstStyle/>
        <a:p>
          <a:endParaRPr lang="en-US"/>
        </a:p>
      </dgm:t>
    </dgm:pt>
    <dgm:pt modelId="{A524B6BD-A99B-7F45-99F7-48157C21CB71}" type="pres">
      <dgm:prSet presAssocID="{C8185F50-94ED-DE44-B1D5-B773872A700F}" presName="Name21" presStyleCnt="0"/>
      <dgm:spPr/>
      <dgm:t>
        <a:bodyPr/>
        <a:lstStyle/>
        <a:p>
          <a:endParaRPr lang="en-US"/>
        </a:p>
      </dgm:t>
    </dgm:pt>
    <dgm:pt modelId="{96196C05-F5E3-A34A-9ED0-5C22F0E62971}" type="pres">
      <dgm:prSet presAssocID="{C8185F50-94ED-DE44-B1D5-B773872A700F}" presName="level2Shape" presStyleLbl="node3" presStyleIdx="2" presStyleCnt="4"/>
      <dgm:spPr/>
      <dgm:t>
        <a:bodyPr/>
        <a:lstStyle/>
        <a:p>
          <a:endParaRPr lang="en-US"/>
        </a:p>
      </dgm:t>
    </dgm:pt>
    <dgm:pt modelId="{74384917-6FE8-DB47-9132-C93362910182}" type="pres">
      <dgm:prSet presAssocID="{C8185F50-94ED-DE44-B1D5-B773872A700F}" presName="hierChild3" presStyleCnt="0"/>
      <dgm:spPr/>
      <dgm:t>
        <a:bodyPr/>
        <a:lstStyle/>
        <a:p>
          <a:endParaRPr lang="en-US"/>
        </a:p>
      </dgm:t>
    </dgm:pt>
    <dgm:pt modelId="{123718FC-C545-9241-95B5-82AA14D908FC}" type="pres">
      <dgm:prSet presAssocID="{C6662358-CE81-0F40-B5EE-0F8554BA71CD}" presName="Name19" presStyleLbl="parChTrans1D3" presStyleIdx="3" presStyleCnt="4"/>
      <dgm:spPr/>
      <dgm:t>
        <a:bodyPr/>
        <a:lstStyle/>
        <a:p>
          <a:endParaRPr lang="en-US"/>
        </a:p>
      </dgm:t>
    </dgm:pt>
    <dgm:pt modelId="{4D90D387-4348-F644-9F5C-B84B51B3B9F6}" type="pres">
      <dgm:prSet presAssocID="{7898D4DA-AF75-D943-AB83-A54D28D0D3A2}" presName="Name21" presStyleCnt="0"/>
      <dgm:spPr/>
      <dgm:t>
        <a:bodyPr/>
        <a:lstStyle/>
        <a:p>
          <a:endParaRPr lang="en-US"/>
        </a:p>
      </dgm:t>
    </dgm:pt>
    <dgm:pt modelId="{1AC78866-B0ED-004D-9B24-120041E7808A}" type="pres">
      <dgm:prSet presAssocID="{7898D4DA-AF75-D943-AB83-A54D28D0D3A2}" presName="level2Shape" presStyleLbl="node3" presStyleIdx="3" presStyleCnt="4"/>
      <dgm:spPr/>
      <dgm:t>
        <a:bodyPr/>
        <a:lstStyle/>
        <a:p>
          <a:endParaRPr lang="en-US"/>
        </a:p>
      </dgm:t>
    </dgm:pt>
    <dgm:pt modelId="{29B5F5D7-DBA5-B347-9341-3DA7A2F843A9}" type="pres">
      <dgm:prSet presAssocID="{7898D4DA-AF75-D943-AB83-A54D28D0D3A2}" presName="hierChild3" presStyleCnt="0"/>
      <dgm:spPr/>
      <dgm:t>
        <a:bodyPr/>
        <a:lstStyle/>
        <a:p>
          <a:endParaRPr lang="en-US"/>
        </a:p>
      </dgm:t>
    </dgm:pt>
    <dgm:pt modelId="{5D6A4170-8A45-8640-B7C3-22AB56791559}" type="pres">
      <dgm:prSet presAssocID="{AC57BA15-73BC-9847-9201-DC473ADD05CE}" presName="Name19" presStyleLbl="parChTrans1D2" presStyleIdx="4" presStyleCnt="6"/>
      <dgm:spPr/>
      <dgm:t>
        <a:bodyPr/>
        <a:lstStyle/>
        <a:p>
          <a:endParaRPr lang="en-US"/>
        </a:p>
      </dgm:t>
    </dgm:pt>
    <dgm:pt modelId="{D639D42F-033A-BA4C-B351-5C62BE703366}" type="pres">
      <dgm:prSet presAssocID="{1149F74C-D718-EF41-AFDB-3AEAAD6D4D08}" presName="Name21" presStyleCnt="0"/>
      <dgm:spPr/>
      <dgm:t>
        <a:bodyPr/>
        <a:lstStyle/>
        <a:p>
          <a:endParaRPr lang="en-US"/>
        </a:p>
      </dgm:t>
    </dgm:pt>
    <dgm:pt modelId="{5320E601-FFE8-A84B-BB41-B5DE1BE2A462}" type="pres">
      <dgm:prSet presAssocID="{1149F74C-D718-EF41-AFDB-3AEAAD6D4D08}" presName="level2Shape" presStyleLbl="node2" presStyleIdx="4" presStyleCnt="6"/>
      <dgm:spPr/>
      <dgm:t>
        <a:bodyPr/>
        <a:lstStyle/>
        <a:p>
          <a:endParaRPr lang="en-US"/>
        </a:p>
      </dgm:t>
    </dgm:pt>
    <dgm:pt modelId="{15DB1D36-262C-0E40-A44E-583CAC8FF6E5}" type="pres">
      <dgm:prSet presAssocID="{1149F74C-D718-EF41-AFDB-3AEAAD6D4D08}" presName="hierChild3" presStyleCnt="0"/>
      <dgm:spPr/>
      <dgm:t>
        <a:bodyPr/>
        <a:lstStyle/>
        <a:p>
          <a:endParaRPr lang="en-US"/>
        </a:p>
      </dgm:t>
    </dgm:pt>
    <dgm:pt modelId="{C6E25DC3-1FF8-FD4C-AC5D-468B9E228F4D}" type="pres">
      <dgm:prSet presAssocID="{30CD7140-2976-A947-8A36-12A1F223A175}" presName="Name19" presStyleLbl="parChTrans1D2" presStyleIdx="5" presStyleCnt="6"/>
      <dgm:spPr/>
      <dgm:t>
        <a:bodyPr/>
        <a:lstStyle/>
        <a:p>
          <a:endParaRPr lang="en-US"/>
        </a:p>
      </dgm:t>
    </dgm:pt>
    <dgm:pt modelId="{9B4C42BF-8527-CE48-8A34-8DF7327F89B2}" type="pres">
      <dgm:prSet presAssocID="{D8D9AF4C-E155-1F42-B419-D08145B08C6F}" presName="Name21" presStyleCnt="0"/>
      <dgm:spPr/>
      <dgm:t>
        <a:bodyPr/>
        <a:lstStyle/>
        <a:p>
          <a:endParaRPr lang="en-US"/>
        </a:p>
      </dgm:t>
    </dgm:pt>
    <dgm:pt modelId="{8C223D97-F801-AA4D-9157-8B5614729250}" type="pres">
      <dgm:prSet presAssocID="{D8D9AF4C-E155-1F42-B419-D08145B08C6F}" presName="level2Shape" presStyleLbl="node2" presStyleIdx="5" presStyleCnt="6"/>
      <dgm:spPr/>
      <dgm:t>
        <a:bodyPr/>
        <a:lstStyle/>
        <a:p>
          <a:endParaRPr lang="en-US"/>
        </a:p>
      </dgm:t>
    </dgm:pt>
    <dgm:pt modelId="{52795A89-9A15-C349-932E-3054BC95FB64}" type="pres">
      <dgm:prSet presAssocID="{D8D9AF4C-E155-1F42-B419-D08145B08C6F}" presName="hierChild3" presStyleCnt="0"/>
      <dgm:spPr/>
      <dgm:t>
        <a:bodyPr/>
        <a:lstStyle/>
        <a:p>
          <a:endParaRPr lang="en-US"/>
        </a:p>
      </dgm:t>
    </dgm:pt>
    <dgm:pt modelId="{665CCFD2-7EB7-6A47-A4AA-A95C94E841B7}" type="pres">
      <dgm:prSet presAssocID="{64ABF924-FF40-A647-AD91-71C6137C8F74}" presName="bgShapesFlow" presStyleCnt="0"/>
      <dgm:spPr/>
      <dgm:t>
        <a:bodyPr/>
        <a:lstStyle/>
        <a:p>
          <a:endParaRPr lang="en-US"/>
        </a:p>
      </dgm:t>
    </dgm:pt>
  </dgm:ptLst>
  <dgm:cxnLst>
    <dgm:cxn modelId="{292B297B-DB07-7040-9CC3-CE83744DCDD8}" type="presOf" srcId="{AC57BA15-73BC-9847-9201-DC473ADD05CE}" destId="{5D6A4170-8A45-8640-B7C3-22AB56791559}" srcOrd="0" destOrd="0" presId="urn:microsoft.com/office/officeart/2005/8/layout/hierarchy6"/>
    <dgm:cxn modelId="{900EB278-CB27-6747-B345-89BAAF502766}" srcId="{DD7FD940-A0FD-1D46-B5B3-5D6FFF3AC281}" destId="{7898D4DA-AF75-D943-AB83-A54D28D0D3A2}" srcOrd="3" destOrd="0" parTransId="{C6662358-CE81-0F40-B5EE-0F8554BA71CD}" sibTransId="{CE2AFDDF-C2B0-DD4D-86BF-052A1E250DE5}"/>
    <dgm:cxn modelId="{D3617C99-55AC-6245-BEEE-8585794D425B}" type="presOf" srcId="{DD34CADC-DF2F-C042-B6FD-C5E077699984}" destId="{B9E93C26-EBEF-0F42-8E19-DE61DD5039E4}" srcOrd="0" destOrd="0" presId="urn:microsoft.com/office/officeart/2005/8/layout/hierarchy6"/>
    <dgm:cxn modelId="{DD6403FE-A3A0-D747-9606-8F145293C401}" srcId="{E2D1FFD5-A1C2-2C4A-8B9A-1939AFF8813F}" destId="{72843127-32BF-214B-83C0-96B3558C245A}" srcOrd="0" destOrd="0" parTransId="{8FAC449A-8EDE-8F43-AFC8-6585B38B20A0}" sibTransId="{D2D751A7-6347-FB47-B002-8ABEDF086999}"/>
    <dgm:cxn modelId="{C32EB45D-477C-5547-BA55-D7A30F3BE80E}" type="presOf" srcId="{64ABF924-FF40-A647-AD91-71C6137C8F74}" destId="{90FCA05B-793D-FD41-B8F0-ACD0F38DD9AB}" srcOrd="0" destOrd="0" presId="urn:microsoft.com/office/officeart/2005/8/layout/hierarchy6"/>
    <dgm:cxn modelId="{99F0B5A1-EF0C-FF46-B616-E35C1DCD02FE}" srcId="{E2D1FFD5-A1C2-2C4A-8B9A-1939AFF8813F}" destId="{1149F74C-D718-EF41-AFDB-3AEAAD6D4D08}" srcOrd="4" destOrd="0" parTransId="{AC57BA15-73BC-9847-9201-DC473ADD05CE}" sibTransId="{71C86F94-1037-DF47-9454-AC04AC1570D9}"/>
    <dgm:cxn modelId="{010C8E7C-B35B-BE4D-9E84-8372CA099112}" type="presOf" srcId="{1149F74C-D718-EF41-AFDB-3AEAAD6D4D08}" destId="{5320E601-FFE8-A84B-BB41-B5DE1BE2A462}" srcOrd="0" destOrd="0" presId="urn:microsoft.com/office/officeart/2005/8/layout/hierarchy6"/>
    <dgm:cxn modelId="{7431A488-60C7-8F46-9B46-02563372EFB0}" type="presOf" srcId="{CA2BC8AE-AACA-4646-A94E-03B0531B2C4D}" destId="{95F7487F-33CD-A547-9628-43AB4A74A576}" srcOrd="0" destOrd="0" presId="urn:microsoft.com/office/officeart/2005/8/layout/hierarchy6"/>
    <dgm:cxn modelId="{20ACA908-3A06-A94D-BFF4-08F04E40BCEC}" type="presOf" srcId="{CF164811-3BBE-0C43-B1EF-7F98895A5ADC}" destId="{F4395826-C117-C245-8578-1A0DE1F918AF}" srcOrd="0" destOrd="0" presId="urn:microsoft.com/office/officeart/2005/8/layout/hierarchy6"/>
    <dgm:cxn modelId="{B834E4B9-42B8-AA42-94CD-3FDDCBE1888E}" type="presOf" srcId="{DD7FD940-A0FD-1D46-B5B3-5D6FFF3AC281}" destId="{99486A08-36BE-034C-ABD3-FB354CADAC2F}" srcOrd="0" destOrd="0" presId="urn:microsoft.com/office/officeart/2005/8/layout/hierarchy6"/>
    <dgm:cxn modelId="{75BD73DF-CE87-F048-AEED-DCBA5DDD11AB}" srcId="{E2D1FFD5-A1C2-2C4A-8B9A-1939AFF8813F}" destId="{15652D08-A75F-9346-BF53-9D7287ACCC69}" srcOrd="1" destOrd="0" parTransId="{68B34F67-E9CE-F145-8202-87BA099A5AD1}" sibTransId="{4373EDCD-890C-324E-9FA4-FEA3DC660FAA}"/>
    <dgm:cxn modelId="{A7B4794C-FC31-7547-AB53-53C1E82DC9C3}" type="presOf" srcId="{C8185F50-94ED-DE44-B1D5-B773872A700F}" destId="{96196C05-F5E3-A34A-9ED0-5C22F0E62971}" srcOrd="0" destOrd="0" presId="urn:microsoft.com/office/officeart/2005/8/layout/hierarchy6"/>
    <dgm:cxn modelId="{B1020B8D-5824-AC41-BFDC-82DDB24C0D0A}" type="presOf" srcId="{07494A5A-4A97-5840-8114-36CEDD5D3BCD}" destId="{799223C7-2DF3-0544-9FC0-6B35871972BB}" srcOrd="0" destOrd="0" presId="urn:microsoft.com/office/officeart/2005/8/layout/hierarchy6"/>
    <dgm:cxn modelId="{16B04FCD-EDE9-9A4B-861F-0FD82B64C0E4}" type="presOf" srcId="{087A29F5-3493-B147-827C-0B0C9AF13418}" destId="{6D4AE164-B2D8-164F-A718-B97675BBA82B}" srcOrd="0" destOrd="0" presId="urn:microsoft.com/office/officeart/2005/8/layout/hierarchy6"/>
    <dgm:cxn modelId="{E7793E28-70F0-5E47-A393-5BABC2EF43F5}" type="presOf" srcId="{2A476944-8E8C-8945-88E6-876AAF84FB88}" destId="{675757B7-C4A2-2B49-BF17-DE8C95B03073}" srcOrd="0" destOrd="0" presId="urn:microsoft.com/office/officeart/2005/8/layout/hierarchy6"/>
    <dgm:cxn modelId="{A1705B10-AF80-9349-B9DF-7BA5E6A68199}" type="presOf" srcId="{C3C29FF5-BB71-7245-9945-C615132E58C2}" destId="{293D1C98-743B-2A46-845A-BA236E84D0C0}" srcOrd="0" destOrd="0" presId="urn:microsoft.com/office/officeart/2005/8/layout/hierarchy6"/>
    <dgm:cxn modelId="{54438011-9B4E-5246-B2B9-36335EE64D9D}" type="presOf" srcId="{D8D9AF4C-E155-1F42-B419-D08145B08C6F}" destId="{8C223D97-F801-AA4D-9157-8B5614729250}" srcOrd="0" destOrd="0" presId="urn:microsoft.com/office/officeart/2005/8/layout/hierarchy6"/>
    <dgm:cxn modelId="{E7F51518-EF52-9744-8A40-435043E69A00}" type="presOf" srcId="{8EF357CD-8D3C-9041-ADBE-46D7456ACA71}" destId="{7E95BBB6-1489-064C-9F67-67853FF562B6}" srcOrd="0" destOrd="0" presId="urn:microsoft.com/office/officeart/2005/8/layout/hierarchy6"/>
    <dgm:cxn modelId="{9C9C4037-3275-9846-B10F-32C98798E287}" srcId="{DD7FD940-A0FD-1D46-B5B3-5D6FFF3AC281}" destId="{2A476944-8E8C-8945-88E6-876AAF84FB88}" srcOrd="1" destOrd="0" parTransId="{DD34CADC-DF2F-C042-B6FD-C5E077699984}" sibTransId="{4F59AFD6-9CA7-7240-AF31-833A7E30F3AA}"/>
    <dgm:cxn modelId="{064F35D9-BEDF-0D45-850D-1DAE9F9FEF5B}" srcId="{E2D1FFD5-A1C2-2C4A-8B9A-1939AFF8813F}" destId="{DD7FD940-A0FD-1D46-B5B3-5D6FFF3AC281}" srcOrd="3" destOrd="0" parTransId="{087A29F5-3493-B147-827C-0B0C9AF13418}" sibTransId="{1992CDF2-E027-2E45-95AF-79FF91EA4F71}"/>
    <dgm:cxn modelId="{5BE8EEE1-770B-CE40-AA86-B47F5CD068DC}" type="presOf" srcId="{72843127-32BF-214B-83C0-96B3558C245A}" destId="{F0356353-3AEE-1749-8B57-497E13211908}" srcOrd="0" destOrd="0" presId="urn:microsoft.com/office/officeart/2005/8/layout/hierarchy6"/>
    <dgm:cxn modelId="{BC392D05-3EC6-2049-A760-24A90B934370}" type="presOf" srcId="{30CD7140-2976-A947-8A36-12A1F223A175}" destId="{C6E25DC3-1FF8-FD4C-AC5D-468B9E228F4D}" srcOrd="0" destOrd="0" presId="urn:microsoft.com/office/officeart/2005/8/layout/hierarchy6"/>
    <dgm:cxn modelId="{1D01CBAF-8717-874A-86C7-00F9034A5E2A}" srcId="{E2D1FFD5-A1C2-2C4A-8B9A-1939AFF8813F}" destId="{D8D9AF4C-E155-1F42-B419-D08145B08C6F}" srcOrd="5" destOrd="0" parTransId="{30CD7140-2976-A947-8A36-12A1F223A175}" sibTransId="{C1975E7E-BF67-664F-9B50-459CF73673D5}"/>
    <dgm:cxn modelId="{F76394D3-039B-EA43-B669-E2190AE7A513}" type="presOf" srcId="{8FAC449A-8EDE-8F43-AFC8-6585B38B20A0}" destId="{519FF5F1-2703-B949-AFC3-92841EB171CB}" srcOrd="0" destOrd="0" presId="urn:microsoft.com/office/officeart/2005/8/layout/hierarchy6"/>
    <dgm:cxn modelId="{84852522-9823-3048-A2E0-0BDEB7612530}" type="presOf" srcId="{68B34F67-E9CE-F145-8202-87BA099A5AD1}" destId="{7B925D67-E814-D041-B6BE-B9B37AD06A97}" srcOrd="0" destOrd="0" presId="urn:microsoft.com/office/officeart/2005/8/layout/hierarchy6"/>
    <dgm:cxn modelId="{072BFC0A-156E-1749-A7CC-3084C447AD06}" type="presOf" srcId="{E2D1FFD5-A1C2-2C4A-8B9A-1939AFF8813F}" destId="{E161BEEC-5FC2-C14B-97AE-D3FA5FE08FE2}" srcOrd="0" destOrd="0" presId="urn:microsoft.com/office/officeart/2005/8/layout/hierarchy6"/>
    <dgm:cxn modelId="{5CECD1EF-693E-A749-99C7-76BD2BE1F142}" type="presOf" srcId="{C6662358-CE81-0F40-B5EE-0F8554BA71CD}" destId="{123718FC-C545-9241-95B5-82AA14D908FC}" srcOrd="0" destOrd="0" presId="urn:microsoft.com/office/officeart/2005/8/layout/hierarchy6"/>
    <dgm:cxn modelId="{E73B16A0-473F-E94E-84F7-CAF084CF3589}" type="presOf" srcId="{15652D08-A75F-9346-BF53-9D7287ACCC69}" destId="{1C8B9804-5D45-F244-943C-C562D1C45197}" srcOrd="0" destOrd="0" presId="urn:microsoft.com/office/officeart/2005/8/layout/hierarchy6"/>
    <dgm:cxn modelId="{95B29CC0-9F2E-CB4A-93D0-5B330C8E7CED}" srcId="{E2D1FFD5-A1C2-2C4A-8B9A-1939AFF8813F}" destId="{C3C29FF5-BB71-7245-9945-C615132E58C2}" srcOrd="2" destOrd="0" parTransId="{CF164811-3BBE-0C43-B1EF-7F98895A5ADC}" sibTransId="{9AA566AB-C8D9-F343-A64F-2D9A763CCB70}"/>
    <dgm:cxn modelId="{473C5A79-FB71-F746-BE7A-E7F3798CA84E}" srcId="{64ABF924-FF40-A647-AD91-71C6137C8F74}" destId="{E2D1FFD5-A1C2-2C4A-8B9A-1939AFF8813F}" srcOrd="0" destOrd="0" parTransId="{4B9BC665-9C3B-9C42-9D05-4E68729AF7B7}" sibTransId="{D15B01F1-31FB-184E-AC66-0B56F5D0248E}"/>
    <dgm:cxn modelId="{99CD5BA8-E381-854C-A907-1DA8005BA127}" type="presOf" srcId="{7898D4DA-AF75-D943-AB83-A54D28D0D3A2}" destId="{1AC78866-B0ED-004D-9B24-120041E7808A}" srcOrd="0" destOrd="0" presId="urn:microsoft.com/office/officeart/2005/8/layout/hierarchy6"/>
    <dgm:cxn modelId="{917C08CD-4DCA-334C-886F-FB636A43F080}" srcId="{DD7FD940-A0FD-1D46-B5B3-5D6FFF3AC281}" destId="{CA2BC8AE-AACA-4646-A94E-03B0531B2C4D}" srcOrd="0" destOrd="0" parTransId="{8EF357CD-8D3C-9041-ADBE-46D7456ACA71}" sibTransId="{26BDD933-4BA8-754B-9758-3D03BC1D3C48}"/>
    <dgm:cxn modelId="{0BB4140D-17CE-3344-ACE3-C1EEC891A315}" srcId="{DD7FD940-A0FD-1D46-B5B3-5D6FFF3AC281}" destId="{C8185F50-94ED-DE44-B1D5-B773872A700F}" srcOrd="2" destOrd="0" parTransId="{07494A5A-4A97-5840-8114-36CEDD5D3BCD}" sibTransId="{9137ADA9-66E1-4047-8CA9-1209AE0F8333}"/>
    <dgm:cxn modelId="{0613ADA2-1181-BC46-B07F-8F6597CFE749}" type="presParOf" srcId="{90FCA05B-793D-FD41-B8F0-ACD0F38DD9AB}" destId="{1F960F5C-5DEE-F54F-B969-9F96249764F5}" srcOrd="0" destOrd="0" presId="urn:microsoft.com/office/officeart/2005/8/layout/hierarchy6"/>
    <dgm:cxn modelId="{A04A914D-67C2-C94E-A1AC-0FDCDBF5F600}" type="presParOf" srcId="{1F960F5C-5DEE-F54F-B969-9F96249764F5}" destId="{227536EA-787A-7548-9B85-238632817F4C}" srcOrd="0" destOrd="0" presId="urn:microsoft.com/office/officeart/2005/8/layout/hierarchy6"/>
    <dgm:cxn modelId="{AEAE470A-4C0B-B34A-9052-8DBFD75CB0B3}" type="presParOf" srcId="{227536EA-787A-7548-9B85-238632817F4C}" destId="{BE849BF2-65F9-A14B-A08C-E97069064244}" srcOrd="0" destOrd="0" presId="urn:microsoft.com/office/officeart/2005/8/layout/hierarchy6"/>
    <dgm:cxn modelId="{56860D51-75D6-9741-9CFA-F1344DA1DF86}" type="presParOf" srcId="{BE849BF2-65F9-A14B-A08C-E97069064244}" destId="{E161BEEC-5FC2-C14B-97AE-D3FA5FE08FE2}" srcOrd="0" destOrd="0" presId="urn:microsoft.com/office/officeart/2005/8/layout/hierarchy6"/>
    <dgm:cxn modelId="{931D1A2F-104C-8547-9B3E-AF64F855C429}" type="presParOf" srcId="{BE849BF2-65F9-A14B-A08C-E97069064244}" destId="{3B636AED-4A36-3C47-9037-B00510AAB53D}" srcOrd="1" destOrd="0" presId="urn:microsoft.com/office/officeart/2005/8/layout/hierarchy6"/>
    <dgm:cxn modelId="{76830DDB-4172-7441-A93A-596B07A6E90F}" type="presParOf" srcId="{3B636AED-4A36-3C47-9037-B00510AAB53D}" destId="{519FF5F1-2703-B949-AFC3-92841EB171CB}" srcOrd="0" destOrd="0" presId="urn:microsoft.com/office/officeart/2005/8/layout/hierarchy6"/>
    <dgm:cxn modelId="{94558229-63EB-C948-A98E-4585FBD0A929}" type="presParOf" srcId="{3B636AED-4A36-3C47-9037-B00510AAB53D}" destId="{20D0067A-9813-4048-B203-5CCD4A66FF56}" srcOrd="1" destOrd="0" presId="urn:microsoft.com/office/officeart/2005/8/layout/hierarchy6"/>
    <dgm:cxn modelId="{EF6C0565-DD73-6F42-8F48-F1225B4A8CC4}" type="presParOf" srcId="{20D0067A-9813-4048-B203-5CCD4A66FF56}" destId="{F0356353-3AEE-1749-8B57-497E13211908}" srcOrd="0" destOrd="0" presId="urn:microsoft.com/office/officeart/2005/8/layout/hierarchy6"/>
    <dgm:cxn modelId="{CAE6FC51-6679-5C48-91C1-DEFF2865CA94}" type="presParOf" srcId="{20D0067A-9813-4048-B203-5CCD4A66FF56}" destId="{43689A8A-520F-1F4E-B02E-40C079125182}" srcOrd="1" destOrd="0" presId="urn:microsoft.com/office/officeart/2005/8/layout/hierarchy6"/>
    <dgm:cxn modelId="{D259FB76-506C-B543-9832-BC126FF0B67D}" type="presParOf" srcId="{3B636AED-4A36-3C47-9037-B00510AAB53D}" destId="{7B925D67-E814-D041-B6BE-B9B37AD06A97}" srcOrd="2" destOrd="0" presId="urn:microsoft.com/office/officeart/2005/8/layout/hierarchy6"/>
    <dgm:cxn modelId="{7AD3127E-DF2C-5042-859D-DD6928570B78}" type="presParOf" srcId="{3B636AED-4A36-3C47-9037-B00510AAB53D}" destId="{86F17913-EA19-B94A-8C0B-C11A2C6FB9EA}" srcOrd="3" destOrd="0" presId="urn:microsoft.com/office/officeart/2005/8/layout/hierarchy6"/>
    <dgm:cxn modelId="{84F824CF-9A52-2F4C-B48C-124390BAB19C}" type="presParOf" srcId="{86F17913-EA19-B94A-8C0B-C11A2C6FB9EA}" destId="{1C8B9804-5D45-F244-943C-C562D1C45197}" srcOrd="0" destOrd="0" presId="urn:microsoft.com/office/officeart/2005/8/layout/hierarchy6"/>
    <dgm:cxn modelId="{CF5ADC16-E350-494E-A65C-519E3B508971}" type="presParOf" srcId="{86F17913-EA19-B94A-8C0B-C11A2C6FB9EA}" destId="{DE3D3023-105F-684C-A474-A8E9D6DB565D}" srcOrd="1" destOrd="0" presId="urn:microsoft.com/office/officeart/2005/8/layout/hierarchy6"/>
    <dgm:cxn modelId="{9C232927-A293-204D-993E-882907721226}" type="presParOf" srcId="{3B636AED-4A36-3C47-9037-B00510AAB53D}" destId="{F4395826-C117-C245-8578-1A0DE1F918AF}" srcOrd="4" destOrd="0" presId="urn:microsoft.com/office/officeart/2005/8/layout/hierarchy6"/>
    <dgm:cxn modelId="{28D1DA64-EDC2-C24C-AE3A-9E86C85C5F2F}" type="presParOf" srcId="{3B636AED-4A36-3C47-9037-B00510AAB53D}" destId="{46A68DD4-50CA-D640-AE47-284489DE2607}" srcOrd="5" destOrd="0" presId="urn:microsoft.com/office/officeart/2005/8/layout/hierarchy6"/>
    <dgm:cxn modelId="{2D570652-2892-6848-A803-3EFBA9FC92CC}" type="presParOf" srcId="{46A68DD4-50CA-D640-AE47-284489DE2607}" destId="{293D1C98-743B-2A46-845A-BA236E84D0C0}" srcOrd="0" destOrd="0" presId="urn:microsoft.com/office/officeart/2005/8/layout/hierarchy6"/>
    <dgm:cxn modelId="{FC3BBBEB-4E69-BD4A-A64E-D40FF2097351}" type="presParOf" srcId="{46A68DD4-50CA-D640-AE47-284489DE2607}" destId="{87B0B84C-35DF-0F4B-B5B8-6B9370A83A1C}" srcOrd="1" destOrd="0" presId="urn:microsoft.com/office/officeart/2005/8/layout/hierarchy6"/>
    <dgm:cxn modelId="{A14040B3-C5C4-B041-A973-5CF47E49B9EC}" type="presParOf" srcId="{3B636AED-4A36-3C47-9037-B00510AAB53D}" destId="{6D4AE164-B2D8-164F-A718-B97675BBA82B}" srcOrd="6" destOrd="0" presId="urn:microsoft.com/office/officeart/2005/8/layout/hierarchy6"/>
    <dgm:cxn modelId="{DD44C6EC-3339-FA4A-88E8-D3644B738B4C}" type="presParOf" srcId="{3B636AED-4A36-3C47-9037-B00510AAB53D}" destId="{000E6398-96E7-FE42-A25E-5C5E273FB299}" srcOrd="7" destOrd="0" presId="urn:microsoft.com/office/officeart/2005/8/layout/hierarchy6"/>
    <dgm:cxn modelId="{B67FC72C-B8CF-DD44-A549-A92C47B47D8A}" type="presParOf" srcId="{000E6398-96E7-FE42-A25E-5C5E273FB299}" destId="{99486A08-36BE-034C-ABD3-FB354CADAC2F}" srcOrd="0" destOrd="0" presId="urn:microsoft.com/office/officeart/2005/8/layout/hierarchy6"/>
    <dgm:cxn modelId="{4460E2FE-8627-2E4E-85D0-C0A0C509B729}" type="presParOf" srcId="{000E6398-96E7-FE42-A25E-5C5E273FB299}" destId="{FDC0C132-FA43-744D-A66B-23B66C878D49}" srcOrd="1" destOrd="0" presId="urn:microsoft.com/office/officeart/2005/8/layout/hierarchy6"/>
    <dgm:cxn modelId="{955424B7-7343-3D4C-8F58-73F01ADC8CAF}" type="presParOf" srcId="{FDC0C132-FA43-744D-A66B-23B66C878D49}" destId="{7E95BBB6-1489-064C-9F67-67853FF562B6}" srcOrd="0" destOrd="0" presId="urn:microsoft.com/office/officeart/2005/8/layout/hierarchy6"/>
    <dgm:cxn modelId="{CE2BE348-FC86-AE4C-A1EC-77AA8B370EBF}" type="presParOf" srcId="{FDC0C132-FA43-744D-A66B-23B66C878D49}" destId="{1571B672-418A-6841-A1DD-C21F03CAB73A}" srcOrd="1" destOrd="0" presId="urn:microsoft.com/office/officeart/2005/8/layout/hierarchy6"/>
    <dgm:cxn modelId="{090882CD-A07A-844F-A549-2700DED38FBB}" type="presParOf" srcId="{1571B672-418A-6841-A1DD-C21F03CAB73A}" destId="{95F7487F-33CD-A547-9628-43AB4A74A576}" srcOrd="0" destOrd="0" presId="urn:microsoft.com/office/officeart/2005/8/layout/hierarchy6"/>
    <dgm:cxn modelId="{4F93422C-151A-9148-A775-FE73E721AFE3}" type="presParOf" srcId="{1571B672-418A-6841-A1DD-C21F03CAB73A}" destId="{D972B15C-4BAD-1145-AFE2-EB597013065B}" srcOrd="1" destOrd="0" presId="urn:microsoft.com/office/officeart/2005/8/layout/hierarchy6"/>
    <dgm:cxn modelId="{3D4F2840-F57D-A34D-A1E4-8A000563CD36}" type="presParOf" srcId="{FDC0C132-FA43-744D-A66B-23B66C878D49}" destId="{B9E93C26-EBEF-0F42-8E19-DE61DD5039E4}" srcOrd="2" destOrd="0" presId="urn:microsoft.com/office/officeart/2005/8/layout/hierarchy6"/>
    <dgm:cxn modelId="{AAAE7163-A1A1-CF46-9AD6-F3D03E4ABC07}" type="presParOf" srcId="{FDC0C132-FA43-744D-A66B-23B66C878D49}" destId="{85E21320-D67A-894B-88B2-ED5F4BB748E5}" srcOrd="3" destOrd="0" presId="urn:microsoft.com/office/officeart/2005/8/layout/hierarchy6"/>
    <dgm:cxn modelId="{6B9A33DD-8D05-9C41-820D-A7C3DB2207B3}" type="presParOf" srcId="{85E21320-D67A-894B-88B2-ED5F4BB748E5}" destId="{675757B7-C4A2-2B49-BF17-DE8C95B03073}" srcOrd="0" destOrd="0" presId="urn:microsoft.com/office/officeart/2005/8/layout/hierarchy6"/>
    <dgm:cxn modelId="{3EB0C954-B8E3-9D4A-B125-C0ADABB389AB}" type="presParOf" srcId="{85E21320-D67A-894B-88B2-ED5F4BB748E5}" destId="{F4C302B9-F6C4-384F-89C7-D615BAD5CA00}" srcOrd="1" destOrd="0" presId="urn:microsoft.com/office/officeart/2005/8/layout/hierarchy6"/>
    <dgm:cxn modelId="{4ED82CDE-E809-7B4F-B906-F7F613BE148B}" type="presParOf" srcId="{FDC0C132-FA43-744D-A66B-23B66C878D49}" destId="{799223C7-2DF3-0544-9FC0-6B35871972BB}" srcOrd="4" destOrd="0" presId="urn:microsoft.com/office/officeart/2005/8/layout/hierarchy6"/>
    <dgm:cxn modelId="{F3B0D9D9-35EC-404A-8693-24B729C6DD67}" type="presParOf" srcId="{FDC0C132-FA43-744D-A66B-23B66C878D49}" destId="{A524B6BD-A99B-7F45-99F7-48157C21CB71}" srcOrd="5" destOrd="0" presId="urn:microsoft.com/office/officeart/2005/8/layout/hierarchy6"/>
    <dgm:cxn modelId="{7473C40C-BCA8-4744-82CB-3B952E8A44A3}" type="presParOf" srcId="{A524B6BD-A99B-7F45-99F7-48157C21CB71}" destId="{96196C05-F5E3-A34A-9ED0-5C22F0E62971}" srcOrd="0" destOrd="0" presId="urn:microsoft.com/office/officeart/2005/8/layout/hierarchy6"/>
    <dgm:cxn modelId="{A37C4483-F3D9-1049-8BE7-23CC62702C31}" type="presParOf" srcId="{A524B6BD-A99B-7F45-99F7-48157C21CB71}" destId="{74384917-6FE8-DB47-9132-C93362910182}" srcOrd="1" destOrd="0" presId="urn:microsoft.com/office/officeart/2005/8/layout/hierarchy6"/>
    <dgm:cxn modelId="{72AFCA46-DF88-EC44-B22A-507B790B76F6}" type="presParOf" srcId="{FDC0C132-FA43-744D-A66B-23B66C878D49}" destId="{123718FC-C545-9241-95B5-82AA14D908FC}" srcOrd="6" destOrd="0" presId="urn:microsoft.com/office/officeart/2005/8/layout/hierarchy6"/>
    <dgm:cxn modelId="{1CDE9D91-B31A-C84C-A02E-B10CD4925961}" type="presParOf" srcId="{FDC0C132-FA43-744D-A66B-23B66C878D49}" destId="{4D90D387-4348-F644-9F5C-B84B51B3B9F6}" srcOrd="7" destOrd="0" presId="urn:microsoft.com/office/officeart/2005/8/layout/hierarchy6"/>
    <dgm:cxn modelId="{43FFABC8-3E1D-E445-8CF6-3B1A5B5BB11F}" type="presParOf" srcId="{4D90D387-4348-F644-9F5C-B84B51B3B9F6}" destId="{1AC78866-B0ED-004D-9B24-120041E7808A}" srcOrd="0" destOrd="0" presId="urn:microsoft.com/office/officeart/2005/8/layout/hierarchy6"/>
    <dgm:cxn modelId="{B775DC01-2D8E-7940-9DD0-165374F490B4}" type="presParOf" srcId="{4D90D387-4348-F644-9F5C-B84B51B3B9F6}" destId="{29B5F5D7-DBA5-B347-9341-3DA7A2F843A9}" srcOrd="1" destOrd="0" presId="urn:microsoft.com/office/officeart/2005/8/layout/hierarchy6"/>
    <dgm:cxn modelId="{A4F5D8EB-58B6-114E-A62F-1871CF167A7A}" type="presParOf" srcId="{3B636AED-4A36-3C47-9037-B00510AAB53D}" destId="{5D6A4170-8A45-8640-B7C3-22AB56791559}" srcOrd="8" destOrd="0" presId="urn:microsoft.com/office/officeart/2005/8/layout/hierarchy6"/>
    <dgm:cxn modelId="{3627FC88-30F3-294B-8133-235CC68503C8}" type="presParOf" srcId="{3B636AED-4A36-3C47-9037-B00510AAB53D}" destId="{D639D42F-033A-BA4C-B351-5C62BE703366}" srcOrd="9" destOrd="0" presId="urn:microsoft.com/office/officeart/2005/8/layout/hierarchy6"/>
    <dgm:cxn modelId="{FA39B32A-6A2D-734C-B120-A21FEA5A7C33}" type="presParOf" srcId="{D639D42F-033A-BA4C-B351-5C62BE703366}" destId="{5320E601-FFE8-A84B-BB41-B5DE1BE2A462}" srcOrd="0" destOrd="0" presId="urn:microsoft.com/office/officeart/2005/8/layout/hierarchy6"/>
    <dgm:cxn modelId="{9D0567B9-FAE5-CF4B-B4D4-F96C1A9E1E47}" type="presParOf" srcId="{D639D42F-033A-BA4C-B351-5C62BE703366}" destId="{15DB1D36-262C-0E40-A44E-583CAC8FF6E5}" srcOrd="1" destOrd="0" presId="urn:microsoft.com/office/officeart/2005/8/layout/hierarchy6"/>
    <dgm:cxn modelId="{863212AB-2795-2141-89BE-1ED40EE4FBD4}" type="presParOf" srcId="{3B636AED-4A36-3C47-9037-B00510AAB53D}" destId="{C6E25DC3-1FF8-FD4C-AC5D-468B9E228F4D}" srcOrd="10" destOrd="0" presId="urn:microsoft.com/office/officeart/2005/8/layout/hierarchy6"/>
    <dgm:cxn modelId="{35D6713D-8C09-A94D-9CD5-084ECB86F4EA}" type="presParOf" srcId="{3B636AED-4A36-3C47-9037-B00510AAB53D}" destId="{9B4C42BF-8527-CE48-8A34-8DF7327F89B2}" srcOrd="11" destOrd="0" presId="urn:microsoft.com/office/officeart/2005/8/layout/hierarchy6"/>
    <dgm:cxn modelId="{3EE5C902-1932-9241-A70F-808192953CB4}" type="presParOf" srcId="{9B4C42BF-8527-CE48-8A34-8DF7327F89B2}" destId="{8C223D97-F801-AA4D-9157-8B5614729250}" srcOrd="0" destOrd="0" presId="urn:microsoft.com/office/officeart/2005/8/layout/hierarchy6"/>
    <dgm:cxn modelId="{53A31815-0EF9-F74F-8551-3D0237E30C2D}" type="presParOf" srcId="{9B4C42BF-8527-CE48-8A34-8DF7327F89B2}" destId="{52795A89-9A15-C349-932E-3054BC95FB64}" srcOrd="1" destOrd="0" presId="urn:microsoft.com/office/officeart/2005/8/layout/hierarchy6"/>
    <dgm:cxn modelId="{7AA1C156-A1DF-A343-9BFA-9C2B2D81851B}" type="presParOf" srcId="{90FCA05B-793D-FD41-B8F0-ACD0F38DD9AB}" destId="{665CCFD2-7EB7-6A47-A4AA-A95C94E841B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BF924-FF40-A647-AD91-71C6137C8F74}" type="doc">
      <dgm:prSet loTypeId="urn:microsoft.com/office/officeart/2005/8/layout/hierarchy6" loCatId="" qsTypeId="urn:microsoft.com/office/officeart/2005/8/quickstyle/simple4" qsCatId="simple" csTypeId="urn:microsoft.com/office/officeart/2005/8/colors/colorful4" csCatId="colorful" phldr="1"/>
      <dgm:spPr/>
      <dgm:t>
        <a:bodyPr/>
        <a:lstStyle/>
        <a:p>
          <a:endParaRPr lang="en-US"/>
        </a:p>
      </dgm:t>
    </dgm:pt>
    <dgm:pt modelId="{E2D1FFD5-A1C2-2C4A-8B9A-1939AFF8813F}">
      <dgm:prSet phldrT="[Text]"/>
      <dgm:spPr/>
      <dgm:t>
        <a:bodyPr/>
        <a:lstStyle/>
        <a:p>
          <a:r>
            <a:rPr lang="en-US" dirty="0" smtClean="0"/>
            <a:t>SKA Observatory</a:t>
          </a:r>
          <a:endParaRPr lang="en-US" dirty="0"/>
        </a:p>
      </dgm:t>
    </dgm:pt>
    <dgm:pt modelId="{4B9BC665-9C3B-9C42-9D05-4E68729AF7B7}" type="parTrans" cxnId="{473C5A79-FB71-F746-BE7A-E7F3798CA84E}">
      <dgm:prSet/>
      <dgm:spPr/>
      <dgm:t>
        <a:bodyPr/>
        <a:lstStyle/>
        <a:p>
          <a:endParaRPr lang="en-US"/>
        </a:p>
      </dgm:t>
    </dgm:pt>
    <dgm:pt modelId="{D15B01F1-31FB-184E-AC66-0B56F5D0248E}" type="sibTrans" cxnId="{473C5A79-FB71-F746-BE7A-E7F3798CA84E}">
      <dgm:prSet/>
      <dgm:spPr/>
      <dgm:t>
        <a:bodyPr/>
        <a:lstStyle/>
        <a:p>
          <a:endParaRPr lang="en-US"/>
        </a:p>
      </dgm:t>
    </dgm:pt>
    <dgm:pt modelId="{72843127-32BF-214B-83C0-96B3558C245A}">
      <dgm:prSet phldrT="[Text]"/>
      <dgm:spPr/>
      <dgm:t>
        <a:bodyPr/>
        <a:lstStyle/>
        <a:p>
          <a:r>
            <a:rPr lang="en-US" dirty="0" smtClean="0"/>
            <a:t>Project Office</a:t>
          </a:r>
          <a:endParaRPr lang="en-US" dirty="0"/>
        </a:p>
      </dgm:t>
    </dgm:pt>
    <dgm:pt modelId="{8FAC449A-8EDE-8F43-AFC8-6585B38B20A0}" type="parTrans" cxnId="{DD6403FE-A3A0-D747-9606-8F145293C401}">
      <dgm:prSet/>
      <dgm:spPr/>
      <dgm:t>
        <a:bodyPr/>
        <a:lstStyle/>
        <a:p>
          <a:endParaRPr lang="en-US"/>
        </a:p>
      </dgm:t>
    </dgm:pt>
    <dgm:pt modelId="{D2D751A7-6347-FB47-B002-8ABEDF086999}" type="sibTrans" cxnId="{DD6403FE-A3A0-D747-9606-8F145293C401}">
      <dgm:prSet/>
      <dgm:spPr/>
      <dgm:t>
        <a:bodyPr/>
        <a:lstStyle/>
        <a:p>
          <a:endParaRPr lang="en-US"/>
        </a:p>
      </dgm:t>
    </dgm:pt>
    <dgm:pt modelId="{15652D08-A75F-9346-BF53-9D7287ACCC69}">
      <dgm:prSet phldrT="[Text]"/>
      <dgm:spPr/>
      <dgm:t>
        <a:bodyPr/>
        <a:lstStyle/>
        <a:p>
          <a:r>
            <a:rPr lang="en-US" dirty="0" smtClean="0"/>
            <a:t>MID Telescope</a:t>
          </a:r>
          <a:endParaRPr lang="en-US" dirty="0"/>
        </a:p>
      </dgm:t>
    </dgm:pt>
    <dgm:pt modelId="{68B34F67-E9CE-F145-8202-87BA099A5AD1}" type="parTrans" cxnId="{75BD73DF-CE87-F048-AEED-DCBA5DDD11AB}">
      <dgm:prSet/>
      <dgm:spPr/>
      <dgm:t>
        <a:bodyPr/>
        <a:lstStyle/>
        <a:p>
          <a:endParaRPr lang="en-US"/>
        </a:p>
      </dgm:t>
    </dgm:pt>
    <dgm:pt modelId="{4373EDCD-890C-324E-9FA4-FEA3DC660FAA}" type="sibTrans" cxnId="{75BD73DF-CE87-F048-AEED-DCBA5DDD11AB}">
      <dgm:prSet/>
      <dgm:spPr/>
      <dgm:t>
        <a:bodyPr/>
        <a:lstStyle/>
        <a:p>
          <a:endParaRPr lang="en-US"/>
        </a:p>
      </dgm:t>
    </dgm:pt>
    <dgm:pt modelId="{C3C29FF5-BB71-7245-9945-C615132E58C2}">
      <dgm:prSet phldrT="[Text]"/>
      <dgm:spPr/>
      <dgm:t>
        <a:bodyPr/>
        <a:lstStyle/>
        <a:p>
          <a:r>
            <a:rPr lang="en-US" dirty="0" smtClean="0"/>
            <a:t>LOW Telescope</a:t>
          </a:r>
          <a:endParaRPr lang="en-US" dirty="0"/>
        </a:p>
      </dgm:t>
    </dgm:pt>
    <dgm:pt modelId="{CF164811-3BBE-0C43-B1EF-7F98895A5ADC}" type="parTrans" cxnId="{95B29CC0-9F2E-CB4A-93D0-5B330C8E7CED}">
      <dgm:prSet/>
      <dgm:spPr/>
      <dgm:t>
        <a:bodyPr/>
        <a:lstStyle/>
        <a:p>
          <a:endParaRPr lang="en-US"/>
        </a:p>
      </dgm:t>
    </dgm:pt>
    <dgm:pt modelId="{9AA566AB-C8D9-F343-A64F-2D9A763CCB70}" type="sibTrans" cxnId="{95B29CC0-9F2E-CB4A-93D0-5B330C8E7CED}">
      <dgm:prSet/>
      <dgm:spPr/>
      <dgm:t>
        <a:bodyPr/>
        <a:lstStyle/>
        <a:p>
          <a:endParaRPr lang="en-US"/>
        </a:p>
      </dgm:t>
    </dgm:pt>
    <dgm:pt modelId="{DD7FD940-A0FD-1D46-B5B3-5D6FFF3AC281}">
      <dgm:prSet phldrT="[Text]"/>
      <dgm:spPr/>
      <dgm:t>
        <a:bodyPr/>
        <a:lstStyle/>
        <a:p>
          <a:r>
            <a:rPr lang="en-US" dirty="0" smtClean="0"/>
            <a:t>Computing and Software</a:t>
          </a:r>
          <a:endParaRPr lang="en-US" dirty="0"/>
        </a:p>
      </dgm:t>
    </dgm:pt>
    <dgm:pt modelId="{087A29F5-3493-B147-827C-0B0C9AF13418}" type="parTrans" cxnId="{064F35D9-BEDF-0D45-850D-1DAE9F9FEF5B}">
      <dgm:prSet/>
      <dgm:spPr/>
      <dgm:t>
        <a:bodyPr/>
        <a:lstStyle/>
        <a:p>
          <a:endParaRPr lang="en-US"/>
        </a:p>
      </dgm:t>
    </dgm:pt>
    <dgm:pt modelId="{1992CDF2-E027-2E45-95AF-79FF91EA4F71}" type="sibTrans" cxnId="{064F35D9-BEDF-0D45-850D-1DAE9F9FEF5B}">
      <dgm:prSet/>
      <dgm:spPr/>
      <dgm:t>
        <a:bodyPr/>
        <a:lstStyle/>
        <a:p>
          <a:endParaRPr lang="en-US"/>
        </a:p>
      </dgm:t>
    </dgm:pt>
    <dgm:pt modelId="{1149F74C-D718-EF41-AFDB-3AEAAD6D4D08}">
      <dgm:prSet phldrT="[Text]"/>
      <dgm:spPr/>
      <dgm:t>
        <a:bodyPr/>
        <a:lstStyle/>
        <a:p>
          <a:r>
            <a:rPr lang="en-US" dirty="0" smtClean="0"/>
            <a:t>Verification</a:t>
          </a:r>
          <a:endParaRPr lang="en-US" dirty="0"/>
        </a:p>
      </dgm:t>
    </dgm:pt>
    <dgm:pt modelId="{AC57BA15-73BC-9847-9201-DC473ADD05CE}" type="parTrans" cxnId="{99F0B5A1-EF0C-FF46-B616-E35C1DCD02FE}">
      <dgm:prSet/>
      <dgm:spPr/>
      <dgm:t>
        <a:bodyPr/>
        <a:lstStyle/>
        <a:p>
          <a:endParaRPr lang="en-US"/>
        </a:p>
      </dgm:t>
    </dgm:pt>
    <dgm:pt modelId="{71C86F94-1037-DF47-9454-AC04AC1570D9}" type="sibTrans" cxnId="{99F0B5A1-EF0C-FF46-B616-E35C1DCD02FE}">
      <dgm:prSet/>
      <dgm:spPr/>
      <dgm:t>
        <a:bodyPr/>
        <a:lstStyle/>
        <a:p>
          <a:endParaRPr lang="en-US"/>
        </a:p>
      </dgm:t>
    </dgm:pt>
    <dgm:pt modelId="{D8D9AF4C-E155-1F42-B419-D08145B08C6F}">
      <dgm:prSet phldrT="[Text]"/>
      <dgm:spPr/>
      <dgm:t>
        <a:bodyPr/>
        <a:lstStyle/>
        <a:p>
          <a:r>
            <a:rPr lang="en-US" dirty="0" smtClean="0"/>
            <a:t>ILS</a:t>
          </a:r>
          <a:endParaRPr lang="en-US" dirty="0"/>
        </a:p>
      </dgm:t>
    </dgm:pt>
    <dgm:pt modelId="{30CD7140-2976-A947-8A36-12A1F223A175}" type="parTrans" cxnId="{1D01CBAF-8717-874A-86C7-00F9034A5E2A}">
      <dgm:prSet/>
      <dgm:spPr/>
      <dgm:t>
        <a:bodyPr/>
        <a:lstStyle/>
        <a:p>
          <a:endParaRPr lang="en-US"/>
        </a:p>
      </dgm:t>
    </dgm:pt>
    <dgm:pt modelId="{C1975E7E-BF67-664F-9B50-459CF73673D5}" type="sibTrans" cxnId="{1D01CBAF-8717-874A-86C7-00F9034A5E2A}">
      <dgm:prSet/>
      <dgm:spPr/>
      <dgm:t>
        <a:bodyPr/>
        <a:lstStyle/>
        <a:p>
          <a:endParaRPr lang="en-US"/>
        </a:p>
      </dgm:t>
    </dgm:pt>
    <dgm:pt modelId="{90FCA05B-793D-FD41-B8F0-ACD0F38DD9AB}" type="pres">
      <dgm:prSet presAssocID="{64ABF924-FF40-A647-AD91-71C6137C8F74}" presName="mainComposite" presStyleCnt="0">
        <dgm:presLayoutVars>
          <dgm:chPref val="1"/>
          <dgm:dir/>
          <dgm:animOne val="branch"/>
          <dgm:animLvl val="lvl"/>
          <dgm:resizeHandles val="exact"/>
        </dgm:presLayoutVars>
      </dgm:prSet>
      <dgm:spPr/>
      <dgm:t>
        <a:bodyPr/>
        <a:lstStyle/>
        <a:p>
          <a:endParaRPr lang="en-US"/>
        </a:p>
      </dgm:t>
    </dgm:pt>
    <dgm:pt modelId="{1F960F5C-5DEE-F54F-B969-9F96249764F5}" type="pres">
      <dgm:prSet presAssocID="{64ABF924-FF40-A647-AD91-71C6137C8F74}" presName="hierFlow" presStyleCnt="0"/>
      <dgm:spPr/>
      <dgm:t>
        <a:bodyPr/>
        <a:lstStyle/>
        <a:p>
          <a:endParaRPr lang="en-US"/>
        </a:p>
      </dgm:t>
    </dgm:pt>
    <dgm:pt modelId="{227536EA-787A-7548-9B85-238632817F4C}" type="pres">
      <dgm:prSet presAssocID="{64ABF924-FF40-A647-AD91-71C6137C8F74}" presName="hierChild1" presStyleCnt="0">
        <dgm:presLayoutVars>
          <dgm:chPref val="1"/>
          <dgm:animOne val="branch"/>
          <dgm:animLvl val="lvl"/>
        </dgm:presLayoutVars>
      </dgm:prSet>
      <dgm:spPr/>
      <dgm:t>
        <a:bodyPr/>
        <a:lstStyle/>
        <a:p>
          <a:endParaRPr lang="en-US"/>
        </a:p>
      </dgm:t>
    </dgm:pt>
    <dgm:pt modelId="{BE849BF2-65F9-A14B-A08C-E97069064244}" type="pres">
      <dgm:prSet presAssocID="{E2D1FFD5-A1C2-2C4A-8B9A-1939AFF8813F}" presName="Name14" presStyleCnt="0"/>
      <dgm:spPr/>
      <dgm:t>
        <a:bodyPr/>
        <a:lstStyle/>
        <a:p>
          <a:endParaRPr lang="en-US"/>
        </a:p>
      </dgm:t>
    </dgm:pt>
    <dgm:pt modelId="{E161BEEC-5FC2-C14B-97AE-D3FA5FE08FE2}" type="pres">
      <dgm:prSet presAssocID="{E2D1FFD5-A1C2-2C4A-8B9A-1939AFF8813F}" presName="level1Shape" presStyleLbl="node0" presStyleIdx="0" presStyleCnt="1">
        <dgm:presLayoutVars>
          <dgm:chPref val="3"/>
        </dgm:presLayoutVars>
      </dgm:prSet>
      <dgm:spPr/>
      <dgm:t>
        <a:bodyPr/>
        <a:lstStyle/>
        <a:p>
          <a:endParaRPr lang="en-US"/>
        </a:p>
      </dgm:t>
    </dgm:pt>
    <dgm:pt modelId="{3B636AED-4A36-3C47-9037-B00510AAB53D}" type="pres">
      <dgm:prSet presAssocID="{E2D1FFD5-A1C2-2C4A-8B9A-1939AFF8813F}" presName="hierChild2" presStyleCnt="0"/>
      <dgm:spPr/>
      <dgm:t>
        <a:bodyPr/>
        <a:lstStyle/>
        <a:p>
          <a:endParaRPr lang="en-US"/>
        </a:p>
      </dgm:t>
    </dgm:pt>
    <dgm:pt modelId="{519FF5F1-2703-B949-AFC3-92841EB171CB}" type="pres">
      <dgm:prSet presAssocID="{8FAC449A-8EDE-8F43-AFC8-6585B38B20A0}" presName="Name19" presStyleLbl="parChTrans1D2" presStyleIdx="0" presStyleCnt="6"/>
      <dgm:spPr/>
      <dgm:t>
        <a:bodyPr/>
        <a:lstStyle/>
        <a:p>
          <a:endParaRPr lang="en-US"/>
        </a:p>
      </dgm:t>
    </dgm:pt>
    <dgm:pt modelId="{20D0067A-9813-4048-B203-5CCD4A66FF56}" type="pres">
      <dgm:prSet presAssocID="{72843127-32BF-214B-83C0-96B3558C245A}" presName="Name21" presStyleCnt="0"/>
      <dgm:spPr/>
      <dgm:t>
        <a:bodyPr/>
        <a:lstStyle/>
        <a:p>
          <a:endParaRPr lang="en-US"/>
        </a:p>
      </dgm:t>
    </dgm:pt>
    <dgm:pt modelId="{F0356353-3AEE-1749-8B57-497E13211908}" type="pres">
      <dgm:prSet presAssocID="{72843127-32BF-214B-83C0-96B3558C245A}" presName="level2Shape" presStyleLbl="node2" presStyleIdx="0" presStyleCnt="6"/>
      <dgm:spPr/>
      <dgm:t>
        <a:bodyPr/>
        <a:lstStyle/>
        <a:p>
          <a:endParaRPr lang="en-US"/>
        </a:p>
      </dgm:t>
    </dgm:pt>
    <dgm:pt modelId="{43689A8A-520F-1F4E-B02E-40C079125182}" type="pres">
      <dgm:prSet presAssocID="{72843127-32BF-214B-83C0-96B3558C245A}" presName="hierChild3" presStyleCnt="0"/>
      <dgm:spPr/>
      <dgm:t>
        <a:bodyPr/>
        <a:lstStyle/>
        <a:p>
          <a:endParaRPr lang="en-US"/>
        </a:p>
      </dgm:t>
    </dgm:pt>
    <dgm:pt modelId="{7B925D67-E814-D041-B6BE-B9B37AD06A97}" type="pres">
      <dgm:prSet presAssocID="{68B34F67-E9CE-F145-8202-87BA099A5AD1}" presName="Name19" presStyleLbl="parChTrans1D2" presStyleIdx="1" presStyleCnt="6"/>
      <dgm:spPr/>
      <dgm:t>
        <a:bodyPr/>
        <a:lstStyle/>
        <a:p>
          <a:endParaRPr lang="en-US"/>
        </a:p>
      </dgm:t>
    </dgm:pt>
    <dgm:pt modelId="{86F17913-EA19-B94A-8C0B-C11A2C6FB9EA}" type="pres">
      <dgm:prSet presAssocID="{15652D08-A75F-9346-BF53-9D7287ACCC69}" presName="Name21" presStyleCnt="0"/>
      <dgm:spPr/>
      <dgm:t>
        <a:bodyPr/>
        <a:lstStyle/>
        <a:p>
          <a:endParaRPr lang="en-US"/>
        </a:p>
      </dgm:t>
    </dgm:pt>
    <dgm:pt modelId="{1C8B9804-5D45-F244-943C-C562D1C45197}" type="pres">
      <dgm:prSet presAssocID="{15652D08-A75F-9346-BF53-9D7287ACCC69}" presName="level2Shape" presStyleLbl="node2" presStyleIdx="1" presStyleCnt="6"/>
      <dgm:spPr/>
      <dgm:t>
        <a:bodyPr/>
        <a:lstStyle/>
        <a:p>
          <a:endParaRPr lang="en-US"/>
        </a:p>
      </dgm:t>
    </dgm:pt>
    <dgm:pt modelId="{DE3D3023-105F-684C-A474-A8E9D6DB565D}" type="pres">
      <dgm:prSet presAssocID="{15652D08-A75F-9346-BF53-9D7287ACCC69}" presName="hierChild3" presStyleCnt="0"/>
      <dgm:spPr/>
      <dgm:t>
        <a:bodyPr/>
        <a:lstStyle/>
        <a:p>
          <a:endParaRPr lang="en-US"/>
        </a:p>
      </dgm:t>
    </dgm:pt>
    <dgm:pt modelId="{F4395826-C117-C245-8578-1A0DE1F918AF}" type="pres">
      <dgm:prSet presAssocID="{CF164811-3BBE-0C43-B1EF-7F98895A5ADC}" presName="Name19" presStyleLbl="parChTrans1D2" presStyleIdx="2" presStyleCnt="6"/>
      <dgm:spPr/>
      <dgm:t>
        <a:bodyPr/>
        <a:lstStyle/>
        <a:p>
          <a:endParaRPr lang="en-US"/>
        </a:p>
      </dgm:t>
    </dgm:pt>
    <dgm:pt modelId="{46A68DD4-50CA-D640-AE47-284489DE2607}" type="pres">
      <dgm:prSet presAssocID="{C3C29FF5-BB71-7245-9945-C615132E58C2}" presName="Name21" presStyleCnt="0"/>
      <dgm:spPr/>
      <dgm:t>
        <a:bodyPr/>
        <a:lstStyle/>
        <a:p>
          <a:endParaRPr lang="en-US"/>
        </a:p>
      </dgm:t>
    </dgm:pt>
    <dgm:pt modelId="{293D1C98-743B-2A46-845A-BA236E84D0C0}" type="pres">
      <dgm:prSet presAssocID="{C3C29FF5-BB71-7245-9945-C615132E58C2}" presName="level2Shape" presStyleLbl="node2" presStyleIdx="2" presStyleCnt="6"/>
      <dgm:spPr/>
      <dgm:t>
        <a:bodyPr/>
        <a:lstStyle/>
        <a:p>
          <a:endParaRPr lang="en-US"/>
        </a:p>
      </dgm:t>
    </dgm:pt>
    <dgm:pt modelId="{87B0B84C-35DF-0F4B-B5B8-6B9370A83A1C}" type="pres">
      <dgm:prSet presAssocID="{C3C29FF5-BB71-7245-9945-C615132E58C2}" presName="hierChild3" presStyleCnt="0"/>
      <dgm:spPr/>
      <dgm:t>
        <a:bodyPr/>
        <a:lstStyle/>
        <a:p>
          <a:endParaRPr lang="en-US"/>
        </a:p>
      </dgm:t>
    </dgm:pt>
    <dgm:pt modelId="{6D4AE164-B2D8-164F-A718-B97675BBA82B}" type="pres">
      <dgm:prSet presAssocID="{087A29F5-3493-B147-827C-0B0C9AF13418}" presName="Name19" presStyleLbl="parChTrans1D2" presStyleIdx="3" presStyleCnt="6"/>
      <dgm:spPr/>
      <dgm:t>
        <a:bodyPr/>
        <a:lstStyle/>
        <a:p>
          <a:endParaRPr lang="en-US"/>
        </a:p>
      </dgm:t>
    </dgm:pt>
    <dgm:pt modelId="{000E6398-96E7-FE42-A25E-5C5E273FB299}" type="pres">
      <dgm:prSet presAssocID="{DD7FD940-A0FD-1D46-B5B3-5D6FFF3AC281}" presName="Name21" presStyleCnt="0"/>
      <dgm:spPr/>
      <dgm:t>
        <a:bodyPr/>
        <a:lstStyle/>
        <a:p>
          <a:endParaRPr lang="en-US"/>
        </a:p>
      </dgm:t>
    </dgm:pt>
    <dgm:pt modelId="{99486A08-36BE-034C-ABD3-FB354CADAC2F}" type="pres">
      <dgm:prSet presAssocID="{DD7FD940-A0FD-1D46-B5B3-5D6FFF3AC281}" presName="level2Shape" presStyleLbl="node2" presStyleIdx="3" presStyleCnt="6"/>
      <dgm:spPr/>
      <dgm:t>
        <a:bodyPr/>
        <a:lstStyle/>
        <a:p>
          <a:endParaRPr lang="en-US"/>
        </a:p>
      </dgm:t>
    </dgm:pt>
    <dgm:pt modelId="{FDC0C132-FA43-744D-A66B-23B66C878D49}" type="pres">
      <dgm:prSet presAssocID="{DD7FD940-A0FD-1D46-B5B3-5D6FFF3AC281}" presName="hierChild3" presStyleCnt="0"/>
      <dgm:spPr/>
      <dgm:t>
        <a:bodyPr/>
        <a:lstStyle/>
        <a:p>
          <a:endParaRPr lang="en-US"/>
        </a:p>
      </dgm:t>
    </dgm:pt>
    <dgm:pt modelId="{5D6A4170-8A45-8640-B7C3-22AB56791559}" type="pres">
      <dgm:prSet presAssocID="{AC57BA15-73BC-9847-9201-DC473ADD05CE}" presName="Name19" presStyleLbl="parChTrans1D2" presStyleIdx="4" presStyleCnt="6"/>
      <dgm:spPr/>
      <dgm:t>
        <a:bodyPr/>
        <a:lstStyle/>
        <a:p>
          <a:endParaRPr lang="en-US"/>
        </a:p>
      </dgm:t>
    </dgm:pt>
    <dgm:pt modelId="{D639D42F-033A-BA4C-B351-5C62BE703366}" type="pres">
      <dgm:prSet presAssocID="{1149F74C-D718-EF41-AFDB-3AEAAD6D4D08}" presName="Name21" presStyleCnt="0"/>
      <dgm:spPr/>
      <dgm:t>
        <a:bodyPr/>
        <a:lstStyle/>
        <a:p>
          <a:endParaRPr lang="en-US"/>
        </a:p>
      </dgm:t>
    </dgm:pt>
    <dgm:pt modelId="{5320E601-FFE8-A84B-BB41-B5DE1BE2A462}" type="pres">
      <dgm:prSet presAssocID="{1149F74C-D718-EF41-AFDB-3AEAAD6D4D08}" presName="level2Shape" presStyleLbl="node2" presStyleIdx="4" presStyleCnt="6"/>
      <dgm:spPr/>
      <dgm:t>
        <a:bodyPr/>
        <a:lstStyle/>
        <a:p>
          <a:endParaRPr lang="en-US"/>
        </a:p>
      </dgm:t>
    </dgm:pt>
    <dgm:pt modelId="{15DB1D36-262C-0E40-A44E-583CAC8FF6E5}" type="pres">
      <dgm:prSet presAssocID="{1149F74C-D718-EF41-AFDB-3AEAAD6D4D08}" presName="hierChild3" presStyleCnt="0"/>
      <dgm:spPr/>
      <dgm:t>
        <a:bodyPr/>
        <a:lstStyle/>
        <a:p>
          <a:endParaRPr lang="en-US"/>
        </a:p>
      </dgm:t>
    </dgm:pt>
    <dgm:pt modelId="{C6E25DC3-1FF8-FD4C-AC5D-468B9E228F4D}" type="pres">
      <dgm:prSet presAssocID="{30CD7140-2976-A947-8A36-12A1F223A175}" presName="Name19" presStyleLbl="parChTrans1D2" presStyleIdx="5" presStyleCnt="6"/>
      <dgm:spPr/>
      <dgm:t>
        <a:bodyPr/>
        <a:lstStyle/>
        <a:p>
          <a:endParaRPr lang="en-US"/>
        </a:p>
      </dgm:t>
    </dgm:pt>
    <dgm:pt modelId="{9B4C42BF-8527-CE48-8A34-8DF7327F89B2}" type="pres">
      <dgm:prSet presAssocID="{D8D9AF4C-E155-1F42-B419-D08145B08C6F}" presName="Name21" presStyleCnt="0"/>
      <dgm:spPr/>
      <dgm:t>
        <a:bodyPr/>
        <a:lstStyle/>
        <a:p>
          <a:endParaRPr lang="en-US"/>
        </a:p>
      </dgm:t>
    </dgm:pt>
    <dgm:pt modelId="{8C223D97-F801-AA4D-9157-8B5614729250}" type="pres">
      <dgm:prSet presAssocID="{D8D9AF4C-E155-1F42-B419-D08145B08C6F}" presName="level2Shape" presStyleLbl="node2" presStyleIdx="5" presStyleCnt="6"/>
      <dgm:spPr/>
      <dgm:t>
        <a:bodyPr/>
        <a:lstStyle/>
        <a:p>
          <a:endParaRPr lang="en-US"/>
        </a:p>
      </dgm:t>
    </dgm:pt>
    <dgm:pt modelId="{52795A89-9A15-C349-932E-3054BC95FB64}" type="pres">
      <dgm:prSet presAssocID="{D8D9AF4C-E155-1F42-B419-D08145B08C6F}" presName="hierChild3" presStyleCnt="0"/>
      <dgm:spPr/>
      <dgm:t>
        <a:bodyPr/>
        <a:lstStyle/>
        <a:p>
          <a:endParaRPr lang="en-US"/>
        </a:p>
      </dgm:t>
    </dgm:pt>
    <dgm:pt modelId="{665CCFD2-7EB7-6A47-A4AA-A95C94E841B7}" type="pres">
      <dgm:prSet presAssocID="{64ABF924-FF40-A647-AD91-71C6137C8F74}" presName="bgShapesFlow" presStyleCnt="0"/>
      <dgm:spPr/>
      <dgm:t>
        <a:bodyPr/>
        <a:lstStyle/>
        <a:p>
          <a:endParaRPr lang="en-US"/>
        </a:p>
      </dgm:t>
    </dgm:pt>
  </dgm:ptLst>
  <dgm:cxnLst>
    <dgm:cxn modelId="{99F0B5A1-EF0C-FF46-B616-E35C1DCD02FE}" srcId="{E2D1FFD5-A1C2-2C4A-8B9A-1939AFF8813F}" destId="{1149F74C-D718-EF41-AFDB-3AEAAD6D4D08}" srcOrd="4" destOrd="0" parTransId="{AC57BA15-73BC-9847-9201-DC473ADD05CE}" sibTransId="{71C86F94-1037-DF47-9454-AC04AC1570D9}"/>
    <dgm:cxn modelId="{3D462A7F-7C57-2C41-AFA6-B7C0051CEA0A}" type="presOf" srcId="{64ABF924-FF40-A647-AD91-71C6137C8F74}" destId="{90FCA05B-793D-FD41-B8F0-ACD0F38DD9AB}" srcOrd="0" destOrd="0" presId="urn:microsoft.com/office/officeart/2005/8/layout/hierarchy6"/>
    <dgm:cxn modelId="{E74619EC-F830-4B43-932A-77CBF7AC072F}" type="presOf" srcId="{68B34F67-E9CE-F145-8202-87BA099A5AD1}" destId="{7B925D67-E814-D041-B6BE-B9B37AD06A97}" srcOrd="0" destOrd="0" presId="urn:microsoft.com/office/officeart/2005/8/layout/hierarchy6"/>
    <dgm:cxn modelId="{1D01CBAF-8717-874A-86C7-00F9034A5E2A}" srcId="{E2D1FFD5-A1C2-2C4A-8B9A-1939AFF8813F}" destId="{D8D9AF4C-E155-1F42-B419-D08145B08C6F}" srcOrd="5" destOrd="0" parTransId="{30CD7140-2976-A947-8A36-12A1F223A175}" sibTransId="{C1975E7E-BF67-664F-9B50-459CF73673D5}"/>
    <dgm:cxn modelId="{DD6403FE-A3A0-D747-9606-8F145293C401}" srcId="{E2D1FFD5-A1C2-2C4A-8B9A-1939AFF8813F}" destId="{72843127-32BF-214B-83C0-96B3558C245A}" srcOrd="0" destOrd="0" parTransId="{8FAC449A-8EDE-8F43-AFC8-6585B38B20A0}" sibTransId="{D2D751A7-6347-FB47-B002-8ABEDF086999}"/>
    <dgm:cxn modelId="{130EAC42-D1E8-CF43-B6F5-ED8A885CD105}" type="presOf" srcId="{D8D9AF4C-E155-1F42-B419-D08145B08C6F}" destId="{8C223D97-F801-AA4D-9157-8B5614729250}" srcOrd="0" destOrd="0" presId="urn:microsoft.com/office/officeart/2005/8/layout/hierarchy6"/>
    <dgm:cxn modelId="{3C2563C0-FA71-8346-8E31-F95C2787BEA0}" type="presOf" srcId="{15652D08-A75F-9346-BF53-9D7287ACCC69}" destId="{1C8B9804-5D45-F244-943C-C562D1C45197}" srcOrd="0" destOrd="0" presId="urn:microsoft.com/office/officeart/2005/8/layout/hierarchy6"/>
    <dgm:cxn modelId="{451076C2-E9EF-5B49-ADBE-B8DD1682C3C4}" type="presOf" srcId="{30CD7140-2976-A947-8A36-12A1F223A175}" destId="{C6E25DC3-1FF8-FD4C-AC5D-468B9E228F4D}" srcOrd="0" destOrd="0" presId="urn:microsoft.com/office/officeart/2005/8/layout/hierarchy6"/>
    <dgm:cxn modelId="{819802E6-A79F-9242-958D-D18A711C7A18}" type="presOf" srcId="{C3C29FF5-BB71-7245-9945-C615132E58C2}" destId="{293D1C98-743B-2A46-845A-BA236E84D0C0}" srcOrd="0" destOrd="0" presId="urn:microsoft.com/office/officeart/2005/8/layout/hierarchy6"/>
    <dgm:cxn modelId="{F53AC20E-D19A-8A48-B97E-B8CE7B314022}" type="presOf" srcId="{087A29F5-3493-B147-827C-0B0C9AF13418}" destId="{6D4AE164-B2D8-164F-A718-B97675BBA82B}" srcOrd="0" destOrd="0" presId="urn:microsoft.com/office/officeart/2005/8/layout/hierarchy6"/>
    <dgm:cxn modelId="{75BD73DF-CE87-F048-AEED-DCBA5DDD11AB}" srcId="{E2D1FFD5-A1C2-2C4A-8B9A-1939AFF8813F}" destId="{15652D08-A75F-9346-BF53-9D7287ACCC69}" srcOrd="1" destOrd="0" parTransId="{68B34F67-E9CE-F145-8202-87BA099A5AD1}" sibTransId="{4373EDCD-890C-324E-9FA4-FEA3DC660FAA}"/>
    <dgm:cxn modelId="{72C3A859-66FA-C542-A3F6-7239B75DC814}" type="presOf" srcId="{E2D1FFD5-A1C2-2C4A-8B9A-1939AFF8813F}" destId="{E161BEEC-5FC2-C14B-97AE-D3FA5FE08FE2}" srcOrd="0" destOrd="0" presId="urn:microsoft.com/office/officeart/2005/8/layout/hierarchy6"/>
    <dgm:cxn modelId="{064F35D9-BEDF-0D45-850D-1DAE9F9FEF5B}" srcId="{E2D1FFD5-A1C2-2C4A-8B9A-1939AFF8813F}" destId="{DD7FD940-A0FD-1D46-B5B3-5D6FFF3AC281}" srcOrd="3" destOrd="0" parTransId="{087A29F5-3493-B147-827C-0B0C9AF13418}" sibTransId="{1992CDF2-E027-2E45-95AF-79FF91EA4F71}"/>
    <dgm:cxn modelId="{95B29CC0-9F2E-CB4A-93D0-5B330C8E7CED}" srcId="{E2D1FFD5-A1C2-2C4A-8B9A-1939AFF8813F}" destId="{C3C29FF5-BB71-7245-9945-C615132E58C2}" srcOrd="2" destOrd="0" parTransId="{CF164811-3BBE-0C43-B1EF-7F98895A5ADC}" sibTransId="{9AA566AB-C8D9-F343-A64F-2D9A763CCB70}"/>
    <dgm:cxn modelId="{5C69CCE9-D8A6-7A45-8FA8-102B087D0213}" type="presOf" srcId="{CF164811-3BBE-0C43-B1EF-7F98895A5ADC}" destId="{F4395826-C117-C245-8578-1A0DE1F918AF}" srcOrd="0" destOrd="0" presId="urn:microsoft.com/office/officeart/2005/8/layout/hierarchy6"/>
    <dgm:cxn modelId="{3B73B345-087D-4649-827E-7B7E857559FD}" type="presOf" srcId="{1149F74C-D718-EF41-AFDB-3AEAAD6D4D08}" destId="{5320E601-FFE8-A84B-BB41-B5DE1BE2A462}" srcOrd="0" destOrd="0" presId="urn:microsoft.com/office/officeart/2005/8/layout/hierarchy6"/>
    <dgm:cxn modelId="{B405D1C5-4BBD-3D49-922B-19D70D46B0BA}" type="presOf" srcId="{AC57BA15-73BC-9847-9201-DC473ADD05CE}" destId="{5D6A4170-8A45-8640-B7C3-22AB56791559}" srcOrd="0" destOrd="0" presId="urn:microsoft.com/office/officeart/2005/8/layout/hierarchy6"/>
    <dgm:cxn modelId="{4E969065-D961-464D-8FB9-E1EDE81C43C8}" type="presOf" srcId="{72843127-32BF-214B-83C0-96B3558C245A}" destId="{F0356353-3AEE-1749-8B57-497E13211908}" srcOrd="0" destOrd="0" presId="urn:microsoft.com/office/officeart/2005/8/layout/hierarchy6"/>
    <dgm:cxn modelId="{473C5A79-FB71-F746-BE7A-E7F3798CA84E}" srcId="{64ABF924-FF40-A647-AD91-71C6137C8F74}" destId="{E2D1FFD5-A1C2-2C4A-8B9A-1939AFF8813F}" srcOrd="0" destOrd="0" parTransId="{4B9BC665-9C3B-9C42-9D05-4E68729AF7B7}" sibTransId="{D15B01F1-31FB-184E-AC66-0B56F5D0248E}"/>
    <dgm:cxn modelId="{C3D46F5F-3B35-D047-A440-C6F6D0DB2213}" type="presOf" srcId="{DD7FD940-A0FD-1D46-B5B3-5D6FFF3AC281}" destId="{99486A08-36BE-034C-ABD3-FB354CADAC2F}" srcOrd="0" destOrd="0" presId="urn:microsoft.com/office/officeart/2005/8/layout/hierarchy6"/>
    <dgm:cxn modelId="{019B57CA-CFF2-A640-8828-E6856DEB8E18}" type="presOf" srcId="{8FAC449A-8EDE-8F43-AFC8-6585B38B20A0}" destId="{519FF5F1-2703-B949-AFC3-92841EB171CB}" srcOrd="0" destOrd="0" presId="urn:microsoft.com/office/officeart/2005/8/layout/hierarchy6"/>
    <dgm:cxn modelId="{9CEC7F9B-7BD6-6C43-8F04-B3443697C88F}" type="presParOf" srcId="{90FCA05B-793D-FD41-B8F0-ACD0F38DD9AB}" destId="{1F960F5C-5DEE-F54F-B969-9F96249764F5}" srcOrd="0" destOrd="0" presId="urn:microsoft.com/office/officeart/2005/8/layout/hierarchy6"/>
    <dgm:cxn modelId="{A165C382-9A66-5044-AAEE-6964EE4B3DF0}" type="presParOf" srcId="{1F960F5C-5DEE-F54F-B969-9F96249764F5}" destId="{227536EA-787A-7548-9B85-238632817F4C}" srcOrd="0" destOrd="0" presId="urn:microsoft.com/office/officeart/2005/8/layout/hierarchy6"/>
    <dgm:cxn modelId="{9B5A2921-5F98-6D47-A679-80D64F8EB569}" type="presParOf" srcId="{227536EA-787A-7548-9B85-238632817F4C}" destId="{BE849BF2-65F9-A14B-A08C-E97069064244}" srcOrd="0" destOrd="0" presId="urn:microsoft.com/office/officeart/2005/8/layout/hierarchy6"/>
    <dgm:cxn modelId="{00F919FF-F635-E744-896D-595952163853}" type="presParOf" srcId="{BE849BF2-65F9-A14B-A08C-E97069064244}" destId="{E161BEEC-5FC2-C14B-97AE-D3FA5FE08FE2}" srcOrd="0" destOrd="0" presId="urn:microsoft.com/office/officeart/2005/8/layout/hierarchy6"/>
    <dgm:cxn modelId="{D5995B1F-A0FB-6049-BBC5-F9A4F80AB91B}" type="presParOf" srcId="{BE849BF2-65F9-A14B-A08C-E97069064244}" destId="{3B636AED-4A36-3C47-9037-B00510AAB53D}" srcOrd="1" destOrd="0" presId="urn:microsoft.com/office/officeart/2005/8/layout/hierarchy6"/>
    <dgm:cxn modelId="{79D89D6F-89B6-194B-9A04-DDFFE2D51179}" type="presParOf" srcId="{3B636AED-4A36-3C47-9037-B00510AAB53D}" destId="{519FF5F1-2703-B949-AFC3-92841EB171CB}" srcOrd="0" destOrd="0" presId="urn:microsoft.com/office/officeart/2005/8/layout/hierarchy6"/>
    <dgm:cxn modelId="{C12B05C7-9335-1548-9DDB-87C38D7B3251}" type="presParOf" srcId="{3B636AED-4A36-3C47-9037-B00510AAB53D}" destId="{20D0067A-9813-4048-B203-5CCD4A66FF56}" srcOrd="1" destOrd="0" presId="urn:microsoft.com/office/officeart/2005/8/layout/hierarchy6"/>
    <dgm:cxn modelId="{686CA858-6540-3E42-A047-E043B3254116}" type="presParOf" srcId="{20D0067A-9813-4048-B203-5CCD4A66FF56}" destId="{F0356353-3AEE-1749-8B57-497E13211908}" srcOrd="0" destOrd="0" presId="urn:microsoft.com/office/officeart/2005/8/layout/hierarchy6"/>
    <dgm:cxn modelId="{F2B06DCA-E7AD-254F-B146-72CD47CDF02A}" type="presParOf" srcId="{20D0067A-9813-4048-B203-5CCD4A66FF56}" destId="{43689A8A-520F-1F4E-B02E-40C079125182}" srcOrd="1" destOrd="0" presId="urn:microsoft.com/office/officeart/2005/8/layout/hierarchy6"/>
    <dgm:cxn modelId="{A78DF679-7384-9C4E-AFD2-CF600310B999}" type="presParOf" srcId="{3B636AED-4A36-3C47-9037-B00510AAB53D}" destId="{7B925D67-E814-D041-B6BE-B9B37AD06A97}" srcOrd="2" destOrd="0" presId="urn:microsoft.com/office/officeart/2005/8/layout/hierarchy6"/>
    <dgm:cxn modelId="{D2147878-74D4-6840-B660-47C7767BEEA0}" type="presParOf" srcId="{3B636AED-4A36-3C47-9037-B00510AAB53D}" destId="{86F17913-EA19-B94A-8C0B-C11A2C6FB9EA}" srcOrd="3" destOrd="0" presId="urn:microsoft.com/office/officeart/2005/8/layout/hierarchy6"/>
    <dgm:cxn modelId="{D704514E-0247-3D43-82CF-9A31173EF142}" type="presParOf" srcId="{86F17913-EA19-B94A-8C0B-C11A2C6FB9EA}" destId="{1C8B9804-5D45-F244-943C-C562D1C45197}" srcOrd="0" destOrd="0" presId="urn:microsoft.com/office/officeart/2005/8/layout/hierarchy6"/>
    <dgm:cxn modelId="{C05354C2-7E7B-8E43-B801-44A64E648DBD}" type="presParOf" srcId="{86F17913-EA19-B94A-8C0B-C11A2C6FB9EA}" destId="{DE3D3023-105F-684C-A474-A8E9D6DB565D}" srcOrd="1" destOrd="0" presId="urn:microsoft.com/office/officeart/2005/8/layout/hierarchy6"/>
    <dgm:cxn modelId="{589342A2-A40E-534F-A9A7-23C45465F7B1}" type="presParOf" srcId="{3B636AED-4A36-3C47-9037-B00510AAB53D}" destId="{F4395826-C117-C245-8578-1A0DE1F918AF}" srcOrd="4" destOrd="0" presId="urn:microsoft.com/office/officeart/2005/8/layout/hierarchy6"/>
    <dgm:cxn modelId="{EE575E28-5961-5B4F-BF39-ABA66B2AE1FE}" type="presParOf" srcId="{3B636AED-4A36-3C47-9037-B00510AAB53D}" destId="{46A68DD4-50CA-D640-AE47-284489DE2607}" srcOrd="5" destOrd="0" presId="urn:microsoft.com/office/officeart/2005/8/layout/hierarchy6"/>
    <dgm:cxn modelId="{C64D6C1C-D055-3045-A729-1467CCC3ACDE}" type="presParOf" srcId="{46A68DD4-50CA-D640-AE47-284489DE2607}" destId="{293D1C98-743B-2A46-845A-BA236E84D0C0}" srcOrd="0" destOrd="0" presId="urn:microsoft.com/office/officeart/2005/8/layout/hierarchy6"/>
    <dgm:cxn modelId="{7CE862F1-B2BD-A545-B8C5-FB67EC4F4822}" type="presParOf" srcId="{46A68DD4-50CA-D640-AE47-284489DE2607}" destId="{87B0B84C-35DF-0F4B-B5B8-6B9370A83A1C}" srcOrd="1" destOrd="0" presId="urn:microsoft.com/office/officeart/2005/8/layout/hierarchy6"/>
    <dgm:cxn modelId="{0830007A-8C9B-F84B-A843-009AFDDE6C4C}" type="presParOf" srcId="{3B636AED-4A36-3C47-9037-B00510AAB53D}" destId="{6D4AE164-B2D8-164F-A718-B97675BBA82B}" srcOrd="6" destOrd="0" presId="urn:microsoft.com/office/officeart/2005/8/layout/hierarchy6"/>
    <dgm:cxn modelId="{DE4E0EB5-A58E-DE43-8B29-A657B8D69102}" type="presParOf" srcId="{3B636AED-4A36-3C47-9037-B00510AAB53D}" destId="{000E6398-96E7-FE42-A25E-5C5E273FB299}" srcOrd="7" destOrd="0" presId="urn:microsoft.com/office/officeart/2005/8/layout/hierarchy6"/>
    <dgm:cxn modelId="{5E0F1B7D-E5BC-3742-978A-DB5A4BE85817}" type="presParOf" srcId="{000E6398-96E7-FE42-A25E-5C5E273FB299}" destId="{99486A08-36BE-034C-ABD3-FB354CADAC2F}" srcOrd="0" destOrd="0" presId="urn:microsoft.com/office/officeart/2005/8/layout/hierarchy6"/>
    <dgm:cxn modelId="{0EA29C44-8910-544C-B2B1-870FFDEB6EFF}" type="presParOf" srcId="{000E6398-96E7-FE42-A25E-5C5E273FB299}" destId="{FDC0C132-FA43-744D-A66B-23B66C878D49}" srcOrd="1" destOrd="0" presId="urn:microsoft.com/office/officeart/2005/8/layout/hierarchy6"/>
    <dgm:cxn modelId="{C47089FD-19EB-F043-875E-4BB8058A8EF1}" type="presParOf" srcId="{3B636AED-4A36-3C47-9037-B00510AAB53D}" destId="{5D6A4170-8A45-8640-B7C3-22AB56791559}" srcOrd="8" destOrd="0" presId="urn:microsoft.com/office/officeart/2005/8/layout/hierarchy6"/>
    <dgm:cxn modelId="{49060401-A02E-2C44-BC8E-8BD9846469ED}" type="presParOf" srcId="{3B636AED-4A36-3C47-9037-B00510AAB53D}" destId="{D639D42F-033A-BA4C-B351-5C62BE703366}" srcOrd="9" destOrd="0" presId="urn:microsoft.com/office/officeart/2005/8/layout/hierarchy6"/>
    <dgm:cxn modelId="{B7AFAE47-C31B-6C43-BA59-5235BAFC6128}" type="presParOf" srcId="{D639D42F-033A-BA4C-B351-5C62BE703366}" destId="{5320E601-FFE8-A84B-BB41-B5DE1BE2A462}" srcOrd="0" destOrd="0" presId="urn:microsoft.com/office/officeart/2005/8/layout/hierarchy6"/>
    <dgm:cxn modelId="{28E22377-EFCD-4246-9346-A118606758D4}" type="presParOf" srcId="{D639D42F-033A-BA4C-B351-5C62BE703366}" destId="{15DB1D36-262C-0E40-A44E-583CAC8FF6E5}" srcOrd="1" destOrd="0" presId="urn:microsoft.com/office/officeart/2005/8/layout/hierarchy6"/>
    <dgm:cxn modelId="{DABD7CF9-1BE0-1D48-989A-D3C4E78797B1}" type="presParOf" srcId="{3B636AED-4A36-3C47-9037-B00510AAB53D}" destId="{C6E25DC3-1FF8-FD4C-AC5D-468B9E228F4D}" srcOrd="10" destOrd="0" presId="urn:microsoft.com/office/officeart/2005/8/layout/hierarchy6"/>
    <dgm:cxn modelId="{3916D1C0-B3B9-2646-AC1D-C1733B5BB472}" type="presParOf" srcId="{3B636AED-4A36-3C47-9037-B00510AAB53D}" destId="{9B4C42BF-8527-CE48-8A34-8DF7327F89B2}" srcOrd="11" destOrd="0" presId="urn:microsoft.com/office/officeart/2005/8/layout/hierarchy6"/>
    <dgm:cxn modelId="{F84D2B73-C7DE-5341-90C5-198F84C4C4E2}" type="presParOf" srcId="{9B4C42BF-8527-CE48-8A34-8DF7327F89B2}" destId="{8C223D97-F801-AA4D-9157-8B5614729250}" srcOrd="0" destOrd="0" presId="urn:microsoft.com/office/officeart/2005/8/layout/hierarchy6"/>
    <dgm:cxn modelId="{4CF42C96-96AD-DE4A-824C-C89A9EB26E36}" type="presParOf" srcId="{9B4C42BF-8527-CE48-8A34-8DF7327F89B2}" destId="{52795A89-9A15-C349-932E-3054BC95FB64}" srcOrd="1" destOrd="0" presId="urn:microsoft.com/office/officeart/2005/8/layout/hierarchy6"/>
    <dgm:cxn modelId="{42DE70BE-E64E-6F41-93C1-CA2A518210E1}" type="presParOf" srcId="{90FCA05B-793D-FD41-B8F0-ACD0F38DD9AB}" destId="{665CCFD2-7EB7-6A47-A4AA-A95C94E841B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ABF924-FF40-A647-AD91-71C6137C8F74}" type="doc">
      <dgm:prSet loTypeId="urn:microsoft.com/office/officeart/2005/8/layout/hierarchy6" loCatId="" qsTypeId="urn:microsoft.com/office/officeart/2005/8/quickstyle/simple4" qsCatId="simple" csTypeId="urn:microsoft.com/office/officeart/2005/8/colors/colorful5" csCatId="colorful" phldr="1"/>
      <dgm:spPr/>
      <dgm:t>
        <a:bodyPr/>
        <a:lstStyle/>
        <a:p>
          <a:endParaRPr lang="en-US"/>
        </a:p>
      </dgm:t>
    </dgm:pt>
    <dgm:pt modelId="{DD7FD940-A0FD-1D46-B5B3-5D6FFF3AC281}">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Computing and Software</a:t>
          </a:r>
          <a:endParaRPr lang="en-US" dirty="0"/>
        </a:p>
      </dgm:t>
    </dgm:pt>
    <dgm:pt modelId="{087A29F5-3493-B147-827C-0B0C9AF13418}" type="parTrans" cxnId="{064F35D9-BEDF-0D45-850D-1DAE9F9FEF5B}">
      <dgm:prSet/>
      <dgm:spPr/>
      <dgm:t>
        <a:bodyPr/>
        <a:lstStyle/>
        <a:p>
          <a:endParaRPr lang="en-US"/>
        </a:p>
      </dgm:t>
    </dgm:pt>
    <dgm:pt modelId="{1992CDF2-E027-2E45-95AF-79FF91EA4F71}" type="sibTrans" cxnId="{064F35D9-BEDF-0D45-850D-1DAE9F9FEF5B}">
      <dgm:prSet/>
      <dgm:spPr/>
      <dgm:t>
        <a:bodyPr/>
        <a:lstStyle/>
        <a:p>
          <a:endParaRPr lang="en-US"/>
        </a:p>
      </dgm:t>
    </dgm:pt>
    <dgm:pt modelId="{CA2BC8AE-AACA-4646-A94E-03B0531B2C4D}">
      <dgm:prSet phldrT="[Text]"/>
      <dgm:spPr/>
      <dgm:t>
        <a:bodyPr/>
        <a:lstStyle/>
        <a:p>
          <a:r>
            <a:rPr lang="en-US" dirty="0" smtClean="0"/>
            <a:t>SDP</a:t>
          </a:r>
          <a:endParaRPr lang="en-US" dirty="0"/>
        </a:p>
      </dgm:t>
    </dgm:pt>
    <dgm:pt modelId="{8EF357CD-8D3C-9041-ADBE-46D7456ACA71}" type="parTrans" cxnId="{917C08CD-4DCA-334C-886F-FB636A43F080}">
      <dgm:prSet/>
      <dgm:spPr/>
      <dgm:t>
        <a:bodyPr/>
        <a:lstStyle/>
        <a:p>
          <a:endParaRPr lang="en-US"/>
        </a:p>
      </dgm:t>
    </dgm:pt>
    <dgm:pt modelId="{26BDD933-4BA8-754B-9758-3D03BC1D3C48}" type="sibTrans" cxnId="{917C08CD-4DCA-334C-886F-FB636A43F080}">
      <dgm:prSet/>
      <dgm:spPr/>
      <dgm:t>
        <a:bodyPr/>
        <a:lstStyle/>
        <a:p>
          <a:endParaRPr lang="en-US"/>
        </a:p>
      </dgm:t>
    </dgm:pt>
    <dgm:pt modelId="{2A476944-8E8C-8945-88E6-876AAF84FB88}">
      <dgm:prSet phldrT="[Text]"/>
      <dgm:spPr/>
      <dgm:t>
        <a:bodyPr/>
        <a:lstStyle/>
        <a:p>
          <a:r>
            <a:rPr lang="en-US" dirty="0" smtClean="0"/>
            <a:t>TM</a:t>
          </a:r>
          <a:endParaRPr lang="en-US" dirty="0"/>
        </a:p>
      </dgm:t>
    </dgm:pt>
    <dgm:pt modelId="{DD34CADC-DF2F-C042-B6FD-C5E077699984}" type="parTrans" cxnId="{9C9C4037-3275-9846-B10F-32C98798E287}">
      <dgm:prSet/>
      <dgm:spPr/>
      <dgm:t>
        <a:bodyPr/>
        <a:lstStyle/>
        <a:p>
          <a:endParaRPr lang="en-US"/>
        </a:p>
      </dgm:t>
    </dgm:pt>
    <dgm:pt modelId="{4F59AFD6-9CA7-7240-AF31-833A7E30F3AA}" type="sibTrans" cxnId="{9C9C4037-3275-9846-B10F-32C98798E287}">
      <dgm:prSet/>
      <dgm:spPr/>
      <dgm:t>
        <a:bodyPr/>
        <a:lstStyle/>
        <a:p>
          <a:endParaRPr lang="en-US"/>
        </a:p>
      </dgm:t>
    </dgm:pt>
    <dgm:pt modelId="{C8185F50-94ED-DE44-B1D5-B773872A700F}">
      <dgm:prSet phldrT="[Text]"/>
      <dgm:spPr/>
      <dgm:t>
        <a:bodyPr/>
        <a:lstStyle/>
        <a:p>
          <a:r>
            <a:rPr lang="en-US" dirty="0" smtClean="0"/>
            <a:t>CSP Common</a:t>
          </a:r>
          <a:endParaRPr lang="en-US" dirty="0"/>
        </a:p>
      </dgm:t>
    </dgm:pt>
    <dgm:pt modelId="{07494A5A-4A97-5840-8114-36CEDD5D3BCD}" type="parTrans" cxnId="{0BB4140D-17CE-3344-ACE3-C1EEC891A315}">
      <dgm:prSet/>
      <dgm:spPr/>
      <dgm:t>
        <a:bodyPr/>
        <a:lstStyle/>
        <a:p>
          <a:endParaRPr lang="en-US"/>
        </a:p>
      </dgm:t>
    </dgm:pt>
    <dgm:pt modelId="{9137ADA9-66E1-4047-8CA9-1209AE0F8333}" type="sibTrans" cxnId="{0BB4140D-17CE-3344-ACE3-C1EEC891A315}">
      <dgm:prSet/>
      <dgm:spPr/>
      <dgm:t>
        <a:bodyPr/>
        <a:lstStyle/>
        <a:p>
          <a:endParaRPr lang="en-US"/>
        </a:p>
      </dgm:t>
    </dgm:pt>
    <dgm:pt modelId="{7898D4DA-AF75-D943-AB83-A54D28D0D3A2}">
      <dgm:prSet phldrT="[Text]"/>
      <dgm:spPr/>
      <dgm:t>
        <a:bodyPr/>
        <a:lstStyle/>
        <a:p>
          <a:r>
            <a:rPr lang="en-US" dirty="0" smtClean="0"/>
            <a:t>Element LMC and Common</a:t>
          </a:r>
          <a:endParaRPr lang="en-US" dirty="0"/>
        </a:p>
      </dgm:t>
    </dgm:pt>
    <dgm:pt modelId="{C6662358-CE81-0F40-B5EE-0F8554BA71CD}" type="parTrans" cxnId="{900EB278-CB27-6747-B345-89BAAF502766}">
      <dgm:prSet/>
      <dgm:spPr/>
      <dgm:t>
        <a:bodyPr/>
        <a:lstStyle/>
        <a:p>
          <a:endParaRPr lang="en-US"/>
        </a:p>
      </dgm:t>
    </dgm:pt>
    <dgm:pt modelId="{CE2AFDDF-C2B0-DD4D-86BF-052A1E250DE5}" type="sibTrans" cxnId="{900EB278-CB27-6747-B345-89BAAF502766}">
      <dgm:prSet/>
      <dgm:spPr/>
      <dgm:t>
        <a:bodyPr/>
        <a:lstStyle/>
        <a:p>
          <a:endParaRPr lang="en-US"/>
        </a:p>
      </dgm:t>
    </dgm:pt>
    <dgm:pt modelId="{B829A0E2-ADE6-9345-8238-5E425E76C1A2}">
      <dgm:prSet phldrT="[Text]"/>
      <dgm:spPr/>
      <dgm:t>
        <a:bodyPr/>
        <a:lstStyle/>
        <a:p>
          <a:r>
            <a:rPr lang="en-US" dirty="0" smtClean="0"/>
            <a:t>Agile Team</a:t>
          </a:r>
          <a:endParaRPr lang="en-US" dirty="0"/>
        </a:p>
      </dgm:t>
    </dgm:pt>
    <dgm:pt modelId="{0E2BDB9A-D392-BD4C-8A4E-7813C5129DA0}" type="parTrans" cxnId="{7558CD6C-3F1A-AF4F-9845-2E5324D7EF2A}">
      <dgm:prSet/>
      <dgm:spPr/>
      <dgm:t>
        <a:bodyPr/>
        <a:lstStyle/>
        <a:p>
          <a:endParaRPr lang="en-US"/>
        </a:p>
      </dgm:t>
    </dgm:pt>
    <dgm:pt modelId="{7BDE3D69-D460-C34A-B95E-DECB1BF4520E}" type="sibTrans" cxnId="{7558CD6C-3F1A-AF4F-9845-2E5324D7EF2A}">
      <dgm:prSet/>
      <dgm:spPr/>
      <dgm:t>
        <a:bodyPr/>
        <a:lstStyle/>
        <a:p>
          <a:endParaRPr lang="en-US"/>
        </a:p>
      </dgm:t>
    </dgm:pt>
    <dgm:pt modelId="{B1D98B94-3A8F-094E-BC2F-2FE9E074892A}">
      <dgm:prSet phldrT="[Text]"/>
      <dgm:spPr/>
      <dgm:t>
        <a:bodyPr/>
        <a:lstStyle/>
        <a:p>
          <a:r>
            <a:rPr lang="en-US" dirty="0" smtClean="0"/>
            <a:t>Agile Team</a:t>
          </a:r>
          <a:endParaRPr lang="en-US" dirty="0"/>
        </a:p>
      </dgm:t>
    </dgm:pt>
    <dgm:pt modelId="{C2D7F515-00AA-3D40-86DD-672C148D33B8}" type="parTrans" cxnId="{1C647D6F-1845-9D4E-9EBD-31FCFCD00F1C}">
      <dgm:prSet/>
      <dgm:spPr/>
      <dgm:t>
        <a:bodyPr/>
        <a:lstStyle/>
        <a:p>
          <a:endParaRPr lang="en-US"/>
        </a:p>
      </dgm:t>
    </dgm:pt>
    <dgm:pt modelId="{676B50C9-84E8-DA45-8BD5-85024E67240D}" type="sibTrans" cxnId="{1C647D6F-1845-9D4E-9EBD-31FCFCD00F1C}">
      <dgm:prSet/>
      <dgm:spPr/>
      <dgm:t>
        <a:bodyPr/>
        <a:lstStyle/>
        <a:p>
          <a:endParaRPr lang="en-US"/>
        </a:p>
      </dgm:t>
    </dgm:pt>
    <dgm:pt modelId="{FA01EC50-9442-5843-BE8A-30E346CBECD3}">
      <dgm:prSet phldrT="[Text]"/>
      <dgm:spPr/>
      <dgm:t>
        <a:bodyPr/>
        <a:lstStyle/>
        <a:p>
          <a:r>
            <a:rPr lang="en-US" dirty="0" smtClean="0"/>
            <a:t>Agile Team</a:t>
          </a:r>
          <a:endParaRPr lang="en-US" dirty="0"/>
        </a:p>
      </dgm:t>
    </dgm:pt>
    <dgm:pt modelId="{E3E5CAE8-3150-2B4F-AB88-69B23C00B36B}" type="parTrans" cxnId="{7650B2ED-F970-A54D-8133-9E5F02601FEE}">
      <dgm:prSet/>
      <dgm:spPr/>
      <dgm:t>
        <a:bodyPr/>
        <a:lstStyle/>
        <a:p>
          <a:endParaRPr lang="en-US"/>
        </a:p>
      </dgm:t>
    </dgm:pt>
    <dgm:pt modelId="{77675309-5269-F24D-BD21-A1421EBC61CA}" type="sibTrans" cxnId="{7650B2ED-F970-A54D-8133-9E5F02601FEE}">
      <dgm:prSet/>
      <dgm:spPr/>
      <dgm:t>
        <a:bodyPr/>
        <a:lstStyle/>
        <a:p>
          <a:endParaRPr lang="en-US"/>
        </a:p>
      </dgm:t>
    </dgm:pt>
    <dgm:pt modelId="{90FCA05B-793D-FD41-B8F0-ACD0F38DD9AB}" type="pres">
      <dgm:prSet presAssocID="{64ABF924-FF40-A647-AD91-71C6137C8F74}" presName="mainComposite" presStyleCnt="0">
        <dgm:presLayoutVars>
          <dgm:chPref val="1"/>
          <dgm:dir/>
          <dgm:animOne val="branch"/>
          <dgm:animLvl val="lvl"/>
          <dgm:resizeHandles val="exact"/>
        </dgm:presLayoutVars>
      </dgm:prSet>
      <dgm:spPr/>
      <dgm:t>
        <a:bodyPr/>
        <a:lstStyle/>
        <a:p>
          <a:endParaRPr lang="en-US"/>
        </a:p>
      </dgm:t>
    </dgm:pt>
    <dgm:pt modelId="{1F960F5C-5DEE-F54F-B969-9F96249764F5}" type="pres">
      <dgm:prSet presAssocID="{64ABF924-FF40-A647-AD91-71C6137C8F74}" presName="hierFlow" presStyleCnt="0"/>
      <dgm:spPr/>
      <dgm:t>
        <a:bodyPr/>
        <a:lstStyle/>
        <a:p>
          <a:endParaRPr lang="en-US"/>
        </a:p>
      </dgm:t>
    </dgm:pt>
    <dgm:pt modelId="{227536EA-787A-7548-9B85-238632817F4C}" type="pres">
      <dgm:prSet presAssocID="{64ABF924-FF40-A647-AD91-71C6137C8F74}" presName="hierChild1" presStyleCnt="0">
        <dgm:presLayoutVars>
          <dgm:chPref val="1"/>
          <dgm:animOne val="branch"/>
          <dgm:animLvl val="lvl"/>
        </dgm:presLayoutVars>
      </dgm:prSet>
      <dgm:spPr/>
      <dgm:t>
        <a:bodyPr/>
        <a:lstStyle/>
        <a:p>
          <a:endParaRPr lang="en-US"/>
        </a:p>
      </dgm:t>
    </dgm:pt>
    <dgm:pt modelId="{4A8FAACD-76EF-E64F-84FF-C961D05AF2AF}" type="pres">
      <dgm:prSet presAssocID="{DD7FD940-A0FD-1D46-B5B3-5D6FFF3AC281}" presName="Name14" presStyleCnt="0"/>
      <dgm:spPr/>
      <dgm:t>
        <a:bodyPr/>
        <a:lstStyle/>
        <a:p>
          <a:endParaRPr lang="en-US"/>
        </a:p>
      </dgm:t>
    </dgm:pt>
    <dgm:pt modelId="{72240185-828D-9241-994E-5C3680DAA467}" type="pres">
      <dgm:prSet presAssocID="{DD7FD940-A0FD-1D46-B5B3-5D6FFF3AC281}" presName="level1Shape" presStyleLbl="node0" presStyleIdx="0" presStyleCnt="1">
        <dgm:presLayoutVars>
          <dgm:chPref val="3"/>
        </dgm:presLayoutVars>
      </dgm:prSet>
      <dgm:spPr/>
      <dgm:t>
        <a:bodyPr/>
        <a:lstStyle/>
        <a:p>
          <a:endParaRPr lang="en-US"/>
        </a:p>
      </dgm:t>
    </dgm:pt>
    <dgm:pt modelId="{BCC03A25-36F6-054E-AAEB-E929D7A6461D}" type="pres">
      <dgm:prSet presAssocID="{DD7FD940-A0FD-1D46-B5B3-5D6FFF3AC281}" presName="hierChild2" presStyleCnt="0"/>
      <dgm:spPr/>
      <dgm:t>
        <a:bodyPr/>
        <a:lstStyle/>
        <a:p>
          <a:endParaRPr lang="en-US"/>
        </a:p>
      </dgm:t>
    </dgm:pt>
    <dgm:pt modelId="{7E95BBB6-1489-064C-9F67-67853FF562B6}" type="pres">
      <dgm:prSet presAssocID="{8EF357CD-8D3C-9041-ADBE-46D7456ACA71}" presName="Name19" presStyleLbl="parChTrans1D2" presStyleIdx="0" presStyleCnt="4"/>
      <dgm:spPr/>
      <dgm:t>
        <a:bodyPr/>
        <a:lstStyle/>
        <a:p>
          <a:endParaRPr lang="en-US"/>
        </a:p>
      </dgm:t>
    </dgm:pt>
    <dgm:pt modelId="{1571B672-418A-6841-A1DD-C21F03CAB73A}" type="pres">
      <dgm:prSet presAssocID="{CA2BC8AE-AACA-4646-A94E-03B0531B2C4D}" presName="Name21" presStyleCnt="0"/>
      <dgm:spPr/>
      <dgm:t>
        <a:bodyPr/>
        <a:lstStyle/>
        <a:p>
          <a:endParaRPr lang="en-US"/>
        </a:p>
      </dgm:t>
    </dgm:pt>
    <dgm:pt modelId="{95F7487F-33CD-A547-9628-43AB4A74A576}" type="pres">
      <dgm:prSet presAssocID="{CA2BC8AE-AACA-4646-A94E-03B0531B2C4D}" presName="level2Shape" presStyleLbl="node2" presStyleIdx="0" presStyleCnt="4"/>
      <dgm:spPr/>
      <dgm:t>
        <a:bodyPr/>
        <a:lstStyle/>
        <a:p>
          <a:endParaRPr lang="en-US"/>
        </a:p>
      </dgm:t>
    </dgm:pt>
    <dgm:pt modelId="{D972B15C-4BAD-1145-AFE2-EB597013065B}" type="pres">
      <dgm:prSet presAssocID="{CA2BC8AE-AACA-4646-A94E-03B0531B2C4D}" presName="hierChild3" presStyleCnt="0"/>
      <dgm:spPr/>
      <dgm:t>
        <a:bodyPr/>
        <a:lstStyle/>
        <a:p>
          <a:endParaRPr lang="en-US"/>
        </a:p>
      </dgm:t>
    </dgm:pt>
    <dgm:pt modelId="{B9E93C26-EBEF-0F42-8E19-DE61DD5039E4}" type="pres">
      <dgm:prSet presAssocID="{DD34CADC-DF2F-C042-B6FD-C5E077699984}" presName="Name19" presStyleLbl="parChTrans1D2" presStyleIdx="1" presStyleCnt="4"/>
      <dgm:spPr/>
      <dgm:t>
        <a:bodyPr/>
        <a:lstStyle/>
        <a:p>
          <a:endParaRPr lang="en-US"/>
        </a:p>
      </dgm:t>
    </dgm:pt>
    <dgm:pt modelId="{85E21320-D67A-894B-88B2-ED5F4BB748E5}" type="pres">
      <dgm:prSet presAssocID="{2A476944-8E8C-8945-88E6-876AAF84FB88}" presName="Name21" presStyleCnt="0"/>
      <dgm:spPr/>
      <dgm:t>
        <a:bodyPr/>
        <a:lstStyle/>
        <a:p>
          <a:endParaRPr lang="en-US"/>
        </a:p>
      </dgm:t>
    </dgm:pt>
    <dgm:pt modelId="{675757B7-C4A2-2B49-BF17-DE8C95B03073}" type="pres">
      <dgm:prSet presAssocID="{2A476944-8E8C-8945-88E6-876AAF84FB88}" presName="level2Shape" presStyleLbl="node2" presStyleIdx="1" presStyleCnt="4"/>
      <dgm:spPr/>
      <dgm:t>
        <a:bodyPr/>
        <a:lstStyle/>
        <a:p>
          <a:endParaRPr lang="en-US"/>
        </a:p>
      </dgm:t>
    </dgm:pt>
    <dgm:pt modelId="{F4C302B9-F6C4-384F-89C7-D615BAD5CA00}" type="pres">
      <dgm:prSet presAssocID="{2A476944-8E8C-8945-88E6-876AAF84FB88}" presName="hierChild3" presStyleCnt="0"/>
      <dgm:spPr/>
      <dgm:t>
        <a:bodyPr/>
        <a:lstStyle/>
        <a:p>
          <a:endParaRPr lang="en-US"/>
        </a:p>
      </dgm:t>
    </dgm:pt>
    <dgm:pt modelId="{F4F48F01-7541-8B4F-A44C-8B795C4D0878}" type="pres">
      <dgm:prSet presAssocID="{0E2BDB9A-D392-BD4C-8A4E-7813C5129DA0}" presName="Name19" presStyleLbl="parChTrans1D3" presStyleIdx="0" presStyleCnt="3"/>
      <dgm:spPr/>
      <dgm:t>
        <a:bodyPr/>
        <a:lstStyle/>
        <a:p>
          <a:endParaRPr lang="en-US"/>
        </a:p>
      </dgm:t>
    </dgm:pt>
    <dgm:pt modelId="{82281181-9DE9-6344-835A-7B0C15197216}" type="pres">
      <dgm:prSet presAssocID="{B829A0E2-ADE6-9345-8238-5E425E76C1A2}" presName="Name21" presStyleCnt="0"/>
      <dgm:spPr/>
      <dgm:t>
        <a:bodyPr/>
        <a:lstStyle/>
        <a:p>
          <a:endParaRPr lang="en-US"/>
        </a:p>
      </dgm:t>
    </dgm:pt>
    <dgm:pt modelId="{58317555-A8F5-4F47-9C27-08DB4442A813}" type="pres">
      <dgm:prSet presAssocID="{B829A0E2-ADE6-9345-8238-5E425E76C1A2}" presName="level2Shape" presStyleLbl="node3" presStyleIdx="0" presStyleCnt="3"/>
      <dgm:spPr/>
      <dgm:t>
        <a:bodyPr/>
        <a:lstStyle/>
        <a:p>
          <a:endParaRPr lang="en-US"/>
        </a:p>
      </dgm:t>
    </dgm:pt>
    <dgm:pt modelId="{DD61897B-C1DB-9246-9FFE-47C33ACE200C}" type="pres">
      <dgm:prSet presAssocID="{B829A0E2-ADE6-9345-8238-5E425E76C1A2}" presName="hierChild3" presStyleCnt="0"/>
      <dgm:spPr/>
      <dgm:t>
        <a:bodyPr/>
        <a:lstStyle/>
        <a:p>
          <a:endParaRPr lang="en-US"/>
        </a:p>
      </dgm:t>
    </dgm:pt>
    <dgm:pt modelId="{07D2791F-F128-0A4C-A790-9008E036D82A}" type="pres">
      <dgm:prSet presAssocID="{C2D7F515-00AA-3D40-86DD-672C148D33B8}" presName="Name19" presStyleLbl="parChTrans1D3" presStyleIdx="1" presStyleCnt="3"/>
      <dgm:spPr/>
      <dgm:t>
        <a:bodyPr/>
        <a:lstStyle/>
        <a:p>
          <a:endParaRPr lang="en-US"/>
        </a:p>
      </dgm:t>
    </dgm:pt>
    <dgm:pt modelId="{26C8CA2F-854B-944D-9311-18688EE9B084}" type="pres">
      <dgm:prSet presAssocID="{B1D98B94-3A8F-094E-BC2F-2FE9E074892A}" presName="Name21" presStyleCnt="0"/>
      <dgm:spPr/>
      <dgm:t>
        <a:bodyPr/>
        <a:lstStyle/>
        <a:p>
          <a:endParaRPr lang="en-US"/>
        </a:p>
      </dgm:t>
    </dgm:pt>
    <dgm:pt modelId="{216BDDA3-2026-9448-84CD-E96AC45775E8}" type="pres">
      <dgm:prSet presAssocID="{B1D98B94-3A8F-094E-BC2F-2FE9E074892A}" presName="level2Shape" presStyleLbl="node3" presStyleIdx="1" presStyleCnt="3"/>
      <dgm:spPr/>
      <dgm:t>
        <a:bodyPr/>
        <a:lstStyle/>
        <a:p>
          <a:endParaRPr lang="en-US"/>
        </a:p>
      </dgm:t>
    </dgm:pt>
    <dgm:pt modelId="{B26F84E7-9FEC-FB4E-8F70-BC1AC6F1F1E1}" type="pres">
      <dgm:prSet presAssocID="{B1D98B94-3A8F-094E-BC2F-2FE9E074892A}" presName="hierChild3" presStyleCnt="0"/>
      <dgm:spPr/>
      <dgm:t>
        <a:bodyPr/>
        <a:lstStyle/>
        <a:p>
          <a:endParaRPr lang="en-US"/>
        </a:p>
      </dgm:t>
    </dgm:pt>
    <dgm:pt modelId="{2F7AA878-D612-044E-8EC7-12F14D4F4E4B}" type="pres">
      <dgm:prSet presAssocID="{E3E5CAE8-3150-2B4F-AB88-69B23C00B36B}" presName="Name19" presStyleLbl="parChTrans1D3" presStyleIdx="2" presStyleCnt="3"/>
      <dgm:spPr/>
      <dgm:t>
        <a:bodyPr/>
        <a:lstStyle/>
        <a:p>
          <a:endParaRPr lang="en-US"/>
        </a:p>
      </dgm:t>
    </dgm:pt>
    <dgm:pt modelId="{A31BBE7E-518A-4740-A2CF-1C1870BF5F4B}" type="pres">
      <dgm:prSet presAssocID="{FA01EC50-9442-5843-BE8A-30E346CBECD3}" presName="Name21" presStyleCnt="0"/>
      <dgm:spPr/>
      <dgm:t>
        <a:bodyPr/>
        <a:lstStyle/>
        <a:p>
          <a:endParaRPr lang="en-US"/>
        </a:p>
      </dgm:t>
    </dgm:pt>
    <dgm:pt modelId="{FEA3F9FD-890C-1F44-956C-1112DAAE3D86}" type="pres">
      <dgm:prSet presAssocID="{FA01EC50-9442-5843-BE8A-30E346CBECD3}" presName="level2Shape" presStyleLbl="node3" presStyleIdx="2" presStyleCnt="3"/>
      <dgm:spPr/>
      <dgm:t>
        <a:bodyPr/>
        <a:lstStyle/>
        <a:p>
          <a:endParaRPr lang="en-US"/>
        </a:p>
      </dgm:t>
    </dgm:pt>
    <dgm:pt modelId="{D3DE610A-2EFF-8448-BCDF-7D6BC9312F15}" type="pres">
      <dgm:prSet presAssocID="{FA01EC50-9442-5843-BE8A-30E346CBECD3}" presName="hierChild3" presStyleCnt="0"/>
      <dgm:spPr/>
      <dgm:t>
        <a:bodyPr/>
        <a:lstStyle/>
        <a:p>
          <a:endParaRPr lang="en-US"/>
        </a:p>
      </dgm:t>
    </dgm:pt>
    <dgm:pt modelId="{799223C7-2DF3-0544-9FC0-6B35871972BB}" type="pres">
      <dgm:prSet presAssocID="{07494A5A-4A97-5840-8114-36CEDD5D3BCD}" presName="Name19" presStyleLbl="parChTrans1D2" presStyleIdx="2" presStyleCnt="4"/>
      <dgm:spPr/>
      <dgm:t>
        <a:bodyPr/>
        <a:lstStyle/>
        <a:p>
          <a:endParaRPr lang="en-US"/>
        </a:p>
      </dgm:t>
    </dgm:pt>
    <dgm:pt modelId="{A524B6BD-A99B-7F45-99F7-48157C21CB71}" type="pres">
      <dgm:prSet presAssocID="{C8185F50-94ED-DE44-B1D5-B773872A700F}" presName="Name21" presStyleCnt="0"/>
      <dgm:spPr/>
      <dgm:t>
        <a:bodyPr/>
        <a:lstStyle/>
        <a:p>
          <a:endParaRPr lang="en-US"/>
        </a:p>
      </dgm:t>
    </dgm:pt>
    <dgm:pt modelId="{96196C05-F5E3-A34A-9ED0-5C22F0E62971}" type="pres">
      <dgm:prSet presAssocID="{C8185F50-94ED-DE44-B1D5-B773872A700F}" presName="level2Shape" presStyleLbl="node2" presStyleIdx="2" presStyleCnt="4"/>
      <dgm:spPr/>
      <dgm:t>
        <a:bodyPr/>
        <a:lstStyle/>
        <a:p>
          <a:endParaRPr lang="en-US"/>
        </a:p>
      </dgm:t>
    </dgm:pt>
    <dgm:pt modelId="{74384917-6FE8-DB47-9132-C93362910182}" type="pres">
      <dgm:prSet presAssocID="{C8185F50-94ED-DE44-B1D5-B773872A700F}" presName="hierChild3" presStyleCnt="0"/>
      <dgm:spPr/>
      <dgm:t>
        <a:bodyPr/>
        <a:lstStyle/>
        <a:p>
          <a:endParaRPr lang="en-US"/>
        </a:p>
      </dgm:t>
    </dgm:pt>
    <dgm:pt modelId="{123718FC-C545-9241-95B5-82AA14D908FC}" type="pres">
      <dgm:prSet presAssocID="{C6662358-CE81-0F40-B5EE-0F8554BA71CD}" presName="Name19" presStyleLbl="parChTrans1D2" presStyleIdx="3" presStyleCnt="4"/>
      <dgm:spPr/>
      <dgm:t>
        <a:bodyPr/>
        <a:lstStyle/>
        <a:p>
          <a:endParaRPr lang="en-US"/>
        </a:p>
      </dgm:t>
    </dgm:pt>
    <dgm:pt modelId="{4D90D387-4348-F644-9F5C-B84B51B3B9F6}" type="pres">
      <dgm:prSet presAssocID="{7898D4DA-AF75-D943-AB83-A54D28D0D3A2}" presName="Name21" presStyleCnt="0"/>
      <dgm:spPr/>
      <dgm:t>
        <a:bodyPr/>
        <a:lstStyle/>
        <a:p>
          <a:endParaRPr lang="en-US"/>
        </a:p>
      </dgm:t>
    </dgm:pt>
    <dgm:pt modelId="{1AC78866-B0ED-004D-9B24-120041E7808A}" type="pres">
      <dgm:prSet presAssocID="{7898D4DA-AF75-D943-AB83-A54D28D0D3A2}" presName="level2Shape" presStyleLbl="node2" presStyleIdx="3" presStyleCnt="4"/>
      <dgm:spPr/>
      <dgm:t>
        <a:bodyPr/>
        <a:lstStyle/>
        <a:p>
          <a:endParaRPr lang="en-US"/>
        </a:p>
      </dgm:t>
    </dgm:pt>
    <dgm:pt modelId="{29B5F5D7-DBA5-B347-9341-3DA7A2F843A9}" type="pres">
      <dgm:prSet presAssocID="{7898D4DA-AF75-D943-AB83-A54D28D0D3A2}" presName="hierChild3" presStyleCnt="0"/>
      <dgm:spPr/>
      <dgm:t>
        <a:bodyPr/>
        <a:lstStyle/>
        <a:p>
          <a:endParaRPr lang="en-US"/>
        </a:p>
      </dgm:t>
    </dgm:pt>
    <dgm:pt modelId="{665CCFD2-7EB7-6A47-A4AA-A95C94E841B7}" type="pres">
      <dgm:prSet presAssocID="{64ABF924-FF40-A647-AD91-71C6137C8F74}" presName="bgShapesFlow" presStyleCnt="0"/>
      <dgm:spPr/>
      <dgm:t>
        <a:bodyPr/>
        <a:lstStyle/>
        <a:p>
          <a:endParaRPr lang="en-US"/>
        </a:p>
      </dgm:t>
    </dgm:pt>
  </dgm:ptLst>
  <dgm:cxnLst>
    <dgm:cxn modelId="{546BE6C3-84CD-6141-9E89-61FC89317F7F}" type="presOf" srcId="{07494A5A-4A97-5840-8114-36CEDD5D3BCD}" destId="{799223C7-2DF3-0544-9FC0-6B35871972BB}" srcOrd="0" destOrd="0" presId="urn:microsoft.com/office/officeart/2005/8/layout/hierarchy6"/>
    <dgm:cxn modelId="{7CE78DC4-526B-5E4E-B0A6-41815C93ACCA}" type="presOf" srcId="{FA01EC50-9442-5843-BE8A-30E346CBECD3}" destId="{FEA3F9FD-890C-1F44-956C-1112DAAE3D86}" srcOrd="0" destOrd="0" presId="urn:microsoft.com/office/officeart/2005/8/layout/hierarchy6"/>
    <dgm:cxn modelId="{CFA23EC6-27E8-7443-BF27-9BF33C4E3384}" type="presOf" srcId="{2A476944-8E8C-8945-88E6-876AAF84FB88}" destId="{675757B7-C4A2-2B49-BF17-DE8C95B03073}" srcOrd="0" destOrd="0" presId="urn:microsoft.com/office/officeart/2005/8/layout/hierarchy6"/>
    <dgm:cxn modelId="{1846F253-E024-6845-A745-DB0D34153B62}" type="presOf" srcId="{64ABF924-FF40-A647-AD91-71C6137C8F74}" destId="{90FCA05B-793D-FD41-B8F0-ACD0F38DD9AB}" srcOrd="0" destOrd="0" presId="urn:microsoft.com/office/officeart/2005/8/layout/hierarchy6"/>
    <dgm:cxn modelId="{0921E4B2-A255-154C-B3FE-570685364181}" type="presOf" srcId="{C6662358-CE81-0F40-B5EE-0F8554BA71CD}" destId="{123718FC-C545-9241-95B5-82AA14D908FC}" srcOrd="0" destOrd="0" presId="urn:microsoft.com/office/officeart/2005/8/layout/hierarchy6"/>
    <dgm:cxn modelId="{1C647D6F-1845-9D4E-9EBD-31FCFCD00F1C}" srcId="{2A476944-8E8C-8945-88E6-876AAF84FB88}" destId="{B1D98B94-3A8F-094E-BC2F-2FE9E074892A}" srcOrd="1" destOrd="0" parTransId="{C2D7F515-00AA-3D40-86DD-672C148D33B8}" sibTransId="{676B50C9-84E8-DA45-8BD5-85024E67240D}"/>
    <dgm:cxn modelId="{064F35D9-BEDF-0D45-850D-1DAE9F9FEF5B}" srcId="{64ABF924-FF40-A647-AD91-71C6137C8F74}" destId="{DD7FD940-A0FD-1D46-B5B3-5D6FFF3AC281}" srcOrd="0" destOrd="0" parTransId="{087A29F5-3493-B147-827C-0B0C9AF13418}" sibTransId="{1992CDF2-E027-2E45-95AF-79FF91EA4F71}"/>
    <dgm:cxn modelId="{917C08CD-4DCA-334C-886F-FB636A43F080}" srcId="{DD7FD940-A0FD-1D46-B5B3-5D6FFF3AC281}" destId="{CA2BC8AE-AACA-4646-A94E-03B0531B2C4D}" srcOrd="0" destOrd="0" parTransId="{8EF357CD-8D3C-9041-ADBE-46D7456ACA71}" sibTransId="{26BDD933-4BA8-754B-9758-3D03BC1D3C48}"/>
    <dgm:cxn modelId="{B809708D-A939-7A4F-BF1B-AC5BA8D161BF}" type="presOf" srcId="{B829A0E2-ADE6-9345-8238-5E425E76C1A2}" destId="{58317555-A8F5-4F47-9C27-08DB4442A813}" srcOrd="0" destOrd="0" presId="urn:microsoft.com/office/officeart/2005/8/layout/hierarchy6"/>
    <dgm:cxn modelId="{A063021F-C402-5449-98A0-429D58323595}" type="presOf" srcId="{B1D98B94-3A8F-094E-BC2F-2FE9E074892A}" destId="{216BDDA3-2026-9448-84CD-E96AC45775E8}" srcOrd="0" destOrd="0" presId="urn:microsoft.com/office/officeart/2005/8/layout/hierarchy6"/>
    <dgm:cxn modelId="{9C9C4037-3275-9846-B10F-32C98798E287}" srcId="{DD7FD940-A0FD-1D46-B5B3-5D6FFF3AC281}" destId="{2A476944-8E8C-8945-88E6-876AAF84FB88}" srcOrd="1" destOrd="0" parTransId="{DD34CADC-DF2F-C042-B6FD-C5E077699984}" sibTransId="{4F59AFD6-9CA7-7240-AF31-833A7E30F3AA}"/>
    <dgm:cxn modelId="{4D0E113C-4878-0347-92B4-DA8E67DC1B59}" type="presOf" srcId="{0E2BDB9A-D392-BD4C-8A4E-7813C5129DA0}" destId="{F4F48F01-7541-8B4F-A44C-8B795C4D0878}" srcOrd="0" destOrd="0" presId="urn:microsoft.com/office/officeart/2005/8/layout/hierarchy6"/>
    <dgm:cxn modelId="{0CADEB55-7A30-2142-A29B-E6C119AC92A3}" type="presOf" srcId="{CA2BC8AE-AACA-4646-A94E-03B0531B2C4D}" destId="{95F7487F-33CD-A547-9628-43AB4A74A576}" srcOrd="0" destOrd="0" presId="urn:microsoft.com/office/officeart/2005/8/layout/hierarchy6"/>
    <dgm:cxn modelId="{2332995B-D23A-5341-BF29-7806A06CDFB4}" type="presOf" srcId="{DD7FD940-A0FD-1D46-B5B3-5D6FFF3AC281}" destId="{72240185-828D-9241-994E-5C3680DAA467}" srcOrd="0" destOrd="0" presId="urn:microsoft.com/office/officeart/2005/8/layout/hierarchy6"/>
    <dgm:cxn modelId="{46FDA72E-04D1-0E4B-8CAF-35461BC3736B}" type="presOf" srcId="{8EF357CD-8D3C-9041-ADBE-46D7456ACA71}" destId="{7E95BBB6-1489-064C-9F67-67853FF562B6}" srcOrd="0" destOrd="0" presId="urn:microsoft.com/office/officeart/2005/8/layout/hierarchy6"/>
    <dgm:cxn modelId="{900EB278-CB27-6747-B345-89BAAF502766}" srcId="{DD7FD940-A0FD-1D46-B5B3-5D6FFF3AC281}" destId="{7898D4DA-AF75-D943-AB83-A54D28D0D3A2}" srcOrd="3" destOrd="0" parTransId="{C6662358-CE81-0F40-B5EE-0F8554BA71CD}" sibTransId="{CE2AFDDF-C2B0-DD4D-86BF-052A1E250DE5}"/>
    <dgm:cxn modelId="{42B4E7EF-1237-E848-9E2D-A5AFA07C1DAF}" type="presOf" srcId="{C2D7F515-00AA-3D40-86DD-672C148D33B8}" destId="{07D2791F-F128-0A4C-A790-9008E036D82A}" srcOrd="0" destOrd="0" presId="urn:microsoft.com/office/officeart/2005/8/layout/hierarchy6"/>
    <dgm:cxn modelId="{BE4237F9-D3FC-1F44-891F-A914BA6C5B53}" type="presOf" srcId="{DD34CADC-DF2F-C042-B6FD-C5E077699984}" destId="{B9E93C26-EBEF-0F42-8E19-DE61DD5039E4}" srcOrd="0" destOrd="0" presId="urn:microsoft.com/office/officeart/2005/8/layout/hierarchy6"/>
    <dgm:cxn modelId="{9280269A-9B0E-C94C-830C-82C667050394}" type="presOf" srcId="{E3E5CAE8-3150-2B4F-AB88-69B23C00B36B}" destId="{2F7AA878-D612-044E-8EC7-12F14D4F4E4B}" srcOrd="0" destOrd="0" presId="urn:microsoft.com/office/officeart/2005/8/layout/hierarchy6"/>
    <dgm:cxn modelId="{0BB4140D-17CE-3344-ACE3-C1EEC891A315}" srcId="{DD7FD940-A0FD-1D46-B5B3-5D6FFF3AC281}" destId="{C8185F50-94ED-DE44-B1D5-B773872A700F}" srcOrd="2" destOrd="0" parTransId="{07494A5A-4A97-5840-8114-36CEDD5D3BCD}" sibTransId="{9137ADA9-66E1-4047-8CA9-1209AE0F8333}"/>
    <dgm:cxn modelId="{7650B2ED-F970-A54D-8133-9E5F02601FEE}" srcId="{2A476944-8E8C-8945-88E6-876AAF84FB88}" destId="{FA01EC50-9442-5843-BE8A-30E346CBECD3}" srcOrd="2" destOrd="0" parTransId="{E3E5CAE8-3150-2B4F-AB88-69B23C00B36B}" sibTransId="{77675309-5269-F24D-BD21-A1421EBC61CA}"/>
    <dgm:cxn modelId="{1ECF0D39-E9BF-E84B-A2AB-37CCADEEDC53}" type="presOf" srcId="{C8185F50-94ED-DE44-B1D5-B773872A700F}" destId="{96196C05-F5E3-A34A-9ED0-5C22F0E62971}" srcOrd="0" destOrd="0" presId="urn:microsoft.com/office/officeart/2005/8/layout/hierarchy6"/>
    <dgm:cxn modelId="{530EAB45-A257-564C-9A41-26506C82361F}" type="presOf" srcId="{7898D4DA-AF75-D943-AB83-A54D28D0D3A2}" destId="{1AC78866-B0ED-004D-9B24-120041E7808A}" srcOrd="0" destOrd="0" presId="urn:microsoft.com/office/officeart/2005/8/layout/hierarchy6"/>
    <dgm:cxn modelId="{7558CD6C-3F1A-AF4F-9845-2E5324D7EF2A}" srcId="{2A476944-8E8C-8945-88E6-876AAF84FB88}" destId="{B829A0E2-ADE6-9345-8238-5E425E76C1A2}" srcOrd="0" destOrd="0" parTransId="{0E2BDB9A-D392-BD4C-8A4E-7813C5129DA0}" sibTransId="{7BDE3D69-D460-C34A-B95E-DECB1BF4520E}"/>
    <dgm:cxn modelId="{2D682C6D-7365-C44A-8763-E736503F72E6}" type="presParOf" srcId="{90FCA05B-793D-FD41-B8F0-ACD0F38DD9AB}" destId="{1F960F5C-5DEE-F54F-B969-9F96249764F5}" srcOrd="0" destOrd="0" presId="urn:microsoft.com/office/officeart/2005/8/layout/hierarchy6"/>
    <dgm:cxn modelId="{A4013ED7-2D04-784C-AEC2-4A92CB257FCD}" type="presParOf" srcId="{1F960F5C-5DEE-F54F-B969-9F96249764F5}" destId="{227536EA-787A-7548-9B85-238632817F4C}" srcOrd="0" destOrd="0" presId="urn:microsoft.com/office/officeart/2005/8/layout/hierarchy6"/>
    <dgm:cxn modelId="{2503016C-1402-2942-9401-777B9F1260D1}" type="presParOf" srcId="{227536EA-787A-7548-9B85-238632817F4C}" destId="{4A8FAACD-76EF-E64F-84FF-C961D05AF2AF}" srcOrd="0" destOrd="0" presId="urn:microsoft.com/office/officeart/2005/8/layout/hierarchy6"/>
    <dgm:cxn modelId="{32A32709-B4C4-9B41-8C85-48A9BE54A1E6}" type="presParOf" srcId="{4A8FAACD-76EF-E64F-84FF-C961D05AF2AF}" destId="{72240185-828D-9241-994E-5C3680DAA467}" srcOrd="0" destOrd="0" presId="urn:microsoft.com/office/officeart/2005/8/layout/hierarchy6"/>
    <dgm:cxn modelId="{090135EA-131C-AD45-AE42-387E358F262D}" type="presParOf" srcId="{4A8FAACD-76EF-E64F-84FF-C961D05AF2AF}" destId="{BCC03A25-36F6-054E-AAEB-E929D7A6461D}" srcOrd="1" destOrd="0" presId="urn:microsoft.com/office/officeart/2005/8/layout/hierarchy6"/>
    <dgm:cxn modelId="{FB4D418D-4235-CE4C-A26B-1C7E70D2366A}" type="presParOf" srcId="{BCC03A25-36F6-054E-AAEB-E929D7A6461D}" destId="{7E95BBB6-1489-064C-9F67-67853FF562B6}" srcOrd="0" destOrd="0" presId="urn:microsoft.com/office/officeart/2005/8/layout/hierarchy6"/>
    <dgm:cxn modelId="{B740CC7B-EE0D-F148-8BA9-8C8D65A66DAF}" type="presParOf" srcId="{BCC03A25-36F6-054E-AAEB-E929D7A6461D}" destId="{1571B672-418A-6841-A1DD-C21F03CAB73A}" srcOrd="1" destOrd="0" presId="urn:microsoft.com/office/officeart/2005/8/layout/hierarchy6"/>
    <dgm:cxn modelId="{C9D4F6B3-DE03-A247-877E-557D10D01950}" type="presParOf" srcId="{1571B672-418A-6841-A1DD-C21F03CAB73A}" destId="{95F7487F-33CD-A547-9628-43AB4A74A576}" srcOrd="0" destOrd="0" presId="urn:microsoft.com/office/officeart/2005/8/layout/hierarchy6"/>
    <dgm:cxn modelId="{69E4D972-6A80-1841-B77F-1A4A09231888}" type="presParOf" srcId="{1571B672-418A-6841-A1DD-C21F03CAB73A}" destId="{D972B15C-4BAD-1145-AFE2-EB597013065B}" srcOrd="1" destOrd="0" presId="urn:microsoft.com/office/officeart/2005/8/layout/hierarchy6"/>
    <dgm:cxn modelId="{3F4A8E84-FD09-584D-9835-E1E33B210782}" type="presParOf" srcId="{BCC03A25-36F6-054E-AAEB-E929D7A6461D}" destId="{B9E93C26-EBEF-0F42-8E19-DE61DD5039E4}" srcOrd="2" destOrd="0" presId="urn:microsoft.com/office/officeart/2005/8/layout/hierarchy6"/>
    <dgm:cxn modelId="{63EEC48B-789F-664C-AA44-2B54E274AA50}" type="presParOf" srcId="{BCC03A25-36F6-054E-AAEB-E929D7A6461D}" destId="{85E21320-D67A-894B-88B2-ED5F4BB748E5}" srcOrd="3" destOrd="0" presId="urn:microsoft.com/office/officeart/2005/8/layout/hierarchy6"/>
    <dgm:cxn modelId="{510B224A-ED0B-364D-B108-34285B70C902}" type="presParOf" srcId="{85E21320-D67A-894B-88B2-ED5F4BB748E5}" destId="{675757B7-C4A2-2B49-BF17-DE8C95B03073}" srcOrd="0" destOrd="0" presId="urn:microsoft.com/office/officeart/2005/8/layout/hierarchy6"/>
    <dgm:cxn modelId="{D95ABF2A-919C-0245-96DE-4F97C8D8C08A}" type="presParOf" srcId="{85E21320-D67A-894B-88B2-ED5F4BB748E5}" destId="{F4C302B9-F6C4-384F-89C7-D615BAD5CA00}" srcOrd="1" destOrd="0" presId="urn:microsoft.com/office/officeart/2005/8/layout/hierarchy6"/>
    <dgm:cxn modelId="{9E5C6E63-E493-5343-ADE8-11B8EE5FBF11}" type="presParOf" srcId="{F4C302B9-F6C4-384F-89C7-D615BAD5CA00}" destId="{F4F48F01-7541-8B4F-A44C-8B795C4D0878}" srcOrd="0" destOrd="0" presId="urn:microsoft.com/office/officeart/2005/8/layout/hierarchy6"/>
    <dgm:cxn modelId="{EC67C87D-28B5-6545-91E8-785FCF21EEE0}" type="presParOf" srcId="{F4C302B9-F6C4-384F-89C7-D615BAD5CA00}" destId="{82281181-9DE9-6344-835A-7B0C15197216}" srcOrd="1" destOrd="0" presId="urn:microsoft.com/office/officeart/2005/8/layout/hierarchy6"/>
    <dgm:cxn modelId="{C61FC049-7E9F-C545-A078-EF6FF5B9FDE0}" type="presParOf" srcId="{82281181-9DE9-6344-835A-7B0C15197216}" destId="{58317555-A8F5-4F47-9C27-08DB4442A813}" srcOrd="0" destOrd="0" presId="urn:microsoft.com/office/officeart/2005/8/layout/hierarchy6"/>
    <dgm:cxn modelId="{910CB140-31D5-2240-B626-4C34000B2893}" type="presParOf" srcId="{82281181-9DE9-6344-835A-7B0C15197216}" destId="{DD61897B-C1DB-9246-9FFE-47C33ACE200C}" srcOrd="1" destOrd="0" presId="urn:microsoft.com/office/officeart/2005/8/layout/hierarchy6"/>
    <dgm:cxn modelId="{0DFF179C-CD78-6746-AA94-BD2DBE1D5117}" type="presParOf" srcId="{F4C302B9-F6C4-384F-89C7-D615BAD5CA00}" destId="{07D2791F-F128-0A4C-A790-9008E036D82A}" srcOrd="2" destOrd="0" presId="urn:microsoft.com/office/officeart/2005/8/layout/hierarchy6"/>
    <dgm:cxn modelId="{C87C5E7D-5CBF-A242-BF1A-B11DE08CC8E3}" type="presParOf" srcId="{F4C302B9-F6C4-384F-89C7-D615BAD5CA00}" destId="{26C8CA2F-854B-944D-9311-18688EE9B084}" srcOrd="3" destOrd="0" presId="urn:microsoft.com/office/officeart/2005/8/layout/hierarchy6"/>
    <dgm:cxn modelId="{1DAF8733-8142-9044-9A77-4BC971151C6D}" type="presParOf" srcId="{26C8CA2F-854B-944D-9311-18688EE9B084}" destId="{216BDDA3-2026-9448-84CD-E96AC45775E8}" srcOrd="0" destOrd="0" presId="urn:microsoft.com/office/officeart/2005/8/layout/hierarchy6"/>
    <dgm:cxn modelId="{E1EC21EA-13E0-CF4E-8EC0-DE6FB9AC2366}" type="presParOf" srcId="{26C8CA2F-854B-944D-9311-18688EE9B084}" destId="{B26F84E7-9FEC-FB4E-8F70-BC1AC6F1F1E1}" srcOrd="1" destOrd="0" presId="urn:microsoft.com/office/officeart/2005/8/layout/hierarchy6"/>
    <dgm:cxn modelId="{1E77DEF3-D5E6-B640-A8AC-317DFB175A0E}" type="presParOf" srcId="{F4C302B9-F6C4-384F-89C7-D615BAD5CA00}" destId="{2F7AA878-D612-044E-8EC7-12F14D4F4E4B}" srcOrd="4" destOrd="0" presId="urn:microsoft.com/office/officeart/2005/8/layout/hierarchy6"/>
    <dgm:cxn modelId="{465446FA-FA2C-7145-8927-36C064D691C4}" type="presParOf" srcId="{F4C302B9-F6C4-384F-89C7-D615BAD5CA00}" destId="{A31BBE7E-518A-4740-A2CF-1C1870BF5F4B}" srcOrd="5" destOrd="0" presId="urn:microsoft.com/office/officeart/2005/8/layout/hierarchy6"/>
    <dgm:cxn modelId="{04266574-AAD3-AD46-8645-760ED3C43EBC}" type="presParOf" srcId="{A31BBE7E-518A-4740-A2CF-1C1870BF5F4B}" destId="{FEA3F9FD-890C-1F44-956C-1112DAAE3D86}" srcOrd="0" destOrd="0" presId="urn:microsoft.com/office/officeart/2005/8/layout/hierarchy6"/>
    <dgm:cxn modelId="{D6532106-05F1-D54D-8FE1-629793E89DD0}" type="presParOf" srcId="{A31BBE7E-518A-4740-A2CF-1C1870BF5F4B}" destId="{D3DE610A-2EFF-8448-BCDF-7D6BC9312F15}" srcOrd="1" destOrd="0" presId="urn:microsoft.com/office/officeart/2005/8/layout/hierarchy6"/>
    <dgm:cxn modelId="{EE8C71FA-EDDF-D149-AF27-51F5DEB205B8}" type="presParOf" srcId="{BCC03A25-36F6-054E-AAEB-E929D7A6461D}" destId="{799223C7-2DF3-0544-9FC0-6B35871972BB}" srcOrd="4" destOrd="0" presId="urn:microsoft.com/office/officeart/2005/8/layout/hierarchy6"/>
    <dgm:cxn modelId="{9557B963-1168-F940-B1A4-301251382AF3}" type="presParOf" srcId="{BCC03A25-36F6-054E-AAEB-E929D7A6461D}" destId="{A524B6BD-A99B-7F45-99F7-48157C21CB71}" srcOrd="5" destOrd="0" presId="urn:microsoft.com/office/officeart/2005/8/layout/hierarchy6"/>
    <dgm:cxn modelId="{2C418350-81B7-3A44-B12A-89349C6832DE}" type="presParOf" srcId="{A524B6BD-A99B-7F45-99F7-48157C21CB71}" destId="{96196C05-F5E3-A34A-9ED0-5C22F0E62971}" srcOrd="0" destOrd="0" presId="urn:microsoft.com/office/officeart/2005/8/layout/hierarchy6"/>
    <dgm:cxn modelId="{666F0CE8-38D0-8A43-9BC3-6DE3DD00D8A4}" type="presParOf" srcId="{A524B6BD-A99B-7F45-99F7-48157C21CB71}" destId="{74384917-6FE8-DB47-9132-C93362910182}" srcOrd="1" destOrd="0" presId="urn:microsoft.com/office/officeart/2005/8/layout/hierarchy6"/>
    <dgm:cxn modelId="{056411AB-7F04-F74C-8DF8-B877017C05C6}" type="presParOf" srcId="{BCC03A25-36F6-054E-AAEB-E929D7A6461D}" destId="{123718FC-C545-9241-95B5-82AA14D908FC}" srcOrd="6" destOrd="0" presId="urn:microsoft.com/office/officeart/2005/8/layout/hierarchy6"/>
    <dgm:cxn modelId="{3095DE81-CA55-9347-A1D6-1620E4AE68CC}" type="presParOf" srcId="{BCC03A25-36F6-054E-AAEB-E929D7A6461D}" destId="{4D90D387-4348-F644-9F5C-B84B51B3B9F6}" srcOrd="7" destOrd="0" presId="urn:microsoft.com/office/officeart/2005/8/layout/hierarchy6"/>
    <dgm:cxn modelId="{0B8EA107-283A-FD40-9D37-4121A614DC0E}" type="presParOf" srcId="{4D90D387-4348-F644-9F5C-B84B51B3B9F6}" destId="{1AC78866-B0ED-004D-9B24-120041E7808A}" srcOrd="0" destOrd="0" presId="urn:microsoft.com/office/officeart/2005/8/layout/hierarchy6"/>
    <dgm:cxn modelId="{95F8A697-A133-FB42-BE24-4D5EBADF0862}" type="presParOf" srcId="{4D90D387-4348-F644-9F5C-B84B51B3B9F6}" destId="{29B5F5D7-DBA5-B347-9341-3DA7A2F843A9}" srcOrd="1" destOrd="0" presId="urn:microsoft.com/office/officeart/2005/8/layout/hierarchy6"/>
    <dgm:cxn modelId="{2535E83C-27A2-F244-93A0-DADE8E82B1B5}" type="presParOf" srcId="{90FCA05B-793D-FD41-B8F0-ACD0F38DD9AB}" destId="{665CCFD2-7EB7-6A47-A4AA-A95C94E841B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BF924-FF40-A647-AD91-71C6137C8F74}" type="doc">
      <dgm:prSet loTypeId="urn:microsoft.com/office/officeart/2005/8/layout/hierarchy6" loCatId="" qsTypeId="urn:microsoft.com/office/officeart/2005/8/quickstyle/simple4" qsCatId="simple" csTypeId="urn:microsoft.com/office/officeart/2005/8/colors/colorful5" csCatId="colorful" phldr="1"/>
      <dgm:spPr/>
      <dgm:t>
        <a:bodyPr/>
        <a:lstStyle/>
        <a:p>
          <a:endParaRPr lang="en-US"/>
        </a:p>
      </dgm:t>
    </dgm:pt>
    <dgm:pt modelId="{DD7FD940-A0FD-1D46-B5B3-5D6FFF3AC281}">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Computing and Software</a:t>
          </a:r>
          <a:endParaRPr lang="en-US" dirty="0"/>
        </a:p>
      </dgm:t>
    </dgm:pt>
    <dgm:pt modelId="{087A29F5-3493-B147-827C-0B0C9AF13418}" type="parTrans" cxnId="{064F35D9-BEDF-0D45-850D-1DAE9F9FEF5B}">
      <dgm:prSet/>
      <dgm:spPr/>
      <dgm:t>
        <a:bodyPr/>
        <a:lstStyle/>
        <a:p>
          <a:endParaRPr lang="en-US"/>
        </a:p>
      </dgm:t>
    </dgm:pt>
    <dgm:pt modelId="{1992CDF2-E027-2E45-95AF-79FF91EA4F71}" type="sibTrans" cxnId="{064F35D9-BEDF-0D45-850D-1DAE9F9FEF5B}">
      <dgm:prSet/>
      <dgm:spPr/>
      <dgm:t>
        <a:bodyPr/>
        <a:lstStyle/>
        <a:p>
          <a:endParaRPr lang="en-US"/>
        </a:p>
      </dgm:t>
    </dgm:pt>
    <dgm:pt modelId="{CA2BC8AE-AACA-4646-A94E-03B0531B2C4D}">
      <dgm:prSet phldrT="[Text]"/>
      <dgm:spPr/>
      <dgm:t>
        <a:bodyPr/>
        <a:lstStyle/>
        <a:p>
          <a:r>
            <a:rPr lang="en-US" dirty="0" smtClean="0"/>
            <a:t>SDP</a:t>
          </a:r>
          <a:endParaRPr lang="en-US" dirty="0"/>
        </a:p>
      </dgm:t>
    </dgm:pt>
    <dgm:pt modelId="{8EF357CD-8D3C-9041-ADBE-46D7456ACA71}" type="parTrans" cxnId="{917C08CD-4DCA-334C-886F-FB636A43F080}">
      <dgm:prSet/>
      <dgm:spPr/>
      <dgm:t>
        <a:bodyPr/>
        <a:lstStyle/>
        <a:p>
          <a:endParaRPr lang="en-US"/>
        </a:p>
      </dgm:t>
    </dgm:pt>
    <dgm:pt modelId="{26BDD933-4BA8-754B-9758-3D03BC1D3C48}" type="sibTrans" cxnId="{917C08CD-4DCA-334C-886F-FB636A43F080}">
      <dgm:prSet/>
      <dgm:spPr/>
      <dgm:t>
        <a:bodyPr/>
        <a:lstStyle/>
        <a:p>
          <a:endParaRPr lang="en-US"/>
        </a:p>
      </dgm:t>
    </dgm:pt>
    <dgm:pt modelId="{2A476944-8E8C-8945-88E6-876AAF84FB88}">
      <dgm:prSet phldrT="[Text]"/>
      <dgm:spPr/>
      <dgm:t>
        <a:bodyPr/>
        <a:lstStyle/>
        <a:p>
          <a:r>
            <a:rPr lang="en-US" dirty="0" smtClean="0"/>
            <a:t>TM</a:t>
          </a:r>
          <a:endParaRPr lang="en-US" dirty="0"/>
        </a:p>
      </dgm:t>
    </dgm:pt>
    <dgm:pt modelId="{DD34CADC-DF2F-C042-B6FD-C5E077699984}" type="parTrans" cxnId="{9C9C4037-3275-9846-B10F-32C98798E287}">
      <dgm:prSet/>
      <dgm:spPr/>
      <dgm:t>
        <a:bodyPr/>
        <a:lstStyle/>
        <a:p>
          <a:endParaRPr lang="en-US"/>
        </a:p>
      </dgm:t>
    </dgm:pt>
    <dgm:pt modelId="{4F59AFD6-9CA7-7240-AF31-833A7E30F3AA}" type="sibTrans" cxnId="{9C9C4037-3275-9846-B10F-32C98798E287}">
      <dgm:prSet/>
      <dgm:spPr/>
      <dgm:t>
        <a:bodyPr/>
        <a:lstStyle/>
        <a:p>
          <a:endParaRPr lang="en-US"/>
        </a:p>
      </dgm:t>
    </dgm:pt>
    <dgm:pt modelId="{C8185F50-94ED-DE44-B1D5-B773872A700F}">
      <dgm:prSet phldrT="[Text]"/>
      <dgm:spPr/>
      <dgm:t>
        <a:bodyPr/>
        <a:lstStyle/>
        <a:p>
          <a:r>
            <a:rPr lang="en-US" dirty="0" smtClean="0"/>
            <a:t>CSP Common</a:t>
          </a:r>
          <a:endParaRPr lang="en-US" dirty="0"/>
        </a:p>
      </dgm:t>
    </dgm:pt>
    <dgm:pt modelId="{07494A5A-4A97-5840-8114-36CEDD5D3BCD}" type="parTrans" cxnId="{0BB4140D-17CE-3344-ACE3-C1EEC891A315}">
      <dgm:prSet/>
      <dgm:spPr/>
      <dgm:t>
        <a:bodyPr/>
        <a:lstStyle/>
        <a:p>
          <a:endParaRPr lang="en-US"/>
        </a:p>
      </dgm:t>
    </dgm:pt>
    <dgm:pt modelId="{9137ADA9-66E1-4047-8CA9-1209AE0F8333}" type="sibTrans" cxnId="{0BB4140D-17CE-3344-ACE3-C1EEC891A315}">
      <dgm:prSet/>
      <dgm:spPr/>
      <dgm:t>
        <a:bodyPr/>
        <a:lstStyle/>
        <a:p>
          <a:endParaRPr lang="en-US"/>
        </a:p>
      </dgm:t>
    </dgm:pt>
    <dgm:pt modelId="{7898D4DA-AF75-D943-AB83-A54D28D0D3A2}">
      <dgm:prSet phldrT="[Text]"/>
      <dgm:spPr/>
      <dgm:t>
        <a:bodyPr/>
        <a:lstStyle/>
        <a:p>
          <a:r>
            <a:rPr lang="en-US" dirty="0" smtClean="0"/>
            <a:t>Element LMC and Common</a:t>
          </a:r>
          <a:endParaRPr lang="en-US" dirty="0"/>
        </a:p>
      </dgm:t>
    </dgm:pt>
    <dgm:pt modelId="{C6662358-CE81-0F40-B5EE-0F8554BA71CD}" type="parTrans" cxnId="{900EB278-CB27-6747-B345-89BAAF502766}">
      <dgm:prSet/>
      <dgm:spPr/>
      <dgm:t>
        <a:bodyPr/>
        <a:lstStyle/>
        <a:p>
          <a:endParaRPr lang="en-US"/>
        </a:p>
      </dgm:t>
    </dgm:pt>
    <dgm:pt modelId="{CE2AFDDF-C2B0-DD4D-86BF-052A1E250DE5}" type="sibTrans" cxnId="{900EB278-CB27-6747-B345-89BAAF502766}">
      <dgm:prSet/>
      <dgm:spPr/>
      <dgm:t>
        <a:bodyPr/>
        <a:lstStyle/>
        <a:p>
          <a:endParaRPr lang="en-US"/>
        </a:p>
      </dgm:t>
    </dgm:pt>
    <dgm:pt modelId="{90FCA05B-793D-FD41-B8F0-ACD0F38DD9AB}" type="pres">
      <dgm:prSet presAssocID="{64ABF924-FF40-A647-AD91-71C6137C8F74}" presName="mainComposite" presStyleCnt="0">
        <dgm:presLayoutVars>
          <dgm:chPref val="1"/>
          <dgm:dir/>
          <dgm:animOne val="branch"/>
          <dgm:animLvl val="lvl"/>
          <dgm:resizeHandles val="exact"/>
        </dgm:presLayoutVars>
      </dgm:prSet>
      <dgm:spPr/>
      <dgm:t>
        <a:bodyPr/>
        <a:lstStyle/>
        <a:p>
          <a:endParaRPr lang="en-US"/>
        </a:p>
      </dgm:t>
    </dgm:pt>
    <dgm:pt modelId="{1F960F5C-5DEE-F54F-B969-9F96249764F5}" type="pres">
      <dgm:prSet presAssocID="{64ABF924-FF40-A647-AD91-71C6137C8F74}" presName="hierFlow" presStyleCnt="0"/>
      <dgm:spPr/>
      <dgm:t>
        <a:bodyPr/>
        <a:lstStyle/>
        <a:p>
          <a:endParaRPr lang="en-US"/>
        </a:p>
      </dgm:t>
    </dgm:pt>
    <dgm:pt modelId="{227536EA-787A-7548-9B85-238632817F4C}" type="pres">
      <dgm:prSet presAssocID="{64ABF924-FF40-A647-AD91-71C6137C8F74}" presName="hierChild1" presStyleCnt="0">
        <dgm:presLayoutVars>
          <dgm:chPref val="1"/>
          <dgm:animOne val="branch"/>
          <dgm:animLvl val="lvl"/>
        </dgm:presLayoutVars>
      </dgm:prSet>
      <dgm:spPr/>
      <dgm:t>
        <a:bodyPr/>
        <a:lstStyle/>
        <a:p>
          <a:endParaRPr lang="en-US"/>
        </a:p>
      </dgm:t>
    </dgm:pt>
    <dgm:pt modelId="{4A8FAACD-76EF-E64F-84FF-C961D05AF2AF}" type="pres">
      <dgm:prSet presAssocID="{DD7FD940-A0FD-1D46-B5B3-5D6FFF3AC281}" presName="Name14" presStyleCnt="0"/>
      <dgm:spPr/>
      <dgm:t>
        <a:bodyPr/>
        <a:lstStyle/>
        <a:p>
          <a:endParaRPr lang="en-US"/>
        </a:p>
      </dgm:t>
    </dgm:pt>
    <dgm:pt modelId="{72240185-828D-9241-994E-5C3680DAA467}" type="pres">
      <dgm:prSet presAssocID="{DD7FD940-A0FD-1D46-B5B3-5D6FFF3AC281}" presName="level1Shape" presStyleLbl="node0" presStyleIdx="0" presStyleCnt="1">
        <dgm:presLayoutVars>
          <dgm:chPref val="3"/>
        </dgm:presLayoutVars>
      </dgm:prSet>
      <dgm:spPr/>
      <dgm:t>
        <a:bodyPr/>
        <a:lstStyle/>
        <a:p>
          <a:endParaRPr lang="en-US"/>
        </a:p>
      </dgm:t>
    </dgm:pt>
    <dgm:pt modelId="{BCC03A25-36F6-054E-AAEB-E929D7A6461D}" type="pres">
      <dgm:prSet presAssocID="{DD7FD940-A0FD-1D46-B5B3-5D6FFF3AC281}" presName="hierChild2" presStyleCnt="0"/>
      <dgm:spPr/>
      <dgm:t>
        <a:bodyPr/>
        <a:lstStyle/>
        <a:p>
          <a:endParaRPr lang="en-US"/>
        </a:p>
      </dgm:t>
    </dgm:pt>
    <dgm:pt modelId="{7E95BBB6-1489-064C-9F67-67853FF562B6}" type="pres">
      <dgm:prSet presAssocID="{8EF357CD-8D3C-9041-ADBE-46D7456ACA71}" presName="Name19" presStyleLbl="parChTrans1D2" presStyleIdx="0" presStyleCnt="4"/>
      <dgm:spPr/>
      <dgm:t>
        <a:bodyPr/>
        <a:lstStyle/>
        <a:p>
          <a:endParaRPr lang="en-US"/>
        </a:p>
      </dgm:t>
    </dgm:pt>
    <dgm:pt modelId="{1571B672-418A-6841-A1DD-C21F03CAB73A}" type="pres">
      <dgm:prSet presAssocID="{CA2BC8AE-AACA-4646-A94E-03B0531B2C4D}" presName="Name21" presStyleCnt="0"/>
      <dgm:spPr/>
      <dgm:t>
        <a:bodyPr/>
        <a:lstStyle/>
        <a:p>
          <a:endParaRPr lang="en-US"/>
        </a:p>
      </dgm:t>
    </dgm:pt>
    <dgm:pt modelId="{95F7487F-33CD-A547-9628-43AB4A74A576}" type="pres">
      <dgm:prSet presAssocID="{CA2BC8AE-AACA-4646-A94E-03B0531B2C4D}" presName="level2Shape" presStyleLbl="node2" presStyleIdx="0" presStyleCnt="4"/>
      <dgm:spPr/>
      <dgm:t>
        <a:bodyPr/>
        <a:lstStyle/>
        <a:p>
          <a:endParaRPr lang="en-US"/>
        </a:p>
      </dgm:t>
    </dgm:pt>
    <dgm:pt modelId="{D972B15C-4BAD-1145-AFE2-EB597013065B}" type="pres">
      <dgm:prSet presAssocID="{CA2BC8AE-AACA-4646-A94E-03B0531B2C4D}" presName="hierChild3" presStyleCnt="0"/>
      <dgm:spPr/>
      <dgm:t>
        <a:bodyPr/>
        <a:lstStyle/>
        <a:p>
          <a:endParaRPr lang="en-US"/>
        </a:p>
      </dgm:t>
    </dgm:pt>
    <dgm:pt modelId="{B9E93C26-EBEF-0F42-8E19-DE61DD5039E4}" type="pres">
      <dgm:prSet presAssocID="{DD34CADC-DF2F-C042-B6FD-C5E077699984}" presName="Name19" presStyleLbl="parChTrans1D2" presStyleIdx="1" presStyleCnt="4"/>
      <dgm:spPr/>
      <dgm:t>
        <a:bodyPr/>
        <a:lstStyle/>
        <a:p>
          <a:endParaRPr lang="en-US"/>
        </a:p>
      </dgm:t>
    </dgm:pt>
    <dgm:pt modelId="{85E21320-D67A-894B-88B2-ED5F4BB748E5}" type="pres">
      <dgm:prSet presAssocID="{2A476944-8E8C-8945-88E6-876AAF84FB88}" presName="Name21" presStyleCnt="0"/>
      <dgm:spPr/>
      <dgm:t>
        <a:bodyPr/>
        <a:lstStyle/>
        <a:p>
          <a:endParaRPr lang="en-US"/>
        </a:p>
      </dgm:t>
    </dgm:pt>
    <dgm:pt modelId="{675757B7-C4A2-2B49-BF17-DE8C95B03073}" type="pres">
      <dgm:prSet presAssocID="{2A476944-8E8C-8945-88E6-876AAF84FB88}" presName="level2Shape" presStyleLbl="node2" presStyleIdx="1" presStyleCnt="4"/>
      <dgm:spPr/>
      <dgm:t>
        <a:bodyPr/>
        <a:lstStyle/>
        <a:p>
          <a:endParaRPr lang="en-US"/>
        </a:p>
      </dgm:t>
    </dgm:pt>
    <dgm:pt modelId="{F4C302B9-F6C4-384F-89C7-D615BAD5CA00}" type="pres">
      <dgm:prSet presAssocID="{2A476944-8E8C-8945-88E6-876AAF84FB88}" presName="hierChild3" presStyleCnt="0"/>
      <dgm:spPr/>
      <dgm:t>
        <a:bodyPr/>
        <a:lstStyle/>
        <a:p>
          <a:endParaRPr lang="en-US"/>
        </a:p>
      </dgm:t>
    </dgm:pt>
    <dgm:pt modelId="{799223C7-2DF3-0544-9FC0-6B35871972BB}" type="pres">
      <dgm:prSet presAssocID="{07494A5A-4A97-5840-8114-36CEDD5D3BCD}" presName="Name19" presStyleLbl="parChTrans1D2" presStyleIdx="2" presStyleCnt="4"/>
      <dgm:spPr/>
      <dgm:t>
        <a:bodyPr/>
        <a:lstStyle/>
        <a:p>
          <a:endParaRPr lang="en-US"/>
        </a:p>
      </dgm:t>
    </dgm:pt>
    <dgm:pt modelId="{A524B6BD-A99B-7F45-99F7-48157C21CB71}" type="pres">
      <dgm:prSet presAssocID="{C8185F50-94ED-DE44-B1D5-B773872A700F}" presName="Name21" presStyleCnt="0"/>
      <dgm:spPr/>
      <dgm:t>
        <a:bodyPr/>
        <a:lstStyle/>
        <a:p>
          <a:endParaRPr lang="en-US"/>
        </a:p>
      </dgm:t>
    </dgm:pt>
    <dgm:pt modelId="{96196C05-F5E3-A34A-9ED0-5C22F0E62971}" type="pres">
      <dgm:prSet presAssocID="{C8185F50-94ED-DE44-B1D5-B773872A700F}" presName="level2Shape" presStyleLbl="node2" presStyleIdx="2" presStyleCnt="4"/>
      <dgm:spPr/>
      <dgm:t>
        <a:bodyPr/>
        <a:lstStyle/>
        <a:p>
          <a:endParaRPr lang="en-US"/>
        </a:p>
      </dgm:t>
    </dgm:pt>
    <dgm:pt modelId="{74384917-6FE8-DB47-9132-C93362910182}" type="pres">
      <dgm:prSet presAssocID="{C8185F50-94ED-DE44-B1D5-B773872A700F}" presName="hierChild3" presStyleCnt="0"/>
      <dgm:spPr/>
      <dgm:t>
        <a:bodyPr/>
        <a:lstStyle/>
        <a:p>
          <a:endParaRPr lang="en-US"/>
        </a:p>
      </dgm:t>
    </dgm:pt>
    <dgm:pt modelId="{123718FC-C545-9241-95B5-82AA14D908FC}" type="pres">
      <dgm:prSet presAssocID="{C6662358-CE81-0F40-B5EE-0F8554BA71CD}" presName="Name19" presStyleLbl="parChTrans1D2" presStyleIdx="3" presStyleCnt="4"/>
      <dgm:spPr/>
      <dgm:t>
        <a:bodyPr/>
        <a:lstStyle/>
        <a:p>
          <a:endParaRPr lang="en-US"/>
        </a:p>
      </dgm:t>
    </dgm:pt>
    <dgm:pt modelId="{4D90D387-4348-F644-9F5C-B84B51B3B9F6}" type="pres">
      <dgm:prSet presAssocID="{7898D4DA-AF75-D943-AB83-A54D28D0D3A2}" presName="Name21" presStyleCnt="0"/>
      <dgm:spPr/>
      <dgm:t>
        <a:bodyPr/>
        <a:lstStyle/>
        <a:p>
          <a:endParaRPr lang="en-US"/>
        </a:p>
      </dgm:t>
    </dgm:pt>
    <dgm:pt modelId="{1AC78866-B0ED-004D-9B24-120041E7808A}" type="pres">
      <dgm:prSet presAssocID="{7898D4DA-AF75-D943-AB83-A54D28D0D3A2}" presName="level2Shape" presStyleLbl="node2" presStyleIdx="3" presStyleCnt="4"/>
      <dgm:spPr/>
      <dgm:t>
        <a:bodyPr/>
        <a:lstStyle/>
        <a:p>
          <a:endParaRPr lang="en-US"/>
        </a:p>
      </dgm:t>
    </dgm:pt>
    <dgm:pt modelId="{29B5F5D7-DBA5-B347-9341-3DA7A2F843A9}" type="pres">
      <dgm:prSet presAssocID="{7898D4DA-AF75-D943-AB83-A54D28D0D3A2}" presName="hierChild3" presStyleCnt="0"/>
      <dgm:spPr/>
      <dgm:t>
        <a:bodyPr/>
        <a:lstStyle/>
        <a:p>
          <a:endParaRPr lang="en-US"/>
        </a:p>
      </dgm:t>
    </dgm:pt>
    <dgm:pt modelId="{665CCFD2-7EB7-6A47-A4AA-A95C94E841B7}" type="pres">
      <dgm:prSet presAssocID="{64ABF924-FF40-A647-AD91-71C6137C8F74}" presName="bgShapesFlow" presStyleCnt="0"/>
      <dgm:spPr/>
      <dgm:t>
        <a:bodyPr/>
        <a:lstStyle/>
        <a:p>
          <a:endParaRPr lang="en-US"/>
        </a:p>
      </dgm:t>
    </dgm:pt>
  </dgm:ptLst>
  <dgm:cxnLst>
    <dgm:cxn modelId="{6853751B-4C33-A546-B8DB-413952A08DB1}" type="presOf" srcId="{C6662358-CE81-0F40-B5EE-0F8554BA71CD}" destId="{123718FC-C545-9241-95B5-82AA14D908FC}" srcOrd="0" destOrd="0" presId="urn:microsoft.com/office/officeart/2005/8/layout/hierarchy6"/>
    <dgm:cxn modelId="{8C60B76E-A436-EF4D-851C-2D575E1058D8}" type="presOf" srcId="{64ABF924-FF40-A647-AD91-71C6137C8F74}" destId="{90FCA05B-793D-FD41-B8F0-ACD0F38DD9AB}" srcOrd="0" destOrd="0" presId="urn:microsoft.com/office/officeart/2005/8/layout/hierarchy6"/>
    <dgm:cxn modelId="{01B61578-82FD-C24C-966E-156F231B45A0}" type="presOf" srcId="{C8185F50-94ED-DE44-B1D5-B773872A700F}" destId="{96196C05-F5E3-A34A-9ED0-5C22F0E62971}" srcOrd="0" destOrd="0" presId="urn:microsoft.com/office/officeart/2005/8/layout/hierarchy6"/>
    <dgm:cxn modelId="{0F1DC629-D8D0-3541-87DC-19249B3885F5}" type="presOf" srcId="{DD34CADC-DF2F-C042-B6FD-C5E077699984}" destId="{B9E93C26-EBEF-0F42-8E19-DE61DD5039E4}" srcOrd="0" destOrd="0" presId="urn:microsoft.com/office/officeart/2005/8/layout/hierarchy6"/>
    <dgm:cxn modelId="{205FC165-9DF3-3344-ADC1-C04F87AC29EC}" type="presOf" srcId="{07494A5A-4A97-5840-8114-36CEDD5D3BCD}" destId="{799223C7-2DF3-0544-9FC0-6B35871972BB}" srcOrd="0" destOrd="0" presId="urn:microsoft.com/office/officeart/2005/8/layout/hierarchy6"/>
    <dgm:cxn modelId="{ACA8A050-4A38-1848-8013-CC8CE84061BE}" type="presOf" srcId="{2A476944-8E8C-8945-88E6-876AAF84FB88}" destId="{675757B7-C4A2-2B49-BF17-DE8C95B03073}" srcOrd="0" destOrd="0" presId="urn:microsoft.com/office/officeart/2005/8/layout/hierarchy6"/>
    <dgm:cxn modelId="{064F35D9-BEDF-0D45-850D-1DAE9F9FEF5B}" srcId="{64ABF924-FF40-A647-AD91-71C6137C8F74}" destId="{DD7FD940-A0FD-1D46-B5B3-5D6FFF3AC281}" srcOrd="0" destOrd="0" parTransId="{087A29F5-3493-B147-827C-0B0C9AF13418}" sibTransId="{1992CDF2-E027-2E45-95AF-79FF91EA4F71}"/>
    <dgm:cxn modelId="{55AE1FD6-2398-C845-BC6F-149606F100DA}" type="presOf" srcId="{CA2BC8AE-AACA-4646-A94E-03B0531B2C4D}" destId="{95F7487F-33CD-A547-9628-43AB4A74A576}" srcOrd="0" destOrd="0" presId="urn:microsoft.com/office/officeart/2005/8/layout/hierarchy6"/>
    <dgm:cxn modelId="{5813787B-D4E8-2543-B802-3E2EE680E669}" type="presOf" srcId="{DD7FD940-A0FD-1D46-B5B3-5D6FFF3AC281}" destId="{72240185-828D-9241-994E-5C3680DAA467}" srcOrd="0" destOrd="0" presId="urn:microsoft.com/office/officeart/2005/8/layout/hierarchy6"/>
    <dgm:cxn modelId="{917C08CD-4DCA-334C-886F-FB636A43F080}" srcId="{DD7FD940-A0FD-1D46-B5B3-5D6FFF3AC281}" destId="{CA2BC8AE-AACA-4646-A94E-03B0531B2C4D}" srcOrd="0" destOrd="0" parTransId="{8EF357CD-8D3C-9041-ADBE-46D7456ACA71}" sibTransId="{26BDD933-4BA8-754B-9758-3D03BC1D3C48}"/>
    <dgm:cxn modelId="{0BB4140D-17CE-3344-ACE3-C1EEC891A315}" srcId="{DD7FD940-A0FD-1D46-B5B3-5D6FFF3AC281}" destId="{C8185F50-94ED-DE44-B1D5-B773872A700F}" srcOrd="2" destOrd="0" parTransId="{07494A5A-4A97-5840-8114-36CEDD5D3BCD}" sibTransId="{9137ADA9-66E1-4047-8CA9-1209AE0F8333}"/>
    <dgm:cxn modelId="{839A4D7A-5B2D-DF4B-9CFD-8757F2C74086}" type="presOf" srcId="{8EF357CD-8D3C-9041-ADBE-46D7456ACA71}" destId="{7E95BBB6-1489-064C-9F67-67853FF562B6}" srcOrd="0" destOrd="0" presId="urn:microsoft.com/office/officeart/2005/8/layout/hierarchy6"/>
    <dgm:cxn modelId="{900EB278-CB27-6747-B345-89BAAF502766}" srcId="{DD7FD940-A0FD-1D46-B5B3-5D6FFF3AC281}" destId="{7898D4DA-AF75-D943-AB83-A54D28D0D3A2}" srcOrd="3" destOrd="0" parTransId="{C6662358-CE81-0F40-B5EE-0F8554BA71CD}" sibTransId="{CE2AFDDF-C2B0-DD4D-86BF-052A1E250DE5}"/>
    <dgm:cxn modelId="{9C9C4037-3275-9846-B10F-32C98798E287}" srcId="{DD7FD940-A0FD-1D46-B5B3-5D6FFF3AC281}" destId="{2A476944-8E8C-8945-88E6-876AAF84FB88}" srcOrd="1" destOrd="0" parTransId="{DD34CADC-DF2F-C042-B6FD-C5E077699984}" sibTransId="{4F59AFD6-9CA7-7240-AF31-833A7E30F3AA}"/>
    <dgm:cxn modelId="{92E2A0D0-1445-8D44-9772-7202718043BE}" type="presOf" srcId="{7898D4DA-AF75-D943-AB83-A54D28D0D3A2}" destId="{1AC78866-B0ED-004D-9B24-120041E7808A}" srcOrd="0" destOrd="0" presId="urn:microsoft.com/office/officeart/2005/8/layout/hierarchy6"/>
    <dgm:cxn modelId="{D64D3784-C427-9348-B158-8B629E918B34}" type="presParOf" srcId="{90FCA05B-793D-FD41-B8F0-ACD0F38DD9AB}" destId="{1F960F5C-5DEE-F54F-B969-9F96249764F5}" srcOrd="0" destOrd="0" presId="urn:microsoft.com/office/officeart/2005/8/layout/hierarchy6"/>
    <dgm:cxn modelId="{DD61D5E0-0DE8-E142-8563-4C2444FA0626}" type="presParOf" srcId="{1F960F5C-5DEE-F54F-B969-9F96249764F5}" destId="{227536EA-787A-7548-9B85-238632817F4C}" srcOrd="0" destOrd="0" presId="urn:microsoft.com/office/officeart/2005/8/layout/hierarchy6"/>
    <dgm:cxn modelId="{67B943D0-F8C6-5947-9154-7986BF4CA7D9}" type="presParOf" srcId="{227536EA-787A-7548-9B85-238632817F4C}" destId="{4A8FAACD-76EF-E64F-84FF-C961D05AF2AF}" srcOrd="0" destOrd="0" presId="urn:microsoft.com/office/officeart/2005/8/layout/hierarchy6"/>
    <dgm:cxn modelId="{693180DF-3900-BB4C-AEA0-A16BF2A1054F}" type="presParOf" srcId="{4A8FAACD-76EF-E64F-84FF-C961D05AF2AF}" destId="{72240185-828D-9241-994E-5C3680DAA467}" srcOrd="0" destOrd="0" presId="urn:microsoft.com/office/officeart/2005/8/layout/hierarchy6"/>
    <dgm:cxn modelId="{4E4013A2-9160-6F4D-84F2-A062381E1468}" type="presParOf" srcId="{4A8FAACD-76EF-E64F-84FF-C961D05AF2AF}" destId="{BCC03A25-36F6-054E-AAEB-E929D7A6461D}" srcOrd="1" destOrd="0" presId="urn:microsoft.com/office/officeart/2005/8/layout/hierarchy6"/>
    <dgm:cxn modelId="{CA67525F-3C10-0145-8ED4-0F8BE9D45135}" type="presParOf" srcId="{BCC03A25-36F6-054E-AAEB-E929D7A6461D}" destId="{7E95BBB6-1489-064C-9F67-67853FF562B6}" srcOrd="0" destOrd="0" presId="urn:microsoft.com/office/officeart/2005/8/layout/hierarchy6"/>
    <dgm:cxn modelId="{2E4C0332-80D0-2049-8F04-3C7969CF1455}" type="presParOf" srcId="{BCC03A25-36F6-054E-AAEB-E929D7A6461D}" destId="{1571B672-418A-6841-A1DD-C21F03CAB73A}" srcOrd="1" destOrd="0" presId="urn:microsoft.com/office/officeart/2005/8/layout/hierarchy6"/>
    <dgm:cxn modelId="{A10F0129-81E4-9746-AA7D-40369171E263}" type="presParOf" srcId="{1571B672-418A-6841-A1DD-C21F03CAB73A}" destId="{95F7487F-33CD-A547-9628-43AB4A74A576}" srcOrd="0" destOrd="0" presId="urn:microsoft.com/office/officeart/2005/8/layout/hierarchy6"/>
    <dgm:cxn modelId="{63FDFF51-1B28-BD45-871C-D7387B0B2009}" type="presParOf" srcId="{1571B672-418A-6841-A1DD-C21F03CAB73A}" destId="{D972B15C-4BAD-1145-AFE2-EB597013065B}" srcOrd="1" destOrd="0" presId="urn:microsoft.com/office/officeart/2005/8/layout/hierarchy6"/>
    <dgm:cxn modelId="{71D4EA84-1166-7A4F-BB84-8D540FC38004}" type="presParOf" srcId="{BCC03A25-36F6-054E-AAEB-E929D7A6461D}" destId="{B9E93C26-EBEF-0F42-8E19-DE61DD5039E4}" srcOrd="2" destOrd="0" presId="urn:microsoft.com/office/officeart/2005/8/layout/hierarchy6"/>
    <dgm:cxn modelId="{C70A099D-0509-F543-8FF9-0962B44974A5}" type="presParOf" srcId="{BCC03A25-36F6-054E-AAEB-E929D7A6461D}" destId="{85E21320-D67A-894B-88B2-ED5F4BB748E5}" srcOrd="3" destOrd="0" presId="urn:microsoft.com/office/officeart/2005/8/layout/hierarchy6"/>
    <dgm:cxn modelId="{B3921609-4CBB-594A-B88D-1D8357C7E2FA}" type="presParOf" srcId="{85E21320-D67A-894B-88B2-ED5F4BB748E5}" destId="{675757B7-C4A2-2B49-BF17-DE8C95B03073}" srcOrd="0" destOrd="0" presId="urn:microsoft.com/office/officeart/2005/8/layout/hierarchy6"/>
    <dgm:cxn modelId="{233C6A60-89AC-2C41-B05E-BBA263CF59CE}" type="presParOf" srcId="{85E21320-D67A-894B-88B2-ED5F4BB748E5}" destId="{F4C302B9-F6C4-384F-89C7-D615BAD5CA00}" srcOrd="1" destOrd="0" presId="urn:microsoft.com/office/officeart/2005/8/layout/hierarchy6"/>
    <dgm:cxn modelId="{4BE75F68-1245-7745-8928-87C39F211F8B}" type="presParOf" srcId="{BCC03A25-36F6-054E-AAEB-E929D7A6461D}" destId="{799223C7-2DF3-0544-9FC0-6B35871972BB}" srcOrd="4" destOrd="0" presId="urn:microsoft.com/office/officeart/2005/8/layout/hierarchy6"/>
    <dgm:cxn modelId="{4CB7414A-4FF8-F54E-9CD7-E50B26740375}" type="presParOf" srcId="{BCC03A25-36F6-054E-AAEB-E929D7A6461D}" destId="{A524B6BD-A99B-7F45-99F7-48157C21CB71}" srcOrd="5" destOrd="0" presId="urn:microsoft.com/office/officeart/2005/8/layout/hierarchy6"/>
    <dgm:cxn modelId="{AD0F11B6-7D7E-264C-B057-B5A7FFDBD8E8}" type="presParOf" srcId="{A524B6BD-A99B-7F45-99F7-48157C21CB71}" destId="{96196C05-F5E3-A34A-9ED0-5C22F0E62971}" srcOrd="0" destOrd="0" presId="urn:microsoft.com/office/officeart/2005/8/layout/hierarchy6"/>
    <dgm:cxn modelId="{262999E5-AB3A-9B45-9A3A-878048554D47}" type="presParOf" srcId="{A524B6BD-A99B-7F45-99F7-48157C21CB71}" destId="{74384917-6FE8-DB47-9132-C93362910182}" srcOrd="1" destOrd="0" presId="urn:microsoft.com/office/officeart/2005/8/layout/hierarchy6"/>
    <dgm:cxn modelId="{56856C67-C393-4242-AFAA-18DF0FDF96B5}" type="presParOf" srcId="{BCC03A25-36F6-054E-AAEB-E929D7A6461D}" destId="{123718FC-C545-9241-95B5-82AA14D908FC}" srcOrd="6" destOrd="0" presId="urn:microsoft.com/office/officeart/2005/8/layout/hierarchy6"/>
    <dgm:cxn modelId="{46D2545C-C51A-694A-9CC5-8754634918FC}" type="presParOf" srcId="{BCC03A25-36F6-054E-AAEB-E929D7A6461D}" destId="{4D90D387-4348-F644-9F5C-B84B51B3B9F6}" srcOrd="7" destOrd="0" presId="urn:microsoft.com/office/officeart/2005/8/layout/hierarchy6"/>
    <dgm:cxn modelId="{87610FB4-89E2-074E-9B9E-798BA27376FE}" type="presParOf" srcId="{4D90D387-4348-F644-9F5C-B84B51B3B9F6}" destId="{1AC78866-B0ED-004D-9B24-120041E7808A}" srcOrd="0" destOrd="0" presId="urn:microsoft.com/office/officeart/2005/8/layout/hierarchy6"/>
    <dgm:cxn modelId="{938C9FE4-E541-5B4A-B5E1-8B15C011795E}" type="presParOf" srcId="{4D90D387-4348-F644-9F5C-B84B51B3B9F6}" destId="{29B5F5D7-DBA5-B347-9341-3DA7A2F843A9}" srcOrd="1" destOrd="0" presId="urn:microsoft.com/office/officeart/2005/8/layout/hierarchy6"/>
    <dgm:cxn modelId="{09C0FFF6-C435-0C48-AB92-18C0AA5DEE1F}" type="presParOf" srcId="{90FCA05B-793D-FD41-B8F0-ACD0F38DD9AB}" destId="{665CCFD2-7EB7-6A47-A4AA-A95C94E841B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BF924-FF40-A647-AD91-71C6137C8F74}" type="doc">
      <dgm:prSet loTypeId="urn:microsoft.com/office/officeart/2005/8/layout/hierarchy6" loCatId="" qsTypeId="urn:microsoft.com/office/officeart/2005/8/quickstyle/simple4" qsCatId="simple" csTypeId="urn:microsoft.com/office/officeart/2005/8/colors/colorful5" csCatId="colorful" phldr="1"/>
      <dgm:spPr/>
      <dgm:t>
        <a:bodyPr/>
        <a:lstStyle/>
        <a:p>
          <a:endParaRPr lang="en-US"/>
        </a:p>
      </dgm:t>
    </dgm:pt>
    <dgm:pt modelId="{DD7FD940-A0FD-1D46-B5B3-5D6FFF3AC281}">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Computing and Software</a:t>
          </a:r>
          <a:endParaRPr lang="en-US" dirty="0"/>
        </a:p>
      </dgm:t>
    </dgm:pt>
    <dgm:pt modelId="{087A29F5-3493-B147-827C-0B0C9AF13418}" type="parTrans" cxnId="{064F35D9-BEDF-0D45-850D-1DAE9F9FEF5B}">
      <dgm:prSet/>
      <dgm:spPr/>
      <dgm:t>
        <a:bodyPr/>
        <a:lstStyle/>
        <a:p>
          <a:endParaRPr lang="en-US"/>
        </a:p>
      </dgm:t>
    </dgm:pt>
    <dgm:pt modelId="{1992CDF2-E027-2E45-95AF-79FF91EA4F71}" type="sibTrans" cxnId="{064F35D9-BEDF-0D45-850D-1DAE9F9FEF5B}">
      <dgm:prSet/>
      <dgm:spPr/>
      <dgm:t>
        <a:bodyPr/>
        <a:lstStyle/>
        <a:p>
          <a:endParaRPr lang="en-US"/>
        </a:p>
      </dgm:t>
    </dgm:pt>
    <dgm:pt modelId="{CA2BC8AE-AACA-4646-A94E-03B0531B2C4D}">
      <dgm:prSet phldrT="[Text]"/>
      <dgm:spPr/>
      <dgm:t>
        <a:bodyPr/>
        <a:lstStyle/>
        <a:p>
          <a:r>
            <a:rPr lang="en-US" dirty="0" smtClean="0"/>
            <a:t>SDP</a:t>
          </a:r>
          <a:endParaRPr lang="en-US" dirty="0"/>
        </a:p>
      </dgm:t>
    </dgm:pt>
    <dgm:pt modelId="{8EF357CD-8D3C-9041-ADBE-46D7456ACA71}" type="parTrans" cxnId="{917C08CD-4DCA-334C-886F-FB636A43F080}">
      <dgm:prSet/>
      <dgm:spPr/>
      <dgm:t>
        <a:bodyPr/>
        <a:lstStyle/>
        <a:p>
          <a:endParaRPr lang="en-US"/>
        </a:p>
      </dgm:t>
    </dgm:pt>
    <dgm:pt modelId="{26BDD933-4BA8-754B-9758-3D03BC1D3C48}" type="sibTrans" cxnId="{917C08CD-4DCA-334C-886F-FB636A43F080}">
      <dgm:prSet/>
      <dgm:spPr/>
      <dgm:t>
        <a:bodyPr/>
        <a:lstStyle/>
        <a:p>
          <a:endParaRPr lang="en-US"/>
        </a:p>
      </dgm:t>
    </dgm:pt>
    <dgm:pt modelId="{2A476944-8E8C-8945-88E6-876AAF84FB88}">
      <dgm:prSet phldrT="[Text]"/>
      <dgm:spPr/>
      <dgm:t>
        <a:bodyPr/>
        <a:lstStyle/>
        <a:p>
          <a:r>
            <a:rPr lang="en-US" dirty="0" smtClean="0"/>
            <a:t>TM, LFAA and LMC</a:t>
          </a:r>
          <a:endParaRPr lang="en-US" dirty="0"/>
        </a:p>
      </dgm:t>
    </dgm:pt>
    <dgm:pt modelId="{DD34CADC-DF2F-C042-B6FD-C5E077699984}" type="parTrans" cxnId="{9C9C4037-3275-9846-B10F-32C98798E287}">
      <dgm:prSet/>
      <dgm:spPr/>
      <dgm:t>
        <a:bodyPr/>
        <a:lstStyle/>
        <a:p>
          <a:endParaRPr lang="en-US"/>
        </a:p>
      </dgm:t>
    </dgm:pt>
    <dgm:pt modelId="{4F59AFD6-9CA7-7240-AF31-833A7E30F3AA}" type="sibTrans" cxnId="{9C9C4037-3275-9846-B10F-32C98798E287}">
      <dgm:prSet/>
      <dgm:spPr/>
      <dgm:t>
        <a:bodyPr/>
        <a:lstStyle/>
        <a:p>
          <a:endParaRPr lang="en-US"/>
        </a:p>
      </dgm:t>
    </dgm:pt>
    <dgm:pt modelId="{C8185F50-94ED-DE44-B1D5-B773872A700F}">
      <dgm:prSet phldrT="[Text]"/>
      <dgm:spPr/>
      <dgm:t>
        <a:bodyPr/>
        <a:lstStyle/>
        <a:p>
          <a:r>
            <a:rPr lang="en-US" dirty="0" smtClean="0"/>
            <a:t>CSP Common</a:t>
          </a:r>
          <a:endParaRPr lang="en-US" dirty="0"/>
        </a:p>
      </dgm:t>
    </dgm:pt>
    <dgm:pt modelId="{07494A5A-4A97-5840-8114-36CEDD5D3BCD}" type="parTrans" cxnId="{0BB4140D-17CE-3344-ACE3-C1EEC891A315}">
      <dgm:prSet/>
      <dgm:spPr/>
      <dgm:t>
        <a:bodyPr/>
        <a:lstStyle/>
        <a:p>
          <a:endParaRPr lang="en-US"/>
        </a:p>
      </dgm:t>
    </dgm:pt>
    <dgm:pt modelId="{9137ADA9-66E1-4047-8CA9-1209AE0F8333}" type="sibTrans" cxnId="{0BB4140D-17CE-3344-ACE3-C1EEC891A315}">
      <dgm:prSet/>
      <dgm:spPr/>
      <dgm:t>
        <a:bodyPr/>
        <a:lstStyle/>
        <a:p>
          <a:endParaRPr lang="en-US"/>
        </a:p>
      </dgm:t>
    </dgm:pt>
    <dgm:pt modelId="{7898D4DA-AF75-D943-AB83-A54D28D0D3A2}">
      <dgm:prSet phldrT="[Text]"/>
      <dgm:spPr/>
      <dgm:t>
        <a:bodyPr/>
        <a:lstStyle/>
        <a:p>
          <a:r>
            <a:rPr lang="en-US" dirty="0" smtClean="0"/>
            <a:t>Element LMC and Common</a:t>
          </a:r>
          <a:endParaRPr lang="en-US" dirty="0"/>
        </a:p>
      </dgm:t>
    </dgm:pt>
    <dgm:pt modelId="{C6662358-CE81-0F40-B5EE-0F8554BA71CD}" type="parTrans" cxnId="{900EB278-CB27-6747-B345-89BAAF502766}">
      <dgm:prSet/>
      <dgm:spPr/>
      <dgm:t>
        <a:bodyPr/>
        <a:lstStyle/>
        <a:p>
          <a:endParaRPr lang="en-US"/>
        </a:p>
      </dgm:t>
    </dgm:pt>
    <dgm:pt modelId="{CE2AFDDF-C2B0-DD4D-86BF-052A1E250DE5}" type="sibTrans" cxnId="{900EB278-CB27-6747-B345-89BAAF502766}">
      <dgm:prSet/>
      <dgm:spPr/>
      <dgm:t>
        <a:bodyPr/>
        <a:lstStyle/>
        <a:p>
          <a:endParaRPr lang="en-US"/>
        </a:p>
      </dgm:t>
    </dgm:pt>
    <dgm:pt modelId="{90FCA05B-793D-FD41-B8F0-ACD0F38DD9AB}" type="pres">
      <dgm:prSet presAssocID="{64ABF924-FF40-A647-AD91-71C6137C8F74}" presName="mainComposite" presStyleCnt="0">
        <dgm:presLayoutVars>
          <dgm:chPref val="1"/>
          <dgm:dir/>
          <dgm:animOne val="branch"/>
          <dgm:animLvl val="lvl"/>
          <dgm:resizeHandles val="exact"/>
        </dgm:presLayoutVars>
      </dgm:prSet>
      <dgm:spPr/>
      <dgm:t>
        <a:bodyPr/>
        <a:lstStyle/>
        <a:p>
          <a:endParaRPr lang="en-US"/>
        </a:p>
      </dgm:t>
    </dgm:pt>
    <dgm:pt modelId="{1F960F5C-5DEE-F54F-B969-9F96249764F5}" type="pres">
      <dgm:prSet presAssocID="{64ABF924-FF40-A647-AD91-71C6137C8F74}" presName="hierFlow" presStyleCnt="0"/>
      <dgm:spPr/>
      <dgm:t>
        <a:bodyPr/>
        <a:lstStyle/>
        <a:p>
          <a:endParaRPr lang="en-US"/>
        </a:p>
      </dgm:t>
    </dgm:pt>
    <dgm:pt modelId="{227536EA-787A-7548-9B85-238632817F4C}" type="pres">
      <dgm:prSet presAssocID="{64ABF924-FF40-A647-AD91-71C6137C8F74}" presName="hierChild1" presStyleCnt="0">
        <dgm:presLayoutVars>
          <dgm:chPref val="1"/>
          <dgm:animOne val="branch"/>
          <dgm:animLvl val="lvl"/>
        </dgm:presLayoutVars>
      </dgm:prSet>
      <dgm:spPr/>
      <dgm:t>
        <a:bodyPr/>
        <a:lstStyle/>
        <a:p>
          <a:endParaRPr lang="en-US"/>
        </a:p>
      </dgm:t>
    </dgm:pt>
    <dgm:pt modelId="{4A8FAACD-76EF-E64F-84FF-C961D05AF2AF}" type="pres">
      <dgm:prSet presAssocID="{DD7FD940-A0FD-1D46-B5B3-5D6FFF3AC281}" presName="Name14" presStyleCnt="0"/>
      <dgm:spPr/>
      <dgm:t>
        <a:bodyPr/>
        <a:lstStyle/>
        <a:p>
          <a:endParaRPr lang="en-US"/>
        </a:p>
      </dgm:t>
    </dgm:pt>
    <dgm:pt modelId="{72240185-828D-9241-994E-5C3680DAA467}" type="pres">
      <dgm:prSet presAssocID="{DD7FD940-A0FD-1D46-B5B3-5D6FFF3AC281}" presName="level1Shape" presStyleLbl="node0" presStyleIdx="0" presStyleCnt="1">
        <dgm:presLayoutVars>
          <dgm:chPref val="3"/>
        </dgm:presLayoutVars>
      </dgm:prSet>
      <dgm:spPr/>
      <dgm:t>
        <a:bodyPr/>
        <a:lstStyle/>
        <a:p>
          <a:endParaRPr lang="en-US"/>
        </a:p>
      </dgm:t>
    </dgm:pt>
    <dgm:pt modelId="{BCC03A25-36F6-054E-AAEB-E929D7A6461D}" type="pres">
      <dgm:prSet presAssocID="{DD7FD940-A0FD-1D46-B5B3-5D6FFF3AC281}" presName="hierChild2" presStyleCnt="0"/>
      <dgm:spPr/>
      <dgm:t>
        <a:bodyPr/>
        <a:lstStyle/>
        <a:p>
          <a:endParaRPr lang="en-US"/>
        </a:p>
      </dgm:t>
    </dgm:pt>
    <dgm:pt modelId="{7E95BBB6-1489-064C-9F67-67853FF562B6}" type="pres">
      <dgm:prSet presAssocID="{8EF357CD-8D3C-9041-ADBE-46D7456ACA71}" presName="Name19" presStyleLbl="parChTrans1D2" presStyleIdx="0" presStyleCnt="4"/>
      <dgm:spPr/>
      <dgm:t>
        <a:bodyPr/>
        <a:lstStyle/>
        <a:p>
          <a:endParaRPr lang="en-US"/>
        </a:p>
      </dgm:t>
    </dgm:pt>
    <dgm:pt modelId="{1571B672-418A-6841-A1DD-C21F03CAB73A}" type="pres">
      <dgm:prSet presAssocID="{CA2BC8AE-AACA-4646-A94E-03B0531B2C4D}" presName="Name21" presStyleCnt="0"/>
      <dgm:spPr/>
      <dgm:t>
        <a:bodyPr/>
        <a:lstStyle/>
        <a:p>
          <a:endParaRPr lang="en-US"/>
        </a:p>
      </dgm:t>
    </dgm:pt>
    <dgm:pt modelId="{95F7487F-33CD-A547-9628-43AB4A74A576}" type="pres">
      <dgm:prSet presAssocID="{CA2BC8AE-AACA-4646-A94E-03B0531B2C4D}" presName="level2Shape" presStyleLbl="node2" presStyleIdx="0" presStyleCnt="4"/>
      <dgm:spPr/>
      <dgm:t>
        <a:bodyPr/>
        <a:lstStyle/>
        <a:p>
          <a:endParaRPr lang="en-US"/>
        </a:p>
      </dgm:t>
    </dgm:pt>
    <dgm:pt modelId="{D972B15C-4BAD-1145-AFE2-EB597013065B}" type="pres">
      <dgm:prSet presAssocID="{CA2BC8AE-AACA-4646-A94E-03B0531B2C4D}" presName="hierChild3" presStyleCnt="0"/>
      <dgm:spPr/>
      <dgm:t>
        <a:bodyPr/>
        <a:lstStyle/>
        <a:p>
          <a:endParaRPr lang="en-US"/>
        </a:p>
      </dgm:t>
    </dgm:pt>
    <dgm:pt modelId="{B9E93C26-EBEF-0F42-8E19-DE61DD5039E4}" type="pres">
      <dgm:prSet presAssocID="{DD34CADC-DF2F-C042-B6FD-C5E077699984}" presName="Name19" presStyleLbl="parChTrans1D2" presStyleIdx="1" presStyleCnt="4"/>
      <dgm:spPr/>
      <dgm:t>
        <a:bodyPr/>
        <a:lstStyle/>
        <a:p>
          <a:endParaRPr lang="en-US"/>
        </a:p>
      </dgm:t>
    </dgm:pt>
    <dgm:pt modelId="{85E21320-D67A-894B-88B2-ED5F4BB748E5}" type="pres">
      <dgm:prSet presAssocID="{2A476944-8E8C-8945-88E6-876AAF84FB88}" presName="Name21" presStyleCnt="0"/>
      <dgm:spPr/>
      <dgm:t>
        <a:bodyPr/>
        <a:lstStyle/>
        <a:p>
          <a:endParaRPr lang="en-US"/>
        </a:p>
      </dgm:t>
    </dgm:pt>
    <dgm:pt modelId="{675757B7-C4A2-2B49-BF17-DE8C95B03073}" type="pres">
      <dgm:prSet presAssocID="{2A476944-8E8C-8945-88E6-876AAF84FB88}" presName="level2Shape" presStyleLbl="node2" presStyleIdx="1" presStyleCnt="4"/>
      <dgm:spPr/>
      <dgm:t>
        <a:bodyPr/>
        <a:lstStyle/>
        <a:p>
          <a:endParaRPr lang="en-US"/>
        </a:p>
      </dgm:t>
    </dgm:pt>
    <dgm:pt modelId="{F4C302B9-F6C4-384F-89C7-D615BAD5CA00}" type="pres">
      <dgm:prSet presAssocID="{2A476944-8E8C-8945-88E6-876AAF84FB88}" presName="hierChild3" presStyleCnt="0"/>
      <dgm:spPr/>
      <dgm:t>
        <a:bodyPr/>
        <a:lstStyle/>
        <a:p>
          <a:endParaRPr lang="en-US"/>
        </a:p>
      </dgm:t>
    </dgm:pt>
    <dgm:pt modelId="{799223C7-2DF3-0544-9FC0-6B35871972BB}" type="pres">
      <dgm:prSet presAssocID="{07494A5A-4A97-5840-8114-36CEDD5D3BCD}" presName="Name19" presStyleLbl="parChTrans1D2" presStyleIdx="2" presStyleCnt="4"/>
      <dgm:spPr/>
      <dgm:t>
        <a:bodyPr/>
        <a:lstStyle/>
        <a:p>
          <a:endParaRPr lang="en-US"/>
        </a:p>
      </dgm:t>
    </dgm:pt>
    <dgm:pt modelId="{A524B6BD-A99B-7F45-99F7-48157C21CB71}" type="pres">
      <dgm:prSet presAssocID="{C8185F50-94ED-DE44-B1D5-B773872A700F}" presName="Name21" presStyleCnt="0"/>
      <dgm:spPr/>
      <dgm:t>
        <a:bodyPr/>
        <a:lstStyle/>
        <a:p>
          <a:endParaRPr lang="en-US"/>
        </a:p>
      </dgm:t>
    </dgm:pt>
    <dgm:pt modelId="{96196C05-F5E3-A34A-9ED0-5C22F0E62971}" type="pres">
      <dgm:prSet presAssocID="{C8185F50-94ED-DE44-B1D5-B773872A700F}" presName="level2Shape" presStyleLbl="node2" presStyleIdx="2" presStyleCnt="4"/>
      <dgm:spPr/>
      <dgm:t>
        <a:bodyPr/>
        <a:lstStyle/>
        <a:p>
          <a:endParaRPr lang="en-US"/>
        </a:p>
      </dgm:t>
    </dgm:pt>
    <dgm:pt modelId="{74384917-6FE8-DB47-9132-C93362910182}" type="pres">
      <dgm:prSet presAssocID="{C8185F50-94ED-DE44-B1D5-B773872A700F}" presName="hierChild3" presStyleCnt="0"/>
      <dgm:spPr/>
      <dgm:t>
        <a:bodyPr/>
        <a:lstStyle/>
        <a:p>
          <a:endParaRPr lang="en-US"/>
        </a:p>
      </dgm:t>
    </dgm:pt>
    <dgm:pt modelId="{123718FC-C545-9241-95B5-82AA14D908FC}" type="pres">
      <dgm:prSet presAssocID="{C6662358-CE81-0F40-B5EE-0F8554BA71CD}" presName="Name19" presStyleLbl="parChTrans1D2" presStyleIdx="3" presStyleCnt="4"/>
      <dgm:spPr/>
      <dgm:t>
        <a:bodyPr/>
        <a:lstStyle/>
        <a:p>
          <a:endParaRPr lang="en-US"/>
        </a:p>
      </dgm:t>
    </dgm:pt>
    <dgm:pt modelId="{4D90D387-4348-F644-9F5C-B84B51B3B9F6}" type="pres">
      <dgm:prSet presAssocID="{7898D4DA-AF75-D943-AB83-A54D28D0D3A2}" presName="Name21" presStyleCnt="0"/>
      <dgm:spPr/>
      <dgm:t>
        <a:bodyPr/>
        <a:lstStyle/>
        <a:p>
          <a:endParaRPr lang="en-US"/>
        </a:p>
      </dgm:t>
    </dgm:pt>
    <dgm:pt modelId="{1AC78866-B0ED-004D-9B24-120041E7808A}" type="pres">
      <dgm:prSet presAssocID="{7898D4DA-AF75-D943-AB83-A54D28D0D3A2}" presName="level2Shape" presStyleLbl="node2" presStyleIdx="3" presStyleCnt="4"/>
      <dgm:spPr/>
      <dgm:t>
        <a:bodyPr/>
        <a:lstStyle/>
        <a:p>
          <a:endParaRPr lang="en-US"/>
        </a:p>
      </dgm:t>
    </dgm:pt>
    <dgm:pt modelId="{29B5F5D7-DBA5-B347-9341-3DA7A2F843A9}" type="pres">
      <dgm:prSet presAssocID="{7898D4DA-AF75-D943-AB83-A54D28D0D3A2}" presName="hierChild3" presStyleCnt="0"/>
      <dgm:spPr/>
      <dgm:t>
        <a:bodyPr/>
        <a:lstStyle/>
        <a:p>
          <a:endParaRPr lang="en-US"/>
        </a:p>
      </dgm:t>
    </dgm:pt>
    <dgm:pt modelId="{665CCFD2-7EB7-6A47-A4AA-A95C94E841B7}" type="pres">
      <dgm:prSet presAssocID="{64ABF924-FF40-A647-AD91-71C6137C8F74}" presName="bgShapesFlow" presStyleCnt="0"/>
      <dgm:spPr/>
      <dgm:t>
        <a:bodyPr/>
        <a:lstStyle/>
        <a:p>
          <a:endParaRPr lang="en-US"/>
        </a:p>
      </dgm:t>
    </dgm:pt>
  </dgm:ptLst>
  <dgm:cxnLst>
    <dgm:cxn modelId="{900EB278-CB27-6747-B345-89BAAF502766}" srcId="{DD7FD940-A0FD-1D46-B5B3-5D6FFF3AC281}" destId="{7898D4DA-AF75-D943-AB83-A54D28D0D3A2}" srcOrd="3" destOrd="0" parTransId="{C6662358-CE81-0F40-B5EE-0F8554BA71CD}" sibTransId="{CE2AFDDF-C2B0-DD4D-86BF-052A1E250DE5}"/>
    <dgm:cxn modelId="{151ED27F-69B3-0F43-BD3E-EC63E74A2BB6}" type="presOf" srcId="{8EF357CD-8D3C-9041-ADBE-46D7456ACA71}" destId="{7E95BBB6-1489-064C-9F67-67853FF562B6}" srcOrd="0" destOrd="0" presId="urn:microsoft.com/office/officeart/2005/8/layout/hierarchy6"/>
    <dgm:cxn modelId="{0BB4140D-17CE-3344-ACE3-C1EEC891A315}" srcId="{DD7FD940-A0FD-1D46-B5B3-5D6FFF3AC281}" destId="{C8185F50-94ED-DE44-B1D5-B773872A700F}" srcOrd="2" destOrd="0" parTransId="{07494A5A-4A97-5840-8114-36CEDD5D3BCD}" sibTransId="{9137ADA9-66E1-4047-8CA9-1209AE0F8333}"/>
    <dgm:cxn modelId="{0B20568C-BBEB-D649-894E-E40F6405B669}" type="presOf" srcId="{7898D4DA-AF75-D943-AB83-A54D28D0D3A2}" destId="{1AC78866-B0ED-004D-9B24-120041E7808A}" srcOrd="0" destOrd="0" presId="urn:microsoft.com/office/officeart/2005/8/layout/hierarchy6"/>
    <dgm:cxn modelId="{81C336C5-6B34-B945-84BA-941AB8B5454A}" type="presOf" srcId="{CA2BC8AE-AACA-4646-A94E-03B0531B2C4D}" destId="{95F7487F-33CD-A547-9628-43AB4A74A576}" srcOrd="0" destOrd="0" presId="urn:microsoft.com/office/officeart/2005/8/layout/hierarchy6"/>
    <dgm:cxn modelId="{8706EEA7-D510-CF4F-B6F6-B56DC47FF727}" type="presOf" srcId="{2A476944-8E8C-8945-88E6-876AAF84FB88}" destId="{675757B7-C4A2-2B49-BF17-DE8C95B03073}" srcOrd="0" destOrd="0" presId="urn:microsoft.com/office/officeart/2005/8/layout/hierarchy6"/>
    <dgm:cxn modelId="{2065FA13-5E04-834D-978D-60A8279B7E2C}" type="presOf" srcId="{C8185F50-94ED-DE44-B1D5-B773872A700F}" destId="{96196C05-F5E3-A34A-9ED0-5C22F0E62971}" srcOrd="0" destOrd="0" presId="urn:microsoft.com/office/officeart/2005/8/layout/hierarchy6"/>
    <dgm:cxn modelId="{A3D7ABC6-5FE0-184B-9129-3757D81E5A62}" type="presOf" srcId="{64ABF924-FF40-A647-AD91-71C6137C8F74}" destId="{90FCA05B-793D-FD41-B8F0-ACD0F38DD9AB}" srcOrd="0" destOrd="0" presId="urn:microsoft.com/office/officeart/2005/8/layout/hierarchy6"/>
    <dgm:cxn modelId="{40CEC872-AD91-794C-A311-1EE2D75F99F7}" type="presOf" srcId="{07494A5A-4A97-5840-8114-36CEDD5D3BCD}" destId="{799223C7-2DF3-0544-9FC0-6B35871972BB}" srcOrd="0" destOrd="0" presId="urn:microsoft.com/office/officeart/2005/8/layout/hierarchy6"/>
    <dgm:cxn modelId="{CF1CC9A9-F9C4-254B-8619-061A5BB1E74C}" type="presOf" srcId="{DD34CADC-DF2F-C042-B6FD-C5E077699984}" destId="{B9E93C26-EBEF-0F42-8E19-DE61DD5039E4}" srcOrd="0" destOrd="0" presId="urn:microsoft.com/office/officeart/2005/8/layout/hierarchy6"/>
    <dgm:cxn modelId="{9C9C4037-3275-9846-B10F-32C98798E287}" srcId="{DD7FD940-A0FD-1D46-B5B3-5D6FFF3AC281}" destId="{2A476944-8E8C-8945-88E6-876AAF84FB88}" srcOrd="1" destOrd="0" parTransId="{DD34CADC-DF2F-C042-B6FD-C5E077699984}" sibTransId="{4F59AFD6-9CA7-7240-AF31-833A7E30F3AA}"/>
    <dgm:cxn modelId="{064F35D9-BEDF-0D45-850D-1DAE9F9FEF5B}" srcId="{64ABF924-FF40-A647-AD91-71C6137C8F74}" destId="{DD7FD940-A0FD-1D46-B5B3-5D6FFF3AC281}" srcOrd="0" destOrd="0" parTransId="{087A29F5-3493-B147-827C-0B0C9AF13418}" sibTransId="{1992CDF2-E027-2E45-95AF-79FF91EA4F71}"/>
    <dgm:cxn modelId="{8CC1812D-EB06-A84F-B297-C44223C6C9E2}" type="presOf" srcId="{C6662358-CE81-0F40-B5EE-0F8554BA71CD}" destId="{123718FC-C545-9241-95B5-82AA14D908FC}" srcOrd="0" destOrd="0" presId="urn:microsoft.com/office/officeart/2005/8/layout/hierarchy6"/>
    <dgm:cxn modelId="{917C08CD-4DCA-334C-886F-FB636A43F080}" srcId="{DD7FD940-A0FD-1D46-B5B3-5D6FFF3AC281}" destId="{CA2BC8AE-AACA-4646-A94E-03B0531B2C4D}" srcOrd="0" destOrd="0" parTransId="{8EF357CD-8D3C-9041-ADBE-46D7456ACA71}" sibTransId="{26BDD933-4BA8-754B-9758-3D03BC1D3C48}"/>
    <dgm:cxn modelId="{DAB0E4F8-5B83-184B-8D01-F72537CA2140}" type="presOf" srcId="{DD7FD940-A0FD-1D46-B5B3-5D6FFF3AC281}" destId="{72240185-828D-9241-994E-5C3680DAA467}" srcOrd="0" destOrd="0" presId="urn:microsoft.com/office/officeart/2005/8/layout/hierarchy6"/>
    <dgm:cxn modelId="{4B97F035-576E-3546-99AB-1536C47EA567}" type="presParOf" srcId="{90FCA05B-793D-FD41-B8F0-ACD0F38DD9AB}" destId="{1F960F5C-5DEE-F54F-B969-9F96249764F5}" srcOrd="0" destOrd="0" presId="urn:microsoft.com/office/officeart/2005/8/layout/hierarchy6"/>
    <dgm:cxn modelId="{71E6429F-5464-D449-B84C-85049F07BF99}" type="presParOf" srcId="{1F960F5C-5DEE-F54F-B969-9F96249764F5}" destId="{227536EA-787A-7548-9B85-238632817F4C}" srcOrd="0" destOrd="0" presId="urn:microsoft.com/office/officeart/2005/8/layout/hierarchy6"/>
    <dgm:cxn modelId="{804A505C-B03B-0545-BB41-23C7733B5AE9}" type="presParOf" srcId="{227536EA-787A-7548-9B85-238632817F4C}" destId="{4A8FAACD-76EF-E64F-84FF-C961D05AF2AF}" srcOrd="0" destOrd="0" presId="urn:microsoft.com/office/officeart/2005/8/layout/hierarchy6"/>
    <dgm:cxn modelId="{93ADB754-B8C8-1840-B52C-38A2666B5985}" type="presParOf" srcId="{4A8FAACD-76EF-E64F-84FF-C961D05AF2AF}" destId="{72240185-828D-9241-994E-5C3680DAA467}" srcOrd="0" destOrd="0" presId="urn:microsoft.com/office/officeart/2005/8/layout/hierarchy6"/>
    <dgm:cxn modelId="{B7B2D325-FC26-1A4D-9630-D6F0345505D0}" type="presParOf" srcId="{4A8FAACD-76EF-E64F-84FF-C961D05AF2AF}" destId="{BCC03A25-36F6-054E-AAEB-E929D7A6461D}" srcOrd="1" destOrd="0" presId="urn:microsoft.com/office/officeart/2005/8/layout/hierarchy6"/>
    <dgm:cxn modelId="{E40CEF91-D937-3F4C-8EDF-7CA8EDAFA43F}" type="presParOf" srcId="{BCC03A25-36F6-054E-AAEB-E929D7A6461D}" destId="{7E95BBB6-1489-064C-9F67-67853FF562B6}" srcOrd="0" destOrd="0" presId="urn:microsoft.com/office/officeart/2005/8/layout/hierarchy6"/>
    <dgm:cxn modelId="{74B5A0AD-E7A1-344C-8DD6-5234B5293ABB}" type="presParOf" srcId="{BCC03A25-36F6-054E-AAEB-E929D7A6461D}" destId="{1571B672-418A-6841-A1DD-C21F03CAB73A}" srcOrd="1" destOrd="0" presId="urn:microsoft.com/office/officeart/2005/8/layout/hierarchy6"/>
    <dgm:cxn modelId="{231489E3-28B2-EA47-8112-991FB1280641}" type="presParOf" srcId="{1571B672-418A-6841-A1DD-C21F03CAB73A}" destId="{95F7487F-33CD-A547-9628-43AB4A74A576}" srcOrd="0" destOrd="0" presId="urn:microsoft.com/office/officeart/2005/8/layout/hierarchy6"/>
    <dgm:cxn modelId="{469CB9FD-93CD-604A-B469-1B53297424FB}" type="presParOf" srcId="{1571B672-418A-6841-A1DD-C21F03CAB73A}" destId="{D972B15C-4BAD-1145-AFE2-EB597013065B}" srcOrd="1" destOrd="0" presId="urn:microsoft.com/office/officeart/2005/8/layout/hierarchy6"/>
    <dgm:cxn modelId="{E673766B-EFDC-1E47-8CB2-9AC6E27A1B06}" type="presParOf" srcId="{BCC03A25-36F6-054E-AAEB-E929D7A6461D}" destId="{B9E93C26-EBEF-0F42-8E19-DE61DD5039E4}" srcOrd="2" destOrd="0" presId="urn:microsoft.com/office/officeart/2005/8/layout/hierarchy6"/>
    <dgm:cxn modelId="{57E806E9-EE25-F94A-B081-A816406EDC70}" type="presParOf" srcId="{BCC03A25-36F6-054E-AAEB-E929D7A6461D}" destId="{85E21320-D67A-894B-88B2-ED5F4BB748E5}" srcOrd="3" destOrd="0" presId="urn:microsoft.com/office/officeart/2005/8/layout/hierarchy6"/>
    <dgm:cxn modelId="{5085FCEE-522C-6B4C-8078-32D8258D0B77}" type="presParOf" srcId="{85E21320-D67A-894B-88B2-ED5F4BB748E5}" destId="{675757B7-C4A2-2B49-BF17-DE8C95B03073}" srcOrd="0" destOrd="0" presId="urn:microsoft.com/office/officeart/2005/8/layout/hierarchy6"/>
    <dgm:cxn modelId="{F16682C4-ED4A-D64C-902A-0C72755BDB56}" type="presParOf" srcId="{85E21320-D67A-894B-88B2-ED5F4BB748E5}" destId="{F4C302B9-F6C4-384F-89C7-D615BAD5CA00}" srcOrd="1" destOrd="0" presId="urn:microsoft.com/office/officeart/2005/8/layout/hierarchy6"/>
    <dgm:cxn modelId="{6F1D0CE4-0DD0-7440-8927-7E310A6C4A3B}" type="presParOf" srcId="{BCC03A25-36F6-054E-AAEB-E929D7A6461D}" destId="{799223C7-2DF3-0544-9FC0-6B35871972BB}" srcOrd="4" destOrd="0" presId="urn:microsoft.com/office/officeart/2005/8/layout/hierarchy6"/>
    <dgm:cxn modelId="{E2894079-D64F-E243-86DB-6D400F93D811}" type="presParOf" srcId="{BCC03A25-36F6-054E-AAEB-E929D7A6461D}" destId="{A524B6BD-A99B-7F45-99F7-48157C21CB71}" srcOrd="5" destOrd="0" presId="urn:microsoft.com/office/officeart/2005/8/layout/hierarchy6"/>
    <dgm:cxn modelId="{BA393959-99F6-E840-85FE-940C7CBD857D}" type="presParOf" srcId="{A524B6BD-A99B-7F45-99F7-48157C21CB71}" destId="{96196C05-F5E3-A34A-9ED0-5C22F0E62971}" srcOrd="0" destOrd="0" presId="urn:microsoft.com/office/officeart/2005/8/layout/hierarchy6"/>
    <dgm:cxn modelId="{A227FC67-7A65-6641-A719-BDC18B25070C}" type="presParOf" srcId="{A524B6BD-A99B-7F45-99F7-48157C21CB71}" destId="{74384917-6FE8-DB47-9132-C93362910182}" srcOrd="1" destOrd="0" presId="urn:microsoft.com/office/officeart/2005/8/layout/hierarchy6"/>
    <dgm:cxn modelId="{BFE2190A-BD07-B944-9D92-C1EA6D30D82A}" type="presParOf" srcId="{BCC03A25-36F6-054E-AAEB-E929D7A6461D}" destId="{123718FC-C545-9241-95B5-82AA14D908FC}" srcOrd="6" destOrd="0" presId="urn:microsoft.com/office/officeart/2005/8/layout/hierarchy6"/>
    <dgm:cxn modelId="{6196471D-8E61-7E44-8636-30C6A26CB5D6}" type="presParOf" srcId="{BCC03A25-36F6-054E-AAEB-E929D7A6461D}" destId="{4D90D387-4348-F644-9F5C-B84B51B3B9F6}" srcOrd="7" destOrd="0" presId="urn:microsoft.com/office/officeart/2005/8/layout/hierarchy6"/>
    <dgm:cxn modelId="{3EAF5723-7F62-B94D-9E3C-DFCB122D6B10}" type="presParOf" srcId="{4D90D387-4348-F644-9F5C-B84B51B3B9F6}" destId="{1AC78866-B0ED-004D-9B24-120041E7808A}" srcOrd="0" destOrd="0" presId="urn:microsoft.com/office/officeart/2005/8/layout/hierarchy6"/>
    <dgm:cxn modelId="{38378FBB-5D28-BF40-A09A-547DC711BE2C}" type="presParOf" srcId="{4D90D387-4348-F644-9F5C-B84B51B3B9F6}" destId="{29B5F5D7-DBA5-B347-9341-3DA7A2F843A9}" srcOrd="1" destOrd="0" presId="urn:microsoft.com/office/officeart/2005/8/layout/hierarchy6"/>
    <dgm:cxn modelId="{032F39F3-A707-F04D-8710-96E649A77FEF}" type="presParOf" srcId="{90FCA05B-793D-FD41-B8F0-ACD0F38DD9AB}" destId="{665CCFD2-7EB7-6A47-A4AA-A95C94E841B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BEEC-5FC2-C14B-97AE-D3FA5FE08FE2}">
      <dsp:nvSpPr>
        <dsp:cNvPr id="0" name=""/>
        <dsp:cNvSpPr/>
      </dsp:nvSpPr>
      <dsp:spPr>
        <a:xfrm>
          <a:off x="3666045" y="146119"/>
          <a:ext cx="1127696" cy="75179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SKA Observatory</a:t>
          </a:r>
          <a:endParaRPr lang="en-US" sz="1400" kern="1200" dirty="0"/>
        </a:p>
      </dsp:txBody>
      <dsp:txXfrm>
        <a:off x="3688064" y="168138"/>
        <a:ext cx="1083658" cy="707759"/>
      </dsp:txXfrm>
    </dsp:sp>
    <dsp:sp modelId="{519FF5F1-2703-B949-AFC3-92841EB171CB}">
      <dsp:nvSpPr>
        <dsp:cNvPr id="0" name=""/>
        <dsp:cNvSpPr/>
      </dsp:nvSpPr>
      <dsp:spPr>
        <a:xfrm>
          <a:off x="564880" y="897917"/>
          <a:ext cx="3665012" cy="300718"/>
        </a:xfrm>
        <a:custGeom>
          <a:avLst/>
          <a:gdLst/>
          <a:ahLst/>
          <a:cxnLst/>
          <a:rect l="0" t="0" r="0" b="0"/>
          <a:pathLst>
            <a:path>
              <a:moveTo>
                <a:pt x="3665012" y="0"/>
              </a:moveTo>
              <a:lnTo>
                <a:pt x="3665012" y="150359"/>
              </a:lnTo>
              <a:lnTo>
                <a:pt x="0" y="150359"/>
              </a:lnTo>
              <a:lnTo>
                <a:pt x="0"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356353-3AEE-1749-8B57-497E13211908}">
      <dsp:nvSpPr>
        <dsp:cNvPr id="0" name=""/>
        <dsp:cNvSpPr/>
      </dsp:nvSpPr>
      <dsp:spPr>
        <a:xfrm>
          <a:off x="1032" y="1198636"/>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Project Office</a:t>
          </a:r>
          <a:endParaRPr lang="en-US" sz="1400" kern="1200" dirty="0"/>
        </a:p>
      </dsp:txBody>
      <dsp:txXfrm>
        <a:off x="23051" y="1220655"/>
        <a:ext cx="1083658" cy="707759"/>
      </dsp:txXfrm>
    </dsp:sp>
    <dsp:sp modelId="{7B925D67-E814-D041-B6BE-B9B37AD06A97}">
      <dsp:nvSpPr>
        <dsp:cNvPr id="0" name=""/>
        <dsp:cNvSpPr/>
      </dsp:nvSpPr>
      <dsp:spPr>
        <a:xfrm>
          <a:off x="2030885" y="897917"/>
          <a:ext cx="2199007" cy="300718"/>
        </a:xfrm>
        <a:custGeom>
          <a:avLst/>
          <a:gdLst/>
          <a:ahLst/>
          <a:cxnLst/>
          <a:rect l="0" t="0" r="0" b="0"/>
          <a:pathLst>
            <a:path>
              <a:moveTo>
                <a:pt x="2199007" y="0"/>
              </a:moveTo>
              <a:lnTo>
                <a:pt x="2199007" y="150359"/>
              </a:lnTo>
              <a:lnTo>
                <a:pt x="0" y="150359"/>
              </a:lnTo>
              <a:lnTo>
                <a:pt x="0"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8B9804-5D45-F244-943C-C562D1C45197}">
      <dsp:nvSpPr>
        <dsp:cNvPr id="0" name=""/>
        <dsp:cNvSpPr/>
      </dsp:nvSpPr>
      <dsp:spPr>
        <a:xfrm>
          <a:off x="1467037" y="1198636"/>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MID Telescope</a:t>
          </a:r>
          <a:endParaRPr lang="en-US" sz="1400" kern="1200" dirty="0"/>
        </a:p>
      </dsp:txBody>
      <dsp:txXfrm>
        <a:off x="1489056" y="1220655"/>
        <a:ext cx="1083658" cy="707759"/>
      </dsp:txXfrm>
    </dsp:sp>
    <dsp:sp modelId="{F4395826-C117-C245-8578-1A0DE1F918AF}">
      <dsp:nvSpPr>
        <dsp:cNvPr id="0" name=""/>
        <dsp:cNvSpPr/>
      </dsp:nvSpPr>
      <dsp:spPr>
        <a:xfrm>
          <a:off x="3496890" y="897917"/>
          <a:ext cx="733002" cy="300718"/>
        </a:xfrm>
        <a:custGeom>
          <a:avLst/>
          <a:gdLst/>
          <a:ahLst/>
          <a:cxnLst/>
          <a:rect l="0" t="0" r="0" b="0"/>
          <a:pathLst>
            <a:path>
              <a:moveTo>
                <a:pt x="733002" y="0"/>
              </a:moveTo>
              <a:lnTo>
                <a:pt x="733002" y="150359"/>
              </a:lnTo>
              <a:lnTo>
                <a:pt x="0" y="150359"/>
              </a:lnTo>
              <a:lnTo>
                <a:pt x="0"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3D1C98-743B-2A46-845A-BA236E84D0C0}">
      <dsp:nvSpPr>
        <dsp:cNvPr id="0" name=""/>
        <dsp:cNvSpPr/>
      </dsp:nvSpPr>
      <dsp:spPr>
        <a:xfrm>
          <a:off x="2933042" y="1198636"/>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LOW Telescope</a:t>
          </a:r>
          <a:endParaRPr lang="en-US" sz="1400" kern="1200" dirty="0"/>
        </a:p>
      </dsp:txBody>
      <dsp:txXfrm>
        <a:off x="2955061" y="1220655"/>
        <a:ext cx="1083658" cy="707759"/>
      </dsp:txXfrm>
    </dsp:sp>
    <dsp:sp modelId="{6D4AE164-B2D8-164F-A718-B97675BBA82B}">
      <dsp:nvSpPr>
        <dsp:cNvPr id="0" name=""/>
        <dsp:cNvSpPr/>
      </dsp:nvSpPr>
      <dsp:spPr>
        <a:xfrm>
          <a:off x="4229893" y="897917"/>
          <a:ext cx="733002" cy="300718"/>
        </a:xfrm>
        <a:custGeom>
          <a:avLst/>
          <a:gdLst/>
          <a:ahLst/>
          <a:cxnLst/>
          <a:rect l="0" t="0" r="0" b="0"/>
          <a:pathLst>
            <a:path>
              <a:moveTo>
                <a:pt x="0" y="0"/>
              </a:moveTo>
              <a:lnTo>
                <a:pt x="0" y="150359"/>
              </a:lnTo>
              <a:lnTo>
                <a:pt x="733002" y="150359"/>
              </a:lnTo>
              <a:lnTo>
                <a:pt x="733002"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486A08-36BE-034C-ABD3-FB354CADAC2F}">
      <dsp:nvSpPr>
        <dsp:cNvPr id="0" name=""/>
        <dsp:cNvSpPr/>
      </dsp:nvSpPr>
      <dsp:spPr>
        <a:xfrm>
          <a:off x="4399047" y="1198636"/>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Computing and Software</a:t>
          </a:r>
          <a:endParaRPr lang="en-US" sz="1400" kern="1200" dirty="0"/>
        </a:p>
      </dsp:txBody>
      <dsp:txXfrm>
        <a:off x="4421066" y="1220655"/>
        <a:ext cx="1083658" cy="707759"/>
      </dsp:txXfrm>
    </dsp:sp>
    <dsp:sp modelId="{7E95BBB6-1489-064C-9F67-67853FF562B6}">
      <dsp:nvSpPr>
        <dsp:cNvPr id="0" name=""/>
        <dsp:cNvSpPr/>
      </dsp:nvSpPr>
      <dsp:spPr>
        <a:xfrm>
          <a:off x="2763888" y="1950433"/>
          <a:ext cx="2199007" cy="300718"/>
        </a:xfrm>
        <a:custGeom>
          <a:avLst/>
          <a:gdLst/>
          <a:ahLst/>
          <a:cxnLst/>
          <a:rect l="0" t="0" r="0" b="0"/>
          <a:pathLst>
            <a:path>
              <a:moveTo>
                <a:pt x="2199007" y="0"/>
              </a:moveTo>
              <a:lnTo>
                <a:pt x="2199007" y="150359"/>
              </a:lnTo>
              <a:lnTo>
                <a:pt x="0" y="150359"/>
              </a:lnTo>
              <a:lnTo>
                <a:pt x="0" y="300718"/>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F7487F-33CD-A547-9628-43AB4A74A576}">
      <dsp:nvSpPr>
        <dsp:cNvPr id="0" name=""/>
        <dsp:cNvSpPr/>
      </dsp:nvSpPr>
      <dsp:spPr>
        <a:xfrm>
          <a:off x="2200040" y="2251152"/>
          <a:ext cx="1127696" cy="7517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SDP</a:t>
          </a:r>
          <a:endParaRPr lang="en-US" sz="1400" kern="1200" dirty="0"/>
        </a:p>
      </dsp:txBody>
      <dsp:txXfrm>
        <a:off x="2222059" y="2273171"/>
        <a:ext cx="1083658" cy="707759"/>
      </dsp:txXfrm>
    </dsp:sp>
    <dsp:sp modelId="{B9E93C26-EBEF-0F42-8E19-DE61DD5039E4}">
      <dsp:nvSpPr>
        <dsp:cNvPr id="0" name=""/>
        <dsp:cNvSpPr/>
      </dsp:nvSpPr>
      <dsp:spPr>
        <a:xfrm>
          <a:off x="4229893" y="1950433"/>
          <a:ext cx="733002" cy="300718"/>
        </a:xfrm>
        <a:custGeom>
          <a:avLst/>
          <a:gdLst/>
          <a:ahLst/>
          <a:cxnLst/>
          <a:rect l="0" t="0" r="0" b="0"/>
          <a:pathLst>
            <a:path>
              <a:moveTo>
                <a:pt x="733002" y="0"/>
              </a:moveTo>
              <a:lnTo>
                <a:pt x="733002" y="150359"/>
              </a:lnTo>
              <a:lnTo>
                <a:pt x="0" y="150359"/>
              </a:lnTo>
              <a:lnTo>
                <a:pt x="0" y="300718"/>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5757B7-C4A2-2B49-BF17-DE8C95B03073}">
      <dsp:nvSpPr>
        <dsp:cNvPr id="0" name=""/>
        <dsp:cNvSpPr/>
      </dsp:nvSpPr>
      <dsp:spPr>
        <a:xfrm>
          <a:off x="3666045" y="2251152"/>
          <a:ext cx="1127696" cy="7517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TM</a:t>
          </a:r>
          <a:endParaRPr lang="en-US" sz="1400" kern="1200" dirty="0"/>
        </a:p>
      </dsp:txBody>
      <dsp:txXfrm>
        <a:off x="3688064" y="2273171"/>
        <a:ext cx="1083658" cy="707759"/>
      </dsp:txXfrm>
    </dsp:sp>
    <dsp:sp modelId="{799223C7-2DF3-0544-9FC0-6B35871972BB}">
      <dsp:nvSpPr>
        <dsp:cNvPr id="0" name=""/>
        <dsp:cNvSpPr/>
      </dsp:nvSpPr>
      <dsp:spPr>
        <a:xfrm>
          <a:off x="4962896" y="1950433"/>
          <a:ext cx="733002" cy="300718"/>
        </a:xfrm>
        <a:custGeom>
          <a:avLst/>
          <a:gdLst/>
          <a:ahLst/>
          <a:cxnLst/>
          <a:rect l="0" t="0" r="0" b="0"/>
          <a:pathLst>
            <a:path>
              <a:moveTo>
                <a:pt x="0" y="0"/>
              </a:moveTo>
              <a:lnTo>
                <a:pt x="0" y="150359"/>
              </a:lnTo>
              <a:lnTo>
                <a:pt x="733002" y="150359"/>
              </a:lnTo>
              <a:lnTo>
                <a:pt x="733002" y="300718"/>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196C05-F5E3-A34A-9ED0-5C22F0E62971}">
      <dsp:nvSpPr>
        <dsp:cNvPr id="0" name=""/>
        <dsp:cNvSpPr/>
      </dsp:nvSpPr>
      <dsp:spPr>
        <a:xfrm>
          <a:off x="5132050" y="2251152"/>
          <a:ext cx="1127696" cy="7517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CSP Common</a:t>
          </a:r>
          <a:endParaRPr lang="en-US" sz="1400" kern="1200" dirty="0"/>
        </a:p>
      </dsp:txBody>
      <dsp:txXfrm>
        <a:off x="5154069" y="2273171"/>
        <a:ext cx="1083658" cy="707759"/>
      </dsp:txXfrm>
    </dsp:sp>
    <dsp:sp modelId="{123718FC-C545-9241-95B5-82AA14D908FC}">
      <dsp:nvSpPr>
        <dsp:cNvPr id="0" name=""/>
        <dsp:cNvSpPr/>
      </dsp:nvSpPr>
      <dsp:spPr>
        <a:xfrm>
          <a:off x="4962896" y="1950433"/>
          <a:ext cx="2199007" cy="300718"/>
        </a:xfrm>
        <a:custGeom>
          <a:avLst/>
          <a:gdLst/>
          <a:ahLst/>
          <a:cxnLst/>
          <a:rect l="0" t="0" r="0" b="0"/>
          <a:pathLst>
            <a:path>
              <a:moveTo>
                <a:pt x="0" y="0"/>
              </a:moveTo>
              <a:lnTo>
                <a:pt x="0" y="150359"/>
              </a:lnTo>
              <a:lnTo>
                <a:pt x="2199007" y="150359"/>
              </a:lnTo>
              <a:lnTo>
                <a:pt x="2199007" y="300718"/>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C78866-B0ED-004D-9B24-120041E7808A}">
      <dsp:nvSpPr>
        <dsp:cNvPr id="0" name=""/>
        <dsp:cNvSpPr/>
      </dsp:nvSpPr>
      <dsp:spPr>
        <a:xfrm>
          <a:off x="6598055" y="2251152"/>
          <a:ext cx="1127696" cy="75179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Element LMC and Common</a:t>
          </a:r>
          <a:endParaRPr lang="en-US" sz="1400" kern="1200" dirty="0"/>
        </a:p>
      </dsp:txBody>
      <dsp:txXfrm>
        <a:off x="6620074" y="2273171"/>
        <a:ext cx="1083658" cy="707759"/>
      </dsp:txXfrm>
    </dsp:sp>
    <dsp:sp modelId="{5D6A4170-8A45-8640-B7C3-22AB56791559}">
      <dsp:nvSpPr>
        <dsp:cNvPr id="0" name=""/>
        <dsp:cNvSpPr/>
      </dsp:nvSpPr>
      <dsp:spPr>
        <a:xfrm>
          <a:off x="4229893" y="897917"/>
          <a:ext cx="2199007" cy="300718"/>
        </a:xfrm>
        <a:custGeom>
          <a:avLst/>
          <a:gdLst/>
          <a:ahLst/>
          <a:cxnLst/>
          <a:rect l="0" t="0" r="0" b="0"/>
          <a:pathLst>
            <a:path>
              <a:moveTo>
                <a:pt x="0" y="0"/>
              </a:moveTo>
              <a:lnTo>
                <a:pt x="0" y="150359"/>
              </a:lnTo>
              <a:lnTo>
                <a:pt x="2199007" y="150359"/>
              </a:lnTo>
              <a:lnTo>
                <a:pt x="2199007"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20E601-FFE8-A84B-BB41-B5DE1BE2A462}">
      <dsp:nvSpPr>
        <dsp:cNvPr id="0" name=""/>
        <dsp:cNvSpPr/>
      </dsp:nvSpPr>
      <dsp:spPr>
        <a:xfrm>
          <a:off x="5865053" y="1198636"/>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Verification</a:t>
          </a:r>
          <a:endParaRPr lang="en-US" sz="1400" kern="1200" dirty="0"/>
        </a:p>
      </dsp:txBody>
      <dsp:txXfrm>
        <a:off x="5887072" y="1220655"/>
        <a:ext cx="1083658" cy="707759"/>
      </dsp:txXfrm>
    </dsp:sp>
    <dsp:sp modelId="{C6E25DC3-1FF8-FD4C-AC5D-468B9E228F4D}">
      <dsp:nvSpPr>
        <dsp:cNvPr id="0" name=""/>
        <dsp:cNvSpPr/>
      </dsp:nvSpPr>
      <dsp:spPr>
        <a:xfrm>
          <a:off x="4229893" y="897917"/>
          <a:ext cx="3665012" cy="300718"/>
        </a:xfrm>
        <a:custGeom>
          <a:avLst/>
          <a:gdLst/>
          <a:ahLst/>
          <a:cxnLst/>
          <a:rect l="0" t="0" r="0" b="0"/>
          <a:pathLst>
            <a:path>
              <a:moveTo>
                <a:pt x="0" y="0"/>
              </a:moveTo>
              <a:lnTo>
                <a:pt x="0" y="150359"/>
              </a:lnTo>
              <a:lnTo>
                <a:pt x="3665012" y="150359"/>
              </a:lnTo>
              <a:lnTo>
                <a:pt x="3665012"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223D97-F801-AA4D-9157-8B5614729250}">
      <dsp:nvSpPr>
        <dsp:cNvPr id="0" name=""/>
        <dsp:cNvSpPr/>
      </dsp:nvSpPr>
      <dsp:spPr>
        <a:xfrm>
          <a:off x="7331058" y="1198636"/>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ILS</a:t>
          </a:r>
          <a:endParaRPr lang="en-US" sz="1400" kern="1200" dirty="0"/>
        </a:p>
      </dsp:txBody>
      <dsp:txXfrm>
        <a:off x="7353077" y="1220655"/>
        <a:ext cx="1083658" cy="707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1BEEC-5FC2-C14B-97AE-D3FA5FE08FE2}">
      <dsp:nvSpPr>
        <dsp:cNvPr id="0" name=""/>
        <dsp:cNvSpPr/>
      </dsp:nvSpPr>
      <dsp:spPr>
        <a:xfrm>
          <a:off x="3666045" y="138977"/>
          <a:ext cx="1127696" cy="75179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SKA Observatory</a:t>
          </a:r>
          <a:endParaRPr lang="en-US" sz="1400" kern="1200" dirty="0"/>
        </a:p>
      </dsp:txBody>
      <dsp:txXfrm>
        <a:off x="3688064" y="160996"/>
        <a:ext cx="1083658" cy="707759"/>
      </dsp:txXfrm>
    </dsp:sp>
    <dsp:sp modelId="{519FF5F1-2703-B949-AFC3-92841EB171CB}">
      <dsp:nvSpPr>
        <dsp:cNvPr id="0" name=""/>
        <dsp:cNvSpPr/>
      </dsp:nvSpPr>
      <dsp:spPr>
        <a:xfrm>
          <a:off x="564880" y="890775"/>
          <a:ext cx="3665012" cy="300718"/>
        </a:xfrm>
        <a:custGeom>
          <a:avLst/>
          <a:gdLst/>
          <a:ahLst/>
          <a:cxnLst/>
          <a:rect l="0" t="0" r="0" b="0"/>
          <a:pathLst>
            <a:path>
              <a:moveTo>
                <a:pt x="3665012" y="0"/>
              </a:moveTo>
              <a:lnTo>
                <a:pt x="3665012" y="150359"/>
              </a:lnTo>
              <a:lnTo>
                <a:pt x="0" y="150359"/>
              </a:lnTo>
              <a:lnTo>
                <a:pt x="0"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356353-3AEE-1749-8B57-497E13211908}">
      <dsp:nvSpPr>
        <dsp:cNvPr id="0" name=""/>
        <dsp:cNvSpPr/>
      </dsp:nvSpPr>
      <dsp:spPr>
        <a:xfrm>
          <a:off x="1032" y="1191493"/>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Project Office</a:t>
          </a:r>
          <a:endParaRPr lang="en-US" sz="1400" kern="1200" dirty="0"/>
        </a:p>
      </dsp:txBody>
      <dsp:txXfrm>
        <a:off x="23051" y="1213512"/>
        <a:ext cx="1083658" cy="707759"/>
      </dsp:txXfrm>
    </dsp:sp>
    <dsp:sp modelId="{7B925D67-E814-D041-B6BE-B9B37AD06A97}">
      <dsp:nvSpPr>
        <dsp:cNvPr id="0" name=""/>
        <dsp:cNvSpPr/>
      </dsp:nvSpPr>
      <dsp:spPr>
        <a:xfrm>
          <a:off x="2030885" y="890775"/>
          <a:ext cx="2199007" cy="300718"/>
        </a:xfrm>
        <a:custGeom>
          <a:avLst/>
          <a:gdLst/>
          <a:ahLst/>
          <a:cxnLst/>
          <a:rect l="0" t="0" r="0" b="0"/>
          <a:pathLst>
            <a:path>
              <a:moveTo>
                <a:pt x="2199007" y="0"/>
              </a:moveTo>
              <a:lnTo>
                <a:pt x="2199007" y="150359"/>
              </a:lnTo>
              <a:lnTo>
                <a:pt x="0" y="150359"/>
              </a:lnTo>
              <a:lnTo>
                <a:pt x="0"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8B9804-5D45-F244-943C-C562D1C45197}">
      <dsp:nvSpPr>
        <dsp:cNvPr id="0" name=""/>
        <dsp:cNvSpPr/>
      </dsp:nvSpPr>
      <dsp:spPr>
        <a:xfrm>
          <a:off x="1467037" y="1191493"/>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MID Telescope</a:t>
          </a:r>
          <a:endParaRPr lang="en-US" sz="1400" kern="1200" dirty="0"/>
        </a:p>
      </dsp:txBody>
      <dsp:txXfrm>
        <a:off x="1489056" y="1213512"/>
        <a:ext cx="1083658" cy="707759"/>
      </dsp:txXfrm>
    </dsp:sp>
    <dsp:sp modelId="{F4395826-C117-C245-8578-1A0DE1F918AF}">
      <dsp:nvSpPr>
        <dsp:cNvPr id="0" name=""/>
        <dsp:cNvSpPr/>
      </dsp:nvSpPr>
      <dsp:spPr>
        <a:xfrm>
          <a:off x="3496890" y="890775"/>
          <a:ext cx="733002" cy="300718"/>
        </a:xfrm>
        <a:custGeom>
          <a:avLst/>
          <a:gdLst/>
          <a:ahLst/>
          <a:cxnLst/>
          <a:rect l="0" t="0" r="0" b="0"/>
          <a:pathLst>
            <a:path>
              <a:moveTo>
                <a:pt x="733002" y="0"/>
              </a:moveTo>
              <a:lnTo>
                <a:pt x="733002" y="150359"/>
              </a:lnTo>
              <a:lnTo>
                <a:pt x="0" y="150359"/>
              </a:lnTo>
              <a:lnTo>
                <a:pt x="0"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3D1C98-743B-2A46-845A-BA236E84D0C0}">
      <dsp:nvSpPr>
        <dsp:cNvPr id="0" name=""/>
        <dsp:cNvSpPr/>
      </dsp:nvSpPr>
      <dsp:spPr>
        <a:xfrm>
          <a:off x="2933042" y="1191493"/>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LOW Telescope</a:t>
          </a:r>
          <a:endParaRPr lang="en-US" sz="1400" kern="1200" dirty="0"/>
        </a:p>
      </dsp:txBody>
      <dsp:txXfrm>
        <a:off x="2955061" y="1213512"/>
        <a:ext cx="1083658" cy="707759"/>
      </dsp:txXfrm>
    </dsp:sp>
    <dsp:sp modelId="{6D4AE164-B2D8-164F-A718-B97675BBA82B}">
      <dsp:nvSpPr>
        <dsp:cNvPr id="0" name=""/>
        <dsp:cNvSpPr/>
      </dsp:nvSpPr>
      <dsp:spPr>
        <a:xfrm>
          <a:off x="4229893" y="890775"/>
          <a:ext cx="733002" cy="300718"/>
        </a:xfrm>
        <a:custGeom>
          <a:avLst/>
          <a:gdLst/>
          <a:ahLst/>
          <a:cxnLst/>
          <a:rect l="0" t="0" r="0" b="0"/>
          <a:pathLst>
            <a:path>
              <a:moveTo>
                <a:pt x="0" y="0"/>
              </a:moveTo>
              <a:lnTo>
                <a:pt x="0" y="150359"/>
              </a:lnTo>
              <a:lnTo>
                <a:pt x="733002" y="150359"/>
              </a:lnTo>
              <a:lnTo>
                <a:pt x="733002"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486A08-36BE-034C-ABD3-FB354CADAC2F}">
      <dsp:nvSpPr>
        <dsp:cNvPr id="0" name=""/>
        <dsp:cNvSpPr/>
      </dsp:nvSpPr>
      <dsp:spPr>
        <a:xfrm>
          <a:off x="4399047" y="1191493"/>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Computing and Software</a:t>
          </a:r>
          <a:endParaRPr lang="en-US" sz="1400" kern="1200" dirty="0"/>
        </a:p>
      </dsp:txBody>
      <dsp:txXfrm>
        <a:off x="4421066" y="1213512"/>
        <a:ext cx="1083658" cy="707759"/>
      </dsp:txXfrm>
    </dsp:sp>
    <dsp:sp modelId="{5D6A4170-8A45-8640-B7C3-22AB56791559}">
      <dsp:nvSpPr>
        <dsp:cNvPr id="0" name=""/>
        <dsp:cNvSpPr/>
      </dsp:nvSpPr>
      <dsp:spPr>
        <a:xfrm>
          <a:off x="4229893" y="890775"/>
          <a:ext cx="2199007" cy="300718"/>
        </a:xfrm>
        <a:custGeom>
          <a:avLst/>
          <a:gdLst/>
          <a:ahLst/>
          <a:cxnLst/>
          <a:rect l="0" t="0" r="0" b="0"/>
          <a:pathLst>
            <a:path>
              <a:moveTo>
                <a:pt x="0" y="0"/>
              </a:moveTo>
              <a:lnTo>
                <a:pt x="0" y="150359"/>
              </a:lnTo>
              <a:lnTo>
                <a:pt x="2199007" y="150359"/>
              </a:lnTo>
              <a:lnTo>
                <a:pt x="2199007"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20E601-FFE8-A84B-BB41-B5DE1BE2A462}">
      <dsp:nvSpPr>
        <dsp:cNvPr id="0" name=""/>
        <dsp:cNvSpPr/>
      </dsp:nvSpPr>
      <dsp:spPr>
        <a:xfrm>
          <a:off x="5865053" y="1191493"/>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Verification</a:t>
          </a:r>
          <a:endParaRPr lang="en-US" sz="1400" kern="1200" dirty="0"/>
        </a:p>
      </dsp:txBody>
      <dsp:txXfrm>
        <a:off x="5887072" y="1213512"/>
        <a:ext cx="1083658" cy="707759"/>
      </dsp:txXfrm>
    </dsp:sp>
    <dsp:sp modelId="{C6E25DC3-1FF8-FD4C-AC5D-468B9E228F4D}">
      <dsp:nvSpPr>
        <dsp:cNvPr id="0" name=""/>
        <dsp:cNvSpPr/>
      </dsp:nvSpPr>
      <dsp:spPr>
        <a:xfrm>
          <a:off x="4229893" y="890775"/>
          <a:ext cx="3665012" cy="300718"/>
        </a:xfrm>
        <a:custGeom>
          <a:avLst/>
          <a:gdLst/>
          <a:ahLst/>
          <a:cxnLst/>
          <a:rect l="0" t="0" r="0" b="0"/>
          <a:pathLst>
            <a:path>
              <a:moveTo>
                <a:pt x="0" y="0"/>
              </a:moveTo>
              <a:lnTo>
                <a:pt x="0" y="150359"/>
              </a:lnTo>
              <a:lnTo>
                <a:pt x="3665012" y="150359"/>
              </a:lnTo>
              <a:lnTo>
                <a:pt x="3665012" y="30071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223D97-F801-AA4D-9157-8B5614729250}">
      <dsp:nvSpPr>
        <dsp:cNvPr id="0" name=""/>
        <dsp:cNvSpPr/>
      </dsp:nvSpPr>
      <dsp:spPr>
        <a:xfrm>
          <a:off x="7331058" y="1191493"/>
          <a:ext cx="1127696" cy="7517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ILS</a:t>
          </a:r>
          <a:endParaRPr lang="en-US" sz="1400" kern="1200" dirty="0"/>
        </a:p>
      </dsp:txBody>
      <dsp:txXfrm>
        <a:off x="7353077" y="1213512"/>
        <a:ext cx="1083658" cy="707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40185-828D-9241-994E-5C3680DAA467}">
      <dsp:nvSpPr>
        <dsp:cNvPr id="0" name=""/>
        <dsp:cNvSpPr/>
      </dsp:nvSpPr>
      <dsp:spPr>
        <a:xfrm>
          <a:off x="3367598" y="155493"/>
          <a:ext cx="1724590" cy="1149726"/>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Computing and Software</a:t>
          </a:r>
          <a:endParaRPr lang="en-US" sz="2100" kern="1200" dirty="0"/>
        </a:p>
      </dsp:txBody>
      <dsp:txXfrm>
        <a:off x="3401272" y="189167"/>
        <a:ext cx="1657242" cy="1082378"/>
      </dsp:txXfrm>
    </dsp:sp>
    <dsp:sp modelId="{7E95BBB6-1489-064C-9F67-67853FF562B6}">
      <dsp:nvSpPr>
        <dsp:cNvPr id="0" name=""/>
        <dsp:cNvSpPr/>
      </dsp:nvSpPr>
      <dsp:spPr>
        <a:xfrm>
          <a:off x="866942" y="1305220"/>
          <a:ext cx="3362951" cy="459890"/>
        </a:xfrm>
        <a:custGeom>
          <a:avLst/>
          <a:gdLst/>
          <a:ahLst/>
          <a:cxnLst/>
          <a:rect l="0" t="0" r="0" b="0"/>
          <a:pathLst>
            <a:path>
              <a:moveTo>
                <a:pt x="3362951" y="0"/>
              </a:moveTo>
              <a:lnTo>
                <a:pt x="3362951" y="229945"/>
              </a:lnTo>
              <a:lnTo>
                <a:pt x="0" y="229945"/>
              </a:lnTo>
              <a:lnTo>
                <a:pt x="0" y="45989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F7487F-33CD-A547-9628-43AB4A74A576}">
      <dsp:nvSpPr>
        <dsp:cNvPr id="0" name=""/>
        <dsp:cNvSpPr/>
      </dsp:nvSpPr>
      <dsp:spPr>
        <a:xfrm>
          <a:off x="4647" y="1765111"/>
          <a:ext cx="1724590" cy="114972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SDP</a:t>
          </a:r>
          <a:endParaRPr lang="en-US" sz="2100" kern="1200" dirty="0"/>
        </a:p>
      </dsp:txBody>
      <dsp:txXfrm>
        <a:off x="38321" y="1798785"/>
        <a:ext cx="1657242" cy="1082378"/>
      </dsp:txXfrm>
    </dsp:sp>
    <dsp:sp modelId="{B9E93C26-EBEF-0F42-8E19-DE61DD5039E4}">
      <dsp:nvSpPr>
        <dsp:cNvPr id="0" name=""/>
        <dsp:cNvSpPr/>
      </dsp:nvSpPr>
      <dsp:spPr>
        <a:xfrm>
          <a:off x="3108909" y="1305220"/>
          <a:ext cx="1120983" cy="459890"/>
        </a:xfrm>
        <a:custGeom>
          <a:avLst/>
          <a:gdLst/>
          <a:ahLst/>
          <a:cxnLst/>
          <a:rect l="0" t="0" r="0" b="0"/>
          <a:pathLst>
            <a:path>
              <a:moveTo>
                <a:pt x="1120983" y="0"/>
              </a:moveTo>
              <a:lnTo>
                <a:pt x="1120983" y="229945"/>
              </a:lnTo>
              <a:lnTo>
                <a:pt x="0" y="229945"/>
              </a:lnTo>
              <a:lnTo>
                <a:pt x="0" y="45989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5757B7-C4A2-2B49-BF17-DE8C95B03073}">
      <dsp:nvSpPr>
        <dsp:cNvPr id="0" name=""/>
        <dsp:cNvSpPr/>
      </dsp:nvSpPr>
      <dsp:spPr>
        <a:xfrm>
          <a:off x="2246614" y="1765111"/>
          <a:ext cx="1724590" cy="114972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TM</a:t>
          </a:r>
          <a:endParaRPr lang="en-US" sz="2100" kern="1200" dirty="0"/>
        </a:p>
      </dsp:txBody>
      <dsp:txXfrm>
        <a:off x="2280288" y="1798785"/>
        <a:ext cx="1657242" cy="1082378"/>
      </dsp:txXfrm>
    </dsp:sp>
    <dsp:sp modelId="{F4F48F01-7541-8B4F-A44C-8B795C4D0878}">
      <dsp:nvSpPr>
        <dsp:cNvPr id="0" name=""/>
        <dsp:cNvSpPr/>
      </dsp:nvSpPr>
      <dsp:spPr>
        <a:xfrm>
          <a:off x="866942" y="2914838"/>
          <a:ext cx="2241967" cy="459890"/>
        </a:xfrm>
        <a:custGeom>
          <a:avLst/>
          <a:gdLst/>
          <a:ahLst/>
          <a:cxnLst/>
          <a:rect l="0" t="0" r="0" b="0"/>
          <a:pathLst>
            <a:path>
              <a:moveTo>
                <a:pt x="2241967" y="0"/>
              </a:moveTo>
              <a:lnTo>
                <a:pt x="2241967" y="229945"/>
              </a:lnTo>
              <a:lnTo>
                <a:pt x="0" y="229945"/>
              </a:lnTo>
              <a:lnTo>
                <a:pt x="0" y="45989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317555-A8F5-4F47-9C27-08DB4442A813}">
      <dsp:nvSpPr>
        <dsp:cNvPr id="0" name=""/>
        <dsp:cNvSpPr/>
      </dsp:nvSpPr>
      <dsp:spPr>
        <a:xfrm>
          <a:off x="4647" y="3374729"/>
          <a:ext cx="1724590" cy="114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Agile Team</a:t>
          </a:r>
          <a:endParaRPr lang="en-US" sz="2100" kern="1200" dirty="0"/>
        </a:p>
      </dsp:txBody>
      <dsp:txXfrm>
        <a:off x="38321" y="3408403"/>
        <a:ext cx="1657242" cy="1082378"/>
      </dsp:txXfrm>
    </dsp:sp>
    <dsp:sp modelId="{07D2791F-F128-0A4C-A790-9008E036D82A}">
      <dsp:nvSpPr>
        <dsp:cNvPr id="0" name=""/>
        <dsp:cNvSpPr/>
      </dsp:nvSpPr>
      <dsp:spPr>
        <a:xfrm>
          <a:off x="3063189" y="2914838"/>
          <a:ext cx="91440" cy="459890"/>
        </a:xfrm>
        <a:custGeom>
          <a:avLst/>
          <a:gdLst/>
          <a:ahLst/>
          <a:cxnLst/>
          <a:rect l="0" t="0" r="0" b="0"/>
          <a:pathLst>
            <a:path>
              <a:moveTo>
                <a:pt x="45720" y="0"/>
              </a:moveTo>
              <a:lnTo>
                <a:pt x="45720" y="45989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16BDDA3-2026-9448-84CD-E96AC45775E8}">
      <dsp:nvSpPr>
        <dsp:cNvPr id="0" name=""/>
        <dsp:cNvSpPr/>
      </dsp:nvSpPr>
      <dsp:spPr>
        <a:xfrm>
          <a:off x="2246614" y="3374729"/>
          <a:ext cx="1724590" cy="114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Agile Team</a:t>
          </a:r>
          <a:endParaRPr lang="en-US" sz="2100" kern="1200" dirty="0"/>
        </a:p>
      </dsp:txBody>
      <dsp:txXfrm>
        <a:off x="2280288" y="3408403"/>
        <a:ext cx="1657242" cy="1082378"/>
      </dsp:txXfrm>
    </dsp:sp>
    <dsp:sp modelId="{2F7AA878-D612-044E-8EC7-12F14D4F4E4B}">
      <dsp:nvSpPr>
        <dsp:cNvPr id="0" name=""/>
        <dsp:cNvSpPr/>
      </dsp:nvSpPr>
      <dsp:spPr>
        <a:xfrm>
          <a:off x="3108909" y="2914838"/>
          <a:ext cx="2241967" cy="459890"/>
        </a:xfrm>
        <a:custGeom>
          <a:avLst/>
          <a:gdLst/>
          <a:ahLst/>
          <a:cxnLst/>
          <a:rect l="0" t="0" r="0" b="0"/>
          <a:pathLst>
            <a:path>
              <a:moveTo>
                <a:pt x="0" y="0"/>
              </a:moveTo>
              <a:lnTo>
                <a:pt x="0" y="229945"/>
              </a:lnTo>
              <a:lnTo>
                <a:pt x="2241967" y="229945"/>
              </a:lnTo>
              <a:lnTo>
                <a:pt x="2241967" y="45989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A3F9FD-890C-1F44-956C-1112DAAE3D86}">
      <dsp:nvSpPr>
        <dsp:cNvPr id="0" name=""/>
        <dsp:cNvSpPr/>
      </dsp:nvSpPr>
      <dsp:spPr>
        <a:xfrm>
          <a:off x="4488582" y="3374729"/>
          <a:ext cx="1724590" cy="114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Agile Team</a:t>
          </a:r>
          <a:endParaRPr lang="en-US" sz="2100" kern="1200" dirty="0"/>
        </a:p>
      </dsp:txBody>
      <dsp:txXfrm>
        <a:off x="4522256" y="3408403"/>
        <a:ext cx="1657242" cy="1082378"/>
      </dsp:txXfrm>
    </dsp:sp>
    <dsp:sp modelId="{799223C7-2DF3-0544-9FC0-6B35871972BB}">
      <dsp:nvSpPr>
        <dsp:cNvPr id="0" name=""/>
        <dsp:cNvSpPr/>
      </dsp:nvSpPr>
      <dsp:spPr>
        <a:xfrm>
          <a:off x="4229893" y="1305220"/>
          <a:ext cx="1120983" cy="459890"/>
        </a:xfrm>
        <a:custGeom>
          <a:avLst/>
          <a:gdLst/>
          <a:ahLst/>
          <a:cxnLst/>
          <a:rect l="0" t="0" r="0" b="0"/>
          <a:pathLst>
            <a:path>
              <a:moveTo>
                <a:pt x="0" y="0"/>
              </a:moveTo>
              <a:lnTo>
                <a:pt x="0" y="229945"/>
              </a:lnTo>
              <a:lnTo>
                <a:pt x="1120983" y="229945"/>
              </a:lnTo>
              <a:lnTo>
                <a:pt x="1120983" y="45989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196C05-F5E3-A34A-9ED0-5C22F0E62971}">
      <dsp:nvSpPr>
        <dsp:cNvPr id="0" name=""/>
        <dsp:cNvSpPr/>
      </dsp:nvSpPr>
      <dsp:spPr>
        <a:xfrm>
          <a:off x="4488582" y="1765111"/>
          <a:ext cx="1724590" cy="114972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CSP Common</a:t>
          </a:r>
          <a:endParaRPr lang="en-US" sz="2100" kern="1200" dirty="0"/>
        </a:p>
      </dsp:txBody>
      <dsp:txXfrm>
        <a:off x="4522256" y="1798785"/>
        <a:ext cx="1657242" cy="1082378"/>
      </dsp:txXfrm>
    </dsp:sp>
    <dsp:sp modelId="{123718FC-C545-9241-95B5-82AA14D908FC}">
      <dsp:nvSpPr>
        <dsp:cNvPr id="0" name=""/>
        <dsp:cNvSpPr/>
      </dsp:nvSpPr>
      <dsp:spPr>
        <a:xfrm>
          <a:off x="4229893" y="1305220"/>
          <a:ext cx="3362951" cy="459890"/>
        </a:xfrm>
        <a:custGeom>
          <a:avLst/>
          <a:gdLst/>
          <a:ahLst/>
          <a:cxnLst/>
          <a:rect l="0" t="0" r="0" b="0"/>
          <a:pathLst>
            <a:path>
              <a:moveTo>
                <a:pt x="0" y="0"/>
              </a:moveTo>
              <a:lnTo>
                <a:pt x="0" y="229945"/>
              </a:lnTo>
              <a:lnTo>
                <a:pt x="3362951" y="229945"/>
              </a:lnTo>
              <a:lnTo>
                <a:pt x="3362951" y="45989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C78866-B0ED-004D-9B24-120041E7808A}">
      <dsp:nvSpPr>
        <dsp:cNvPr id="0" name=""/>
        <dsp:cNvSpPr/>
      </dsp:nvSpPr>
      <dsp:spPr>
        <a:xfrm>
          <a:off x="6730549" y="1765111"/>
          <a:ext cx="1724590" cy="114972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Element LMC and Common</a:t>
          </a:r>
          <a:endParaRPr lang="en-US" sz="2100" kern="1200" dirty="0"/>
        </a:p>
      </dsp:txBody>
      <dsp:txXfrm>
        <a:off x="6764223" y="1798785"/>
        <a:ext cx="1657242" cy="1082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40185-828D-9241-994E-5C3680DAA467}">
      <dsp:nvSpPr>
        <dsp:cNvPr id="0" name=""/>
        <dsp:cNvSpPr/>
      </dsp:nvSpPr>
      <dsp:spPr>
        <a:xfrm>
          <a:off x="1648094" y="1664766"/>
          <a:ext cx="844010" cy="562673"/>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Computing and Software</a:t>
          </a:r>
          <a:endParaRPr lang="en-US" sz="1000" kern="1200" dirty="0"/>
        </a:p>
      </dsp:txBody>
      <dsp:txXfrm>
        <a:off x="1664574" y="1681246"/>
        <a:ext cx="811050" cy="529713"/>
      </dsp:txXfrm>
    </dsp:sp>
    <dsp:sp modelId="{7E95BBB6-1489-064C-9F67-67853FF562B6}">
      <dsp:nvSpPr>
        <dsp:cNvPr id="0" name=""/>
        <dsp:cNvSpPr/>
      </dsp:nvSpPr>
      <dsp:spPr>
        <a:xfrm>
          <a:off x="424279" y="2227440"/>
          <a:ext cx="1645820" cy="225069"/>
        </a:xfrm>
        <a:custGeom>
          <a:avLst/>
          <a:gdLst/>
          <a:ahLst/>
          <a:cxnLst/>
          <a:rect l="0" t="0" r="0" b="0"/>
          <a:pathLst>
            <a:path>
              <a:moveTo>
                <a:pt x="1645820" y="0"/>
              </a:moveTo>
              <a:lnTo>
                <a:pt x="1645820" y="112534"/>
              </a:lnTo>
              <a:lnTo>
                <a:pt x="0" y="112534"/>
              </a:lnTo>
              <a:lnTo>
                <a:pt x="0" y="2250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F7487F-33CD-A547-9628-43AB4A74A576}">
      <dsp:nvSpPr>
        <dsp:cNvPr id="0" name=""/>
        <dsp:cNvSpPr/>
      </dsp:nvSpPr>
      <dsp:spPr>
        <a:xfrm>
          <a:off x="2274" y="2452509"/>
          <a:ext cx="844010" cy="56267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SDP</a:t>
          </a:r>
          <a:endParaRPr lang="en-US" sz="1000" kern="1200" dirty="0"/>
        </a:p>
      </dsp:txBody>
      <dsp:txXfrm>
        <a:off x="18754" y="2468989"/>
        <a:ext cx="811050" cy="529713"/>
      </dsp:txXfrm>
    </dsp:sp>
    <dsp:sp modelId="{B9E93C26-EBEF-0F42-8E19-DE61DD5039E4}">
      <dsp:nvSpPr>
        <dsp:cNvPr id="0" name=""/>
        <dsp:cNvSpPr/>
      </dsp:nvSpPr>
      <dsp:spPr>
        <a:xfrm>
          <a:off x="1521493" y="2227440"/>
          <a:ext cx="548606" cy="225069"/>
        </a:xfrm>
        <a:custGeom>
          <a:avLst/>
          <a:gdLst/>
          <a:ahLst/>
          <a:cxnLst/>
          <a:rect l="0" t="0" r="0" b="0"/>
          <a:pathLst>
            <a:path>
              <a:moveTo>
                <a:pt x="548606" y="0"/>
              </a:moveTo>
              <a:lnTo>
                <a:pt x="548606" y="112534"/>
              </a:lnTo>
              <a:lnTo>
                <a:pt x="0" y="112534"/>
              </a:lnTo>
              <a:lnTo>
                <a:pt x="0" y="2250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5757B7-C4A2-2B49-BF17-DE8C95B03073}">
      <dsp:nvSpPr>
        <dsp:cNvPr id="0" name=""/>
        <dsp:cNvSpPr/>
      </dsp:nvSpPr>
      <dsp:spPr>
        <a:xfrm>
          <a:off x="1099487" y="2452509"/>
          <a:ext cx="844010" cy="56267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TM</a:t>
          </a:r>
          <a:endParaRPr lang="en-US" sz="1000" kern="1200" dirty="0"/>
        </a:p>
      </dsp:txBody>
      <dsp:txXfrm>
        <a:off x="1115967" y="2468989"/>
        <a:ext cx="811050" cy="529713"/>
      </dsp:txXfrm>
    </dsp:sp>
    <dsp:sp modelId="{799223C7-2DF3-0544-9FC0-6B35871972BB}">
      <dsp:nvSpPr>
        <dsp:cNvPr id="0" name=""/>
        <dsp:cNvSpPr/>
      </dsp:nvSpPr>
      <dsp:spPr>
        <a:xfrm>
          <a:off x="2070100" y="2227440"/>
          <a:ext cx="548606" cy="225069"/>
        </a:xfrm>
        <a:custGeom>
          <a:avLst/>
          <a:gdLst/>
          <a:ahLst/>
          <a:cxnLst/>
          <a:rect l="0" t="0" r="0" b="0"/>
          <a:pathLst>
            <a:path>
              <a:moveTo>
                <a:pt x="0" y="0"/>
              </a:moveTo>
              <a:lnTo>
                <a:pt x="0" y="112534"/>
              </a:lnTo>
              <a:lnTo>
                <a:pt x="548606" y="112534"/>
              </a:lnTo>
              <a:lnTo>
                <a:pt x="548606" y="2250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196C05-F5E3-A34A-9ED0-5C22F0E62971}">
      <dsp:nvSpPr>
        <dsp:cNvPr id="0" name=""/>
        <dsp:cNvSpPr/>
      </dsp:nvSpPr>
      <dsp:spPr>
        <a:xfrm>
          <a:off x="2196701" y="2452509"/>
          <a:ext cx="844010" cy="56267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CSP Common</a:t>
          </a:r>
          <a:endParaRPr lang="en-US" sz="1000" kern="1200" dirty="0"/>
        </a:p>
      </dsp:txBody>
      <dsp:txXfrm>
        <a:off x="2213181" y="2468989"/>
        <a:ext cx="811050" cy="529713"/>
      </dsp:txXfrm>
    </dsp:sp>
    <dsp:sp modelId="{123718FC-C545-9241-95B5-82AA14D908FC}">
      <dsp:nvSpPr>
        <dsp:cNvPr id="0" name=""/>
        <dsp:cNvSpPr/>
      </dsp:nvSpPr>
      <dsp:spPr>
        <a:xfrm>
          <a:off x="2070100" y="2227440"/>
          <a:ext cx="1645820" cy="225069"/>
        </a:xfrm>
        <a:custGeom>
          <a:avLst/>
          <a:gdLst/>
          <a:ahLst/>
          <a:cxnLst/>
          <a:rect l="0" t="0" r="0" b="0"/>
          <a:pathLst>
            <a:path>
              <a:moveTo>
                <a:pt x="0" y="0"/>
              </a:moveTo>
              <a:lnTo>
                <a:pt x="0" y="112534"/>
              </a:lnTo>
              <a:lnTo>
                <a:pt x="1645820" y="112534"/>
              </a:lnTo>
              <a:lnTo>
                <a:pt x="1645820" y="2250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C78866-B0ED-004D-9B24-120041E7808A}">
      <dsp:nvSpPr>
        <dsp:cNvPr id="0" name=""/>
        <dsp:cNvSpPr/>
      </dsp:nvSpPr>
      <dsp:spPr>
        <a:xfrm>
          <a:off x="3293915" y="2452509"/>
          <a:ext cx="844010" cy="56267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Element LMC and Common</a:t>
          </a:r>
          <a:endParaRPr lang="en-US" sz="1000" kern="1200" dirty="0"/>
        </a:p>
      </dsp:txBody>
      <dsp:txXfrm>
        <a:off x="3310395" y="2468989"/>
        <a:ext cx="811050" cy="529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40185-828D-9241-994E-5C3680DAA467}">
      <dsp:nvSpPr>
        <dsp:cNvPr id="0" name=""/>
        <dsp:cNvSpPr/>
      </dsp:nvSpPr>
      <dsp:spPr>
        <a:xfrm>
          <a:off x="1648094" y="1664766"/>
          <a:ext cx="844010" cy="562673"/>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Computing and Software</a:t>
          </a:r>
          <a:endParaRPr lang="en-US" sz="1000" kern="1200" dirty="0"/>
        </a:p>
      </dsp:txBody>
      <dsp:txXfrm>
        <a:off x="1664574" y="1681246"/>
        <a:ext cx="811050" cy="529713"/>
      </dsp:txXfrm>
    </dsp:sp>
    <dsp:sp modelId="{7E95BBB6-1489-064C-9F67-67853FF562B6}">
      <dsp:nvSpPr>
        <dsp:cNvPr id="0" name=""/>
        <dsp:cNvSpPr/>
      </dsp:nvSpPr>
      <dsp:spPr>
        <a:xfrm>
          <a:off x="424279" y="2227440"/>
          <a:ext cx="1645820" cy="225069"/>
        </a:xfrm>
        <a:custGeom>
          <a:avLst/>
          <a:gdLst/>
          <a:ahLst/>
          <a:cxnLst/>
          <a:rect l="0" t="0" r="0" b="0"/>
          <a:pathLst>
            <a:path>
              <a:moveTo>
                <a:pt x="1645820" y="0"/>
              </a:moveTo>
              <a:lnTo>
                <a:pt x="1645820" y="112534"/>
              </a:lnTo>
              <a:lnTo>
                <a:pt x="0" y="112534"/>
              </a:lnTo>
              <a:lnTo>
                <a:pt x="0" y="2250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F7487F-33CD-A547-9628-43AB4A74A576}">
      <dsp:nvSpPr>
        <dsp:cNvPr id="0" name=""/>
        <dsp:cNvSpPr/>
      </dsp:nvSpPr>
      <dsp:spPr>
        <a:xfrm>
          <a:off x="2274" y="2452509"/>
          <a:ext cx="844010" cy="56267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SDP</a:t>
          </a:r>
          <a:endParaRPr lang="en-US" sz="1000" kern="1200" dirty="0"/>
        </a:p>
      </dsp:txBody>
      <dsp:txXfrm>
        <a:off x="18754" y="2468989"/>
        <a:ext cx="811050" cy="529713"/>
      </dsp:txXfrm>
    </dsp:sp>
    <dsp:sp modelId="{B9E93C26-EBEF-0F42-8E19-DE61DD5039E4}">
      <dsp:nvSpPr>
        <dsp:cNvPr id="0" name=""/>
        <dsp:cNvSpPr/>
      </dsp:nvSpPr>
      <dsp:spPr>
        <a:xfrm>
          <a:off x="1521493" y="2227440"/>
          <a:ext cx="548606" cy="225069"/>
        </a:xfrm>
        <a:custGeom>
          <a:avLst/>
          <a:gdLst/>
          <a:ahLst/>
          <a:cxnLst/>
          <a:rect l="0" t="0" r="0" b="0"/>
          <a:pathLst>
            <a:path>
              <a:moveTo>
                <a:pt x="548606" y="0"/>
              </a:moveTo>
              <a:lnTo>
                <a:pt x="548606" y="112534"/>
              </a:lnTo>
              <a:lnTo>
                <a:pt x="0" y="112534"/>
              </a:lnTo>
              <a:lnTo>
                <a:pt x="0" y="2250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5757B7-C4A2-2B49-BF17-DE8C95B03073}">
      <dsp:nvSpPr>
        <dsp:cNvPr id="0" name=""/>
        <dsp:cNvSpPr/>
      </dsp:nvSpPr>
      <dsp:spPr>
        <a:xfrm>
          <a:off x="1099487" y="2452509"/>
          <a:ext cx="844010" cy="56267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TM, LFAA and LMC</a:t>
          </a:r>
          <a:endParaRPr lang="en-US" sz="1000" kern="1200" dirty="0"/>
        </a:p>
      </dsp:txBody>
      <dsp:txXfrm>
        <a:off x="1115967" y="2468989"/>
        <a:ext cx="811050" cy="529713"/>
      </dsp:txXfrm>
    </dsp:sp>
    <dsp:sp modelId="{799223C7-2DF3-0544-9FC0-6B35871972BB}">
      <dsp:nvSpPr>
        <dsp:cNvPr id="0" name=""/>
        <dsp:cNvSpPr/>
      </dsp:nvSpPr>
      <dsp:spPr>
        <a:xfrm>
          <a:off x="2070100" y="2227440"/>
          <a:ext cx="548606" cy="225069"/>
        </a:xfrm>
        <a:custGeom>
          <a:avLst/>
          <a:gdLst/>
          <a:ahLst/>
          <a:cxnLst/>
          <a:rect l="0" t="0" r="0" b="0"/>
          <a:pathLst>
            <a:path>
              <a:moveTo>
                <a:pt x="0" y="0"/>
              </a:moveTo>
              <a:lnTo>
                <a:pt x="0" y="112534"/>
              </a:lnTo>
              <a:lnTo>
                <a:pt x="548606" y="112534"/>
              </a:lnTo>
              <a:lnTo>
                <a:pt x="548606" y="2250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196C05-F5E3-A34A-9ED0-5C22F0E62971}">
      <dsp:nvSpPr>
        <dsp:cNvPr id="0" name=""/>
        <dsp:cNvSpPr/>
      </dsp:nvSpPr>
      <dsp:spPr>
        <a:xfrm>
          <a:off x="2196701" y="2452509"/>
          <a:ext cx="844010" cy="56267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CSP Common</a:t>
          </a:r>
          <a:endParaRPr lang="en-US" sz="1000" kern="1200" dirty="0"/>
        </a:p>
      </dsp:txBody>
      <dsp:txXfrm>
        <a:off x="2213181" y="2468989"/>
        <a:ext cx="811050" cy="529713"/>
      </dsp:txXfrm>
    </dsp:sp>
    <dsp:sp modelId="{123718FC-C545-9241-95B5-82AA14D908FC}">
      <dsp:nvSpPr>
        <dsp:cNvPr id="0" name=""/>
        <dsp:cNvSpPr/>
      </dsp:nvSpPr>
      <dsp:spPr>
        <a:xfrm>
          <a:off x="2070100" y="2227440"/>
          <a:ext cx="1645820" cy="225069"/>
        </a:xfrm>
        <a:custGeom>
          <a:avLst/>
          <a:gdLst/>
          <a:ahLst/>
          <a:cxnLst/>
          <a:rect l="0" t="0" r="0" b="0"/>
          <a:pathLst>
            <a:path>
              <a:moveTo>
                <a:pt x="0" y="0"/>
              </a:moveTo>
              <a:lnTo>
                <a:pt x="0" y="112534"/>
              </a:lnTo>
              <a:lnTo>
                <a:pt x="1645820" y="112534"/>
              </a:lnTo>
              <a:lnTo>
                <a:pt x="1645820" y="2250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C78866-B0ED-004D-9B24-120041E7808A}">
      <dsp:nvSpPr>
        <dsp:cNvPr id="0" name=""/>
        <dsp:cNvSpPr/>
      </dsp:nvSpPr>
      <dsp:spPr>
        <a:xfrm>
          <a:off x="3293915" y="2452509"/>
          <a:ext cx="844010" cy="56267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Element LMC and Common</a:t>
          </a:r>
          <a:endParaRPr lang="en-US" sz="1000" kern="1200" dirty="0"/>
        </a:p>
      </dsp:txBody>
      <dsp:txXfrm>
        <a:off x="3310395" y="2468989"/>
        <a:ext cx="811050" cy="529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63A22E-ED93-764E-B204-BE493A82133D}" type="datetimeFigureOut">
              <a:rPr lang="en-US" smtClean="0"/>
              <a:t>10/2/17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98F2AA-B92E-704E-B959-850995E85985}" type="slidenum">
              <a:rPr lang="en-US" smtClean="0"/>
              <a:t>‹#›</a:t>
            </a:fld>
            <a:endParaRPr lang="en-US"/>
          </a:p>
        </p:txBody>
      </p:sp>
    </p:spTree>
    <p:extLst>
      <p:ext uri="{BB962C8B-B14F-4D97-AF65-F5344CB8AC3E}">
        <p14:creationId xmlns:p14="http://schemas.microsoft.com/office/powerpoint/2010/main" val="190584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690FB-1A22-794E-8CC1-1C3FD2DF6E5A}" type="datetimeFigureOut">
              <a:rPr lang="en-US" smtClean="0"/>
              <a:t>10/2/17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1E7C0-793C-B84D-A80C-E035D4E514B0}" type="slidenum">
              <a:rPr lang="en-US" smtClean="0"/>
              <a:t>‹#›</a:t>
            </a:fld>
            <a:endParaRPr lang="en-US"/>
          </a:p>
        </p:txBody>
      </p:sp>
    </p:spTree>
    <p:extLst>
      <p:ext uri="{BB962C8B-B14F-4D97-AF65-F5344CB8AC3E}">
        <p14:creationId xmlns:p14="http://schemas.microsoft.com/office/powerpoint/2010/main" val="10013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a:t>
            </a:fld>
            <a:endParaRPr lang="en-US"/>
          </a:p>
        </p:txBody>
      </p:sp>
    </p:spTree>
    <p:extLst>
      <p:ext uri="{BB962C8B-B14F-4D97-AF65-F5344CB8AC3E}">
        <p14:creationId xmlns:p14="http://schemas.microsoft.com/office/powerpoint/2010/main" val="158193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13</a:t>
            </a:fld>
            <a:endParaRPr lang="en-US"/>
          </a:p>
        </p:txBody>
      </p:sp>
    </p:spTree>
    <p:extLst>
      <p:ext uri="{BB962C8B-B14F-4D97-AF65-F5344CB8AC3E}">
        <p14:creationId xmlns:p14="http://schemas.microsoft.com/office/powerpoint/2010/main" val="206246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Ties</a:t>
            </a:r>
            <a:r>
              <a:rPr lang="en-US" baseline="0" dirty="0" smtClean="0"/>
              <a:t> back to the previous presentation.</a:t>
            </a:r>
          </a:p>
          <a:p>
            <a:endParaRPr lang="en-US" baseline="0" dirty="0" smtClean="0"/>
          </a:p>
          <a:p>
            <a:r>
              <a:rPr lang="en-US" baseline="0" dirty="0" smtClean="0"/>
              <a:t>We can tune the words to reflect the SKA situation if required.</a:t>
            </a:r>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14</a:t>
            </a:fld>
            <a:endParaRPr lang="en-US"/>
          </a:p>
        </p:txBody>
      </p:sp>
    </p:spTree>
    <p:extLst>
      <p:ext uri="{BB962C8B-B14F-4D97-AF65-F5344CB8AC3E}">
        <p14:creationId xmlns:p14="http://schemas.microsoft.com/office/powerpoint/2010/main" val="69239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Cadence and Synchronization section starts here</a:t>
            </a:r>
          </a:p>
          <a:p>
            <a:endParaRPr lang="en-US" dirty="0" smtClean="0"/>
          </a:p>
          <a:p>
            <a:r>
              <a:rPr lang="en-US" dirty="0" smtClean="0"/>
              <a:t>Everyone on the same PI</a:t>
            </a:r>
          </a:p>
          <a:p>
            <a:r>
              <a:rPr lang="en-US" dirty="0" smtClean="0"/>
              <a:t>What this means for non-</a:t>
            </a:r>
            <a:r>
              <a:rPr lang="en-US" dirty="0" err="1" smtClean="0"/>
              <a:t>SAFe</a:t>
            </a:r>
            <a:r>
              <a:rPr lang="en-US" dirty="0" smtClean="0"/>
              <a:t> Teams / Work Packages</a:t>
            </a:r>
          </a:p>
          <a:p>
            <a:r>
              <a:rPr lang="en-US" dirty="0" smtClean="0"/>
              <a:t>How a train stays on the tracks</a:t>
            </a:r>
          </a:p>
          <a:p>
            <a:pPr lvl="1"/>
            <a:r>
              <a:rPr lang="en-US" dirty="0" smtClean="0"/>
              <a:t>Measurement and empiricism </a:t>
            </a:r>
            <a:r>
              <a:rPr lang="en-US" dirty="0" err="1" smtClean="0"/>
              <a:t>etc</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15</a:t>
            </a:fld>
            <a:endParaRPr lang="en-US"/>
          </a:p>
        </p:txBody>
      </p:sp>
    </p:spTree>
    <p:extLst>
      <p:ext uri="{BB962C8B-B14F-4D97-AF65-F5344CB8AC3E}">
        <p14:creationId xmlns:p14="http://schemas.microsoft.com/office/powerpoint/2010/main" val="1113884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Cadence and Synchronization section starts here</a:t>
            </a:r>
          </a:p>
          <a:p>
            <a:endParaRPr lang="en-US" dirty="0" smtClean="0"/>
          </a:p>
          <a:p>
            <a:r>
              <a:rPr lang="en-US" dirty="0" smtClean="0"/>
              <a:t>Everyone on the same PI</a:t>
            </a:r>
          </a:p>
          <a:p>
            <a:r>
              <a:rPr lang="en-US" dirty="0" smtClean="0"/>
              <a:t>What this means for non-</a:t>
            </a:r>
            <a:r>
              <a:rPr lang="en-US" dirty="0" err="1" smtClean="0"/>
              <a:t>SAFe</a:t>
            </a:r>
            <a:r>
              <a:rPr lang="en-US" dirty="0" smtClean="0"/>
              <a:t> Teams / Work Packages</a:t>
            </a:r>
          </a:p>
          <a:p>
            <a:r>
              <a:rPr lang="en-US" dirty="0" smtClean="0"/>
              <a:t>How a train stays on the tracks</a:t>
            </a:r>
          </a:p>
          <a:p>
            <a:pPr lvl="1"/>
            <a:r>
              <a:rPr lang="en-US" dirty="0" smtClean="0"/>
              <a:t>Measurement and empiricism </a:t>
            </a:r>
            <a:r>
              <a:rPr lang="en-US" dirty="0" err="1" smtClean="0"/>
              <a:t>etc</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16</a:t>
            </a:fld>
            <a:endParaRPr lang="en-US"/>
          </a:p>
        </p:txBody>
      </p:sp>
    </p:spTree>
    <p:extLst>
      <p:ext uri="{BB962C8B-B14F-4D97-AF65-F5344CB8AC3E}">
        <p14:creationId xmlns:p14="http://schemas.microsoft.com/office/powerpoint/2010/main" val="1454422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17</a:t>
            </a:fld>
            <a:endParaRPr lang="en-US"/>
          </a:p>
        </p:txBody>
      </p:sp>
    </p:spTree>
    <p:extLst>
      <p:ext uri="{BB962C8B-B14F-4D97-AF65-F5344CB8AC3E}">
        <p14:creationId xmlns:p14="http://schemas.microsoft.com/office/powerpoint/2010/main" val="70809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18</a:t>
            </a:fld>
            <a:endParaRPr lang="en-US"/>
          </a:p>
        </p:txBody>
      </p:sp>
    </p:spTree>
    <p:extLst>
      <p:ext uri="{BB962C8B-B14F-4D97-AF65-F5344CB8AC3E}">
        <p14:creationId xmlns:p14="http://schemas.microsoft.com/office/powerpoint/2010/main" val="58344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say something about the policies in this area and how they are empowering</a:t>
            </a:r>
          </a:p>
          <a:p>
            <a:pPr lvl="1"/>
            <a:r>
              <a:rPr lang="en-US" dirty="0" smtClean="0"/>
              <a:t>Stress the pull model</a:t>
            </a:r>
          </a:p>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19</a:t>
            </a:fld>
            <a:endParaRPr lang="en-US"/>
          </a:p>
        </p:txBody>
      </p:sp>
    </p:spTree>
    <p:extLst>
      <p:ext uri="{BB962C8B-B14F-4D97-AF65-F5344CB8AC3E}">
        <p14:creationId xmlns:p14="http://schemas.microsoft.com/office/powerpoint/2010/main" val="1369483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20</a:t>
            </a:fld>
            <a:endParaRPr lang="en-US"/>
          </a:p>
        </p:txBody>
      </p:sp>
    </p:spTree>
    <p:extLst>
      <p:ext uri="{BB962C8B-B14F-4D97-AF65-F5344CB8AC3E}">
        <p14:creationId xmlns:p14="http://schemas.microsoft.com/office/powerpoint/2010/main" val="144952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let's discuss implementation. We'll describe that using our Implementing SAFe 1-2-3 model.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Number 1 is to train the Lean-Agile change agents. We call those SAFe Program Consultants.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a sufficient staff of Lean-Agile change agents onsite, and working with your partners, you'll have the ability to train the executives and leaders and managers—the people responsible for managing the people who deliver value.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They'll then be in a position to support the launch of the Agile Release Trains. And one train at a time, you'll build that Agile portfolio. </a:t>
            </a:r>
          </a:p>
          <a:p>
            <a:endParaRPr lang="en-US" dirty="0"/>
          </a:p>
        </p:txBody>
      </p:sp>
      <p:sp>
        <p:nvSpPr>
          <p:cNvPr id="4" name="Slide Number Placeholder 3"/>
          <p:cNvSpPr>
            <a:spLocks noGrp="1"/>
          </p:cNvSpPr>
          <p:nvPr>
            <p:ph type="sldNum" sz="quarter" idx="10"/>
          </p:nvPr>
        </p:nvSpPr>
        <p:spPr/>
        <p:txBody>
          <a:bodyPr/>
          <a:lstStyle/>
          <a:p>
            <a:fld id="{F0EB2F42-7EB3-426A-AE0F-BE645EFDC31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8180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28</a:t>
            </a:fld>
            <a:endParaRPr lang="en-US"/>
          </a:p>
        </p:txBody>
      </p:sp>
    </p:spTree>
    <p:extLst>
      <p:ext uri="{BB962C8B-B14F-4D97-AF65-F5344CB8AC3E}">
        <p14:creationId xmlns:p14="http://schemas.microsoft.com/office/powerpoint/2010/main" val="207844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2</a:t>
            </a:fld>
            <a:endParaRPr lang="en-US"/>
          </a:p>
        </p:txBody>
      </p:sp>
    </p:spTree>
    <p:extLst>
      <p:ext uri="{BB962C8B-B14F-4D97-AF65-F5344CB8AC3E}">
        <p14:creationId xmlns:p14="http://schemas.microsoft.com/office/powerpoint/2010/main" val="134471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B31E7C0-793C-B84D-A80C-E035D4E514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5374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4</a:t>
            </a:fld>
            <a:endParaRPr lang="en-US"/>
          </a:p>
        </p:txBody>
      </p:sp>
    </p:spTree>
    <p:extLst>
      <p:ext uri="{BB962C8B-B14F-4D97-AF65-F5344CB8AC3E}">
        <p14:creationId xmlns:p14="http://schemas.microsoft.com/office/powerpoint/2010/main" val="209653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the WBS</a:t>
            </a:r>
          </a:p>
          <a:p>
            <a:r>
              <a:rPr lang="en-US" dirty="0" smtClean="0"/>
              <a:t>The zoom in on Software</a:t>
            </a:r>
          </a:p>
          <a:p>
            <a:r>
              <a:rPr lang="en-US" dirty="0" smtClean="0"/>
              <a:t>Then zoom in on Trains</a:t>
            </a:r>
          </a:p>
          <a:p>
            <a:r>
              <a:rPr lang="en-US" dirty="0" smtClean="0"/>
              <a:t>Then zoom in on Solution Train Roles</a:t>
            </a:r>
          </a:p>
          <a:p>
            <a:r>
              <a:rPr lang="en-US" dirty="0" smtClean="0"/>
              <a:t>Then zoom in on a train</a:t>
            </a:r>
          </a:p>
          <a:p>
            <a:pPr lvl="1"/>
            <a:r>
              <a:rPr lang="en-US" dirty="0" smtClean="0"/>
              <a:t>Show where the roles come from</a:t>
            </a:r>
          </a:p>
          <a:p>
            <a:pPr lvl="1"/>
            <a:r>
              <a:rPr lang="en-US" dirty="0" smtClean="0"/>
              <a:t>Program Level: Product Manager (SKA), RTE and Arch (Separate contracts)</a:t>
            </a:r>
          </a:p>
          <a:p>
            <a:pPr lvl="1"/>
            <a:r>
              <a:rPr lang="en-US" dirty="0" smtClean="0"/>
              <a:t>Team Level: Single supplier and mixed supplier teams</a:t>
            </a:r>
          </a:p>
          <a:p>
            <a:pPr lvl="2"/>
            <a:r>
              <a:rPr lang="en-US" dirty="0" smtClean="0"/>
              <a:t>This will set Ian up nicely for his contracting bit.</a:t>
            </a:r>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6</a:t>
            </a:fld>
            <a:endParaRPr lang="en-US"/>
          </a:p>
        </p:txBody>
      </p:sp>
    </p:spTree>
    <p:extLst>
      <p:ext uri="{BB962C8B-B14F-4D97-AF65-F5344CB8AC3E}">
        <p14:creationId xmlns:p14="http://schemas.microsoft.com/office/powerpoint/2010/main" val="117150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7</a:t>
            </a:fld>
            <a:endParaRPr lang="en-US"/>
          </a:p>
        </p:txBody>
      </p:sp>
    </p:spTree>
    <p:extLst>
      <p:ext uri="{BB962C8B-B14F-4D97-AF65-F5344CB8AC3E}">
        <p14:creationId xmlns:p14="http://schemas.microsoft.com/office/powerpoint/2010/main" val="108021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explain more about each role.</a:t>
            </a:r>
          </a:p>
          <a:p>
            <a:endParaRPr lang="en-US" dirty="0" smtClean="0"/>
          </a:p>
          <a:p>
            <a:r>
              <a:rPr lang="en-US" dirty="0" smtClean="0"/>
              <a:t>Name the people if they are known.</a:t>
            </a:r>
          </a:p>
          <a:p>
            <a:endParaRPr lang="en-US" dirty="0" smtClean="0"/>
          </a:p>
          <a:p>
            <a:r>
              <a:rPr lang="en-US" dirty="0" smtClean="0"/>
              <a:t>Editable picture so we can show teams / groups if we want.</a:t>
            </a:r>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9</a:t>
            </a:fld>
            <a:endParaRPr lang="en-US"/>
          </a:p>
        </p:txBody>
      </p:sp>
    </p:spTree>
    <p:extLst>
      <p:ext uri="{BB962C8B-B14F-4D97-AF65-F5344CB8AC3E}">
        <p14:creationId xmlns:p14="http://schemas.microsoft.com/office/powerpoint/2010/main" val="151188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show what services the Solution Level System Team will provide and the</a:t>
            </a:r>
            <a:r>
              <a:rPr lang="en-US" baseline="0" dirty="0" smtClean="0"/>
              <a:t> make up of the team.</a:t>
            </a:r>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11</a:t>
            </a:fld>
            <a:endParaRPr lang="en-US"/>
          </a:p>
        </p:txBody>
      </p:sp>
    </p:spTree>
    <p:extLst>
      <p:ext uri="{BB962C8B-B14F-4D97-AF65-F5344CB8AC3E}">
        <p14:creationId xmlns:p14="http://schemas.microsoft.com/office/powerpoint/2010/main" val="104956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1E7C0-793C-B84D-A80C-E035D4E514B0}" type="slidenum">
              <a:rPr lang="en-US" smtClean="0"/>
              <a:t>12</a:t>
            </a:fld>
            <a:endParaRPr lang="en-US"/>
          </a:p>
        </p:txBody>
      </p:sp>
    </p:spTree>
    <p:extLst>
      <p:ext uri="{BB962C8B-B14F-4D97-AF65-F5344CB8AC3E}">
        <p14:creationId xmlns:p14="http://schemas.microsoft.com/office/powerpoint/2010/main" val="107532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200" y="417600"/>
            <a:ext cx="6278400" cy="619200"/>
          </a:xfrm>
        </p:spPr>
        <p:txBody>
          <a:bodyPr anchor="b">
            <a:normAutofit/>
          </a:bodyPr>
          <a:lstStyle>
            <a:lvl1pPr algn="l">
              <a:defRPr lang="en-US" sz="3200" b="1" kern="1200" dirty="0">
                <a:solidFill>
                  <a:srgbClr val="00688A"/>
                </a:solidFill>
                <a:latin typeface="Arial"/>
                <a:ea typeface="+mn-ea"/>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85200" y="1036800"/>
            <a:ext cx="6278400" cy="640800"/>
          </a:xfrm>
        </p:spPr>
        <p:txBody>
          <a:bodyPr>
            <a:normAutofit/>
          </a:bodyPr>
          <a:lstStyle>
            <a:lvl1pPr marL="0" indent="0" algn="l">
              <a:buNone/>
              <a:defRPr lang="en-US" sz="1800" b="1" kern="1200" dirty="0">
                <a:solidFill>
                  <a:srgbClr val="00688A"/>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3" hasCustomPrompt="1"/>
          </p:nvPr>
        </p:nvSpPr>
        <p:spPr>
          <a:xfrm>
            <a:off x="5256000" y="5940000"/>
            <a:ext cx="3420000" cy="360000"/>
          </a:xfrm>
        </p:spPr>
        <p:txBody>
          <a:bodyPr anchor="b">
            <a:noAutofit/>
          </a:bodyPr>
          <a:lstStyle>
            <a:lvl1pPr marL="0" indent="0" algn="r">
              <a:buNone/>
              <a:defRPr lang="en-US" sz="1800" b="1" kern="1200" dirty="0" smtClean="0">
                <a:solidFill>
                  <a:srgbClr val="00688A"/>
                </a:solidFill>
                <a:latin typeface="Arial"/>
                <a:ea typeface="+mn-ea"/>
                <a:cs typeface="Arial"/>
              </a:defRPr>
            </a:lvl1pPr>
          </a:lstStyle>
          <a:p>
            <a:pPr lvl="0"/>
            <a:r>
              <a:rPr lang="en-US" dirty="0" smtClean="0"/>
              <a:t>Click to add name</a:t>
            </a:r>
          </a:p>
        </p:txBody>
      </p:sp>
      <p:sp>
        <p:nvSpPr>
          <p:cNvPr id="12" name="Text Placeholder 10"/>
          <p:cNvSpPr>
            <a:spLocks noGrp="1"/>
          </p:cNvSpPr>
          <p:nvPr>
            <p:ph type="body" sz="quarter" idx="14" hasCustomPrompt="1"/>
          </p:nvPr>
        </p:nvSpPr>
        <p:spPr>
          <a:xfrm>
            <a:off x="5256000" y="6300000"/>
            <a:ext cx="3420000" cy="360000"/>
          </a:xfrm>
        </p:spPr>
        <p:txBody>
          <a:bodyPr anchor="t">
            <a:noAutofit/>
          </a:bodyPr>
          <a:lstStyle>
            <a:lvl1pPr marL="0" indent="0" algn="r">
              <a:buNone/>
              <a:defRPr lang="en-US" sz="1800" b="0" kern="1200" dirty="0" smtClean="0">
                <a:solidFill>
                  <a:srgbClr val="00688A"/>
                </a:solidFill>
                <a:latin typeface="Arial"/>
                <a:ea typeface="+mn-ea"/>
                <a:cs typeface="Arial"/>
              </a:defRPr>
            </a:lvl1pPr>
          </a:lstStyle>
          <a:p>
            <a:pPr lvl="0"/>
            <a:r>
              <a:rPr lang="en-US" dirty="0" smtClean="0"/>
              <a:t>Click to add date</a:t>
            </a:r>
          </a:p>
        </p:txBody>
      </p:sp>
    </p:spTree>
    <p:extLst>
      <p:ext uri="{BB962C8B-B14F-4D97-AF65-F5344CB8AC3E}">
        <p14:creationId xmlns:p14="http://schemas.microsoft.com/office/powerpoint/2010/main" val="2196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4.5-PPTBackgrounds_Test-Yellow-FullFr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245167"/>
            <a:ext cx="9144000" cy="2367667"/>
          </a:xfrm>
          <a:solidFill>
            <a:schemeClr val="bg1"/>
          </a:solidFill>
          <a:ln w="9525">
            <a:solidFill>
              <a:schemeClr val="bg1">
                <a:alpha val="0"/>
              </a:schemeClr>
            </a:solid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en-US" altLang="en-US" sz="3000" b="0" cap="none" baseline="0" dirty="0">
                <a:solidFill>
                  <a:schemeClr val="tx1"/>
                </a:solidFill>
                <a:latin typeface="+mj-lt"/>
                <a:ea typeface="+mj-ea"/>
                <a:cs typeface="+mj-cs"/>
              </a:defRPr>
            </a:lvl1pPr>
          </a:lstStyle>
          <a:p>
            <a:r>
              <a:rPr lang="en-US" dirty="0" smtClean="0"/>
              <a:t>Section Title</a:t>
            </a:r>
            <a:endParaRPr lang="en-US" dirty="0"/>
          </a:p>
        </p:txBody>
      </p:sp>
      <p:sp>
        <p:nvSpPr>
          <p:cNvPr id="6" name="TextBox 5"/>
          <p:cNvSpPr txBox="1"/>
          <p:nvPr userDrawn="1"/>
        </p:nvSpPr>
        <p:spPr>
          <a:xfrm>
            <a:off x="1544060" y="6556314"/>
            <a:ext cx="1890174" cy="184666"/>
          </a:xfrm>
          <a:prstGeom prst="rect">
            <a:avLst/>
          </a:prstGeom>
          <a:solidFill>
            <a:schemeClr val="bg1">
              <a:alpha val="0"/>
            </a:schemeClr>
          </a:solidFill>
          <a:ln>
            <a:solidFill>
              <a:schemeClr val="bg1">
                <a:alpha val="0"/>
              </a:schemeClr>
            </a:solidFill>
          </a:ln>
        </p:spPr>
        <p:txBody>
          <a:bodyPr wrap="square" rtlCol="0">
            <a:spAutoFit/>
          </a:bodyPr>
          <a:lstStyle/>
          <a:p>
            <a:r>
              <a:rPr lang="en-US" sz="600" dirty="0" smtClean="0">
                <a:solidFill>
                  <a:srgbClr val="FFFFFF"/>
                </a:solidFill>
              </a:rPr>
              <a:t>© Scaled Agile, Inc.</a:t>
            </a:r>
            <a:endParaRPr lang="en-US" sz="600" dirty="0">
              <a:solidFill>
                <a:srgbClr val="FFFFFF"/>
              </a:solidFill>
            </a:endParaRPr>
          </a:p>
        </p:txBody>
      </p:sp>
      <p:pic>
        <p:nvPicPr>
          <p:cNvPr id="8" name="Picture 7" descr="PPT-siz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460" y="6579223"/>
            <a:ext cx="1117600" cy="16950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7060" cy="45008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altLang="en-US" sz="2400" b="0" dirty="0">
                <a:solidFill>
                  <a:schemeClr val="tx1"/>
                </a:solidFill>
                <a:latin typeface="+mj-lt"/>
                <a:ea typeface="+mj-ea"/>
                <a:cs typeface="+mj-cs"/>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94136" y="1289406"/>
            <a:ext cx="8343900" cy="5118100"/>
          </a:xfrm>
        </p:spPr>
        <p:txBody>
          <a:bodyPr wrap="square">
            <a:noAutofit/>
          </a:bodyPr>
          <a:lstStyle>
            <a:lvl1pPr>
              <a:spcBef>
                <a:spcPts val="800"/>
              </a:spcBef>
              <a:spcAft>
                <a:spcPts val="800"/>
              </a:spcAft>
              <a:defRPr sz="2000">
                <a:solidFill>
                  <a:schemeClr val="tx1"/>
                </a:solidFill>
              </a:defRPr>
            </a:lvl1pPr>
            <a:lvl2pPr>
              <a:spcBef>
                <a:spcPts val="600"/>
              </a:spcBef>
              <a:spcAft>
                <a:spcPts val="600"/>
              </a:spcAft>
              <a:buSzPct val="117000"/>
              <a:buFont typeface="Arial Black" pitchFamily="34" charset="0"/>
              <a:buChar char="–"/>
              <a:defRPr sz="1800">
                <a:solidFill>
                  <a:schemeClr val="tx1"/>
                </a:solidFill>
              </a:defRPr>
            </a:lvl2pPr>
            <a:lvl3pPr marL="771525" indent="-171450">
              <a:spcBef>
                <a:spcPts val="600"/>
              </a:spcBef>
              <a:spcAft>
                <a:spcPts val="600"/>
              </a:spcAft>
              <a:buSzPct val="117000"/>
              <a:buFont typeface="Lucida Grande"/>
              <a:buChar char="-"/>
              <a:defRPr sz="1800">
                <a:solidFill>
                  <a:schemeClr val="tx1"/>
                </a:solidFill>
              </a:defRPr>
            </a:lvl3pPr>
            <a:lvl4pPr>
              <a:buSzPct val="110000"/>
              <a:buFont typeface="Arial Black" pitchFamily="34" charset="0"/>
              <a:buChar char="–"/>
              <a:defRPr/>
            </a:lvl4pPr>
            <a:lvl5pPr>
              <a:buSzPct val="110000"/>
              <a:buFont typeface="Arial Blac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42300" cy="402336"/>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lang="en-US" altLang="en-US" sz="2400" b="0" dirty="0">
                <a:solidFill>
                  <a:schemeClr val="tx1"/>
                </a:solidFill>
                <a:latin typeface="+mj-lt"/>
                <a:ea typeface="+mj-ea"/>
                <a:cs typeface="+mj-cs"/>
              </a:defRPr>
            </a:lvl1pPr>
          </a:lstStyle>
          <a:p>
            <a:pPr lvl="0" algn="l" rtl="0" eaLnBrk="1" fontAlgn="base" hangingPunct="1">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94136" y="1278895"/>
            <a:ext cx="3886200" cy="4953000"/>
          </a:xfrm>
        </p:spPr>
        <p:txBody>
          <a:bodyPr>
            <a:noAutofit/>
          </a:bodyPr>
          <a:lstStyle>
            <a:lvl1pPr marL="219075" indent="-219075">
              <a:spcBef>
                <a:spcPts val="600"/>
              </a:spcBef>
              <a:spcAft>
                <a:spcPts val="600"/>
              </a:spcAft>
              <a:defRPr sz="1800">
                <a:solidFill>
                  <a:schemeClr val="tx1"/>
                </a:solidFill>
              </a:defRPr>
            </a:lvl1pPr>
            <a:lvl2pPr marL="476250" indent="-171450">
              <a:spcBef>
                <a:spcPts val="600"/>
              </a:spcBef>
              <a:spcAft>
                <a:spcPts val="600"/>
              </a:spcAft>
              <a:defRPr sz="1600">
                <a:solidFill>
                  <a:schemeClr val="tx1"/>
                </a:solidFill>
              </a:defRPr>
            </a:lvl2pPr>
            <a:lvl3pPr marL="685800" indent="-123825">
              <a:spcBef>
                <a:spcPts val="600"/>
              </a:spcBef>
              <a:spcAft>
                <a:spcPts val="600"/>
              </a:spcAft>
              <a:defRPr sz="1600">
                <a:solidFill>
                  <a:schemeClr val="tx1"/>
                </a:solidFill>
              </a:defRPr>
            </a:lvl3pPr>
            <a:lvl4pPr marL="1027510" indent="-170260">
              <a:defRPr sz="1350">
                <a:solidFill>
                  <a:srgbClr val="3C3C3C"/>
                </a:solidFill>
              </a:defRPr>
            </a:lvl4pPr>
            <a:lvl5pPr marL="1246585" indent="-170260">
              <a:defRPr sz="1350">
                <a:solidFill>
                  <a:srgbClr val="3C3C3C"/>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37536" y="1278895"/>
            <a:ext cx="3886200" cy="4953000"/>
          </a:xfrm>
        </p:spPr>
        <p:txBody>
          <a:bodyPr>
            <a:noAutofit/>
          </a:bodyPr>
          <a:lstStyle>
            <a:lvl1pPr marL="219075" indent="-219075">
              <a:spcBef>
                <a:spcPts val="600"/>
              </a:spcBef>
              <a:spcAft>
                <a:spcPts val="600"/>
              </a:spcAft>
              <a:defRPr sz="1800">
                <a:solidFill>
                  <a:schemeClr val="tx1"/>
                </a:solidFill>
              </a:defRPr>
            </a:lvl1pPr>
            <a:lvl2pPr marL="561975" indent="-219075">
              <a:spcBef>
                <a:spcPts val="600"/>
              </a:spcBef>
              <a:spcAft>
                <a:spcPts val="600"/>
              </a:spcAft>
              <a:defRPr sz="1600">
                <a:solidFill>
                  <a:schemeClr val="tx1"/>
                </a:solidFill>
              </a:defRPr>
            </a:lvl2pPr>
            <a:lvl3pPr marL="771525" indent="-171450">
              <a:spcBef>
                <a:spcPts val="600"/>
              </a:spcBef>
              <a:spcAft>
                <a:spcPts val="600"/>
              </a:spcAft>
              <a:defRPr sz="1600">
                <a:solidFill>
                  <a:schemeClr val="tx1"/>
                </a:solidFill>
              </a:defRPr>
            </a:lvl3pPr>
            <a:lvl4pPr marL="1027510" indent="-170260">
              <a:defRPr sz="1200">
                <a:solidFill>
                  <a:srgbClr val="3C3C3C"/>
                </a:solidFill>
              </a:defRPr>
            </a:lvl4pPr>
            <a:lvl5pPr marL="1246585" indent="-170260">
              <a:defRPr sz="1200">
                <a:solidFill>
                  <a:srgbClr val="3C3C3C"/>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2" y="228600"/>
            <a:ext cx="8328661" cy="402336"/>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altLang="en-US" sz="2400" b="0" dirty="0">
                <a:solidFill>
                  <a:srgbClr val="565656"/>
                </a:solidFill>
                <a:latin typeface="+mj-lt"/>
                <a:ea typeface="+mj-ea"/>
                <a:cs typeface="+mj-cs"/>
              </a:defRPr>
            </a:lvl1pPr>
          </a:lstStyle>
          <a:p>
            <a:pPr lvl="0" algn="l" rtl="0" eaLnBrk="1" fontAlgn="base" hangingPunct="1">
              <a:spcBef>
                <a:spcPct val="0"/>
              </a:spcBef>
              <a:spcAft>
                <a:spcPct val="0"/>
              </a:spcAft>
            </a:pPr>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65656"/>
                </a:solidFill>
              </a:defRPr>
            </a:lvl1p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457200" y="1128069"/>
            <a:ext cx="8255000" cy="825500"/>
          </a:xfrm>
        </p:spPr>
        <p:txBody>
          <a:bodyPr/>
          <a:lstStyle>
            <a:lvl1pPr marL="0" indent="0">
              <a:spcBef>
                <a:spcPts val="0"/>
              </a:spcBef>
              <a:spcAft>
                <a:spcPts val="0"/>
              </a:spcAft>
              <a:buNone/>
              <a:defRPr sz="2000" baseline="0">
                <a:solidFill>
                  <a:schemeClr val="tx1"/>
                </a:solidFill>
              </a:defRPr>
            </a:lvl1pPr>
            <a:lvl2pPr marL="352425" indent="0">
              <a:spcBef>
                <a:spcPts val="0"/>
              </a:spcBef>
              <a:spcAft>
                <a:spcPts val="0"/>
              </a:spcAft>
              <a:buNone/>
              <a:defRPr sz="1650"/>
            </a:lvl2pPr>
            <a:lvl3pPr marL="600075" indent="0">
              <a:spcBef>
                <a:spcPts val="0"/>
              </a:spcBef>
              <a:spcAft>
                <a:spcPts val="0"/>
              </a:spcAft>
              <a:buNone/>
              <a:defRPr sz="1650"/>
            </a:lvl3pPr>
            <a:lvl4pPr marL="857250" indent="0">
              <a:spcBef>
                <a:spcPts val="0"/>
              </a:spcBef>
              <a:spcAft>
                <a:spcPts val="0"/>
              </a:spcAft>
              <a:buNone/>
              <a:defRPr sz="1650"/>
            </a:lvl4pPr>
            <a:lvl5pPr marL="1076325" indent="0">
              <a:spcBef>
                <a:spcPts val="0"/>
              </a:spcBef>
              <a:spcAft>
                <a:spcPts val="0"/>
              </a:spcAft>
              <a:buNone/>
              <a:defRPr sz="1650"/>
            </a:lvl5pPr>
          </a:lstStyle>
          <a:p>
            <a:pPr lvl="0"/>
            <a:r>
              <a:rPr lang="en-US" dirty="0" smtClean="0"/>
              <a:t>Click to edit kicker box copy. Two lines max.</a:t>
            </a:r>
          </a:p>
          <a:p>
            <a:pPr lvl="0"/>
            <a:endParaRPr lang="en-US" dirty="0" smtClean="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Kick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65656"/>
                </a:solidFill>
              </a:defRPr>
            </a:lvl1p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457200" y="1128069"/>
            <a:ext cx="8255000" cy="654699"/>
          </a:xfrm>
        </p:spPr>
        <p:txBody>
          <a:bodyPr/>
          <a:lstStyle>
            <a:lvl1pPr marL="0" indent="0">
              <a:spcBef>
                <a:spcPts val="0"/>
              </a:spcBef>
              <a:spcAft>
                <a:spcPts val="0"/>
              </a:spcAft>
              <a:buNone/>
              <a:defRPr sz="2000" baseline="0">
                <a:solidFill>
                  <a:schemeClr val="tx1"/>
                </a:solidFill>
              </a:defRPr>
            </a:lvl1pPr>
            <a:lvl2pPr marL="352425" indent="0">
              <a:spcBef>
                <a:spcPts val="0"/>
              </a:spcBef>
              <a:spcAft>
                <a:spcPts val="0"/>
              </a:spcAft>
              <a:buNone/>
              <a:defRPr sz="1650"/>
            </a:lvl2pPr>
            <a:lvl3pPr marL="600075" indent="0">
              <a:spcBef>
                <a:spcPts val="0"/>
              </a:spcBef>
              <a:spcAft>
                <a:spcPts val="0"/>
              </a:spcAft>
              <a:buNone/>
              <a:defRPr sz="1650"/>
            </a:lvl3pPr>
            <a:lvl4pPr marL="857250" indent="0">
              <a:spcBef>
                <a:spcPts val="0"/>
              </a:spcBef>
              <a:spcAft>
                <a:spcPts val="0"/>
              </a:spcAft>
              <a:buNone/>
              <a:defRPr sz="1650"/>
            </a:lvl4pPr>
            <a:lvl5pPr marL="1076325" indent="0">
              <a:spcBef>
                <a:spcPts val="0"/>
              </a:spcBef>
              <a:spcAft>
                <a:spcPts val="0"/>
              </a:spcAft>
              <a:buNone/>
              <a:defRPr sz="1650"/>
            </a:lvl5pPr>
          </a:lstStyle>
          <a:p>
            <a:pPr lvl="0"/>
            <a:r>
              <a:rPr lang="en-US" dirty="0" smtClean="0"/>
              <a:t>Click to edit kicker box copy. Two lines max.</a:t>
            </a:r>
          </a:p>
        </p:txBody>
      </p:sp>
      <p:sp>
        <p:nvSpPr>
          <p:cNvPr id="6" name="Text Placeholder 5"/>
          <p:cNvSpPr>
            <a:spLocks noGrp="1"/>
          </p:cNvSpPr>
          <p:nvPr>
            <p:ph type="body" sz="quarter" idx="11"/>
          </p:nvPr>
        </p:nvSpPr>
        <p:spPr>
          <a:xfrm>
            <a:off x="404282" y="2040493"/>
            <a:ext cx="8279649" cy="4239760"/>
          </a:xfrm>
        </p:spPr>
        <p:txBody>
          <a:bodyPr/>
          <a:lstStyle>
            <a:lvl1pPr>
              <a:spcBef>
                <a:spcPts val="600"/>
              </a:spcBef>
              <a:spcAft>
                <a:spcPts val="600"/>
              </a:spcAft>
              <a:defRPr sz="1800">
                <a:solidFill>
                  <a:schemeClr val="tx1"/>
                </a:solidFill>
              </a:defRPr>
            </a:lvl1pPr>
            <a:lvl2pPr>
              <a:spcBef>
                <a:spcPts val="600"/>
              </a:spcBef>
              <a:spcAft>
                <a:spcPts val="600"/>
              </a:spcAft>
              <a:defRPr sz="1600">
                <a:solidFill>
                  <a:schemeClr val="tx1"/>
                </a:solidFill>
              </a:defRPr>
            </a:lvl2pPr>
            <a:lvl3pPr>
              <a:spcBef>
                <a:spcPts val="600"/>
              </a:spcBef>
              <a:spcAft>
                <a:spcPts val="600"/>
              </a:spcAft>
              <a:defRPr sz="1600">
                <a:solidFill>
                  <a:schemeClr val="tx1"/>
                </a:solidFill>
              </a:defRPr>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0" y="1"/>
            <a:ext cx="9144000" cy="6286500"/>
          </a:xfrm>
          <a:prstGeom prst="rect">
            <a:avLst/>
          </a:prstGeom>
          <a:solidFill>
            <a:schemeClr val="bg1"/>
          </a:solidFill>
          <a:ln w="19050" cap="flat" cmpd="sng" algn="ctr">
            <a:solidFill>
              <a:schemeClr val="bg1">
                <a:alpha val="0"/>
              </a:schemeClr>
            </a:solid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eaLnBrk="0" hangingPunct="0">
              <a:spcBef>
                <a:spcPct val="20000"/>
              </a:spcBef>
            </a:pPr>
            <a:endParaRPr lang="en-US" sz="1650" i="1" dirty="0" smtClean="0">
              <a:solidFill>
                <a:srgbClr val="565656"/>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ariation-Background Only Dark">
    <p:spTree>
      <p:nvGrpSpPr>
        <p:cNvPr id="1" name=""/>
        <p:cNvGrpSpPr/>
        <p:nvPr/>
      </p:nvGrpSpPr>
      <p:grpSpPr>
        <a:xfrm>
          <a:off x="0" y="0"/>
          <a:ext cx="0" cy="0"/>
          <a:chOff x="0" y="0"/>
          <a:chExt cx="0" cy="0"/>
        </a:xfrm>
      </p:grpSpPr>
      <p:sp>
        <p:nvSpPr>
          <p:cNvPr id="44" name="TextBox 43"/>
          <p:cNvSpPr txBox="1"/>
          <p:nvPr userDrawn="1"/>
        </p:nvSpPr>
        <p:spPr>
          <a:xfrm>
            <a:off x="8015592" y="6400801"/>
            <a:ext cx="654080" cy="361857"/>
          </a:xfrm>
          <a:prstGeom prst="rect">
            <a:avLst/>
          </a:prstGeom>
          <a:solidFill>
            <a:schemeClr val="bg1">
              <a:alpha val="0"/>
            </a:schemeClr>
          </a:solidFill>
          <a:ln>
            <a:solidFill>
              <a:schemeClr val="bg1">
                <a:alpha val="0"/>
              </a:schemeClr>
            </a:solidFill>
          </a:ln>
        </p:spPr>
        <p:txBody>
          <a:bodyPr wrap="square" lIns="0" tIns="0" rIns="0" bIns="0" rtlCol="0" anchor="b" anchorCtr="0">
            <a:noAutofit/>
          </a:bodyPr>
          <a:lstStyle/>
          <a:p>
            <a:pPr algn="r">
              <a:defRPr/>
            </a:pPr>
            <a:r>
              <a:rPr lang="en-US" sz="900" dirty="0" smtClean="0">
                <a:solidFill>
                  <a:srgbClr val="FFFFFF"/>
                </a:solidFill>
              </a:rPr>
              <a:t>1.</a:t>
            </a:r>
            <a:fld id="{ABA28972-6D48-4F49-8D9E-11DAC31E3DF7}" type="slidenum">
              <a:rPr lang="en-US" sz="900" smtClean="0">
                <a:solidFill>
                  <a:srgbClr val="FFFFFF"/>
                </a:solidFill>
              </a:rPr>
              <a:pPr algn="r">
                <a:defRPr/>
              </a:pPr>
              <a:t>‹#›</a:t>
            </a:fld>
            <a:endParaRPr lang="en-US" sz="900" dirty="0" smtClean="0">
              <a:solidFill>
                <a:srgbClr val="FFFFFF"/>
              </a:solidFill>
            </a:endParaRPr>
          </a:p>
        </p:txBody>
      </p:sp>
      <p:pic>
        <p:nvPicPr>
          <p:cNvPr id="4" name="Picture 3" descr="4.5-PPTBackgrounds_Blue-patter-Full-Sc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68383" cy="6876288"/>
          </a:xfrm>
          <a:prstGeom prst="rect">
            <a:avLst/>
          </a:prstGeom>
        </p:spPr>
      </p:pic>
      <p:sp>
        <p:nvSpPr>
          <p:cNvPr id="45" name="TextBox 44"/>
          <p:cNvSpPr txBox="1"/>
          <p:nvPr userDrawn="1"/>
        </p:nvSpPr>
        <p:spPr>
          <a:xfrm>
            <a:off x="1509160" y="6538800"/>
            <a:ext cx="1310822" cy="184666"/>
          </a:xfrm>
          <a:prstGeom prst="rect">
            <a:avLst/>
          </a:prstGeom>
          <a:solidFill>
            <a:schemeClr val="bg1">
              <a:alpha val="0"/>
            </a:schemeClr>
          </a:solidFill>
          <a:ln>
            <a:solidFill>
              <a:schemeClr val="bg1">
                <a:alpha val="0"/>
              </a:schemeClr>
            </a:solidFill>
          </a:ln>
        </p:spPr>
        <p:txBody>
          <a:bodyPr wrap="square" rtlCol="0">
            <a:spAutoFit/>
          </a:bodyPr>
          <a:lstStyle/>
          <a:p>
            <a:r>
              <a:rPr lang="en-US" sz="600" dirty="0" smtClean="0">
                <a:solidFill>
                  <a:srgbClr val="FFFFFF"/>
                </a:solidFill>
              </a:rPr>
              <a:t>© Scaled Agile, Inc</a:t>
            </a:r>
            <a:r>
              <a:rPr lang="en-US" sz="600" smtClean="0">
                <a:solidFill>
                  <a:srgbClr val="FFFFFF"/>
                </a:solidFill>
              </a:rPr>
              <a:t>. </a:t>
            </a:r>
            <a:endParaRPr lang="en-US" sz="600" dirty="0">
              <a:solidFill>
                <a:srgbClr val="FFFFFF"/>
              </a:solidFill>
            </a:endParaRPr>
          </a:p>
        </p:txBody>
      </p:sp>
      <p:pic>
        <p:nvPicPr>
          <p:cNvPr id="46" name="Picture 45" descr="PPT-siz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460" y="6579223"/>
            <a:ext cx="1117600" cy="169503"/>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riation-Background Only Light">
    <p:spTree>
      <p:nvGrpSpPr>
        <p:cNvPr id="1" name=""/>
        <p:cNvGrpSpPr/>
        <p:nvPr/>
      </p:nvGrpSpPr>
      <p:grpSpPr>
        <a:xfrm>
          <a:off x="0" y="0"/>
          <a:ext cx="0" cy="0"/>
          <a:chOff x="0" y="0"/>
          <a:chExt cx="0" cy="0"/>
        </a:xfrm>
      </p:grpSpPr>
      <p:sp>
        <p:nvSpPr>
          <p:cNvPr id="8" name="TextBox 7"/>
          <p:cNvSpPr txBox="1"/>
          <p:nvPr userDrawn="1"/>
        </p:nvSpPr>
        <p:spPr>
          <a:xfrm>
            <a:off x="1509160" y="6538800"/>
            <a:ext cx="1890174" cy="184666"/>
          </a:xfrm>
          <a:prstGeom prst="rect">
            <a:avLst/>
          </a:prstGeom>
          <a:noFill/>
        </p:spPr>
        <p:txBody>
          <a:bodyPr wrap="square" rtlCol="0">
            <a:spAutoFit/>
          </a:bodyPr>
          <a:lstStyle/>
          <a:p>
            <a:r>
              <a:rPr lang="en-US" sz="600" dirty="0" smtClean="0">
                <a:solidFill>
                  <a:srgbClr val="FFFFFF">
                    <a:lumMod val="50000"/>
                  </a:srgbClr>
                </a:solidFill>
              </a:rPr>
              <a:t>© 2017 Scaled Agile, Inc. All Rights Reserved.</a:t>
            </a:r>
            <a:endParaRPr lang="en-US" sz="600" dirty="0">
              <a:solidFill>
                <a:srgbClr val="FFFFFF">
                  <a:lumMod val="50000"/>
                </a:srgbClr>
              </a:solidFill>
            </a:endParaRPr>
          </a:p>
        </p:txBody>
      </p:sp>
      <p:pic>
        <p:nvPicPr>
          <p:cNvPr id="9" name="Picture 8" descr="PPT-siz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460" y="6579223"/>
            <a:ext cx="1117600" cy="169503"/>
          </a:xfrm>
          <a:prstGeom prst="rect">
            <a:avLst/>
          </a:prstGeom>
        </p:spPr>
      </p:pic>
      <p:sp>
        <p:nvSpPr>
          <p:cNvPr id="10" name="TextBox 9"/>
          <p:cNvSpPr txBox="1"/>
          <p:nvPr userDrawn="1"/>
        </p:nvSpPr>
        <p:spPr>
          <a:xfrm>
            <a:off x="8015592" y="6400801"/>
            <a:ext cx="654080" cy="361857"/>
          </a:xfrm>
          <a:prstGeom prst="rect">
            <a:avLst/>
          </a:prstGeom>
          <a:solidFill>
            <a:schemeClr val="bg1">
              <a:alpha val="0"/>
            </a:schemeClr>
          </a:solidFill>
          <a:ln>
            <a:solidFill>
              <a:schemeClr val="bg1">
                <a:alpha val="0"/>
              </a:schemeClr>
            </a:solidFill>
          </a:ln>
        </p:spPr>
        <p:txBody>
          <a:bodyPr wrap="square" lIns="0" tIns="0" rIns="0" bIns="0" rtlCol="0" anchor="b" anchorCtr="0">
            <a:noAutofit/>
          </a:bodyPr>
          <a:lstStyle/>
          <a:p>
            <a:pPr algn="r">
              <a:defRPr/>
            </a:pPr>
            <a:r>
              <a:rPr lang="en-US" sz="900" dirty="0" smtClean="0">
                <a:solidFill>
                  <a:srgbClr val="565656">
                    <a:lumMod val="65000"/>
                    <a:lumOff val="35000"/>
                  </a:srgbClr>
                </a:solidFill>
              </a:rPr>
              <a:t>1.</a:t>
            </a:r>
            <a:fld id="{ABA28972-6D48-4F49-8D9E-11DAC31E3DF7}" type="slidenum">
              <a:rPr lang="en-US" sz="900" smtClean="0">
                <a:solidFill>
                  <a:srgbClr val="565656">
                    <a:lumMod val="65000"/>
                    <a:lumOff val="35000"/>
                  </a:srgbClr>
                </a:solidFill>
              </a:rPr>
              <a:pPr algn="r">
                <a:defRPr/>
              </a:pPr>
              <a:t>‹#›</a:t>
            </a:fld>
            <a:endParaRPr lang="en-US" sz="900" dirty="0" smtClean="0">
              <a:solidFill>
                <a:srgbClr val="565656">
                  <a:lumMod val="65000"/>
                  <a:lumOff val="35000"/>
                </a:srgbClr>
              </a:solidFill>
            </a:endParaRPr>
          </a:p>
        </p:txBody>
      </p:sp>
      <p:pic>
        <p:nvPicPr>
          <p:cNvPr id="2" name="Picture 1" descr="4.5-PPTBackgrounds-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71432" cy="6886469"/>
          </a:xfrm>
          <a:prstGeom prst="rect">
            <a:avLst/>
          </a:prstGeom>
        </p:spPr>
      </p:pic>
      <p:sp>
        <p:nvSpPr>
          <p:cNvPr id="17" name="TextBox 16"/>
          <p:cNvSpPr txBox="1"/>
          <p:nvPr userDrawn="1"/>
        </p:nvSpPr>
        <p:spPr>
          <a:xfrm>
            <a:off x="1508760" y="6534912"/>
            <a:ext cx="1890174" cy="184666"/>
          </a:xfrm>
          <a:prstGeom prst="rect">
            <a:avLst/>
          </a:prstGeom>
          <a:noFill/>
        </p:spPr>
        <p:txBody>
          <a:bodyPr wrap="square" rtlCol="0">
            <a:spAutoFit/>
          </a:bodyPr>
          <a:lstStyle/>
          <a:p>
            <a:r>
              <a:rPr lang="en-US" sz="600" dirty="0" smtClean="0">
                <a:solidFill>
                  <a:srgbClr val="FFFFFF">
                    <a:lumMod val="50000"/>
                  </a:srgbClr>
                </a:solidFill>
              </a:rPr>
              <a:t>© 2017 Scaled Agile, Inc.</a:t>
            </a:r>
            <a:endParaRPr lang="en-US" sz="600" dirty="0">
              <a:solidFill>
                <a:srgbClr val="FFFFFF">
                  <a:lumMod val="50000"/>
                </a:srgbClr>
              </a:solidFill>
            </a:endParaRPr>
          </a:p>
        </p:txBody>
      </p:sp>
      <p:pic>
        <p:nvPicPr>
          <p:cNvPr id="18" name="Picture 17" descr="PPT-siz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768" y="6583681"/>
            <a:ext cx="1117600" cy="169503"/>
          </a:xfrm>
          <a:prstGeom prst="rect">
            <a:avLst/>
          </a:prstGeom>
        </p:spPr>
      </p:pic>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ariation-Background Only Dark">
    <p:spTree>
      <p:nvGrpSpPr>
        <p:cNvPr id="1" name=""/>
        <p:cNvGrpSpPr/>
        <p:nvPr/>
      </p:nvGrpSpPr>
      <p:grpSpPr>
        <a:xfrm>
          <a:off x="0" y="0"/>
          <a:ext cx="0" cy="0"/>
          <a:chOff x="0" y="0"/>
          <a:chExt cx="0" cy="0"/>
        </a:xfrm>
      </p:grpSpPr>
      <p:pic>
        <p:nvPicPr>
          <p:cNvPr id="4" name="Picture 3" descr="4.5-PPTBackgrounds_Blue-patter-Full-Sc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1"/>
            <a:ext cx="9217848" cy="6876288"/>
          </a:xfrm>
          <a:prstGeom prst="rect">
            <a:avLst/>
          </a:prstGeom>
        </p:spPr>
      </p:pic>
      <p:pic>
        <p:nvPicPr>
          <p:cNvPr id="18" name="Picture 17" descr="FlipChart-newShad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874" y="964776"/>
            <a:ext cx="8691586" cy="6029608"/>
          </a:xfrm>
          <a:prstGeom prst="rect">
            <a:avLst/>
          </a:prstGeom>
        </p:spPr>
      </p:pic>
      <p:sp>
        <p:nvSpPr>
          <p:cNvPr id="10" name="Content Placeholder 4"/>
          <p:cNvSpPr>
            <a:spLocks noGrp="1"/>
          </p:cNvSpPr>
          <p:nvPr>
            <p:ph sz="quarter" idx="10"/>
          </p:nvPr>
        </p:nvSpPr>
        <p:spPr>
          <a:xfrm>
            <a:off x="583948" y="2633343"/>
            <a:ext cx="7874252" cy="3702592"/>
          </a:xfrm>
        </p:spPr>
        <p:txBody>
          <a:bodyPr/>
          <a:lstStyle>
            <a:lvl1pPr>
              <a:spcBef>
                <a:spcPts val="400"/>
              </a:spcBef>
              <a:spcAft>
                <a:spcPts val="400"/>
              </a:spcAft>
              <a:defRPr sz="1600"/>
            </a:lvl1pPr>
            <a:lvl2pPr>
              <a:spcBef>
                <a:spcPts val="600"/>
              </a:spcBef>
              <a:spcAft>
                <a:spcPts val="600"/>
              </a:spcAft>
              <a:defRPr sz="1600"/>
            </a:lvl2pPr>
            <a:lvl3pPr>
              <a:defRPr sz="1350"/>
            </a:lvl3pPr>
          </a:lstStyle>
          <a:p>
            <a:pPr lvl="0"/>
            <a:r>
              <a:rPr lang="en-US" smtClean="0"/>
              <a:t>Click to edit Master text styles</a:t>
            </a:r>
          </a:p>
          <a:p>
            <a:pPr lvl="1"/>
            <a:r>
              <a:rPr lang="en-US" smtClean="0"/>
              <a:t>Second level</a:t>
            </a:r>
          </a:p>
        </p:txBody>
      </p:sp>
      <p:sp>
        <p:nvSpPr>
          <p:cNvPr id="16" name="TextBox 15"/>
          <p:cNvSpPr txBox="1"/>
          <p:nvPr userDrawn="1"/>
        </p:nvSpPr>
        <p:spPr>
          <a:xfrm>
            <a:off x="1509160" y="6538800"/>
            <a:ext cx="1890174" cy="184666"/>
          </a:xfrm>
          <a:prstGeom prst="rect">
            <a:avLst/>
          </a:prstGeom>
          <a:solidFill>
            <a:schemeClr val="bg1">
              <a:alpha val="0"/>
            </a:schemeClr>
          </a:solidFill>
          <a:ln>
            <a:solidFill>
              <a:schemeClr val="bg1">
                <a:alpha val="0"/>
              </a:schemeClr>
            </a:solidFill>
          </a:ln>
        </p:spPr>
        <p:txBody>
          <a:bodyPr wrap="square" rtlCol="0">
            <a:spAutoFit/>
          </a:bodyPr>
          <a:lstStyle/>
          <a:p>
            <a:r>
              <a:rPr lang="en-US" sz="600" dirty="0" smtClean="0">
                <a:solidFill>
                  <a:srgbClr val="FFFFFF"/>
                </a:solidFill>
              </a:rPr>
              <a:t>© Scaled Agile, Inc.</a:t>
            </a:r>
            <a:endParaRPr lang="en-US" sz="600" dirty="0">
              <a:solidFill>
                <a:srgbClr val="FFFFFF"/>
              </a:solidFill>
            </a:endParaRPr>
          </a:p>
        </p:txBody>
      </p:sp>
      <p:pic>
        <p:nvPicPr>
          <p:cNvPr id="17" name="Picture 16" descr="PPT-size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460" y="6579223"/>
            <a:ext cx="1117600" cy="169503"/>
          </a:xfrm>
          <a:prstGeom prst="rect">
            <a:avLst/>
          </a:prstGeom>
        </p:spPr>
      </p:pic>
      <p:sp>
        <p:nvSpPr>
          <p:cNvPr id="8" name="Title 1"/>
          <p:cNvSpPr txBox="1">
            <a:spLocks/>
          </p:cNvSpPr>
          <p:nvPr userDrawn="1"/>
        </p:nvSpPr>
        <p:spPr bwMode="auto">
          <a:xfrm>
            <a:off x="408940" y="302540"/>
            <a:ext cx="8176260" cy="535517"/>
          </a:xfrm>
          <a:prstGeom prst="rect">
            <a:avLst/>
          </a:prstGeom>
          <a:solidFill>
            <a:schemeClr val="bg1">
              <a:alpha val="0"/>
            </a:schemeClr>
          </a:solidFill>
          <a:ln w="9525">
            <a:solidFill>
              <a:schemeClr val="bg1">
                <a:alpha val="0"/>
              </a:schemeClr>
            </a:solid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altLang="en-US" sz="2600" b="0" dirty="0" smtClean="0">
                <a:solidFill>
                  <a:srgbClr val="565656"/>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algn="ctr"/>
            <a:r>
              <a:rPr sz="2800">
                <a:solidFill>
                  <a:srgbClr val="FFFFFF"/>
                </a:solidFill>
              </a:rPr>
              <a:t>Lesson summary</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92431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7"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94103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0000" y="1440000"/>
            <a:ext cx="4140000" cy="468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94203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6"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107743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Slide Number Placeholder 1"/>
          <p:cNvSpPr txBox="1">
            <a:spLocks/>
          </p:cNvSpPr>
          <p:nvPr userDrawn="1"/>
        </p:nvSpPr>
        <p:spPr>
          <a:xfrm>
            <a:off x="8470900" y="6400799"/>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00688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41374-03AE-924F-9568-6EE3990F0119}" type="slidenum">
              <a:rPr lang="en-US" smtClean="0"/>
              <a:pPr/>
              <a:t>‹#›</a:t>
            </a:fld>
            <a:endParaRPr lang="en-US" dirty="0"/>
          </a:p>
        </p:txBody>
      </p:sp>
    </p:spTree>
    <p:extLst>
      <p:ext uri="{BB962C8B-B14F-4D97-AF65-F5344CB8AC3E}">
        <p14:creationId xmlns:p14="http://schemas.microsoft.com/office/powerpoint/2010/main" val="88791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2000"/>
            <a:ext cx="8460000" cy="4500000"/>
          </a:xfrm>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065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4.5-PPT-Master-Background-Textures_01-Cove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8384" cy="6876288"/>
          </a:xfrm>
          <a:prstGeom prst="rect">
            <a:avLst/>
          </a:prstGeom>
        </p:spPr>
      </p:pic>
      <p:sp>
        <p:nvSpPr>
          <p:cNvPr id="5123" name="Rectangle 3"/>
          <p:cNvSpPr>
            <a:spLocks noGrp="1" noChangeArrowheads="1"/>
          </p:cNvSpPr>
          <p:nvPr>
            <p:ph type="ctrTitle"/>
          </p:nvPr>
        </p:nvSpPr>
        <p:spPr>
          <a:xfrm>
            <a:off x="471843" y="806198"/>
            <a:ext cx="8320501" cy="1323975"/>
          </a:xfrm>
          <a:solidFill>
            <a:schemeClr val="bg1">
              <a:alpha val="0"/>
            </a:schemeClr>
          </a:solidFill>
          <a:ln>
            <a:solidFill>
              <a:schemeClr val="bg1">
                <a:alpha val="0"/>
              </a:schemeClr>
            </a:solidFill>
          </a:ln>
          <a:effectLst/>
        </p:spPr>
        <p:txBody>
          <a:bodyPr tIns="45720" anchor="b" anchorCtr="0">
            <a:noAutofit/>
          </a:bodyPr>
          <a:lstStyle>
            <a:lvl1pPr algn="l" rtl="0" eaLnBrk="1" fontAlgn="base" hangingPunct="1">
              <a:spcBef>
                <a:spcPct val="0"/>
              </a:spcBef>
              <a:spcAft>
                <a:spcPct val="0"/>
              </a:spcAft>
              <a:defRPr lang="en-US" altLang="en-US" sz="3400" b="0" i="0" dirty="0">
                <a:solidFill>
                  <a:schemeClr val="bg1"/>
                </a:solidFill>
                <a:latin typeface="+mj-lt"/>
                <a:ea typeface="+mj-ea"/>
                <a:cs typeface="+mj-cs"/>
              </a:defRPr>
            </a:lvl1pPr>
          </a:lstStyle>
          <a:p>
            <a:r>
              <a:rPr lang="en-US" altLang="en-US" smtClean="0"/>
              <a:t>Click to edit Master title style</a:t>
            </a:r>
            <a:endParaRPr lang="en-US" altLang="en-US" dirty="0"/>
          </a:p>
        </p:txBody>
      </p:sp>
      <p:sp>
        <p:nvSpPr>
          <p:cNvPr id="5124" name="Rectangle 4"/>
          <p:cNvSpPr>
            <a:spLocks noGrp="1" noChangeArrowheads="1"/>
          </p:cNvSpPr>
          <p:nvPr>
            <p:ph type="subTitle" idx="1"/>
          </p:nvPr>
        </p:nvSpPr>
        <p:spPr>
          <a:xfrm>
            <a:off x="471843" y="2168653"/>
            <a:ext cx="8320500" cy="523220"/>
          </a:xfrm>
          <a:solidFill>
            <a:schemeClr val="bg1">
              <a:alpha val="0"/>
            </a:schemeClr>
          </a:solidFill>
          <a:ln>
            <a:solidFill>
              <a:schemeClr val="bg1">
                <a:alpha val="0"/>
              </a:schemeClr>
            </a:solidFill>
          </a:ln>
          <a:effectLst/>
        </p:spPr>
        <p:txBody>
          <a:bodyPr>
            <a:noAutofit/>
          </a:bodyPr>
          <a:lstStyle>
            <a:lvl1pPr marL="0" indent="0" algn="l" rtl="0" eaLnBrk="1" fontAlgn="base" hangingPunct="1">
              <a:spcBef>
                <a:spcPts val="0"/>
              </a:spcBef>
              <a:spcAft>
                <a:spcPts val="150"/>
              </a:spcAft>
              <a:buClr>
                <a:schemeClr val="tx2"/>
              </a:buClr>
              <a:buSzPct val="100000"/>
              <a:buFont typeface="Wingdings" pitchFamily="2" charset="2"/>
              <a:buNone/>
              <a:defRPr lang="en-US" altLang="en-US" sz="2200" b="0" dirty="0">
                <a:solidFill>
                  <a:schemeClr val="bg2"/>
                </a:solidFill>
                <a:latin typeface="+mn-lt"/>
                <a:ea typeface="+mn-ea"/>
                <a:cs typeface="+mn-cs"/>
              </a:defRPr>
            </a:lvl1pPr>
          </a:lstStyle>
          <a:p>
            <a:r>
              <a:rPr lang="en-US" altLang="en-US" smtClean="0"/>
              <a:t>Click to edit Master subtitle style</a:t>
            </a:r>
            <a:endParaRPr lang="en-US" altLang="en-US" dirty="0"/>
          </a:p>
        </p:txBody>
      </p:sp>
      <p:sp>
        <p:nvSpPr>
          <p:cNvPr id="11" name="TextBox 10"/>
          <p:cNvSpPr txBox="1"/>
          <p:nvPr userDrawn="1"/>
        </p:nvSpPr>
        <p:spPr>
          <a:xfrm>
            <a:off x="6684987" y="6482539"/>
            <a:ext cx="2107357" cy="207749"/>
          </a:xfrm>
          <a:prstGeom prst="rect">
            <a:avLst/>
          </a:prstGeom>
          <a:noFill/>
        </p:spPr>
        <p:txBody>
          <a:bodyPr wrap="square" rtlCol="0">
            <a:spAutoFit/>
          </a:bodyPr>
          <a:lstStyle/>
          <a:p>
            <a:pPr algn="r"/>
            <a:r>
              <a:rPr lang="en-US" sz="750" dirty="0" smtClean="0">
                <a:solidFill>
                  <a:srgbClr val="565656">
                    <a:lumMod val="60000"/>
                    <a:lumOff val="40000"/>
                  </a:srgbClr>
                </a:solidFill>
              </a:rPr>
              <a:t>© Scaled Agile, Inc.</a:t>
            </a:r>
            <a:endParaRPr lang="en-US" sz="750" dirty="0">
              <a:solidFill>
                <a:srgbClr val="565656">
                  <a:lumMod val="60000"/>
                  <a:lumOff val="40000"/>
                </a:srgbClr>
              </a:solidFill>
            </a:endParaRPr>
          </a:p>
        </p:txBody>
      </p:sp>
      <p:pic>
        <p:nvPicPr>
          <p:cNvPr id="15" name="Picture 14" descr="PPT-size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700947" y="6121901"/>
            <a:ext cx="2133600" cy="324267"/>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14" name="Picture 13" descr="4.5-PPTBackgrounds-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71432" cy="6886469"/>
          </a:xfrm>
          <a:prstGeom prst="rect">
            <a:avLst/>
          </a:prstGeom>
        </p:spPr>
      </p:pic>
      <p:sp>
        <p:nvSpPr>
          <p:cNvPr id="7" name="Rectangle 6"/>
          <p:cNvSpPr/>
          <p:nvPr userDrawn="1"/>
        </p:nvSpPr>
        <p:spPr bwMode="auto">
          <a:xfrm>
            <a:off x="0" y="3473822"/>
            <a:ext cx="9198919" cy="1957295"/>
          </a:xfrm>
          <a:prstGeom prst="rect">
            <a:avLst/>
          </a:prstGeom>
          <a:solidFill>
            <a:schemeClr val="accent5">
              <a:alpha val="88000"/>
            </a:schemeClr>
          </a:solidFill>
          <a:ln w="19050" cap="flat" cmpd="sng" algn="ctr">
            <a:noFill/>
            <a:prstDash val="solid"/>
            <a:round/>
            <a:headEnd type="none" w="med" len="med"/>
            <a:tailEnd type="none" w="med" len="med"/>
          </a:ln>
          <a:effectLst/>
        </p:spPr>
        <p:txBody>
          <a:bodyPr vert="horz" wrap="square" lIns="68580" tIns="68580" rIns="68580" bIns="68580" numCol="1" rtlCol="0" anchor="t" anchorCtr="0" compatLnSpc="1">
            <a:prstTxWarp prst="textNoShape">
              <a:avLst/>
            </a:prstTxWarp>
            <a:noAutofit/>
          </a:bodyPr>
          <a:lstStyle/>
          <a:p>
            <a:pPr eaLnBrk="0" hangingPunct="0">
              <a:spcBef>
                <a:spcPct val="20000"/>
              </a:spcBef>
            </a:pPr>
            <a:endParaRPr lang="en-US" sz="1650" i="1" dirty="0" smtClean="0">
              <a:solidFill>
                <a:srgbClr val="565656"/>
              </a:solidFill>
            </a:endParaRPr>
          </a:p>
        </p:txBody>
      </p:sp>
      <p:sp>
        <p:nvSpPr>
          <p:cNvPr id="8" name="Text Placeholder 7"/>
          <p:cNvSpPr>
            <a:spLocks noGrp="1"/>
          </p:cNvSpPr>
          <p:nvPr>
            <p:ph type="body" sz="quarter" idx="10" hasCustomPrompt="1"/>
          </p:nvPr>
        </p:nvSpPr>
        <p:spPr>
          <a:xfrm>
            <a:off x="0" y="1562100"/>
            <a:ext cx="9144000" cy="1600200"/>
          </a:xfrm>
          <a:solidFill>
            <a:schemeClr val="bg1">
              <a:alpha val="0"/>
            </a:schemeClr>
          </a:solidFill>
          <a:ln>
            <a:solidFill>
              <a:schemeClr val="bg1">
                <a:alpha val="0"/>
              </a:schemeClr>
            </a:solidFill>
          </a:ln>
        </p:spPr>
        <p:txBody>
          <a:bodyPr anchor="b" anchorCtr="0"/>
          <a:lstStyle>
            <a:lvl1pPr marL="0" indent="0" algn="ctr" rtl="0" eaLnBrk="1" fontAlgn="base" hangingPunct="1">
              <a:spcBef>
                <a:spcPts val="450"/>
              </a:spcBef>
              <a:spcAft>
                <a:spcPts val="450"/>
              </a:spcAft>
              <a:buClr>
                <a:schemeClr val="bg1">
                  <a:lumMod val="65000"/>
                </a:schemeClr>
              </a:buClr>
              <a:buSzPct val="100000"/>
              <a:buFont typeface="Webdings" pitchFamily="18" charset="2"/>
              <a:buNone/>
              <a:defRPr lang="en-US" sz="6000" baseline="0" dirty="0" smtClean="0">
                <a:solidFill>
                  <a:schemeClr val="tx1">
                    <a:alpha val="89000"/>
                  </a:schemeClr>
                </a:solidFill>
                <a:latin typeface="Arial"/>
                <a:ea typeface="+mn-ea"/>
                <a:cs typeface="Arial"/>
              </a:defRPr>
            </a:lvl1pPr>
          </a:lstStyle>
          <a:p>
            <a:pPr lvl="0"/>
            <a:r>
              <a:rPr lang="en-US" dirty="0" smtClean="0"/>
              <a:t>Appendix #</a:t>
            </a:r>
            <a:endParaRPr lang="en-US" dirty="0"/>
          </a:p>
        </p:txBody>
      </p:sp>
      <p:sp>
        <p:nvSpPr>
          <p:cNvPr id="10" name="Text Placeholder 9"/>
          <p:cNvSpPr>
            <a:spLocks noGrp="1"/>
          </p:cNvSpPr>
          <p:nvPr>
            <p:ph type="body" sz="quarter" idx="11" hasCustomPrompt="1"/>
          </p:nvPr>
        </p:nvSpPr>
        <p:spPr>
          <a:xfrm>
            <a:off x="0" y="3500108"/>
            <a:ext cx="9144000" cy="1931008"/>
          </a:xfrm>
          <a:solidFill>
            <a:schemeClr val="bg1">
              <a:alpha val="0"/>
            </a:schemeClr>
          </a:solidFill>
          <a:ln>
            <a:solidFill>
              <a:schemeClr val="bg1">
                <a:alpha val="0"/>
              </a:schemeClr>
            </a:solidFill>
          </a:ln>
        </p:spPr>
        <p:txBody>
          <a:bodyPr anchor="ctr" anchorCtr="0"/>
          <a:lstStyle>
            <a:lvl1pPr marL="0" indent="0" algn="ctr" rtl="0" eaLnBrk="1" fontAlgn="base" hangingPunct="1">
              <a:spcBef>
                <a:spcPct val="0"/>
              </a:spcBef>
              <a:spcAft>
                <a:spcPct val="0"/>
              </a:spcAft>
              <a:buNone/>
              <a:defRPr lang="en-US" altLang="en-US" sz="3600" b="0" dirty="0" smtClean="0">
                <a:solidFill>
                  <a:schemeClr val="bg1"/>
                </a:solidFill>
                <a:latin typeface="Arial"/>
                <a:ea typeface="+mj-ea"/>
                <a:cs typeface="Arial"/>
              </a:defRPr>
            </a:lvl1pPr>
            <a:lvl2pPr algn="ctr" rtl="0" eaLnBrk="1" fontAlgn="base" hangingPunct="1">
              <a:spcBef>
                <a:spcPct val="0"/>
              </a:spcBef>
              <a:spcAft>
                <a:spcPct val="0"/>
              </a:spcAft>
              <a:defRPr lang="en-US" altLang="en-US" sz="3600" b="0" dirty="0" smtClean="0">
                <a:solidFill>
                  <a:schemeClr val="bg1"/>
                </a:solidFill>
                <a:latin typeface="Arial"/>
                <a:ea typeface="+mj-ea"/>
                <a:cs typeface="Arial"/>
              </a:defRPr>
            </a:lvl2pPr>
            <a:lvl3pPr algn="ctr" rtl="0" eaLnBrk="1" fontAlgn="base" hangingPunct="1">
              <a:spcBef>
                <a:spcPct val="0"/>
              </a:spcBef>
              <a:spcAft>
                <a:spcPct val="0"/>
              </a:spcAft>
              <a:defRPr lang="en-US" altLang="en-US" sz="3600" b="0" dirty="0" smtClean="0">
                <a:solidFill>
                  <a:schemeClr val="bg1"/>
                </a:solidFill>
                <a:latin typeface="Arial"/>
                <a:ea typeface="+mj-ea"/>
                <a:cs typeface="Arial"/>
              </a:defRPr>
            </a:lvl3pPr>
            <a:lvl4pPr algn="ctr" rtl="0" eaLnBrk="1" fontAlgn="base" hangingPunct="1">
              <a:spcBef>
                <a:spcPct val="0"/>
              </a:spcBef>
              <a:spcAft>
                <a:spcPct val="0"/>
              </a:spcAft>
              <a:defRPr lang="en-US" altLang="en-US" sz="3600" b="0" dirty="0" smtClean="0">
                <a:solidFill>
                  <a:schemeClr val="bg1"/>
                </a:solidFill>
                <a:latin typeface="Arial"/>
                <a:ea typeface="+mj-ea"/>
                <a:cs typeface="Arial"/>
              </a:defRPr>
            </a:lvl4pPr>
            <a:lvl5pPr algn="ctr" rtl="0" eaLnBrk="1" fontAlgn="base" hangingPunct="1">
              <a:spcBef>
                <a:spcPct val="0"/>
              </a:spcBef>
              <a:spcAft>
                <a:spcPct val="0"/>
              </a:spcAft>
              <a:defRPr lang="en-US" altLang="en-US" sz="3600" b="0" dirty="0" smtClean="0">
                <a:solidFill>
                  <a:schemeClr val="bg1"/>
                </a:solidFill>
                <a:latin typeface="Arial"/>
                <a:ea typeface="+mj-ea"/>
                <a:cs typeface="Arial"/>
              </a:defRPr>
            </a:lvl5pPr>
          </a:lstStyle>
          <a:p>
            <a:pPr lvl="0"/>
            <a:r>
              <a:rPr lang="en-US" dirty="0" smtClean="0"/>
              <a:t>Appendix name</a:t>
            </a:r>
          </a:p>
        </p:txBody>
      </p:sp>
      <p:sp>
        <p:nvSpPr>
          <p:cNvPr id="11" name="TextBox 10"/>
          <p:cNvSpPr txBox="1"/>
          <p:nvPr userDrawn="1"/>
        </p:nvSpPr>
        <p:spPr>
          <a:xfrm>
            <a:off x="1544060" y="6556314"/>
            <a:ext cx="1890174" cy="184666"/>
          </a:xfrm>
          <a:prstGeom prst="rect">
            <a:avLst/>
          </a:prstGeom>
          <a:solidFill>
            <a:schemeClr val="bg1">
              <a:alpha val="0"/>
            </a:schemeClr>
          </a:solidFill>
          <a:ln>
            <a:solidFill>
              <a:schemeClr val="bg1">
                <a:alpha val="0"/>
              </a:schemeClr>
            </a:solidFill>
          </a:ln>
        </p:spPr>
        <p:txBody>
          <a:bodyPr wrap="square" rtlCol="0">
            <a:spAutoFit/>
          </a:bodyPr>
          <a:lstStyle/>
          <a:p>
            <a:r>
              <a:rPr lang="en-US" sz="600" dirty="0" smtClean="0">
                <a:solidFill>
                  <a:srgbClr val="565656">
                    <a:lumMod val="60000"/>
                    <a:lumOff val="40000"/>
                  </a:srgbClr>
                </a:solidFill>
              </a:rPr>
              <a:t>© Scaled Agile, Inc.</a:t>
            </a:r>
            <a:endParaRPr lang="en-US" sz="600" dirty="0">
              <a:solidFill>
                <a:srgbClr val="565656">
                  <a:lumMod val="60000"/>
                  <a:lumOff val="40000"/>
                </a:srgbClr>
              </a:solidFill>
            </a:endParaRPr>
          </a:p>
        </p:txBody>
      </p:sp>
      <p:pic>
        <p:nvPicPr>
          <p:cNvPr id="13" name="Picture 12" descr="PPT-siz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460" y="6579223"/>
            <a:ext cx="1117600" cy="169503"/>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theme" Target="../theme/theme2.xml"/><Relationship Id="rId14" Type="http://schemas.openxmlformats.org/officeDocument/2006/relationships/image" Target="../media/image4.png"/><Relationship Id="rId15"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40000"/>
            <a:ext cx="6278400" cy="6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0000" y="1440000"/>
            <a:ext cx="8460000" cy="4680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84800" y="6400800"/>
            <a:ext cx="3086100" cy="365125"/>
          </a:xfrm>
          <a:prstGeom prst="rect">
            <a:avLst/>
          </a:prstGeom>
        </p:spPr>
        <p:txBody>
          <a:bodyPr vert="horz" lIns="91440" tIns="45720" rIns="91440" bIns="45720" rtlCol="0" anchor="ctr"/>
          <a:lstStyle>
            <a:lvl1pPr algn="r">
              <a:defRPr lang="en-US" sz="1200" kern="1200" dirty="0">
                <a:solidFill>
                  <a:srgbClr val="00688A"/>
                </a:solidFill>
                <a:latin typeface="Arial"/>
                <a:ea typeface="+mn-ea"/>
                <a:cs typeface="Arial"/>
              </a:defRPr>
            </a:lvl1pPr>
          </a:lstStyle>
          <a:p>
            <a:endParaRPr lang="en-US" dirty="0"/>
          </a:p>
        </p:txBody>
      </p:sp>
    </p:spTree>
    <p:extLst>
      <p:ext uri="{BB962C8B-B14F-4D97-AF65-F5344CB8AC3E}">
        <p14:creationId xmlns:p14="http://schemas.microsoft.com/office/powerpoint/2010/main" val="2076443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9" r:id="rId7"/>
  </p:sldLayoutIdLst>
  <p:txStyles>
    <p:titleStyle>
      <a:lvl1pPr algn="l" defTabSz="914400" rtl="0" eaLnBrk="1" latinLnBrk="0" hangingPunct="1">
        <a:lnSpc>
          <a:spcPct val="90000"/>
        </a:lnSpc>
        <a:spcBef>
          <a:spcPct val="0"/>
        </a:spcBef>
        <a:buNone/>
        <a:defRPr lang="en-US" sz="3200" b="1" kern="1200" dirty="0">
          <a:solidFill>
            <a:srgbClr val="00688A"/>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4.5-PPTBackgrounds_Hedaer-GraySkinny-reversed_Hedaer-GraySkinny.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881595"/>
          </a:xfrm>
          <a:prstGeom prst="rect">
            <a:avLst/>
          </a:prstGeom>
        </p:spPr>
      </p:pic>
      <p:sp>
        <p:nvSpPr>
          <p:cNvPr id="3075" name="Rectangle 3"/>
          <p:cNvSpPr>
            <a:spLocks noGrp="1" noChangeArrowheads="1"/>
          </p:cNvSpPr>
          <p:nvPr>
            <p:ph type="title"/>
          </p:nvPr>
        </p:nvSpPr>
        <p:spPr bwMode="auto">
          <a:xfrm>
            <a:off x="457202" y="228600"/>
            <a:ext cx="8227061" cy="40233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lgn="l" rtl="0" eaLnBrk="1" fontAlgn="base" hangingPunct="1">
              <a:spcBef>
                <a:spcPct val="0"/>
              </a:spcBef>
              <a:spcAft>
                <a:spcPct val="0"/>
              </a:spcAft>
            </a:pPr>
            <a:r>
              <a:rPr lang="en-US" altLang="en-US" dirty="0" smtClean="0"/>
              <a:t>Click to edit Master title style</a:t>
            </a:r>
          </a:p>
        </p:txBody>
      </p:sp>
      <p:sp>
        <p:nvSpPr>
          <p:cNvPr id="3076" name="Rectangle 4"/>
          <p:cNvSpPr>
            <a:spLocks noGrp="1" noChangeArrowheads="1"/>
          </p:cNvSpPr>
          <p:nvPr>
            <p:ph type="body" idx="1"/>
          </p:nvPr>
        </p:nvSpPr>
        <p:spPr bwMode="auto">
          <a:xfrm>
            <a:off x="394136" y="1248107"/>
            <a:ext cx="8267700" cy="498189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TextBox 9"/>
          <p:cNvSpPr txBox="1"/>
          <p:nvPr/>
        </p:nvSpPr>
        <p:spPr>
          <a:xfrm>
            <a:off x="1509160" y="6538800"/>
            <a:ext cx="1890174" cy="184666"/>
          </a:xfrm>
          <a:prstGeom prst="rect">
            <a:avLst/>
          </a:prstGeom>
          <a:noFill/>
        </p:spPr>
        <p:txBody>
          <a:bodyPr wrap="square" rtlCol="0">
            <a:spAutoFit/>
          </a:bodyPr>
          <a:lstStyle/>
          <a:p>
            <a:r>
              <a:rPr lang="en-US" sz="600" dirty="0" smtClean="0">
                <a:solidFill>
                  <a:srgbClr val="FFFFFF">
                    <a:lumMod val="50000"/>
                  </a:srgbClr>
                </a:solidFill>
              </a:rPr>
              <a:t>© Scaled Agile, Inc.</a:t>
            </a:r>
            <a:endParaRPr lang="en-US" sz="600" dirty="0">
              <a:solidFill>
                <a:srgbClr val="FFFFFF">
                  <a:lumMod val="50000"/>
                </a:srgbClr>
              </a:solidFill>
            </a:endParaRPr>
          </a:p>
        </p:txBody>
      </p:sp>
      <p:pic>
        <p:nvPicPr>
          <p:cNvPr id="2" name="Picture 1" descr="PPT-sized.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26460" y="6579223"/>
            <a:ext cx="1117600" cy="169503"/>
          </a:xfrm>
          <a:prstGeom prst="rect">
            <a:avLst/>
          </a:prstGeom>
        </p:spPr>
      </p:pic>
    </p:spTree>
    <p:extLst>
      <p:ext uri="{BB962C8B-B14F-4D97-AF65-F5344CB8AC3E}">
        <p14:creationId xmlns:p14="http://schemas.microsoft.com/office/powerpoint/2010/main" val="5941940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lang="en-US" altLang="en-US" sz="2400" b="0" dirty="0" smtClean="0">
          <a:solidFill>
            <a:schemeClr val="tx1"/>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342900" algn="l" rtl="0" eaLnBrk="1" fontAlgn="base" hangingPunct="1">
        <a:spcBef>
          <a:spcPct val="0"/>
        </a:spcBef>
        <a:spcAft>
          <a:spcPct val="0"/>
        </a:spcAft>
        <a:defRPr sz="2400" b="1">
          <a:solidFill>
            <a:schemeClr val="tx2"/>
          </a:solidFill>
          <a:latin typeface="Arial" charset="0"/>
          <a:cs typeface="Arial" charset="0"/>
        </a:defRPr>
      </a:lvl6pPr>
      <a:lvl7pPr marL="685800" algn="l" rtl="0" eaLnBrk="1" fontAlgn="base" hangingPunct="1">
        <a:spcBef>
          <a:spcPct val="0"/>
        </a:spcBef>
        <a:spcAft>
          <a:spcPct val="0"/>
        </a:spcAft>
        <a:defRPr sz="2400" b="1">
          <a:solidFill>
            <a:schemeClr val="tx2"/>
          </a:solidFill>
          <a:latin typeface="Arial" charset="0"/>
          <a:cs typeface="Arial" charset="0"/>
        </a:defRPr>
      </a:lvl7pPr>
      <a:lvl8pPr marL="1028700" algn="l" rtl="0" eaLnBrk="1" fontAlgn="base" hangingPunct="1">
        <a:spcBef>
          <a:spcPct val="0"/>
        </a:spcBef>
        <a:spcAft>
          <a:spcPct val="0"/>
        </a:spcAft>
        <a:defRPr sz="2400" b="1">
          <a:solidFill>
            <a:schemeClr val="tx2"/>
          </a:solidFill>
          <a:latin typeface="Arial" charset="0"/>
          <a:cs typeface="Arial" charset="0"/>
        </a:defRPr>
      </a:lvl8pPr>
      <a:lvl9pPr marL="1371600" algn="l" rtl="0" eaLnBrk="1" fontAlgn="base" hangingPunct="1">
        <a:spcBef>
          <a:spcPct val="0"/>
        </a:spcBef>
        <a:spcAft>
          <a:spcPct val="0"/>
        </a:spcAft>
        <a:defRPr sz="2400" b="1">
          <a:solidFill>
            <a:schemeClr val="tx2"/>
          </a:solidFill>
          <a:latin typeface="Arial" charset="0"/>
          <a:cs typeface="Arial" charset="0"/>
        </a:defRPr>
      </a:lvl9pPr>
    </p:titleStyle>
    <p:bodyStyle>
      <a:lvl1pPr marL="219075" indent="-219075" algn="l" rtl="0" eaLnBrk="1" fontAlgn="base" hangingPunct="1">
        <a:lnSpc>
          <a:spcPct val="110000"/>
        </a:lnSpc>
        <a:spcBef>
          <a:spcPts val="1200"/>
        </a:spcBef>
        <a:spcAft>
          <a:spcPts val="500"/>
        </a:spcAft>
        <a:buClr>
          <a:schemeClr val="bg1">
            <a:lumMod val="65000"/>
          </a:schemeClr>
        </a:buClr>
        <a:buSzPct val="100000"/>
        <a:buFont typeface="Webdings" pitchFamily="18" charset="2"/>
        <a:buChar char="4"/>
        <a:defRPr sz="2000">
          <a:solidFill>
            <a:schemeClr val="tx1"/>
          </a:solidFill>
          <a:latin typeface="+mn-lt"/>
          <a:ea typeface="+mn-ea"/>
          <a:cs typeface="+mn-cs"/>
        </a:defRPr>
      </a:lvl1pPr>
      <a:lvl2pPr marL="561975" indent="-209550" algn="l" rtl="0" eaLnBrk="1" fontAlgn="base" hangingPunct="1">
        <a:lnSpc>
          <a:spcPct val="110000"/>
        </a:lnSpc>
        <a:spcBef>
          <a:spcPts val="300"/>
        </a:spcBef>
        <a:spcAft>
          <a:spcPts val="300"/>
        </a:spcAft>
        <a:buClr>
          <a:schemeClr val="tx1">
            <a:lumMod val="50000"/>
            <a:lumOff val="50000"/>
          </a:schemeClr>
        </a:buClr>
        <a:buSzPct val="117000"/>
        <a:buFont typeface="Lucida Grande"/>
        <a:buChar char="-"/>
        <a:defRPr sz="1800">
          <a:solidFill>
            <a:schemeClr val="tx1"/>
          </a:solidFill>
          <a:latin typeface="+mn-lt"/>
          <a:cs typeface="+mn-cs"/>
        </a:defRPr>
      </a:lvl2pPr>
      <a:lvl3pPr marL="771525" indent="-171450" algn="l" rtl="0" eaLnBrk="1" fontAlgn="base" hangingPunct="1">
        <a:lnSpc>
          <a:spcPct val="110000"/>
        </a:lnSpc>
        <a:spcBef>
          <a:spcPts val="300"/>
        </a:spcBef>
        <a:spcAft>
          <a:spcPts val="300"/>
        </a:spcAft>
        <a:buClr>
          <a:schemeClr val="tx1">
            <a:lumMod val="50000"/>
            <a:lumOff val="50000"/>
          </a:schemeClr>
        </a:buClr>
        <a:buSzPct val="110000"/>
        <a:buFont typeface="Lucida Grande"/>
        <a:buChar char="-"/>
        <a:defRPr lang="en-US" altLang="en-US" sz="1800" dirty="0" smtClean="0">
          <a:solidFill>
            <a:schemeClr val="tx1"/>
          </a:solidFill>
          <a:latin typeface="+mn-lt"/>
          <a:cs typeface="+mn-cs"/>
        </a:defRPr>
      </a:lvl3pPr>
      <a:lvl4pPr marL="1071563" indent="-214313" algn="l" rtl="0" eaLnBrk="1" fontAlgn="base" hangingPunct="1">
        <a:lnSpc>
          <a:spcPct val="110000"/>
        </a:lnSpc>
        <a:spcBef>
          <a:spcPts val="225"/>
        </a:spcBef>
        <a:spcAft>
          <a:spcPts val="225"/>
        </a:spcAft>
        <a:buClr>
          <a:schemeClr val="tx1">
            <a:lumMod val="75000"/>
            <a:lumOff val="25000"/>
          </a:schemeClr>
        </a:buClr>
        <a:buSzPct val="110000"/>
        <a:buFont typeface="Lucida Grande"/>
        <a:buChar char="-"/>
        <a:defRPr sz="1800" baseline="0">
          <a:solidFill>
            <a:schemeClr val="tx1"/>
          </a:solidFill>
          <a:latin typeface="+mn-lt"/>
          <a:cs typeface="+mn-cs"/>
        </a:defRPr>
      </a:lvl4pPr>
      <a:lvl5pPr marL="1246585" indent="-170260" algn="l" rtl="0" eaLnBrk="1" fontAlgn="base" hangingPunct="1">
        <a:lnSpc>
          <a:spcPct val="110000"/>
        </a:lnSpc>
        <a:spcBef>
          <a:spcPts val="225"/>
        </a:spcBef>
        <a:spcAft>
          <a:spcPts val="225"/>
        </a:spcAft>
        <a:buClr>
          <a:schemeClr val="tx1">
            <a:lumMod val="75000"/>
            <a:lumOff val="25000"/>
          </a:schemeClr>
        </a:buClr>
        <a:buSzPct val="110000"/>
        <a:buFont typeface="Arial Black" pitchFamily="34" charset="0"/>
        <a:buChar char="–"/>
        <a:defRPr sz="1800">
          <a:solidFill>
            <a:schemeClr val="tx1"/>
          </a:solidFill>
          <a:latin typeface="+mn-lt"/>
          <a:cs typeface="+mn-cs"/>
        </a:defRPr>
      </a:lvl5pPr>
      <a:lvl6pPr marL="15418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6pPr>
      <a:lvl7pPr marL="18847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7pPr>
      <a:lvl8pPr marL="22276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8pPr>
      <a:lvl9pPr marL="2570560" indent="-236935" algn="l" rtl="0" eaLnBrk="1" fontAlgn="base" hangingPunct="1">
        <a:spcBef>
          <a:spcPct val="20000"/>
        </a:spcBef>
        <a:spcAft>
          <a:spcPct val="0"/>
        </a:spcAft>
        <a:buClr>
          <a:schemeClr val="folHlink"/>
        </a:buClr>
        <a:buSzPct val="80000"/>
        <a:buFont typeface="Wingdings" pitchFamily="2" charset="2"/>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emf"/><Relationship Id="rId7" Type="http://schemas.openxmlformats.org/officeDocument/2006/relationships/image" Target="../media/image20.emf"/><Relationship Id="rId8"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tags" Target="../tags/tag1.xml"/><Relationship Id="rId2"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tags" Target="../tags/tag4.x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1.png"/><Relationship Id="rId9"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SAFe</a:t>
            </a:r>
            <a:r>
              <a:rPr lang="en-US" baseline="30000" dirty="0" smtClean="0"/>
              <a:t>®</a:t>
            </a:r>
            <a:r>
              <a:rPr lang="en-US" dirty="0" smtClean="0"/>
              <a:t> for the SKA</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3"/>
          </p:nvPr>
        </p:nvSpPr>
        <p:spPr/>
        <p:txBody>
          <a:bodyPr/>
          <a:lstStyle/>
          <a:p>
            <a:r>
              <a:rPr lang="en-US" dirty="0" smtClean="0"/>
              <a:t>Nick Rees and Ian Spence</a:t>
            </a:r>
            <a:endParaRPr lang="en-US" dirty="0"/>
          </a:p>
        </p:txBody>
      </p:sp>
      <p:sp>
        <p:nvSpPr>
          <p:cNvPr id="5" name="Text Placeholder 4"/>
          <p:cNvSpPr>
            <a:spLocks noGrp="1"/>
          </p:cNvSpPr>
          <p:nvPr>
            <p:ph type="body" sz="quarter" idx="14"/>
          </p:nvPr>
        </p:nvSpPr>
        <p:spPr/>
        <p:txBody>
          <a:bodyPr/>
          <a:lstStyle/>
          <a:p>
            <a:r>
              <a:rPr lang="en-US" dirty="0" smtClean="0"/>
              <a:t>2 October 2017</a:t>
            </a:r>
            <a:endParaRPr lang="en-US" dirty="0"/>
          </a:p>
        </p:txBody>
      </p:sp>
    </p:spTree>
    <p:extLst>
      <p:ext uri="{BB962C8B-B14F-4D97-AF65-F5344CB8AC3E}">
        <p14:creationId xmlns:p14="http://schemas.microsoft.com/office/powerpoint/2010/main" val="1323027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coordinator role</a:t>
            </a:r>
            <a:endParaRPr lang="en-US" dirty="0"/>
          </a:p>
        </p:txBody>
      </p:sp>
      <p:sp>
        <p:nvSpPr>
          <p:cNvPr id="9" name="Content Placeholder 8"/>
          <p:cNvSpPr>
            <a:spLocks noGrp="1"/>
          </p:cNvSpPr>
          <p:nvPr>
            <p:ph sz="half" idx="1"/>
          </p:nvPr>
        </p:nvSpPr>
        <p:spPr/>
        <p:txBody>
          <a:bodyPr>
            <a:normAutofit fontScale="85000" lnSpcReduction="20000"/>
          </a:bodyPr>
          <a:lstStyle/>
          <a:p>
            <a:pPr lvl="0"/>
            <a:r>
              <a:rPr lang="en-US" dirty="0" smtClean="0"/>
              <a:t>Manages program</a:t>
            </a:r>
            <a:r>
              <a:rPr lang="en-US" dirty="0"/>
              <a:t> </a:t>
            </a:r>
            <a:r>
              <a:rPr lang="en-US" dirty="0" smtClean="0"/>
              <a:t>procurement, contract management, financial reporting etc.</a:t>
            </a:r>
            <a:endParaRPr lang="en-US" dirty="0"/>
          </a:p>
          <a:p>
            <a:pPr lvl="0"/>
            <a:r>
              <a:rPr lang="en-US" dirty="0" smtClean="0"/>
              <a:t>Reports </a:t>
            </a:r>
            <a:r>
              <a:rPr lang="en-US" dirty="0"/>
              <a:t>progress, spend, </a:t>
            </a:r>
            <a:r>
              <a:rPr lang="en-US" dirty="0" err="1"/>
              <a:t>etc</a:t>
            </a:r>
            <a:r>
              <a:rPr lang="en-US" dirty="0"/>
              <a:t> </a:t>
            </a:r>
            <a:endParaRPr lang="en-US" dirty="0" smtClean="0"/>
          </a:p>
          <a:p>
            <a:r>
              <a:rPr lang="en-US" dirty="0" smtClean="0"/>
              <a:t>Manages on-going </a:t>
            </a:r>
            <a:r>
              <a:rPr lang="en-US" dirty="0"/>
              <a:t>training and staff </a:t>
            </a:r>
            <a:r>
              <a:rPr lang="en-US" dirty="0" smtClean="0"/>
              <a:t>development</a:t>
            </a:r>
          </a:p>
          <a:p>
            <a:r>
              <a:rPr lang="en-US" dirty="0" smtClean="0"/>
              <a:t>Provision </a:t>
            </a:r>
            <a:r>
              <a:rPr lang="en-US" dirty="0"/>
              <a:t>of suitable facilities, and </a:t>
            </a:r>
            <a:r>
              <a:rPr lang="en-US" dirty="0" smtClean="0"/>
              <a:t>equipment</a:t>
            </a:r>
            <a:endParaRPr lang="en-US" dirty="0"/>
          </a:p>
          <a:p>
            <a:pPr lvl="0"/>
            <a:r>
              <a:rPr lang="en-US" dirty="0" smtClean="0"/>
              <a:t>Owns, manages </a:t>
            </a:r>
            <a:r>
              <a:rPr lang="en-US" dirty="0"/>
              <a:t>and </a:t>
            </a:r>
            <a:r>
              <a:rPr lang="en-US" dirty="0" smtClean="0"/>
              <a:t>mitigates </a:t>
            </a:r>
            <a:r>
              <a:rPr lang="en-US" dirty="0"/>
              <a:t>program-level risks</a:t>
            </a:r>
          </a:p>
          <a:p>
            <a:pPr lvl="0"/>
            <a:r>
              <a:rPr lang="en-US" dirty="0" smtClean="0"/>
              <a:t>Enables </a:t>
            </a:r>
            <a:r>
              <a:rPr lang="en-US" dirty="0"/>
              <a:t>cross </a:t>
            </a:r>
            <a:r>
              <a:rPr lang="en-US" dirty="0" smtClean="0"/>
              <a:t>program/cross </a:t>
            </a:r>
            <a:r>
              <a:rPr lang="en-US" dirty="0"/>
              <a:t>project </a:t>
            </a:r>
            <a:r>
              <a:rPr lang="en-US" dirty="0" smtClean="0"/>
              <a:t>collaboration and dependencies</a:t>
            </a:r>
            <a:endParaRPr lang="en-US" dirty="0"/>
          </a:p>
          <a:p>
            <a:endParaRPr lang="en-US" dirty="0"/>
          </a:p>
        </p:txBody>
      </p:sp>
      <p:pic>
        <p:nvPicPr>
          <p:cNvPr id="7" name="Content Placeholder 6"/>
          <p:cNvPicPr>
            <a:picLocks noGrp="1" noChangeAspect="1"/>
          </p:cNvPicPr>
          <p:nvPr>
            <p:ph sz="half" idx="2"/>
          </p:nvPr>
        </p:nvPicPr>
        <p:blipFill>
          <a:blip r:embed="rId2"/>
          <a:stretch>
            <a:fillRect/>
          </a:stretch>
        </p:blipFill>
        <p:spPr>
          <a:xfrm>
            <a:off x="4679950" y="2179761"/>
            <a:ext cx="4140200" cy="3200154"/>
          </a:xfrm>
          <a:prstGeom prst="rect">
            <a:avLst/>
          </a:prstGeom>
        </p:spPr>
      </p:pic>
    </p:spTree>
    <p:extLst>
      <p:ext uri="{BB962C8B-B14F-4D97-AF65-F5344CB8AC3E}">
        <p14:creationId xmlns:p14="http://schemas.microsoft.com/office/powerpoint/2010/main" val="1167539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Shared System Team</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5115"/>
            <a:ext cx="7245559" cy="1871770"/>
          </a:xfrm>
          <a:prstGeom prst="rect">
            <a:avLst/>
          </a:prstGeom>
        </p:spPr>
      </p:pic>
      <p:pic>
        <p:nvPicPr>
          <p:cNvPr id="10" name="Picture 9"/>
          <p:cNvPicPr>
            <a:picLocks noChangeAspect="1"/>
          </p:cNvPicPr>
          <p:nvPr/>
        </p:nvPicPr>
        <p:blipFill rotWithShape="1">
          <a:blip r:embed="rId4"/>
          <a:srcRect l="48274" t="29093" r="31894" b="68051"/>
          <a:stretch/>
        </p:blipFill>
        <p:spPr>
          <a:xfrm>
            <a:off x="1313667" y="2346610"/>
            <a:ext cx="5748785" cy="411357"/>
          </a:xfrm>
          <a:prstGeom prst="rect">
            <a:avLst/>
          </a:prstGeom>
        </p:spPr>
      </p:pic>
      <p:pic>
        <p:nvPicPr>
          <p:cNvPr id="20" name="Picture 19" descr="System Te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667" y="3670419"/>
            <a:ext cx="1402291" cy="1468509"/>
          </a:xfrm>
          <a:prstGeom prst="rect">
            <a:avLst/>
          </a:prstGeom>
        </p:spPr>
      </p:pic>
      <p:sp>
        <p:nvSpPr>
          <p:cNvPr id="3" name="TextBox 2"/>
          <p:cNvSpPr txBox="1"/>
          <p:nvPr/>
        </p:nvSpPr>
        <p:spPr>
          <a:xfrm>
            <a:off x="713232" y="5230368"/>
            <a:ext cx="3163824" cy="523220"/>
          </a:xfrm>
          <a:prstGeom prst="rect">
            <a:avLst/>
          </a:prstGeom>
          <a:noFill/>
        </p:spPr>
        <p:txBody>
          <a:bodyPr wrap="square" rtlCol="0">
            <a:spAutoFit/>
          </a:bodyPr>
          <a:lstStyle/>
          <a:p>
            <a:r>
              <a:rPr lang="en-US" sz="2800" b="1" dirty="0" smtClean="0"/>
              <a:t>SKA System Team</a:t>
            </a:r>
            <a:endParaRPr lang="en-US" sz="2800" b="1" dirty="0"/>
          </a:p>
        </p:txBody>
      </p:sp>
      <p:sp>
        <p:nvSpPr>
          <p:cNvPr id="4" name="TextBox 3"/>
          <p:cNvSpPr txBox="1"/>
          <p:nvPr/>
        </p:nvSpPr>
        <p:spPr>
          <a:xfrm>
            <a:off x="3711388" y="3316941"/>
            <a:ext cx="4863388" cy="2554545"/>
          </a:xfrm>
          <a:prstGeom prst="rect">
            <a:avLst/>
          </a:prstGeom>
          <a:noFill/>
        </p:spPr>
        <p:txBody>
          <a:bodyPr wrap="square" rtlCol="0">
            <a:spAutoFit/>
          </a:bodyPr>
          <a:lstStyle/>
          <a:p>
            <a:r>
              <a:rPr lang="en-US" sz="2000" dirty="0">
                <a:solidFill>
                  <a:schemeClr val="accent1">
                    <a:lumMod val="50000"/>
                  </a:schemeClr>
                </a:solidFill>
              </a:rPr>
              <a:t>The System Team </a:t>
            </a:r>
            <a:r>
              <a:rPr lang="en-US" sz="2000" dirty="0" smtClean="0">
                <a:solidFill>
                  <a:schemeClr val="accent1">
                    <a:lumMod val="50000"/>
                  </a:schemeClr>
                </a:solidFill>
              </a:rPr>
              <a:t>supports the </a:t>
            </a:r>
            <a:r>
              <a:rPr lang="en-US" sz="2000" dirty="0">
                <a:solidFill>
                  <a:schemeClr val="accent1">
                    <a:lumMod val="50000"/>
                  </a:schemeClr>
                </a:solidFill>
              </a:rPr>
              <a:t>Agile development environment, including continuous integration, test automation and continuous deployment. </a:t>
            </a:r>
            <a:r>
              <a:rPr lang="en-US" sz="2000" dirty="0" smtClean="0">
                <a:solidFill>
                  <a:schemeClr val="accent1">
                    <a:lumMod val="50000"/>
                  </a:schemeClr>
                </a:solidFill>
              </a:rPr>
              <a:t>The SKA System team will include:</a:t>
            </a:r>
          </a:p>
          <a:p>
            <a:pPr marL="285750" indent="-285750">
              <a:buFont typeface="Arial" charset="0"/>
              <a:buChar char="•"/>
            </a:pPr>
            <a:r>
              <a:rPr lang="en-US" sz="2000" dirty="0" smtClean="0">
                <a:solidFill>
                  <a:schemeClr val="accent1">
                    <a:lumMod val="50000"/>
                  </a:schemeClr>
                </a:solidFill>
              </a:rPr>
              <a:t>SKAO staff (for general  coordination) and </a:t>
            </a:r>
          </a:p>
          <a:p>
            <a:pPr marL="285750" indent="-285750">
              <a:buFont typeface="Arial" charset="0"/>
              <a:buChar char="•"/>
            </a:pPr>
            <a:r>
              <a:rPr lang="en-US" sz="2000" dirty="0" smtClean="0">
                <a:solidFill>
                  <a:schemeClr val="accent1">
                    <a:lumMod val="50000"/>
                  </a:schemeClr>
                </a:solidFill>
              </a:rPr>
              <a:t>ART program team members (for specific expertise)</a:t>
            </a:r>
            <a:endParaRPr lang="en-US" sz="2000" dirty="0">
              <a:solidFill>
                <a:schemeClr val="accent1">
                  <a:lumMod val="50000"/>
                </a:schemeClr>
              </a:solidFill>
            </a:endParaRPr>
          </a:p>
        </p:txBody>
      </p:sp>
    </p:spTree>
    <p:extLst>
      <p:ext uri="{BB962C8B-B14F-4D97-AF65-F5344CB8AC3E}">
        <p14:creationId xmlns:p14="http://schemas.microsoft.com/office/powerpoint/2010/main" val="1284949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on a train</a:t>
            </a:r>
            <a:endParaRPr lang="en-US" dirty="0"/>
          </a:p>
        </p:txBody>
      </p:sp>
      <p:pic>
        <p:nvPicPr>
          <p:cNvPr id="12" name="Picture 1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400" y="1562871"/>
            <a:ext cx="368057" cy="515281"/>
          </a:xfrm>
          <a:prstGeom prst="rect">
            <a:avLst/>
          </a:prstGeom>
        </p:spPr>
      </p:pic>
      <p:pic>
        <p:nvPicPr>
          <p:cNvPr id="13" name="Picture 12" descr="Program-System-Architect-NoLabe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343" y="1501806"/>
            <a:ext cx="363425" cy="571493"/>
          </a:xfrm>
          <a:prstGeom prst="rect">
            <a:avLst/>
          </a:prstGeom>
        </p:spPr>
      </p:pic>
      <p:pic>
        <p:nvPicPr>
          <p:cNvPr id="14" name="Picture 13" descr="Program-RTE-NoLabe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458" y="2953169"/>
            <a:ext cx="342884" cy="527120"/>
          </a:xfrm>
          <a:prstGeom prst="rect">
            <a:avLst/>
          </a:prstGeom>
        </p:spPr>
      </p:pic>
      <p:sp>
        <p:nvSpPr>
          <p:cNvPr id="15" name="TextBox 14"/>
          <p:cNvSpPr txBox="1"/>
          <p:nvPr/>
        </p:nvSpPr>
        <p:spPr>
          <a:xfrm>
            <a:off x="311088" y="2061544"/>
            <a:ext cx="1395748" cy="707886"/>
          </a:xfrm>
          <a:prstGeom prst="rect">
            <a:avLst/>
          </a:prstGeom>
          <a:noFill/>
        </p:spPr>
        <p:txBody>
          <a:bodyPr wrap="square" rtlCol="0">
            <a:spAutoFit/>
          </a:bodyPr>
          <a:lstStyle/>
          <a:p>
            <a:pPr algn="ctr"/>
            <a:r>
              <a:rPr lang="en-US" sz="2000" b="1" dirty="0" smtClean="0"/>
              <a:t>Solution Arch / </a:t>
            </a:r>
            <a:r>
              <a:rPr lang="en-US" sz="2000" b="1" dirty="0" err="1" smtClean="0"/>
              <a:t>Eng</a:t>
            </a:r>
            <a:endParaRPr lang="en-US" sz="2000" b="1" dirty="0"/>
          </a:p>
        </p:txBody>
      </p:sp>
      <p:sp>
        <p:nvSpPr>
          <p:cNvPr id="16" name="TextBox 15"/>
          <p:cNvSpPr txBox="1"/>
          <p:nvPr/>
        </p:nvSpPr>
        <p:spPr>
          <a:xfrm>
            <a:off x="861924" y="3522705"/>
            <a:ext cx="1865951" cy="707886"/>
          </a:xfrm>
          <a:prstGeom prst="rect">
            <a:avLst/>
          </a:prstGeom>
          <a:noFill/>
        </p:spPr>
        <p:txBody>
          <a:bodyPr wrap="square" rtlCol="0">
            <a:spAutoFit/>
          </a:bodyPr>
          <a:lstStyle/>
          <a:p>
            <a:pPr algn="ctr"/>
            <a:r>
              <a:rPr lang="en-US" sz="2000" b="1" smtClean="0"/>
              <a:t>Release </a:t>
            </a:r>
            <a:r>
              <a:rPr lang="en-US" sz="2000" b="1" dirty="0" smtClean="0"/>
              <a:t>Train Engineer</a:t>
            </a:r>
            <a:endParaRPr lang="en-US" sz="2000" b="1" dirty="0"/>
          </a:p>
        </p:txBody>
      </p:sp>
      <p:sp>
        <p:nvSpPr>
          <p:cNvPr id="17" name="TextBox 16"/>
          <p:cNvSpPr txBox="1"/>
          <p:nvPr/>
        </p:nvSpPr>
        <p:spPr>
          <a:xfrm>
            <a:off x="2048315" y="2083642"/>
            <a:ext cx="1664036" cy="707886"/>
          </a:xfrm>
          <a:prstGeom prst="rect">
            <a:avLst/>
          </a:prstGeom>
          <a:noFill/>
        </p:spPr>
        <p:txBody>
          <a:bodyPr wrap="square" rtlCol="0">
            <a:spAutoFit/>
          </a:bodyPr>
          <a:lstStyle/>
          <a:p>
            <a:pPr algn="ctr"/>
            <a:r>
              <a:rPr lang="en-US" sz="2000" b="1" dirty="0" smtClean="0"/>
              <a:t>Product</a:t>
            </a:r>
          </a:p>
          <a:p>
            <a:pPr algn="ctr"/>
            <a:r>
              <a:rPr lang="en-US" sz="2000" b="1" dirty="0" smtClean="0"/>
              <a:t>Management</a:t>
            </a:r>
            <a:endParaRPr lang="en-US" sz="2000" b="1" dirty="0"/>
          </a:p>
        </p:txBody>
      </p:sp>
      <p:sp>
        <p:nvSpPr>
          <p:cNvPr id="19" name="Oval 18"/>
          <p:cNvSpPr/>
          <p:nvPr/>
        </p:nvSpPr>
        <p:spPr>
          <a:xfrm>
            <a:off x="887711" y="1455501"/>
            <a:ext cx="2078019" cy="1870693"/>
          </a:xfrm>
          <a:prstGeom prst="ellipse">
            <a:avLst/>
          </a:prstGeom>
          <a:noFill/>
          <a:ln w="57150">
            <a:solidFill>
              <a:schemeClr val="bg1">
                <a:lumMod val="6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4341720" y="4267311"/>
            <a:ext cx="1375637" cy="1334486"/>
          </a:xfrm>
          <a:prstGeom prst="rect">
            <a:avLst/>
          </a:prstGeom>
        </p:spPr>
      </p:pic>
      <p:pic>
        <p:nvPicPr>
          <p:cNvPr id="4" name="Picture 3"/>
          <p:cNvPicPr>
            <a:picLocks noChangeAspect="1"/>
          </p:cNvPicPr>
          <p:nvPr/>
        </p:nvPicPr>
        <p:blipFill>
          <a:blip r:embed="rId7"/>
          <a:stretch>
            <a:fillRect/>
          </a:stretch>
        </p:blipFill>
        <p:spPr>
          <a:xfrm>
            <a:off x="6087540" y="2953170"/>
            <a:ext cx="1278723" cy="1235006"/>
          </a:xfrm>
          <a:prstGeom prst="rect">
            <a:avLst/>
          </a:prstGeom>
        </p:spPr>
      </p:pic>
      <p:pic>
        <p:nvPicPr>
          <p:cNvPr id="21" name="Picture 20"/>
          <p:cNvPicPr>
            <a:picLocks noChangeAspect="1"/>
          </p:cNvPicPr>
          <p:nvPr/>
        </p:nvPicPr>
        <p:blipFill>
          <a:blip r:embed="rId8"/>
          <a:stretch>
            <a:fillRect/>
          </a:stretch>
        </p:blipFill>
        <p:spPr>
          <a:xfrm>
            <a:off x="6138524" y="4978402"/>
            <a:ext cx="1279457" cy="1246790"/>
          </a:xfrm>
          <a:prstGeom prst="rect">
            <a:avLst/>
          </a:prstGeom>
        </p:spPr>
      </p:pic>
      <p:pic>
        <p:nvPicPr>
          <p:cNvPr id="22" name="Picture 21"/>
          <p:cNvPicPr>
            <a:picLocks noChangeAspect="1"/>
          </p:cNvPicPr>
          <p:nvPr/>
        </p:nvPicPr>
        <p:blipFill>
          <a:blip r:embed="rId6"/>
          <a:stretch>
            <a:fillRect/>
          </a:stretch>
        </p:blipFill>
        <p:spPr>
          <a:xfrm>
            <a:off x="7678185" y="3600068"/>
            <a:ext cx="1375637" cy="1334486"/>
          </a:xfrm>
          <a:prstGeom prst="rect">
            <a:avLst/>
          </a:prstGeom>
        </p:spPr>
      </p:pic>
      <p:cxnSp>
        <p:nvCxnSpPr>
          <p:cNvPr id="24" name="Straight Connector 23"/>
          <p:cNvCxnSpPr/>
          <p:nvPr/>
        </p:nvCxnSpPr>
        <p:spPr>
          <a:xfrm flipV="1">
            <a:off x="2551747" y="1258990"/>
            <a:ext cx="3687932" cy="4442597"/>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52617" y="5646723"/>
            <a:ext cx="670220" cy="369332"/>
          </a:xfrm>
          <a:prstGeom prst="rect">
            <a:avLst/>
          </a:prstGeom>
          <a:noFill/>
        </p:spPr>
        <p:txBody>
          <a:bodyPr wrap="square" rtlCol="0">
            <a:spAutoFit/>
          </a:bodyPr>
          <a:lstStyle/>
          <a:p>
            <a:r>
              <a:rPr lang="en-US" smtClean="0"/>
              <a:t>India</a:t>
            </a:r>
            <a:endParaRPr lang="en-US"/>
          </a:p>
        </p:txBody>
      </p:sp>
      <p:sp>
        <p:nvSpPr>
          <p:cNvPr id="26" name="TextBox 25"/>
          <p:cNvSpPr txBox="1"/>
          <p:nvPr/>
        </p:nvSpPr>
        <p:spPr>
          <a:xfrm>
            <a:off x="5852161" y="6225192"/>
            <a:ext cx="1826024" cy="369332"/>
          </a:xfrm>
          <a:prstGeom prst="rect">
            <a:avLst/>
          </a:prstGeom>
          <a:noFill/>
        </p:spPr>
        <p:txBody>
          <a:bodyPr wrap="square" rtlCol="0">
            <a:spAutoFit/>
          </a:bodyPr>
          <a:lstStyle/>
          <a:p>
            <a:r>
              <a:rPr lang="en-US" dirty="0" smtClean="0"/>
              <a:t>India </a:t>
            </a:r>
            <a:r>
              <a:rPr lang="en-US" smtClean="0"/>
              <a:t>&amp; Australia</a:t>
            </a:r>
            <a:endParaRPr lang="en-US"/>
          </a:p>
        </p:txBody>
      </p:sp>
      <p:sp>
        <p:nvSpPr>
          <p:cNvPr id="27" name="TextBox 26"/>
          <p:cNvSpPr txBox="1"/>
          <p:nvPr/>
        </p:nvSpPr>
        <p:spPr>
          <a:xfrm>
            <a:off x="7807118" y="4978283"/>
            <a:ext cx="1011056" cy="369332"/>
          </a:xfrm>
          <a:prstGeom prst="rect">
            <a:avLst/>
          </a:prstGeom>
          <a:noFill/>
        </p:spPr>
        <p:txBody>
          <a:bodyPr wrap="square" rtlCol="0">
            <a:spAutoFit/>
          </a:bodyPr>
          <a:lstStyle/>
          <a:p>
            <a:r>
              <a:rPr lang="en-US" smtClean="0"/>
              <a:t>Australia</a:t>
            </a:r>
            <a:endParaRPr lang="en-US"/>
          </a:p>
        </p:txBody>
      </p:sp>
      <p:sp>
        <p:nvSpPr>
          <p:cNvPr id="28" name="TextBox 27"/>
          <p:cNvSpPr txBox="1"/>
          <p:nvPr/>
        </p:nvSpPr>
        <p:spPr>
          <a:xfrm>
            <a:off x="5852161" y="4230874"/>
            <a:ext cx="1778959" cy="646331"/>
          </a:xfrm>
          <a:prstGeom prst="rect">
            <a:avLst/>
          </a:prstGeom>
          <a:noFill/>
        </p:spPr>
        <p:txBody>
          <a:bodyPr wrap="square" rtlCol="0">
            <a:spAutoFit/>
          </a:bodyPr>
          <a:lstStyle/>
          <a:p>
            <a:pPr algn="ctr"/>
            <a:r>
              <a:rPr lang="en-US" dirty="0" smtClean="0"/>
              <a:t>UK </a:t>
            </a:r>
            <a:r>
              <a:rPr lang="en-US" smtClean="0"/>
              <a:t>&amp; </a:t>
            </a:r>
            <a:br>
              <a:rPr lang="en-US" smtClean="0"/>
            </a:br>
            <a:r>
              <a:rPr lang="en-US" smtClean="0"/>
              <a:t>South Africa</a:t>
            </a:r>
            <a:endParaRPr lang="en-US" dirty="0"/>
          </a:p>
        </p:txBody>
      </p:sp>
      <p:sp>
        <p:nvSpPr>
          <p:cNvPr id="29" name="TextBox 28"/>
          <p:cNvSpPr txBox="1"/>
          <p:nvPr/>
        </p:nvSpPr>
        <p:spPr>
          <a:xfrm>
            <a:off x="5979894" y="1591199"/>
            <a:ext cx="2986670" cy="1231106"/>
          </a:xfrm>
          <a:prstGeom prst="rect">
            <a:avLst/>
          </a:prstGeom>
          <a:noFill/>
        </p:spPr>
        <p:txBody>
          <a:bodyPr wrap="square" rtlCol="0">
            <a:spAutoFit/>
          </a:bodyPr>
          <a:lstStyle/>
          <a:p>
            <a:pPr algn="ctr"/>
            <a:r>
              <a:rPr lang="en-US" dirty="0" smtClean="0"/>
              <a:t> </a:t>
            </a:r>
            <a:r>
              <a:rPr lang="en-US" sz="2000" b="1" i="1" dirty="0" smtClean="0"/>
              <a:t>Agile Teams: </a:t>
            </a:r>
          </a:p>
          <a:p>
            <a:pPr algn="ctr"/>
            <a:r>
              <a:rPr lang="en-US" dirty="0" smtClean="0"/>
              <a:t>Possibly distributed – but benefits in co-location and time-zone proximity.</a:t>
            </a:r>
            <a:endParaRPr lang="en-US" dirty="0"/>
          </a:p>
        </p:txBody>
      </p:sp>
      <p:sp>
        <p:nvSpPr>
          <p:cNvPr id="30" name="TextBox 29"/>
          <p:cNvSpPr txBox="1"/>
          <p:nvPr/>
        </p:nvSpPr>
        <p:spPr>
          <a:xfrm>
            <a:off x="450795" y="4350377"/>
            <a:ext cx="2832049" cy="677108"/>
          </a:xfrm>
          <a:prstGeom prst="rect">
            <a:avLst/>
          </a:prstGeom>
          <a:noFill/>
        </p:spPr>
        <p:txBody>
          <a:bodyPr wrap="square" rtlCol="0">
            <a:spAutoFit/>
          </a:bodyPr>
          <a:lstStyle/>
          <a:p>
            <a:pPr algn="ctr"/>
            <a:r>
              <a:rPr lang="en-US" sz="2000" b="1" i="1" dirty="0" smtClean="0"/>
              <a:t> Leadership Team: </a:t>
            </a:r>
          </a:p>
          <a:p>
            <a:pPr algn="ctr"/>
            <a:r>
              <a:rPr lang="en-US" dirty="0" smtClean="0"/>
              <a:t>aligns and steers the train.</a:t>
            </a:r>
            <a:endParaRPr lang="en-US" dirty="0"/>
          </a:p>
        </p:txBody>
      </p:sp>
      <p:sp>
        <p:nvSpPr>
          <p:cNvPr id="31" name="Line Callout 1 (Accent Bar) 30"/>
          <p:cNvSpPr/>
          <p:nvPr/>
        </p:nvSpPr>
        <p:spPr>
          <a:xfrm>
            <a:off x="3840479" y="1258990"/>
            <a:ext cx="1482357" cy="824652"/>
          </a:xfrm>
          <a:prstGeom prst="accentCallout1">
            <a:avLst>
              <a:gd name="adj1" fmla="val 18750"/>
              <a:gd name="adj2" fmla="val -8333"/>
              <a:gd name="adj3" fmla="val 77000"/>
              <a:gd name="adj4" fmla="val -415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dirty="0" smtClean="0">
                <a:solidFill>
                  <a:schemeClr val="accent1"/>
                </a:solidFill>
              </a:rPr>
              <a:t>Propose product </a:t>
            </a:r>
            <a:r>
              <a:rPr lang="en-US" dirty="0">
                <a:solidFill>
                  <a:schemeClr val="accent1"/>
                </a:solidFill>
              </a:rPr>
              <a:t>m</a:t>
            </a:r>
            <a:r>
              <a:rPr lang="en-US" dirty="0" smtClean="0">
                <a:solidFill>
                  <a:schemeClr val="accent1"/>
                </a:solidFill>
              </a:rPr>
              <a:t>anagement is provided by SKA</a:t>
            </a:r>
            <a:endParaRPr lang="en-US" dirty="0">
              <a:solidFill>
                <a:schemeClr val="accent1"/>
              </a:solidFill>
            </a:endParaRPr>
          </a:p>
        </p:txBody>
      </p:sp>
    </p:spTree>
    <p:extLst>
      <p:ext uri="{BB962C8B-B14F-4D97-AF65-F5344CB8AC3E}">
        <p14:creationId xmlns:p14="http://schemas.microsoft.com/office/powerpoint/2010/main" val="6284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happens on a train</a:t>
            </a:r>
            <a:endParaRPr lang="en-US" dirty="0"/>
          </a:p>
        </p:txBody>
      </p:sp>
      <p:sp>
        <p:nvSpPr>
          <p:cNvPr id="3" name="Content Placeholder 2"/>
          <p:cNvSpPr>
            <a:spLocks noGrp="1"/>
          </p:cNvSpPr>
          <p:nvPr>
            <p:ph idx="1"/>
          </p:nvPr>
        </p:nvSpPr>
        <p:spPr>
          <a:xfrm>
            <a:off x="359999" y="1440000"/>
            <a:ext cx="8680369" cy="4680000"/>
          </a:xfrm>
        </p:spPr>
        <p:txBody>
          <a:bodyPr/>
          <a:lstStyle/>
          <a:p>
            <a:r>
              <a:rPr lang="en-US" dirty="0" smtClean="0"/>
              <a:t>Team composition can vary, but all teams are agile teams</a:t>
            </a:r>
            <a:endParaRPr lang="en-US" dirty="0"/>
          </a:p>
        </p:txBody>
      </p:sp>
      <p:grpSp>
        <p:nvGrpSpPr>
          <p:cNvPr id="7" name="Group 6"/>
          <p:cNvGrpSpPr/>
          <p:nvPr/>
        </p:nvGrpSpPr>
        <p:grpSpPr>
          <a:xfrm>
            <a:off x="66185" y="2176272"/>
            <a:ext cx="2973628" cy="3584448"/>
            <a:chOff x="66185" y="2176272"/>
            <a:chExt cx="2973628" cy="3584448"/>
          </a:xfrm>
        </p:grpSpPr>
        <p:sp>
          <p:nvSpPr>
            <p:cNvPr id="33" name="TextBox 32"/>
            <p:cNvSpPr txBox="1"/>
            <p:nvPr/>
          </p:nvSpPr>
          <p:spPr>
            <a:xfrm>
              <a:off x="2023315" y="3107658"/>
              <a:ext cx="1016498" cy="523220"/>
            </a:xfrm>
            <a:prstGeom prst="rect">
              <a:avLst/>
            </a:prstGeom>
            <a:noFill/>
          </p:spPr>
          <p:txBody>
            <a:bodyPr wrap="square" rtlCol="0">
              <a:spAutoFit/>
            </a:bodyPr>
            <a:lstStyle/>
            <a:p>
              <a:pPr algn="ctr"/>
              <a:r>
                <a:rPr lang="en-US" sz="1400" dirty="0" smtClean="0"/>
                <a:t>Product </a:t>
              </a:r>
              <a:br>
                <a:rPr lang="en-US" sz="1400" dirty="0" smtClean="0"/>
              </a:br>
              <a:r>
                <a:rPr lang="en-US" sz="1400" dirty="0" smtClean="0"/>
                <a:t>Owner </a:t>
              </a:r>
            </a:p>
          </p:txBody>
        </p:sp>
        <p:sp>
          <p:nvSpPr>
            <p:cNvPr id="27" name="TextBox 26"/>
            <p:cNvSpPr txBox="1"/>
            <p:nvPr/>
          </p:nvSpPr>
          <p:spPr>
            <a:xfrm>
              <a:off x="151574" y="3192858"/>
              <a:ext cx="725785" cy="523220"/>
            </a:xfrm>
            <a:prstGeom prst="rect">
              <a:avLst/>
            </a:prstGeom>
            <a:noFill/>
          </p:spPr>
          <p:txBody>
            <a:bodyPr wrap="square" rtlCol="0">
              <a:spAutoFit/>
            </a:bodyPr>
            <a:lstStyle/>
            <a:p>
              <a:pPr algn="ctr"/>
              <a:r>
                <a:rPr lang="en-US" sz="1400" dirty="0" smtClean="0"/>
                <a:t>Scrum </a:t>
              </a:r>
              <a:br>
                <a:rPr lang="en-US" sz="1400" dirty="0" smtClean="0"/>
              </a:br>
              <a:r>
                <a:rPr lang="en-US" sz="1400" dirty="0" smtClean="0"/>
                <a:t>Master </a:t>
              </a:r>
            </a:p>
          </p:txBody>
        </p:sp>
        <p:sp>
          <p:nvSpPr>
            <p:cNvPr id="28" name="TextBox 27"/>
            <p:cNvSpPr txBox="1"/>
            <p:nvPr/>
          </p:nvSpPr>
          <p:spPr>
            <a:xfrm>
              <a:off x="346404" y="4605640"/>
              <a:ext cx="2240594" cy="307777"/>
            </a:xfrm>
            <a:prstGeom prst="rect">
              <a:avLst/>
            </a:prstGeom>
            <a:noFill/>
          </p:spPr>
          <p:txBody>
            <a:bodyPr wrap="square" rtlCol="0">
              <a:spAutoFit/>
            </a:bodyPr>
            <a:lstStyle/>
            <a:p>
              <a:pPr algn="ctr"/>
              <a:r>
                <a:rPr lang="en-US" sz="1400" dirty="0" smtClean="0"/>
                <a:t>Development Team</a:t>
              </a: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505" y="2647526"/>
              <a:ext cx="377997" cy="584177"/>
            </a:xfrm>
            <a:prstGeom prst="rect">
              <a:avLst/>
            </a:prstGeom>
          </p:spPr>
        </p:pic>
        <p:pic>
          <p:nvPicPr>
            <p:cNvPr id="30" name="Picture 29"/>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2304951" y="2564493"/>
              <a:ext cx="413308" cy="590440"/>
            </a:xfrm>
            <a:prstGeom prst="rect">
              <a:avLst/>
            </a:prstGeom>
            <a:noFill/>
          </p:spPr>
        </p:pic>
        <p:pic>
          <p:nvPicPr>
            <p:cNvPr id="31" name="Picture 30" descr="Agile-Te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009" y="3865118"/>
              <a:ext cx="1328375" cy="781397"/>
            </a:xfrm>
            <a:prstGeom prst="rect">
              <a:avLst/>
            </a:prstGeom>
          </p:spPr>
        </p:pic>
        <p:sp>
          <p:nvSpPr>
            <p:cNvPr id="32" name="Oval 31"/>
            <p:cNvSpPr/>
            <p:nvPr/>
          </p:nvSpPr>
          <p:spPr>
            <a:xfrm>
              <a:off x="460821" y="2485407"/>
              <a:ext cx="2078019" cy="1870693"/>
            </a:xfrm>
            <a:prstGeom prst="ellipse">
              <a:avLst/>
            </a:prstGeom>
            <a:noFill/>
            <a:ln w="57150">
              <a:solidFill>
                <a:schemeClr val="bg1">
                  <a:lumMod val="6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6185" y="2176272"/>
              <a:ext cx="2875646" cy="35844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1"/>
            <a:lstStyle/>
            <a:p>
              <a:pPr algn="ctr"/>
              <a:r>
                <a:rPr lang="en-US" dirty="0" smtClean="0">
                  <a:solidFill>
                    <a:schemeClr val="accent1"/>
                  </a:solidFill>
                </a:rPr>
                <a:t>A co-located Team from a single supplier</a:t>
              </a:r>
              <a:endParaRPr lang="en-US" dirty="0">
                <a:solidFill>
                  <a:schemeClr val="accent1"/>
                </a:solidFill>
              </a:endParaRPr>
            </a:p>
          </p:txBody>
        </p:sp>
      </p:grpSp>
      <p:grpSp>
        <p:nvGrpSpPr>
          <p:cNvPr id="5" name="Group 4"/>
          <p:cNvGrpSpPr/>
          <p:nvPr/>
        </p:nvGrpSpPr>
        <p:grpSpPr>
          <a:xfrm>
            <a:off x="3072721" y="2182368"/>
            <a:ext cx="2972420" cy="3584448"/>
            <a:chOff x="3072721" y="2182368"/>
            <a:chExt cx="2972420" cy="3584448"/>
          </a:xfrm>
        </p:grpSpPr>
        <p:sp>
          <p:nvSpPr>
            <p:cNvPr id="36" name="TextBox 35"/>
            <p:cNvSpPr txBox="1"/>
            <p:nvPr/>
          </p:nvSpPr>
          <p:spPr>
            <a:xfrm>
              <a:off x="3156902" y="3198954"/>
              <a:ext cx="725785" cy="523220"/>
            </a:xfrm>
            <a:prstGeom prst="rect">
              <a:avLst/>
            </a:prstGeom>
            <a:noFill/>
          </p:spPr>
          <p:txBody>
            <a:bodyPr wrap="square" rtlCol="0">
              <a:spAutoFit/>
            </a:bodyPr>
            <a:lstStyle/>
            <a:p>
              <a:pPr algn="ctr"/>
              <a:r>
                <a:rPr lang="en-US" sz="1400" dirty="0" smtClean="0"/>
                <a:t>Scrum </a:t>
              </a:r>
              <a:br>
                <a:rPr lang="en-US" sz="1400" dirty="0" smtClean="0"/>
              </a:br>
              <a:r>
                <a:rPr lang="en-US" sz="1400" dirty="0" smtClean="0"/>
                <a:t>Master </a:t>
              </a:r>
            </a:p>
          </p:txBody>
        </p:sp>
        <p:sp>
          <p:nvSpPr>
            <p:cNvPr id="37" name="TextBox 36"/>
            <p:cNvSpPr txBox="1"/>
            <p:nvPr/>
          </p:nvSpPr>
          <p:spPr>
            <a:xfrm>
              <a:off x="3351732" y="4611736"/>
              <a:ext cx="2240594" cy="307777"/>
            </a:xfrm>
            <a:prstGeom prst="rect">
              <a:avLst/>
            </a:prstGeom>
            <a:noFill/>
          </p:spPr>
          <p:txBody>
            <a:bodyPr wrap="square" rtlCol="0">
              <a:spAutoFit/>
            </a:bodyPr>
            <a:lstStyle/>
            <a:p>
              <a:pPr algn="ctr"/>
              <a:r>
                <a:rPr lang="en-US" sz="1400" dirty="0" smtClean="0"/>
                <a:t>Development Team</a:t>
              </a:r>
            </a:p>
          </p:txBody>
        </p:sp>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5833" y="2653622"/>
              <a:ext cx="377997" cy="584177"/>
            </a:xfrm>
            <a:prstGeom prst="rect">
              <a:avLst/>
            </a:prstGeom>
          </p:spPr>
        </p:pic>
        <p:pic>
          <p:nvPicPr>
            <p:cNvPr id="39" name="Picture 38"/>
            <p:cNvPicPr>
              <a:picLocks noChangeAspect="1" noChangeArrowheads="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10279" y="2570589"/>
              <a:ext cx="413308" cy="590440"/>
            </a:xfrm>
            <a:prstGeom prst="rect">
              <a:avLst/>
            </a:prstGeom>
            <a:noFill/>
          </p:spPr>
        </p:pic>
        <p:pic>
          <p:nvPicPr>
            <p:cNvPr id="40" name="Picture 39" descr="Agile-Te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9337" y="3871214"/>
              <a:ext cx="1328375" cy="781397"/>
            </a:xfrm>
            <a:prstGeom prst="rect">
              <a:avLst/>
            </a:prstGeom>
          </p:spPr>
        </p:pic>
        <p:sp>
          <p:nvSpPr>
            <p:cNvPr id="41" name="Oval 40"/>
            <p:cNvSpPr/>
            <p:nvPr/>
          </p:nvSpPr>
          <p:spPr>
            <a:xfrm>
              <a:off x="3466149" y="2491503"/>
              <a:ext cx="2078019" cy="1870693"/>
            </a:xfrm>
            <a:prstGeom prst="ellipse">
              <a:avLst/>
            </a:prstGeom>
            <a:noFill/>
            <a:ln w="57150">
              <a:solidFill>
                <a:schemeClr val="bg1">
                  <a:lumMod val="6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028643" y="3113754"/>
              <a:ext cx="1016498" cy="523220"/>
            </a:xfrm>
            <a:prstGeom prst="rect">
              <a:avLst/>
            </a:prstGeom>
            <a:noFill/>
          </p:spPr>
          <p:txBody>
            <a:bodyPr wrap="square" rtlCol="0">
              <a:spAutoFit/>
            </a:bodyPr>
            <a:lstStyle/>
            <a:p>
              <a:pPr algn="ctr"/>
              <a:r>
                <a:rPr lang="en-US" sz="1400" dirty="0" smtClean="0"/>
                <a:t>Product </a:t>
              </a:r>
              <a:br>
                <a:rPr lang="en-US" sz="1400" dirty="0" smtClean="0"/>
              </a:br>
              <a:r>
                <a:rPr lang="en-US" sz="1400" dirty="0" smtClean="0"/>
                <a:t>Owner </a:t>
              </a:r>
            </a:p>
          </p:txBody>
        </p:sp>
        <p:sp>
          <p:nvSpPr>
            <p:cNvPr id="43" name="Rounded Rectangle 42"/>
            <p:cNvSpPr/>
            <p:nvPr/>
          </p:nvSpPr>
          <p:spPr>
            <a:xfrm>
              <a:off x="3072721" y="2182368"/>
              <a:ext cx="2925744" cy="35844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1"/>
            <a:lstStyle/>
            <a:p>
              <a:pPr algn="ctr"/>
              <a:r>
                <a:rPr lang="en-US" dirty="0" smtClean="0">
                  <a:solidFill>
                    <a:schemeClr val="accent1"/>
                  </a:solidFill>
                </a:rPr>
                <a:t>A co-located Team from a several suppliers</a:t>
              </a:r>
              <a:endParaRPr lang="en-US" dirty="0">
                <a:solidFill>
                  <a:schemeClr val="accent1"/>
                </a:solidFill>
              </a:endParaRPr>
            </a:p>
          </p:txBody>
        </p:sp>
        <p:pic>
          <p:nvPicPr>
            <p:cNvPr id="44" name="Picture 43" descr="Agile-Team.png"/>
            <p:cNvPicPr>
              <a:picLocks noChangeAspect="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18895" r="50015"/>
            <a:stretch/>
          </p:blipFill>
          <p:spPr>
            <a:xfrm>
              <a:off x="4102900" y="3865117"/>
              <a:ext cx="420624" cy="781397"/>
            </a:xfrm>
            <a:prstGeom prst="rect">
              <a:avLst/>
            </a:prstGeom>
          </p:spPr>
        </p:pic>
        <p:pic>
          <p:nvPicPr>
            <p:cNvPr id="45" name="Picture 44" descr="Agile-Team.png"/>
            <p:cNvPicPr>
              <a:picLocks noChangeAspect="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50348" t="31576" r="21450"/>
            <a:stretch/>
          </p:blipFill>
          <p:spPr>
            <a:xfrm>
              <a:off x="4523524" y="4114901"/>
              <a:ext cx="374650" cy="534662"/>
            </a:xfrm>
            <a:prstGeom prst="rect">
              <a:avLst/>
            </a:prstGeom>
          </p:spPr>
        </p:pic>
      </p:grpSp>
      <p:grpSp>
        <p:nvGrpSpPr>
          <p:cNvPr id="6" name="Group 5"/>
          <p:cNvGrpSpPr/>
          <p:nvPr/>
        </p:nvGrpSpPr>
        <p:grpSpPr>
          <a:xfrm>
            <a:off x="6114625" y="2151888"/>
            <a:ext cx="2972420" cy="3584448"/>
            <a:chOff x="6114625" y="2151888"/>
            <a:chExt cx="2972420" cy="3584448"/>
          </a:xfrm>
        </p:grpSpPr>
        <p:sp>
          <p:nvSpPr>
            <p:cNvPr id="46" name="TextBox 45"/>
            <p:cNvSpPr txBox="1"/>
            <p:nvPr/>
          </p:nvSpPr>
          <p:spPr>
            <a:xfrm>
              <a:off x="6198806" y="3168474"/>
              <a:ext cx="725785" cy="523220"/>
            </a:xfrm>
            <a:prstGeom prst="rect">
              <a:avLst/>
            </a:prstGeom>
            <a:noFill/>
          </p:spPr>
          <p:txBody>
            <a:bodyPr wrap="square" rtlCol="0">
              <a:spAutoFit/>
            </a:bodyPr>
            <a:lstStyle/>
            <a:p>
              <a:pPr algn="ctr"/>
              <a:r>
                <a:rPr lang="en-US" sz="1400" dirty="0" smtClean="0"/>
                <a:t>Scrum </a:t>
              </a:r>
              <a:br>
                <a:rPr lang="en-US" sz="1400" dirty="0" smtClean="0"/>
              </a:br>
              <a:r>
                <a:rPr lang="en-US" sz="1400" dirty="0" smtClean="0"/>
                <a:t>Master </a:t>
              </a:r>
            </a:p>
          </p:txBody>
        </p:sp>
        <p:sp>
          <p:nvSpPr>
            <p:cNvPr id="47" name="TextBox 46"/>
            <p:cNvSpPr txBox="1"/>
            <p:nvPr/>
          </p:nvSpPr>
          <p:spPr>
            <a:xfrm>
              <a:off x="6393636" y="4581256"/>
              <a:ext cx="2240594" cy="307777"/>
            </a:xfrm>
            <a:prstGeom prst="rect">
              <a:avLst/>
            </a:prstGeom>
            <a:noFill/>
          </p:spPr>
          <p:txBody>
            <a:bodyPr wrap="square" rtlCol="0">
              <a:spAutoFit/>
            </a:bodyPr>
            <a:lstStyle/>
            <a:p>
              <a:pPr algn="ctr"/>
              <a:r>
                <a:rPr lang="en-US" sz="1400" dirty="0" smtClean="0"/>
                <a:t>Development Team</a:t>
              </a:r>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7737" y="2623142"/>
              <a:ext cx="377997" cy="584177"/>
            </a:xfrm>
            <a:prstGeom prst="rect">
              <a:avLst/>
            </a:prstGeom>
          </p:spPr>
        </p:pic>
        <p:pic>
          <p:nvPicPr>
            <p:cNvPr id="49" name="Picture 48"/>
            <p:cNvPicPr>
              <a:picLocks noChangeAspect="1" noChangeArrowheads="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352183" y="2540109"/>
              <a:ext cx="413308" cy="590440"/>
            </a:xfrm>
            <a:prstGeom prst="rect">
              <a:avLst/>
            </a:prstGeom>
            <a:noFill/>
          </p:spPr>
        </p:pic>
        <p:pic>
          <p:nvPicPr>
            <p:cNvPr id="50" name="Picture 49" descr="Agile-Team.png"/>
            <p:cNvPicPr>
              <a:picLocks noChangeAspect="1"/>
            </p:cNvPicPr>
            <p:nvPr/>
          </p:nvPicPr>
          <p:blipFill rotWithShape="1">
            <a:blip r:embed="rId8">
              <a:extLst>
                <a:ext uri="{28A0092B-C50C-407E-A947-70E740481C1C}">
                  <a14:useLocalDpi xmlns:a14="http://schemas.microsoft.com/office/drawing/2010/main" val="0"/>
                </a:ext>
              </a:extLst>
            </a:blip>
            <a:srcRect l="18617" r="23405" b="-2396"/>
            <a:stretch/>
          </p:blipFill>
          <p:spPr>
            <a:xfrm>
              <a:off x="7146788" y="3865117"/>
              <a:ext cx="770150" cy="800116"/>
            </a:xfrm>
            <a:prstGeom prst="rect">
              <a:avLst/>
            </a:prstGeom>
          </p:spPr>
        </p:pic>
        <p:sp>
          <p:nvSpPr>
            <p:cNvPr id="51" name="Oval 50"/>
            <p:cNvSpPr/>
            <p:nvPr/>
          </p:nvSpPr>
          <p:spPr>
            <a:xfrm>
              <a:off x="6508053" y="2461023"/>
              <a:ext cx="2078019" cy="1870693"/>
            </a:xfrm>
            <a:prstGeom prst="ellipse">
              <a:avLst/>
            </a:prstGeom>
            <a:noFill/>
            <a:ln w="57150">
              <a:solidFill>
                <a:schemeClr val="bg1">
                  <a:lumMod val="6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070547" y="3083274"/>
              <a:ext cx="1016498" cy="523220"/>
            </a:xfrm>
            <a:prstGeom prst="rect">
              <a:avLst/>
            </a:prstGeom>
            <a:noFill/>
          </p:spPr>
          <p:txBody>
            <a:bodyPr wrap="square" rtlCol="0">
              <a:spAutoFit/>
            </a:bodyPr>
            <a:lstStyle/>
            <a:p>
              <a:pPr algn="ctr"/>
              <a:r>
                <a:rPr lang="en-US" sz="1400" dirty="0" smtClean="0"/>
                <a:t>Product </a:t>
              </a:r>
              <a:br>
                <a:rPr lang="en-US" sz="1400" dirty="0" smtClean="0"/>
              </a:br>
              <a:r>
                <a:rPr lang="en-US" sz="1400" dirty="0" smtClean="0"/>
                <a:t>Owner </a:t>
              </a:r>
            </a:p>
          </p:txBody>
        </p:sp>
        <p:sp>
          <p:nvSpPr>
            <p:cNvPr id="53" name="Rounded Rectangle 52"/>
            <p:cNvSpPr/>
            <p:nvPr/>
          </p:nvSpPr>
          <p:spPr>
            <a:xfrm>
              <a:off x="6114625" y="2151888"/>
              <a:ext cx="2925744" cy="35844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1"/>
            <a:lstStyle/>
            <a:p>
              <a:pPr algn="ctr"/>
              <a:r>
                <a:rPr lang="en-US" dirty="0" smtClean="0">
                  <a:solidFill>
                    <a:schemeClr val="accent1"/>
                  </a:solidFill>
                </a:rPr>
                <a:t>A distributed team</a:t>
              </a:r>
              <a:endParaRPr lang="en-US" dirty="0">
                <a:solidFill>
                  <a:schemeClr val="accent1"/>
                </a:solidFill>
              </a:endParaRPr>
            </a:p>
          </p:txBody>
        </p:sp>
        <p:pic>
          <p:nvPicPr>
            <p:cNvPr id="54" name="Picture 53" descr="Agile-Team.png"/>
            <p:cNvPicPr>
              <a:picLocks noChangeAspect="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18895" r="50015"/>
            <a:stretch/>
          </p:blipFill>
          <p:spPr>
            <a:xfrm>
              <a:off x="6681254" y="3204981"/>
              <a:ext cx="420624" cy="781397"/>
            </a:xfrm>
            <a:prstGeom prst="rect">
              <a:avLst/>
            </a:prstGeom>
          </p:spPr>
        </p:pic>
        <p:pic>
          <p:nvPicPr>
            <p:cNvPr id="55" name="Picture 54" descr="Agile-Team.png"/>
            <p:cNvPicPr>
              <a:picLocks noChangeAspect="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50348" t="31576" r="21450"/>
            <a:stretch/>
          </p:blipFill>
          <p:spPr>
            <a:xfrm>
              <a:off x="7359737" y="2272778"/>
              <a:ext cx="374650" cy="534662"/>
            </a:xfrm>
            <a:prstGeom prst="rect">
              <a:avLst/>
            </a:prstGeom>
          </p:spPr>
        </p:pic>
      </p:grpSp>
    </p:spTree>
    <p:extLst>
      <p:ext uri="{BB962C8B-B14F-4D97-AF65-F5344CB8AC3E}">
        <p14:creationId xmlns:p14="http://schemas.microsoft.com/office/powerpoint/2010/main" val="7007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on </a:t>
            </a:r>
            <a:r>
              <a:rPr lang="en-US" smtClean="0"/>
              <a:t>a train</a:t>
            </a:r>
            <a:endParaRPr lang="en-US" dirty="0"/>
          </a:p>
        </p:txBody>
      </p:sp>
      <p:sp>
        <p:nvSpPr>
          <p:cNvPr id="12" name="Content Placeholder 11"/>
          <p:cNvSpPr>
            <a:spLocks noGrp="1"/>
          </p:cNvSpPr>
          <p:nvPr>
            <p:ph sz="half" idx="1"/>
          </p:nvPr>
        </p:nvSpPr>
        <p:spPr/>
        <p:txBody>
          <a:bodyPr>
            <a:normAutofit fontScale="92500" lnSpcReduction="10000"/>
          </a:bodyPr>
          <a:lstStyle/>
          <a:p>
            <a:endParaRPr lang="en-US"/>
          </a:p>
        </p:txBody>
      </p:sp>
      <p:sp>
        <p:nvSpPr>
          <p:cNvPr id="13" name="Content Placeholder 12"/>
          <p:cNvSpPr>
            <a:spLocks noGrp="1"/>
          </p:cNvSpPr>
          <p:nvPr>
            <p:ph sz="half" idx="2"/>
          </p:nvPr>
        </p:nvSpPr>
        <p:spPr>
          <a:xfrm>
            <a:off x="3928909" y="1440000"/>
            <a:ext cx="4891091" cy="4680000"/>
          </a:xfrm>
        </p:spPr>
        <p:txBody>
          <a:bodyPr>
            <a:normAutofit fontScale="92500" lnSpcReduction="10000"/>
          </a:bodyPr>
          <a:lstStyle/>
          <a:p>
            <a:pPr marL="0" indent="0" fontAlgn="auto">
              <a:lnSpc>
                <a:spcPct val="100000"/>
              </a:lnSpc>
              <a:spcBef>
                <a:spcPts val="75"/>
              </a:spcBef>
              <a:buNone/>
            </a:pPr>
            <a:r>
              <a:rPr lang="en-US" dirty="0" smtClean="0"/>
              <a:t>The Agile teams are:</a:t>
            </a:r>
          </a:p>
          <a:p>
            <a:pPr fontAlgn="auto">
              <a:lnSpc>
                <a:spcPct val="100000"/>
              </a:lnSpc>
              <a:spcBef>
                <a:spcPts val="75"/>
              </a:spcBef>
            </a:pPr>
            <a:r>
              <a:rPr lang="en-US" dirty="0" smtClean="0"/>
              <a:t>7 ± 2 </a:t>
            </a:r>
            <a:r>
              <a:rPr lang="en-US" dirty="0"/>
              <a:t>full-time people</a:t>
            </a:r>
          </a:p>
          <a:p>
            <a:pPr fontAlgn="auto">
              <a:lnSpc>
                <a:spcPct val="100000"/>
              </a:lnSpc>
              <a:spcBef>
                <a:spcPts val="75"/>
              </a:spcBef>
            </a:pPr>
            <a:r>
              <a:rPr lang="en-US" dirty="0"/>
              <a:t>Empowered</a:t>
            </a:r>
          </a:p>
          <a:p>
            <a:pPr fontAlgn="auto">
              <a:lnSpc>
                <a:spcPct val="100000"/>
              </a:lnSpc>
              <a:spcBef>
                <a:spcPts val="75"/>
              </a:spcBef>
            </a:pPr>
            <a:r>
              <a:rPr lang="en-US" dirty="0"/>
              <a:t>Self-organized, self managing </a:t>
            </a:r>
          </a:p>
          <a:p>
            <a:pPr fontAlgn="auto">
              <a:lnSpc>
                <a:spcPct val="100000"/>
              </a:lnSpc>
              <a:spcBef>
                <a:spcPts val="75"/>
              </a:spcBef>
            </a:pPr>
            <a:r>
              <a:rPr lang="en-US" dirty="0"/>
              <a:t>Cross functional</a:t>
            </a:r>
          </a:p>
          <a:p>
            <a:pPr fontAlgn="auto">
              <a:lnSpc>
                <a:spcPct val="100000"/>
              </a:lnSpc>
              <a:spcBef>
                <a:spcPts val="75"/>
              </a:spcBef>
            </a:pPr>
            <a:r>
              <a:rPr lang="en-US" dirty="0"/>
              <a:t>Stays together, preferably co-located</a:t>
            </a:r>
          </a:p>
          <a:p>
            <a:pPr fontAlgn="auto">
              <a:lnSpc>
                <a:spcPct val="100000"/>
              </a:lnSpc>
              <a:spcBef>
                <a:spcPts val="75"/>
              </a:spcBef>
            </a:pPr>
            <a:r>
              <a:rPr lang="en-US" dirty="0"/>
              <a:t>Produces working software every two weeks</a:t>
            </a:r>
          </a:p>
          <a:p>
            <a:pPr fontAlgn="auto">
              <a:lnSpc>
                <a:spcPct val="100000"/>
              </a:lnSpc>
              <a:spcBef>
                <a:spcPts val="75"/>
              </a:spcBef>
            </a:pPr>
            <a:r>
              <a:rPr lang="en-US" dirty="0"/>
              <a:t>Applies basic scientific practice: Plan—Do—Check—Adjust</a:t>
            </a:r>
          </a:p>
          <a:p>
            <a:pPr fontAlgn="auto">
              <a:lnSpc>
                <a:spcPct val="100000"/>
              </a:lnSpc>
              <a:spcBef>
                <a:spcPts val="75"/>
              </a:spcBef>
            </a:pPr>
            <a:r>
              <a:rPr lang="en-US" dirty="0"/>
              <a:t>Exemplifies agile </a:t>
            </a:r>
            <a:r>
              <a:rPr lang="en-US" dirty="0" smtClean="0"/>
              <a:t>values</a:t>
            </a:r>
            <a:endParaRPr lang="en-US" dirty="0"/>
          </a:p>
        </p:txBody>
      </p:sp>
      <p:grpSp>
        <p:nvGrpSpPr>
          <p:cNvPr id="22" name="Group 21"/>
          <p:cNvGrpSpPr/>
          <p:nvPr/>
        </p:nvGrpSpPr>
        <p:grpSpPr>
          <a:xfrm>
            <a:off x="985880" y="2341972"/>
            <a:ext cx="2888239" cy="2428010"/>
            <a:chOff x="484082" y="2485407"/>
            <a:chExt cx="2888239" cy="2428010"/>
          </a:xfrm>
        </p:grpSpPr>
        <p:sp>
          <p:nvSpPr>
            <p:cNvPr id="23" name="TextBox 22"/>
            <p:cNvSpPr txBox="1"/>
            <p:nvPr/>
          </p:nvSpPr>
          <p:spPr>
            <a:xfrm>
              <a:off x="484082" y="3192858"/>
              <a:ext cx="725785" cy="523220"/>
            </a:xfrm>
            <a:prstGeom prst="rect">
              <a:avLst/>
            </a:prstGeom>
            <a:noFill/>
          </p:spPr>
          <p:txBody>
            <a:bodyPr wrap="square" rtlCol="0">
              <a:spAutoFit/>
            </a:bodyPr>
            <a:lstStyle/>
            <a:p>
              <a:pPr algn="ctr"/>
              <a:r>
                <a:rPr lang="en-US" sz="1400" dirty="0" smtClean="0"/>
                <a:t>Scrum </a:t>
              </a:r>
              <a:br>
                <a:rPr lang="en-US" sz="1400" dirty="0" smtClean="0"/>
              </a:br>
              <a:r>
                <a:rPr lang="en-US" sz="1400" dirty="0" smtClean="0"/>
                <a:t>Master </a:t>
              </a:r>
            </a:p>
          </p:txBody>
        </p:sp>
        <p:sp>
          <p:nvSpPr>
            <p:cNvPr id="24" name="TextBox 23"/>
            <p:cNvSpPr txBox="1"/>
            <p:nvPr/>
          </p:nvSpPr>
          <p:spPr>
            <a:xfrm>
              <a:off x="678912" y="4605640"/>
              <a:ext cx="2240594" cy="307777"/>
            </a:xfrm>
            <a:prstGeom prst="rect">
              <a:avLst/>
            </a:prstGeom>
            <a:noFill/>
          </p:spPr>
          <p:txBody>
            <a:bodyPr wrap="square" rtlCol="0">
              <a:spAutoFit/>
            </a:bodyPr>
            <a:lstStyle/>
            <a:p>
              <a:pPr algn="ctr"/>
              <a:r>
                <a:rPr lang="en-US" sz="1400" dirty="0" smtClean="0"/>
                <a:t>Development Team</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013" y="2647526"/>
              <a:ext cx="377997" cy="584177"/>
            </a:xfrm>
            <a:prstGeom prst="rect">
              <a:avLst/>
            </a:prstGeom>
          </p:spPr>
        </p:pic>
        <p:pic>
          <p:nvPicPr>
            <p:cNvPr id="26" name="Picture 25"/>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2637459" y="2564493"/>
              <a:ext cx="413308" cy="590440"/>
            </a:xfrm>
            <a:prstGeom prst="rect">
              <a:avLst/>
            </a:prstGeom>
            <a:noFill/>
          </p:spPr>
        </p:pic>
        <p:pic>
          <p:nvPicPr>
            <p:cNvPr id="27" name="Picture 26" descr="Agile-Te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6517" y="3865118"/>
              <a:ext cx="1328375" cy="781397"/>
            </a:xfrm>
            <a:prstGeom prst="rect">
              <a:avLst/>
            </a:prstGeom>
          </p:spPr>
        </p:pic>
        <p:sp>
          <p:nvSpPr>
            <p:cNvPr id="28" name="Oval 27"/>
            <p:cNvSpPr/>
            <p:nvPr/>
          </p:nvSpPr>
          <p:spPr>
            <a:xfrm>
              <a:off x="793329" y="2485407"/>
              <a:ext cx="2078019" cy="1870693"/>
            </a:xfrm>
            <a:prstGeom prst="ellipse">
              <a:avLst/>
            </a:prstGeom>
            <a:noFill/>
            <a:ln w="57150">
              <a:solidFill>
                <a:schemeClr val="bg1">
                  <a:lumMod val="65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55823" y="3107658"/>
              <a:ext cx="1016498" cy="523220"/>
            </a:xfrm>
            <a:prstGeom prst="rect">
              <a:avLst/>
            </a:prstGeom>
            <a:noFill/>
          </p:spPr>
          <p:txBody>
            <a:bodyPr wrap="square" rtlCol="0">
              <a:spAutoFit/>
            </a:bodyPr>
            <a:lstStyle/>
            <a:p>
              <a:pPr algn="ctr"/>
              <a:r>
                <a:rPr lang="en-US" sz="1400" dirty="0" smtClean="0"/>
                <a:t>Product </a:t>
              </a:r>
              <a:br>
                <a:rPr lang="en-US" sz="1400" dirty="0" smtClean="0"/>
              </a:br>
              <a:r>
                <a:rPr lang="en-US" sz="1400" dirty="0" smtClean="0"/>
                <a:t>Owner </a:t>
              </a:r>
            </a:p>
          </p:txBody>
        </p:sp>
      </p:grpSp>
    </p:spTree>
    <p:extLst>
      <p:ext uri="{BB962C8B-B14F-4D97-AF65-F5344CB8AC3E}">
        <p14:creationId xmlns:p14="http://schemas.microsoft.com/office/powerpoint/2010/main" val="1360953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H="1">
            <a:off x="4340888" y="3085877"/>
            <a:ext cx="17313" cy="141897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154804" y="3087374"/>
            <a:ext cx="15632" cy="14174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828044" y="3085877"/>
            <a:ext cx="21814" cy="110428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0000" y="650836"/>
            <a:ext cx="6278400" cy="619200"/>
          </a:xfrm>
        </p:spPr>
        <p:txBody>
          <a:bodyPr>
            <a:normAutofit fontScale="90000"/>
          </a:bodyPr>
          <a:lstStyle/>
          <a:p>
            <a:r>
              <a:rPr lang="en-US" smtClean="0"/>
              <a:t>All Release Trains on the Same Cadence</a:t>
            </a:r>
            <a:endParaRPr lang="en-US" dirty="0"/>
          </a:p>
        </p:txBody>
      </p:sp>
      <p:sp>
        <p:nvSpPr>
          <p:cNvPr id="6" name="Rectangle 5"/>
          <p:cNvSpPr/>
          <p:nvPr/>
        </p:nvSpPr>
        <p:spPr bwMode="auto">
          <a:xfrm>
            <a:off x="1503336" y="2856729"/>
            <a:ext cx="8225578" cy="109091"/>
          </a:xfrm>
          <a:prstGeom prst="rect">
            <a:avLst/>
          </a:prstGeom>
          <a:gradFill flip="none" rotWithShape="1">
            <a:gsLst>
              <a:gs pos="0">
                <a:schemeClr val="bg1">
                  <a:lumMod val="85000"/>
                  <a:alpha val="0"/>
                </a:schemeClr>
              </a:gs>
              <a:gs pos="16000">
                <a:schemeClr val="bg1">
                  <a:lumMod val="85000"/>
                </a:schemeClr>
              </a:gs>
              <a:gs pos="85000">
                <a:srgbClr val="D9D9D9"/>
              </a:gs>
              <a:gs pos="100000">
                <a:schemeClr val="bg1">
                  <a:lumMod val="85000"/>
                  <a:alpha val="0"/>
                </a:schemeClr>
              </a:gs>
            </a:gsLst>
            <a:lin ang="0" scaled="1"/>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9060" tIns="99060" rIns="99060" bIns="99060" numCol="1" rtlCol="0" anchor="t" anchorCtr="0" compatLnSpc="1">
            <a:prstTxWarp prst="textNoShape">
              <a:avLst/>
            </a:prstTxWarp>
            <a:noAutofit/>
          </a:bodyPr>
          <a:lstStyle/>
          <a:p>
            <a:pPr algn="l" eaLnBrk="0" hangingPunct="0">
              <a:spcBef>
                <a:spcPct val="20000"/>
              </a:spcBef>
            </a:pPr>
            <a:endParaRPr lang="en-US" sz="2383"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191" y="2965820"/>
            <a:ext cx="6479679" cy="1813034"/>
          </a:xfrm>
          <a:prstGeom prst="rect">
            <a:avLst/>
          </a:prstGeom>
        </p:spPr>
      </p:pic>
      <p:pic>
        <p:nvPicPr>
          <p:cNvPr id="8" name="Picture 7"/>
          <p:cNvPicPr>
            <a:picLocks noChangeAspect="1"/>
          </p:cNvPicPr>
          <p:nvPr/>
        </p:nvPicPr>
        <p:blipFill>
          <a:blip r:embed="rId4"/>
          <a:stretch>
            <a:fillRect/>
          </a:stretch>
        </p:blipFill>
        <p:spPr>
          <a:xfrm>
            <a:off x="3131757" y="1303534"/>
            <a:ext cx="790222" cy="3169784"/>
          </a:xfrm>
          <a:prstGeom prst="rect">
            <a:avLst/>
          </a:prstGeom>
        </p:spPr>
      </p:pic>
      <p:pic>
        <p:nvPicPr>
          <p:cNvPr id="9" name="Picture 8"/>
          <p:cNvPicPr>
            <a:picLocks noChangeAspect="1"/>
          </p:cNvPicPr>
          <p:nvPr/>
        </p:nvPicPr>
        <p:blipFill>
          <a:blip r:embed="rId4"/>
          <a:stretch>
            <a:fillRect/>
          </a:stretch>
        </p:blipFill>
        <p:spPr>
          <a:xfrm>
            <a:off x="6950648" y="1335064"/>
            <a:ext cx="790222" cy="3169784"/>
          </a:xfrm>
          <a:prstGeom prst="rect">
            <a:avLst/>
          </a:prstGeom>
        </p:spPr>
      </p:pic>
      <p:sp>
        <p:nvSpPr>
          <p:cNvPr id="10" name="TextBox 9"/>
          <p:cNvSpPr txBox="1"/>
          <p:nvPr/>
        </p:nvSpPr>
        <p:spPr>
          <a:xfrm>
            <a:off x="3827383" y="1303534"/>
            <a:ext cx="1217581" cy="584775"/>
          </a:xfrm>
          <a:prstGeom prst="rect">
            <a:avLst/>
          </a:prstGeom>
          <a:noFill/>
        </p:spPr>
        <p:txBody>
          <a:bodyPr wrap="square" rtlCol="0">
            <a:spAutoFit/>
          </a:bodyPr>
          <a:lstStyle/>
          <a:p>
            <a:r>
              <a:rPr lang="en-US" smtClean="0"/>
              <a:t>Solution</a:t>
            </a:r>
            <a:br>
              <a:rPr lang="en-US" smtClean="0"/>
            </a:br>
            <a:r>
              <a:rPr lang="en-US" smtClean="0"/>
              <a:t>Demo</a:t>
            </a:r>
            <a:endParaRPr lang="en-US"/>
          </a:p>
        </p:txBody>
      </p:sp>
      <p:sp>
        <p:nvSpPr>
          <p:cNvPr id="11" name="TextBox 10"/>
          <p:cNvSpPr txBox="1"/>
          <p:nvPr/>
        </p:nvSpPr>
        <p:spPr>
          <a:xfrm>
            <a:off x="7570720" y="1303534"/>
            <a:ext cx="1217581" cy="584775"/>
          </a:xfrm>
          <a:prstGeom prst="rect">
            <a:avLst/>
          </a:prstGeom>
          <a:noFill/>
        </p:spPr>
        <p:txBody>
          <a:bodyPr wrap="square" rtlCol="0">
            <a:spAutoFit/>
          </a:bodyPr>
          <a:lstStyle/>
          <a:p>
            <a:r>
              <a:rPr lang="en-US" smtClean="0"/>
              <a:t>Solution</a:t>
            </a:r>
            <a:br>
              <a:rPr lang="en-US" smtClean="0"/>
            </a:br>
            <a:r>
              <a:rPr lang="en-US" smtClean="0"/>
              <a:t>Demo</a:t>
            </a:r>
            <a:endParaRPr lang="en-US"/>
          </a:p>
        </p:txBody>
      </p:sp>
      <p:sp>
        <p:nvSpPr>
          <p:cNvPr id="19" name="Diamond 18"/>
          <p:cNvSpPr/>
          <p:nvPr/>
        </p:nvSpPr>
        <p:spPr bwMode="auto">
          <a:xfrm>
            <a:off x="2475360" y="2700612"/>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0" name="Diamond 19"/>
          <p:cNvSpPr/>
          <p:nvPr/>
        </p:nvSpPr>
        <p:spPr bwMode="auto">
          <a:xfrm>
            <a:off x="8580259" y="2716111"/>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1" name="TextBox 20"/>
          <p:cNvSpPr txBox="1"/>
          <p:nvPr/>
        </p:nvSpPr>
        <p:spPr>
          <a:xfrm>
            <a:off x="216126" y="2066765"/>
            <a:ext cx="2329386" cy="646331"/>
          </a:xfrm>
          <a:prstGeom prst="rect">
            <a:avLst/>
          </a:prstGeom>
          <a:noFill/>
        </p:spPr>
        <p:txBody>
          <a:bodyPr wrap="square" rtlCol="0">
            <a:spAutoFit/>
          </a:bodyPr>
          <a:lstStyle/>
          <a:p>
            <a:r>
              <a:rPr lang="en-US" sz="1800" b="0" dirty="0" smtClean="0"/>
              <a:t>Shared Time-Line</a:t>
            </a:r>
          </a:p>
          <a:p>
            <a:r>
              <a:rPr lang="en-US" sz="1800" b="0" dirty="0" smtClean="0"/>
              <a:t>Common cadence</a:t>
            </a:r>
            <a:endParaRPr lang="en-US" sz="1800" b="0" dirty="0"/>
          </a:p>
        </p:txBody>
      </p:sp>
      <p:sp>
        <p:nvSpPr>
          <p:cNvPr id="22" name="TextBox 21"/>
          <p:cNvSpPr txBox="1"/>
          <p:nvPr/>
        </p:nvSpPr>
        <p:spPr>
          <a:xfrm>
            <a:off x="360000" y="4640309"/>
            <a:ext cx="8220259" cy="1815882"/>
          </a:xfrm>
          <a:prstGeom prst="rect">
            <a:avLst/>
          </a:prstGeom>
          <a:noFill/>
        </p:spPr>
        <p:txBody>
          <a:bodyPr wrap="square" rtlCol="0">
            <a:spAutoFit/>
          </a:bodyPr>
          <a:lstStyle/>
          <a:p>
            <a:r>
              <a:rPr lang="en-US" sz="2800" dirty="0" smtClean="0"/>
              <a:t>Everyone working in the solution train will be on the same cadence:</a:t>
            </a:r>
          </a:p>
          <a:p>
            <a:pPr marL="457200" indent="-457200">
              <a:buFont typeface="Arial" charset="0"/>
              <a:buChar char="•"/>
            </a:pPr>
            <a:r>
              <a:rPr lang="en-US" sz="2800" dirty="0" smtClean="0"/>
              <a:t>Quarterly – 4 Program increments per year.</a:t>
            </a:r>
          </a:p>
          <a:p>
            <a:pPr marL="457200" indent="-457200">
              <a:buFont typeface="Arial" charset="0"/>
              <a:buChar char="•"/>
            </a:pPr>
            <a:r>
              <a:rPr lang="en-US" sz="2800" dirty="0" smtClean="0"/>
              <a:t>All Sprints 2 weeks – 6 sprints per cycle.</a:t>
            </a:r>
            <a:endParaRPr lang="en-US" sz="2800" dirty="0"/>
          </a:p>
        </p:txBody>
      </p:sp>
      <p:sp>
        <p:nvSpPr>
          <p:cNvPr id="23" name="Diamond 22"/>
          <p:cNvSpPr/>
          <p:nvPr/>
        </p:nvSpPr>
        <p:spPr bwMode="auto">
          <a:xfrm>
            <a:off x="4255572" y="2713363"/>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5" name="Diamond 24"/>
          <p:cNvSpPr/>
          <p:nvPr/>
        </p:nvSpPr>
        <p:spPr bwMode="auto">
          <a:xfrm>
            <a:off x="5067807" y="2714860"/>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7" name="Diamond 26"/>
          <p:cNvSpPr/>
          <p:nvPr/>
        </p:nvSpPr>
        <p:spPr bwMode="auto">
          <a:xfrm>
            <a:off x="5747229" y="2713363"/>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0792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stCxn id="15" idx="2"/>
          </p:cNvCxnSpPr>
          <p:nvPr/>
        </p:nvCxnSpPr>
        <p:spPr>
          <a:xfrm flipH="1">
            <a:off x="4319293" y="3085877"/>
            <a:ext cx="38908" cy="321725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131528" y="3087374"/>
            <a:ext cx="38908" cy="321725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810950" y="3085877"/>
            <a:ext cx="38908" cy="321725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hevron 24"/>
          <p:cNvSpPr/>
          <p:nvPr/>
        </p:nvSpPr>
        <p:spPr>
          <a:xfrm>
            <a:off x="1717964" y="5086768"/>
            <a:ext cx="4187450" cy="4393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a:off x="1994236" y="5652488"/>
            <a:ext cx="6791280" cy="30586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216126" y="5253022"/>
            <a:ext cx="1501838" cy="707886"/>
          </a:xfrm>
          <a:prstGeom prst="rect">
            <a:avLst/>
          </a:prstGeom>
          <a:noFill/>
        </p:spPr>
        <p:txBody>
          <a:bodyPr wrap="square" rtlCol="0">
            <a:spAutoFit/>
          </a:bodyPr>
          <a:lstStyle/>
          <a:p>
            <a:r>
              <a:rPr lang="en-US" sz="2000" b="1" i="1" dirty="0" smtClean="0"/>
              <a:t>Other Work Packages</a:t>
            </a:r>
            <a:endParaRPr lang="en-US" sz="2000" b="1" i="1" dirty="0"/>
          </a:p>
        </p:txBody>
      </p:sp>
      <p:sp>
        <p:nvSpPr>
          <p:cNvPr id="2" name="Title 1"/>
          <p:cNvSpPr>
            <a:spLocks noGrp="1"/>
          </p:cNvSpPr>
          <p:nvPr>
            <p:ph type="title"/>
          </p:nvPr>
        </p:nvSpPr>
        <p:spPr>
          <a:xfrm>
            <a:off x="360000" y="650836"/>
            <a:ext cx="6278400" cy="619200"/>
          </a:xfrm>
        </p:spPr>
        <p:txBody>
          <a:bodyPr>
            <a:normAutofit fontScale="90000"/>
          </a:bodyPr>
          <a:lstStyle/>
          <a:p>
            <a:r>
              <a:rPr lang="en-US" dirty="0"/>
              <a:t>In fact, </a:t>
            </a:r>
            <a:r>
              <a:rPr lang="en-US" dirty="0" smtClean="0"/>
              <a:t>everyone </a:t>
            </a:r>
            <a:r>
              <a:rPr lang="en-US" dirty="0"/>
              <a:t>will be on the same cadence</a:t>
            </a:r>
          </a:p>
        </p:txBody>
      </p:sp>
      <p:sp>
        <p:nvSpPr>
          <p:cNvPr id="6" name="Rectangle 5"/>
          <p:cNvSpPr/>
          <p:nvPr/>
        </p:nvSpPr>
        <p:spPr bwMode="auto">
          <a:xfrm>
            <a:off x="1503336" y="2856729"/>
            <a:ext cx="8225578" cy="109091"/>
          </a:xfrm>
          <a:prstGeom prst="rect">
            <a:avLst/>
          </a:prstGeom>
          <a:gradFill flip="none" rotWithShape="1">
            <a:gsLst>
              <a:gs pos="0">
                <a:schemeClr val="bg1">
                  <a:lumMod val="85000"/>
                  <a:alpha val="0"/>
                </a:schemeClr>
              </a:gs>
              <a:gs pos="16000">
                <a:schemeClr val="bg1">
                  <a:lumMod val="85000"/>
                </a:schemeClr>
              </a:gs>
              <a:gs pos="85000">
                <a:srgbClr val="D9D9D9"/>
              </a:gs>
              <a:gs pos="100000">
                <a:schemeClr val="bg1">
                  <a:lumMod val="85000"/>
                  <a:alpha val="0"/>
                </a:schemeClr>
              </a:gs>
            </a:gsLst>
            <a:lin ang="0" scaled="1"/>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9060" tIns="99060" rIns="99060" bIns="99060" numCol="1" rtlCol="0" anchor="t" anchorCtr="0" compatLnSpc="1">
            <a:prstTxWarp prst="textNoShape">
              <a:avLst/>
            </a:prstTxWarp>
            <a:noAutofit/>
          </a:bodyPr>
          <a:lstStyle/>
          <a:p>
            <a:pPr algn="l" eaLnBrk="0" hangingPunct="0">
              <a:spcBef>
                <a:spcPct val="20000"/>
              </a:spcBef>
            </a:pPr>
            <a:endParaRPr lang="en-US" sz="2383"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191" y="2965820"/>
            <a:ext cx="6479679" cy="1813034"/>
          </a:xfrm>
          <a:prstGeom prst="rect">
            <a:avLst/>
          </a:prstGeom>
        </p:spPr>
      </p:pic>
      <p:pic>
        <p:nvPicPr>
          <p:cNvPr id="8" name="Picture 7"/>
          <p:cNvPicPr>
            <a:picLocks noChangeAspect="1"/>
          </p:cNvPicPr>
          <p:nvPr/>
        </p:nvPicPr>
        <p:blipFill>
          <a:blip r:embed="rId4"/>
          <a:stretch>
            <a:fillRect/>
          </a:stretch>
        </p:blipFill>
        <p:spPr>
          <a:xfrm>
            <a:off x="3131757" y="1303534"/>
            <a:ext cx="790222" cy="3169784"/>
          </a:xfrm>
          <a:prstGeom prst="rect">
            <a:avLst/>
          </a:prstGeom>
        </p:spPr>
      </p:pic>
      <p:pic>
        <p:nvPicPr>
          <p:cNvPr id="9" name="Picture 8"/>
          <p:cNvPicPr>
            <a:picLocks noChangeAspect="1"/>
          </p:cNvPicPr>
          <p:nvPr/>
        </p:nvPicPr>
        <p:blipFill>
          <a:blip r:embed="rId4"/>
          <a:stretch>
            <a:fillRect/>
          </a:stretch>
        </p:blipFill>
        <p:spPr>
          <a:xfrm>
            <a:off x="6950648" y="1335064"/>
            <a:ext cx="790222" cy="3169784"/>
          </a:xfrm>
          <a:prstGeom prst="rect">
            <a:avLst/>
          </a:prstGeom>
        </p:spPr>
      </p:pic>
      <p:sp>
        <p:nvSpPr>
          <p:cNvPr id="10" name="TextBox 9"/>
          <p:cNvSpPr txBox="1"/>
          <p:nvPr/>
        </p:nvSpPr>
        <p:spPr>
          <a:xfrm>
            <a:off x="3827383" y="1303534"/>
            <a:ext cx="1217581" cy="584775"/>
          </a:xfrm>
          <a:prstGeom prst="rect">
            <a:avLst/>
          </a:prstGeom>
          <a:noFill/>
        </p:spPr>
        <p:txBody>
          <a:bodyPr wrap="square" rtlCol="0">
            <a:spAutoFit/>
          </a:bodyPr>
          <a:lstStyle/>
          <a:p>
            <a:r>
              <a:rPr lang="en-US" smtClean="0"/>
              <a:t>Solution</a:t>
            </a:r>
            <a:br>
              <a:rPr lang="en-US" smtClean="0"/>
            </a:br>
            <a:r>
              <a:rPr lang="en-US" smtClean="0"/>
              <a:t>Demo</a:t>
            </a:r>
            <a:endParaRPr lang="en-US"/>
          </a:p>
        </p:txBody>
      </p:sp>
      <p:sp>
        <p:nvSpPr>
          <p:cNvPr id="11" name="TextBox 10"/>
          <p:cNvSpPr txBox="1"/>
          <p:nvPr/>
        </p:nvSpPr>
        <p:spPr>
          <a:xfrm>
            <a:off x="7570720" y="1303534"/>
            <a:ext cx="1217581" cy="584775"/>
          </a:xfrm>
          <a:prstGeom prst="rect">
            <a:avLst/>
          </a:prstGeom>
          <a:noFill/>
        </p:spPr>
        <p:txBody>
          <a:bodyPr wrap="square" rtlCol="0">
            <a:spAutoFit/>
          </a:bodyPr>
          <a:lstStyle/>
          <a:p>
            <a:r>
              <a:rPr lang="en-US" smtClean="0"/>
              <a:t>Solution</a:t>
            </a:r>
            <a:br>
              <a:rPr lang="en-US" smtClean="0"/>
            </a:br>
            <a:r>
              <a:rPr lang="en-US" smtClean="0"/>
              <a:t>Demo</a:t>
            </a:r>
            <a:endParaRPr lang="en-US"/>
          </a:p>
        </p:txBody>
      </p:sp>
      <p:sp>
        <p:nvSpPr>
          <p:cNvPr id="15" name="Diamond 14"/>
          <p:cNvSpPr/>
          <p:nvPr/>
        </p:nvSpPr>
        <p:spPr bwMode="auto">
          <a:xfrm>
            <a:off x="4255572" y="2713363"/>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9" name="Diamond 18"/>
          <p:cNvSpPr/>
          <p:nvPr/>
        </p:nvSpPr>
        <p:spPr bwMode="auto">
          <a:xfrm>
            <a:off x="2475360" y="2700612"/>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0" name="Diamond 19"/>
          <p:cNvSpPr/>
          <p:nvPr/>
        </p:nvSpPr>
        <p:spPr bwMode="auto">
          <a:xfrm>
            <a:off x="8580259" y="2716111"/>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1" name="TextBox 20"/>
          <p:cNvSpPr txBox="1"/>
          <p:nvPr/>
        </p:nvSpPr>
        <p:spPr>
          <a:xfrm>
            <a:off x="216126" y="2066765"/>
            <a:ext cx="2329386" cy="646331"/>
          </a:xfrm>
          <a:prstGeom prst="rect">
            <a:avLst/>
          </a:prstGeom>
          <a:noFill/>
        </p:spPr>
        <p:txBody>
          <a:bodyPr wrap="square" rtlCol="0">
            <a:spAutoFit/>
          </a:bodyPr>
          <a:lstStyle/>
          <a:p>
            <a:r>
              <a:rPr lang="en-US" sz="1800" b="0" dirty="0" smtClean="0"/>
              <a:t>Shared Time-Line</a:t>
            </a:r>
          </a:p>
          <a:p>
            <a:r>
              <a:rPr lang="en-US" sz="1800" b="0" dirty="0" smtClean="0"/>
              <a:t>Common cadence</a:t>
            </a:r>
            <a:endParaRPr lang="en-US" sz="1800" b="0" dirty="0"/>
          </a:p>
        </p:txBody>
      </p:sp>
      <p:pic>
        <p:nvPicPr>
          <p:cNvPr id="23" name="Picture 22"/>
          <p:cNvPicPr>
            <a:picLocks noChangeAspect="1"/>
          </p:cNvPicPr>
          <p:nvPr/>
        </p:nvPicPr>
        <p:blipFill rotWithShape="1">
          <a:blip r:embed="rId4"/>
          <a:srcRect t="70176"/>
          <a:stretch/>
        </p:blipFill>
        <p:spPr>
          <a:xfrm>
            <a:off x="3131757" y="4462831"/>
            <a:ext cx="790222" cy="1597179"/>
          </a:xfrm>
          <a:prstGeom prst="rect">
            <a:avLst/>
          </a:prstGeom>
        </p:spPr>
      </p:pic>
      <p:pic>
        <p:nvPicPr>
          <p:cNvPr id="24" name="Picture 23"/>
          <p:cNvPicPr>
            <a:picLocks noChangeAspect="1"/>
          </p:cNvPicPr>
          <p:nvPr/>
        </p:nvPicPr>
        <p:blipFill rotWithShape="1">
          <a:blip r:embed="rId4"/>
          <a:srcRect t="70176"/>
          <a:stretch/>
        </p:blipFill>
        <p:spPr>
          <a:xfrm>
            <a:off x="6950648" y="4454764"/>
            <a:ext cx="790222" cy="1597179"/>
          </a:xfrm>
          <a:prstGeom prst="rect">
            <a:avLst/>
          </a:prstGeom>
        </p:spPr>
      </p:pic>
      <p:sp>
        <p:nvSpPr>
          <p:cNvPr id="36" name="Diamond 35"/>
          <p:cNvSpPr/>
          <p:nvPr/>
        </p:nvSpPr>
        <p:spPr bwMode="auto">
          <a:xfrm>
            <a:off x="5067807" y="2714860"/>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8" name="Diamond 37"/>
          <p:cNvSpPr/>
          <p:nvPr/>
        </p:nvSpPr>
        <p:spPr bwMode="auto">
          <a:xfrm>
            <a:off x="5747229" y="2713363"/>
            <a:ext cx="205257" cy="372514"/>
          </a:xfrm>
          <a:prstGeom prst="diamond">
            <a:avLst/>
          </a:prstGeom>
          <a:solidFill>
            <a:schemeClr val="tx1"/>
          </a:solidFill>
          <a:ln w="12700" cap="flat" cmpd="sng" algn="ctr">
            <a:solidFill>
              <a:schemeClr val="tx1"/>
            </a:solidFill>
            <a:prstDash val="solid"/>
            <a:round/>
            <a:headEnd type="none" w="med" len="med"/>
            <a:tailEnd type="none" w="med" len="med"/>
          </a:ln>
          <a:effectLst/>
        </p:spPr>
        <p:txBody>
          <a:bodyPr vert="horz" wrap="none" lIns="107950" tIns="53975" rIns="107950" bIns="53975"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96961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646325"/>
            <a:ext cx="6278400" cy="619200"/>
          </a:xfrm>
        </p:spPr>
        <p:txBody>
          <a:bodyPr>
            <a:normAutofit fontScale="90000"/>
          </a:bodyPr>
          <a:lstStyle/>
          <a:p>
            <a:r>
              <a:rPr lang="en-US" dirty="0" smtClean="0"/>
              <a:t>Cadence-based Updates and Alignment</a:t>
            </a:r>
            <a:endParaRPr lang="en-US" dirty="0"/>
          </a:p>
        </p:txBody>
      </p:sp>
      <p:pic>
        <p:nvPicPr>
          <p:cNvPr id="4" name="Picture 3"/>
          <p:cNvPicPr>
            <a:picLocks noChangeAspect="1"/>
          </p:cNvPicPr>
          <p:nvPr/>
        </p:nvPicPr>
        <p:blipFill>
          <a:blip r:embed="rId3"/>
          <a:stretch>
            <a:fillRect/>
          </a:stretch>
        </p:blipFill>
        <p:spPr>
          <a:xfrm>
            <a:off x="3499200" y="1931065"/>
            <a:ext cx="790222" cy="3169784"/>
          </a:xfrm>
          <a:prstGeom prst="rect">
            <a:avLst/>
          </a:prstGeom>
        </p:spPr>
      </p:pic>
      <p:sp>
        <p:nvSpPr>
          <p:cNvPr id="5" name="Line Callout 1 4"/>
          <p:cNvSpPr/>
          <p:nvPr/>
        </p:nvSpPr>
        <p:spPr>
          <a:xfrm>
            <a:off x="360000" y="2382982"/>
            <a:ext cx="2410909" cy="2717867"/>
          </a:xfrm>
          <a:prstGeom prst="borderCallout1">
            <a:avLst>
              <a:gd name="adj1" fmla="val 23848"/>
              <a:gd name="adj2" fmla="val 111667"/>
              <a:gd name="adj3" fmla="val 27881"/>
              <a:gd name="adj4" fmla="val 1259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1. Everyone gets together for a SKA wide demonstration, retrospective  and update on how the plans are going with a particular focus on what will be happening during the next planning cycle.</a:t>
            </a:r>
            <a:endParaRPr lang="en-US" dirty="0">
              <a:solidFill>
                <a:schemeClr val="accent1">
                  <a:lumMod val="50000"/>
                </a:schemeClr>
              </a:solidFill>
            </a:endParaRPr>
          </a:p>
        </p:txBody>
      </p:sp>
      <p:sp>
        <p:nvSpPr>
          <p:cNvPr id="6" name="TextBox 5"/>
          <p:cNvSpPr txBox="1"/>
          <p:nvPr/>
        </p:nvSpPr>
        <p:spPr>
          <a:xfrm>
            <a:off x="4289422" y="1798207"/>
            <a:ext cx="1217581" cy="584775"/>
          </a:xfrm>
          <a:prstGeom prst="rect">
            <a:avLst/>
          </a:prstGeom>
          <a:noFill/>
        </p:spPr>
        <p:txBody>
          <a:bodyPr wrap="square" rtlCol="0">
            <a:spAutoFit/>
          </a:bodyPr>
          <a:lstStyle/>
          <a:p>
            <a:r>
              <a:rPr lang="en-US" smtClean="0"/>
              <a:t>Solution</a:t>
            </a:r>
            <a:br>
              <a:rPr lang="en-US" smtClean="0"/>
            </a:br>
            <a:r>
              <a:rPr lang="en-US" smtClean="0"/>
              <a:t>Demo</a:t>
            </a:r>
            <a:endParaRPr lang="en-US"/>
          </a:p>
        </p:txBody>
      </p:sp>
      <p:cxnSp>
        <p:nvCxnSpPr>
          <p:cNvPr id="8" name="Straight Connector 7"/>
          <p:cNvCxnSpPr/>
          <p:nvPr/>
        </p:nvCxnSpPr>
        <p:spPr>
          <a:xfrm flipV="1">
            <a:off x="3048000" y="2382982"/>
            <a:ext cx="451200" cy="387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061855" y="2770909"/>
            <a:ext cx="606856" cy="152401"/>
          </a:xfrm>
          <a:prstGeom prst="line">
            <a:avLst/>
          </a:prstGeom>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6147656" y="1411975"/>
            <a:ext cx="2410909" cy="2717867"/>
          </a:xfrm>
          <a:prstGeom prst="borderCallout1">
            <a:avLst>
              <a:gd name="adj1" fmla="val 37931"/>
              <a:gd name="adj2" fmla="val -8290"/>
              <a:gd name="adj3" fmla="val 64655"/>
              <a:gd name="adj4" fmla="val -936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2</a:t>
            </a:r>
            <a:r>
              <a:rPr lang="en-US" dirty="0" smtClean="0">
                <a:solidFill>
                  <a:schemeClr val="accent1">
                    <a:lumMod val="50000"/>
                  </a:schemeClr>
                </a:solidFill>
              </a:rPr>
              <a:t>. The Agile Release Trains that make up the Computing and Software Work Package go off to do their planning for the next Program Increment. Other Work Streams reflect on what they have learnt.</a:t>
            </a:r>
            <a:endParaRPr lang="en-US" dirty="0">
              <a:solidFill>
                <a:schemeClr val="accent1">
                  <a:lumMod val="50000"/>
                </a:schemeClr>
              </a:solidFill>
            </a:endParaRPr>
          </a:p>
        </p:txBody>
      </p:sp>
      <p:sp>
        <p:nvSpPr>
          <p:cNvPr id="12" name="Line Callout 1 11"/>
          <p:cNvSpPr/>
          <p:nvPr/>
        </p:nvSpPr>
        <p:spPr>
          <a:xfrm>
            <a:off x="5507003" y="4768849"/>
            <a:ext cx="3051562" cy="1610686"/>
          </a:xfrm>
          <a:prstGeom prst="borderCallout1">
            <a:avLst>
              <a:gd name="adj1" fmla="val 37931"/>
              <a:gd name="adj2" fmla="val -8290"/>
              <a:gd name="adj3" fmla="val -68125"/>
              <a:gd name="adj4" fmla="val -396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3. Everyone gets a quick update on the revised plans and in particular when and where the next PI’s Features and Releases will be available.</a:t>
            </a:r>
            <a:endParaRPr lang="en-US" dirty="0">
              <a:solidFill>
                <a:schemeClr val="accent1">
                  <a:lumMod val="50000"/>
                </a:schemeClr>
              </a:solidFill>
            </a:endParaRPr>
          </a:p>
        </p:txBody>
      </p:sp>
      <p:sp>
        <p:nvSpPr>
          <p:cNvPr id="3" name="TextBox 2"/>
          <p:cNvSpPr txBox="1"/>
          <p:nvPr/>
        </p:nvSpPr>
        <p:spPr>
          <a:xfrm>
            <a:off x="594975" y="5233707"/>
            <a:ext cx="4351867" cy="1200329"/>
          </a:xfrm>
          <a:prstGeom prst="rect">
            <a:avLst/>
          </a:prstGeom>
          <a:noFill/>
        </p:spPr>
        <p:txBody>
          <a:bodyPr wrap="square" rtlCol="0">
            <a:spAutoFit/>
          </a:bodyPr>
          <a:lstStyle/>
          <a:p>
            <a:r>
              <a:rPr lang="en-US" sz="2400" b="1" i="1" dirty="0" smtClean="0">
                <a:solidFill>
                  <a:srgbClr val="FF0000"/>
                </a:solidFill>
              </a:rPr>
              <a:t>Non-software parts of the WBS contribute emulators to the demos on an agreed time scale</a:t>
            </a:r>
            <a:endParaRPr lang="en-US" sz="2400" b="1" i="1" dirty="0">
              <a:solidFill>
                <a:srgbClr val="FF0000"/>
              </a:solidFill>
            </a:endParaRPr>
          </a:p>
        </p:txBody>
      </p:sp>
    </p:spTree>
    <p:extLst>
      <p:ext uri="{BB962C8B-B14F-4D97-AF65-F5344CB8AC3E}">
        <p14:creationId xmlns:p14="http://schemas.microsoft.com/office/powerpoint/2010/main" val="167425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Keeping the trains on the tracks</a:t>
            </a:r>
            <a:endParaRPr lang="en-US" dirty="0"/>
          </a:p>
        </p:txBody>
      </p:sp>
      <p:sp>
        <p:nvSpPr>
          <p:cNvPr id="3" name="Content Placeholder 2"/>
          <p:cNvSpPr>
            <a:spLocks noGrp="1"/>
          </p:cNvSpPr>
          <p:nvPr>
            <p:ph idx="1"/>
          </p:nvPr>
        </p:nvSpPr>
        <p:spPr>
          <a:xfrm>
            <a:off x="2285993" y="1440000"/>
            <a:ext cx="6567872" cy="4680000"/>
          </a:xfrm>
        </p:spPr>
        <p:txBody>
          <a:bodyPr>
            <a:normAutofit fontScale="92500" lnSpcReduction="20000"/>
          </a:bodyPr>
          <a:lstStyle/>
          <a:p>
            <a:r>
              <a:rPr lang="en-GB" dirty="0" smtClean="0"/>
              <a:t>The teams will define and measure metrics to provide a measure of value flow. For example:</a:t>
            </a:r>
          </a:p>
          <a:p>
            <a:pPr lvl="1"/>
            <a:r>
              <a:rPr lang="en-GB" dirty="0" smtClean="0"/>
              <a:t>The Scrum Master, RTE and STE </a:t>
            </a:r>
            <a:r>
              <a:rPr lang="en-GB" dirty="0" err="1"/>
              <a:t>CoP</a:t>
            </a:r>
            <a:r>
              <a:rPr lang="en-GB" dirty="0"/>
              <a:t> </a:t>
            </a:r>
            <a:r>
              <a:rPr lang="en-GB" dirty="0" smtClean="0"/>
              <a:t>will be responsible </a:t>
            </a:r>
            <a:r>
              <a:rPr lang="en-GB" dirty="0"/>
              <a:t>for defining and </a:t>
            </a:r>
            <a:r>
              <a:rPr lang="en-GB" dirty="0" smtClean="0"/>
              <a:t>developing metrics</a:t>
            </a:r>
            <a:r>
              <a:rPr lang="en-GB" dirty="0"/>
              <a:t>.</a:t>
            </a:r>
          </a:p>
          <a:p>
            <a:pPr lvl="1"/>
            <a:r>
              <a:rPr lang="en-US" dirty="0" smtClean="0"/>
              <a:t>The system team will provide supporting infrastructure to ensure metrics are automatically measured and tracked.</a:t>
            </a:r>
          </a:p>
          <a:p>
            <a:pPr lvl="1"/>
            <a:r>
              <a:rPr lang="en-GB" dirty="0" smtClean="0"/>
              <a:t>The Solution management, Product management and Product Owner </a:t>
            </a:r>
            <a:r>
              <a:rPr lang="en-GB" dirty="0" err="1" smtClean="0"/>
              <a:t>CoP</a:t>
            </a:r>
            <a:r>
              <a:rPr lang="en-GB" dirty="0" smtClean="0"/>
              <a:t> will ensure that the backlog and work in progress is appropriate for the amount of resource available.</a:t>
            </a:r>
          </a:p>
          <a:p>
            <a:r>
              <a:rPr lang="en-GB" dirty="0" smtClean="0"/>
              <a:t>The program coordinator will report the results to SKA project management and highlight problems that need external support.</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1" t="5420" r="77731" b="8933"/>
          <a:stretch/>
        </p:blipFill>
        <p:spPr>
          <a:xfrm>
            <a:off x="-7" y="1286933"/>
            <a:ext cx="2286000" cy="4872905"/>
          </a:xfrm>
          <a:prstGeom prst="rect">
            <a:avLst/>
          </a:prstGeom>
        </p:spPr>
      </p:pic>
    </p:spTree>
    <p:extLst>
      <p:ext uri="{BB962C8B-B14F-4D97-AF65-F5344CB8AC3E}">
        <p14:creationId xmlns:p14="http://schemas.microsoft.com/office/powerpoint/2010/main" val="1998247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Integration, Deployment and Release</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The process continually generates tested, working products.</a:t>
            </a:r>
          </a:p>
          <a:p>
            <a:pPr lvl="1"/>
            <a:r>
              <a:rPr lang="en-US" dirty="0" smtClean="0"/>
              <a:t>Investigating best feature design</a:t>
            </a:r>
          </a:p>
          <a:p>
            <a:pPr lvl="1"/>
            <a:r>
              <a:rPr lang="en-US" dirty="0" smtClean="0"/>
              <a:t>Automatic integration and testing of features.</a:t>
            </a:r>
          </a:p>
          <a:p>
            <a:pPr lvl="1"/>
            <a:r>
              <a:rPr lang="en-US" dirty="0" smtClean="0"/>
              <a:t>Making available to end users.</a:t>
            </a:r>
          </a:p>
          <a:p>
            <a:r>
              <a:rPr lang="en-US" dirty="0" smtClean="0"/>
              <a:t>End users can choose which version to use.</a:t>
            </a:r>
          </a:p>
          <a:p>
            <a:pPr lvl="1"/>
            <a:r>
              <a:rPr lang="en-US" dirty="0" smtClean="0"/>
              <a:t>Release on Demand</a:t>
            </a:r>
            <a:endParaRPr lang="en-US" dirty="0"/>
          </a:p>
        </p:txBody>
      </p:sp>
      <p:pic>
        <p:nvPicPr>
          <p:cNvPr id="9"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2344" t="7637" r="3465"/>
          <a:stretch/>
        </p:blipFill>
        <p:spPr>
          <a:xfrm>
            <a:off x="405944" y="1439863"/>
            <a:ext cx="4049038" cy="4679950"/>
          </a:xfrm>
          <a:prstGeom prst="rect">
            <a:avLst/>
          </a:prstGeom>
        </p:spPr>
      </p:pic>
    </p:spTree>
    <p:extLst>
      <p:ext uri="{BB962C8B-B14F-4D97-AF65-F5344CB8AC3E}">
        <p14:creationId xmlns:p14="http://schemas.microsoft.com/office/powerpoint/2010/main" val="1760667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Where software fits in</a:t>
            </a:r>
          </a:p>
          <a:p>
            <a:r>
              <a:rPr lang="en-US" dirty="0" smtClean="0"/>
              <a:t>How </a:t>
            </a:r>
            <a:r>
              <a:rPr lang="en-US" dirty="0" err="1" smtClean="0"/>
              <a:t>SAFe</a:t>
            </a:r>
            <a:r>
              <a:rPr lang="en-US" dirty="0" smtClean="0"/>
              <a:t> fits in</a:t>
            </a:r>
          </a:p>
          <a:p>
            <a:r>
              <a:rPr lang="en-US" dirty="0" smtClean="0"/>
              <a:t>Solution, program and team level roles</a:t>
            </a:r>
          </a:p>
          <a:p>
            <a:r>
              <a:rPr lang="en-US" dirty="0" smtClean="0"/>
              <a:t>Control and system cadence</a:t>
            </a:r>
          </a:p>
          <a:p>
            <a:r>
              <a:rPr lang="en-US" dirty="0" smtClean="0"/>
              <a:t>Relationship with other parts of the project</a:t>
            </a:r>
          </a:p>
          <a:p>
            <a:r>
              <a:rPr lang="en-US" dirty="0" smtClean="0"/>
              <a:t>Procurement</a:t>
            </a:r>
          </a:p>
          <a:p>
            <a:r>
              <a:rPr lang="en-US" dirty="0" smtClean="0"/>
              <a:t>Implementation and rollout</a:t>
            </a:r>
          </a:p>
          <a:p>
            <a:r>
              <a:rPr lang="en-US" dirty="0" smtClean="0"/>
              <a:t>Support for AIV</a:t>
            </a:r>
          </a:p>
          <a:p>
            <a:r>
              <a:rPr lang="en-US" dirty="0" smtClean="0"/>
              <a:t>Summary</a:t>
            </a:r>
          </a:p>
        </p:txBody>
      </p:sp>
    </p:spTree>
    <p:extLst>
      <p:ext uri="{BB962C8B-B14F-4D97-AF65-F5344CB8AC3E}">
        <p14:creationId xmlns:p14="http://schemas.microsoft.com/office/powerpoint/2010/main" val="1303845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Procurement</a:t>
            </a:r>
            <a:endParaRPr lang="en-US" dirty="0"/>
          </a:p>
        </p:txBody>
      </p:sp>
      <p:sp>
        <p:nvSpPr>
          <p:cNvPr id="6" name="Content Placeholder 5"/>
          <p:cNvSpPr>
            <a:spLocks noGrp="1"/>
          </p:cNvSpPr>
          <p:nvPr>
            <p:ph idx="1"/>
          </p:nvPr>
        </p:nvSpPr>
        <p:spPr/>
        <p:txBody>
          <a:bodyPr/>
          <a:lstStyle/>
          <a:p>
            <a:r>
              <a:rPr lang="en-US" dirty="0" smtClean="0"/>
              <a:t>Ian Hastings will talk about this later, but the assumptions are we are working with lean-agile suppliers.</a:t>
            </a:r>
          </a:p>
          <a:p>
            <a:r>
              <a:rPr lang="en-ZA" dirty="0" smtClean="0"/>
              <a:t>This means we need </a:t>
            </a:r>
            <a:r>
              <a:rPr lang="en-ZA" dirty="0"/>
              <a:t>to have appropriate contracts </a:t>
            </a:r>
          </a:p>
          <a:p>
            <a:pPr lvl="1"/>
            <a:r>
              <a:rPr lang="en-ZA" dirty="0"/>
              <a:t>Must avoid </a:t>
            </a:r>
            <a:r>
              <a:rPr lang="en-ZA" dirty="0" smtClean="0"/>
              <a:t>the us/them </a:t>
            </a:r>
            <a:r>
              <a:rPr lang="en-ZA" dirty="0"/>
              <a:t>relationship</a:t>
            </a:r>
          </a:p>
          <a:p>
            <a:pPr lvl="1"/>
            <a:r>
              <a:rPr lang="en-ZA" dirty="0"/>
              <a:t>Focus must be on customer needs, rather than pre-defined </a:t>
            </a:r>
            <a:r>
              <a:rPr lang="en-ZA" dirty="0" smtClean="0"/>
              <a:t>deliverables</a:t>
            </a:r>
          </a:p>
          <a:p>
            <a:pPr lvl="1"/>
            <a:r>
              <a:rPr lang="en-ZA" dirty="0" smtClean="0"/>
              <a:t>Aim to build long lasting, trusting</a:t>
            </a:r>
            <a:r>
              <a:rPr lang="en-ZA" smtClean="0"/>
              <a:t>, relationships.</a:t>
            </a:r>
            <a:endParaRPr lang="en-ZA" dirty="0" smtClean="0"/>
          </a:p>
          <a:p>
            <a:r>
              <a:rPr lang="en-ZA" dirty="0" smtClean="0"/>
              <a:t>The SKA must emphasise this with a clear ethos of working flexibly together.</a:t>
            </a:r>
          </a:p>
          <a:p>
            <a:pPr lvl="1"/>
            <a:r>
              <a:rPr lang="en-ZA" dirty="0" smtClean="0"/>
              <a:t>Remember Conway’s conclusion!</a:t>
            </a:r>
            <a:endParaRPr lang="en-ZA" dirty="0"/>
          </a:p>
          <a:p>
            <a:pPr lvl="1"/>
            <a:endParaRPr lang="en-US" dirty="0"/>
          </a:p>
        </p:txBody>
      </p:sp>
    </p:spTree>
    <p:extLst>
      <p:ext uri="{BB962C8B-B14F-4D97-AF65-F5344CB8AC3E}">
        <p14:creationId xmlns:p14="http://schemas.microsoft.com/office/powerpoint/2010/main" val="1727112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Content Placeholder 2"/>
          <p:cNvSpPr>
            <a:spLocks noGrp="1"/>
          </p:cNvSpPr>
          <p:nvPr>
            <p:ph idx="1"/>
          </p:nvPr>
        </p:nvSpPr>
        <p:spPr/>
        <p:txBody>
          <a:bodyPr/>
          <a:lstStyle/>
          <a:p>
            <a:r>
              <a:rPr lang="en-US" dirty="0" smtClean="0"/>
              <a:t>Start with frameworks negotiated with suitably qualified suppliers (including in-kind suppliers).</a:t>
            </a:r>
            <a:endParaRPr lang="en-US" dirty="0"/>
          </a:p>
          <a:p>
            <a:r>
              <a:rPr lang="en-US" dirty="0" smtClean="0"/>
              <a:t>Resources will be procured from the frameworks for Agile Release Trains managed by the Program coordinator in consultation with ART program team.</a:t>
            </a:r>
          </a:p>
          <a:p>
            <a:r>
              <a:rPr lang="en-US" dirty="0" smtClean="0"/>
              <a:t>Resource requirements will be negotiated as part of the commitment agreements made at the quarterly planning (program increment) meetings.</a:t>
            </a:r>
          </a:p>
          <a:p>
            <a:r>
              <a:rPr lang="en-US" dirty="0" smtClean="0"/>
              <a:t>In-kind contributions will be managed with the help of management organizations in these countries.</a:t>
            </a:r>
          </a:p>
        </p:txBody>
      </p:sp>
    </p:spTree>
    <p:extLst>
      <p:ext uri="{BB962C8B-B14F-4D97-AF65-F5344CB8AC3E}">
        <p14:creationId xmlns:p14="http://schemas.microsoft.com/office/powerpoint/2010/main" val="121176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and Rollout</a:t>
            </a:r>
            <a:endParaRPr lang="en-US" dirty="0"/>
          </a:p>
        </p:txBody>
      </p:sp>
      <p:sp>
        <p:nvSpPr>
          <p:cNvPr id="3" name="Content Placeholder 2"/>
          <p:cNvSpPr>
            <a:spLocks noGrp="1"/>
          </p:cNvSpPr>
          <p:nvPr>
            <p:ph idx="1"/>
          </p:nvPr>
        </p:nvSpPr>
        <p:spPr/>
        <p:txBody>
          <a:bodyPr>
            <a:normAutofit lnSpcReduction="10000"/>
          </a:bodyPr>
          <a:lstStyle/>
          <a:p>
            <a:r>
              <a:rPr lang="en-US" dirty="0" smtClean="0"/>
              <a:t>SKAO will have a number of trained SPC’s.</a:t>
            </a:r>
          </a:p>
          <a:p>
            <a:pPr lvl="1"/>
            <a:r>
              <a:rPr lang="en-US" dirty="0" smtClean="0"/>
              <a:t>Will do this in the next few months and may open a course for external attendees as well.</a:t>
            </a:r>
          </a:p>
          <a:p>
            <a:r>
              <a:rPr lang="en-US" dirty="0" smtClean="0"/>
              <a:t>Will contracting vendors using lean-agile contracts</a:t>
            </a:r>
          </a:p>
          <a:p>
            <a:pPr lvl="1"/>
            <a:r>
              <a:rPr lang="en-US" dirty="0" smtClean="0"/>
              <a:t>Demonstrated successful </a:t>
            </a:r>
            <a:r>
              <a:rPr lang="en-US" dirty="0" err="1" smtClean="0"/>
              <a:t>SAFe</a:t>
            </a:r>
            <a:r>
              <a:rPr lang="en-US" dirty="0" smtClean="0"/>
              <a:t> experience will be a positive.</a:t>
            </a:r>
          </a:p>
          <a:p>
            <a:r>
              <a:rPr lang="en-US" dirty="0" smtClean="0"/>
              <a:t>Provide </a:t>
            </a:r>
            <a:r>
              <a:rPr lang="en-US" dirty="0" err="1" smtClean="0"/>
              <a:t>SAFe</a:t>
            </a:r>
            <a:r>
              <a:rPr lang="en-US" dirty="0" smtClean="0"/>
              <a:t> leader training, if required. For example:</a:t>
            </a:r>
          </a:p>
          <a:p>
            <a:pPr lvl="1"/>
            <a:r>
              <a:rPr lang="en-US" dirty="0" err="1"/>
              <a:t>SAFe</a:t>
            </a:r>
            <a:r>
              <a:rPr lang="en-US" dirty="0"/>
              <a:t> Product Owner/Product Manager</a:t>
            </a:r>
          </a:p>
          <a:p>
            <a:pPr lvl="1"/>
            <a:r>
              <a:rPr lang="en-US" dirty="0"/>
              <a:t>Leading </a:t>
            </a:r>
            <a:r>
              <a:rPr lang="en-US" dirty="0" err="1"/>
              <a:t>SAFe</a:t>
            </a:r>
            <a:endParaRPr lang="en-US" dirty="0"/>
          </a:p>
          <a:p>
            <a:pPr lvl="1"/>
            <a:r>
              <a:rPr lang="en-US" dirty="0" err="1"/>
              <a:t>SAFe</a:t>
            </a:r>
            <a:r>
              <a:rPr lang="en-US" dirty="0"/>
              <a:t> Scrum </a:t>
            </a:r>
            <a:r>
              <a:rPr lang="en-US" dirty="0" smtClean="0"/>
              <a:t>Master</a:t>
            </a:r>
          </a:p>
          <a:p>
            <a:r>
              <a:rPr lang="en-US" dirty="0" smtClean="0"/>
              <a:t>Provide </a:t>
            </a:r>
            <a:r>
              <a:rPr lang="en-US" dirty="0" err="1" smtClean="0"/>
              <a:t>SAFe</a:t>
            </a:r>
            <a:r>
              <a:rPr lang="en-US" dirty="0" smtClean="0"/>
              <a:t> for Teams kick-off training for Agile Release Teams.</a:t>
            </a:r>
          </a:p>
        </p:txBody>
      </p:sp>
    </p:spTree>
    <p:extLst>
      <p:ext uri="{BB962C8B-B14F-4D97-AF65-F5344CB8AC3E}">
        <p14:creationId xmlns:p14="http://schemas.microsoft.com/office/powerpoint/2010/main" val="1317114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Implementation Roadmap</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98" y="1100667"/>
            <a:ext cx="7048287" cy="5046133"/>
          </a:xfrm>
          <a:prstGeom prst="rect">
            <a:avLst/>
          </a:prstGeom>
        </p:spPr>
      </p:pic>
    </p:spTree>
    <p:extLst>
      <p:ext uri="{BB962C8B-B14F-4D97-AF65-F5344CB8AC3E}">
        <p14:creationId xmlns:p14="http://schemas.microsoft.com/office/powerpoint/2010/main" val="82121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from construction</a:t>
            </a:r>
            <a:endParaRPr lang="en-US" dirty="0"/>
          </a:p>
        </p:txBody>
      </p:sp>
      <p:sp>
        <p:nvSpPr>
          <p:cNvPr id="3" name="Content Placeholder 2"/>
          <p:cNvSpPr>
            <a:spLocks noGrp="1"/>
          </p:cNvSpPr>
          <p:nvPr>
            <p:ph idx="1"/>
          </p:nvPr>
        </p:nvSpPr>
        <p:spPr/>
        <p:txBody>
          <a:bodyPr/>
          <a:lstStyle/>
          <a:p>
            <a:r>
              <a:rPr lang="en-US" dirty="0"/>
              <a:t>Verification and testing approach</a:t>
            </a:r>
          </a:p>
          <a:p>
            <a:pPr lvl="1"/>
            <a:r>
              <a:rPr lang="en-US" dirty="0"/>
              <a:t>Bulk of functional verification will be done via </a:t>
            </a:r>
            <a:r>
              <a:rPr lang="en-US" dirty="0" smtClean="0"/>
              <a:t>Continuous Integration and System </a:t>
            </a:r>
            <a:r>
              <a:rPr lang="en-US" dirty="0"/>
              <a:t>Demos</a:t>
            </a:r>
          </a:p>
          <a:p>
            <a:pPr lvl="1"/>
            <a:r>
              <a:rPr lang="en-US" dirty="0"/>
              <a:t>Performance verification will be larger </a:t>
            </a:r>
            <a:r>
              <a:rPr lang="en-US" dirty="0" smtClean="0"/>
              <a:t>tests with performance </a:t>
            </a:r>
            <a:r>
              <a:rPr lang="en-US" dirty="0"/>
              <a:t>verification milestones</a:t>
            </a:r>
          </a:p>
          <a:p>
            <a:r>
              <a:rPr lang="en-US" dirty="0" smtClean="0"/>
              <a:t>The transition </a:t>
            </a:r>
            <a:r>
              <a:rPr lang="en-US" dirty="0"/>
              <a:t>between Construction and Operations </a:t>
            </a:r>
            <a:r>
              <a:rPr lang="en-US" dirty="0" smtClean="0"/>
              <a:t>should be </a:t>
            </a:r>
            <a:r>
              <a:rPr lang="en-US" dirty="0"/>
              <a:t>a soft transition</a:t>
            </a:r>
          </a:p>
          <a:p>
            <a:endParaRPr lang="en-US" dirty="0"/>
          </a:p>
        </p:txBody>
      </p:sp>
    </p:spTree>
    <p:extLst>
      <p:ext uri="{BB962C8B-B14F-4D97-AF65-F5344CB8AC3E}">
        <p14:creationId xmlns:p14="http://schemas.microsoft.com/office/powerpoint/2010/main" val="1866920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AIV</a:t>
            </a:r>
            <a:endParaRPr lang="en-US" dirty="0"/>
          </a:p>
        </p:txBody>
      </p:sp>
      <p:sp>
        <p:nvSpPr>
          <p:cNvPr id="3" name="Content Placeholder 2"/>
          <p:cNvSpPr>
            <a:spLocks noGrp="1"/>
          </p:cNvSpPr>
          <p:nvPr>
            <p:ph idx="1"/>
          </p:nvPr>
        </p:nvSpPr>
        <p:spPr/>
        <p:txBody>
          <a:bodyPr>
            <a:normAutofit lnSpcReduction="10000"/>
          </a:bodyPr>
          <a:lstStyle/>
          <a:p>
            <a:r>
              <a:rPr lang="en-US" dirty="0" smtClean="0"/>
              <a:t>Propose to ramp up SKAO staff in the site countries in preparation for AIV.</a:t>
            </a:r>
          </a:p>
          <a:p>
            <a:pPr lvl="1"/>
            <a:r>
              <a:rPr lang="en-US" dirty="0" smtClean="0"/>
              <a:t>Start with 5-10 staff to support AIV, and ultimately grow to full on-site support requirements.</a:t>
            </a:r>
          </a:p>
          <a:p>
            <a:pPr lvl="1"/>
            <a:r>
              <a:rPr lang="en-US" dirty="0"/>
              <a:t>R</a:t>
            </a:r>
            <a:r>
              <a:rPr lang="en-US" dirty="0" smtClean="0"/>
              <a:t>esource </a:t>
            </a:r>
            <a:r>
              <a:rPr lang="en-US" dirty="0"/>
              <a:t>level </a:t>
            </a:r>
            <a:r>
              <a:rPr lang="en-US" dirty="0" smtClean="0"/>
              <a:t>would be such that </a:t>
            </a:r>
            <a:r>
              <a:rPr lang="en-US" dirty="0"/>
              <a:t>velocity of development </a:t>
            </a:r>
            <a:r>
              <a:rPr lang="en-US" dirty="0" smtClean="0"/>
              <a:t>should not be impacted </a:t>
            </a:r>
            <a:r>
              <a:rPr lang="en-US" dirty="0"/>
              <a:t>by AIV.</a:t>
            </a:r>
          </a:p>
          <a:p>
            <a:pPr lvl="1"/>
            <a:r>
              <a:rPr lang="en-US" dirty="0" smtClean="0"/>
              <a:t>Staff would spend an initial period working with the construction agile teams in order to gain familiarity with the software.</a:t>
            </a:r>
          </a:p>
          <a:p>
            <a:pPr lvl="1"/>
            <a:r>
              <a:rPr lang="en-US" dirty="0" smtClean="0"/>
              <a:t>After this initial period, </a:t>
            </a:r>
            <a:r>
              <a:rPr lang="en-US" smtClean="0"/>
              <a:t>SKAO in-country teams </a:t>
            </a:r>
            <a:r>
              <a:rPr lang="en-US" dirty="0" smtClean="0"/>
              <a:t>would form additional agile teams. </a:t>
            </a:r>
          </a:p>
          <a:p>
            <a:pPr lvl="2"/>
            <a:r>
              <a:rPr lang="en-US" dirty="0"/>
              <a:t>W</a:t>
            </a:r>
            <a:r>
              <a:rPr lang="en-US" dirty="0" smtClean="0"/>
              <a:t>ork at the same cadence and prioritize work in the same way. </a:t>
            </a:r>
          </a:p>
          <a:p>
            <a:pPr lvl="2"/>
            <a:r>
              <a:rPr lang="en-US" dirty="0" smtClean="0"/>
              <a:t>If they were idle they could inherit tasks from the construction ART’s</a:t>
            </a:r>
          </a:p>
          <a:p>
            <a:pPr lvl="1"/>
            <a:endParaRPr lang="en-US" dirty="0"/>
          </a:p>
        </p:txBody>
      </p:sp>
    </p:spTree>
    <p:extLst>
      <p:ext uri="{BB962C8B-B14F-4D97-AF65-F5344CB8AC3E}">
        <p14:creationId xmlns:p14="http://schemas.microsoft.com/office/powerpoint/2010/main" val="257896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the smaller systems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033707587"/>
              </p:ext>
            </p:extLst>
          </p:nvPr>
        </p:nvGraphicFramePr>
        <p:xfrm>
          <a:off x="360363" y="1439863"/>
          <a:ext cx="4140200"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p:txBody>
          <a:bodyPr/>
          <a:lstStyle/>
          <a:p>
            <a:endParaRPr lang="en-US" dirty="0" smtClean="0"/>
          </a:p>
        </p:txBody>
      </p:sp>
      <p:sp>
        <p:nvSpPr>
          <p:cNvPr id="6" name="Oval 5"/>
          <p:cNvSpPr/>
          <p:nvPr/>
        </p:nvSpPr>
        <p:spPr>
          <a:xfrm>
            <a:off x="3568141" y="3779838"/>
            <a:ext cx="1111859" cy="80677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54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the smaller systems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674141636"/>
              </p:ext>
            </p:extLst>
          </p:nvPr>
        </p:nvGraphicFramePr>
        <p:xfrm>
          <a:off x="360363" y="1439863"/>
          <a:ext cx="4140200"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p:txBody>
          <a:bodyPr/>
          <a:lstStyle/>
          <a:p>
            <a:r>
              <a:rPr lang="en-US" dirty="0" smtClean="0"/>
              <a:t>My inclination is to move them into the TM ART.</a:t>
            </a:r>
          </a:p>
          <a:p>
            <a:pPr lvl="1"/>
            <a:r>
              <a:rPr lang="en-US" dirty="0" smtClean="0"/>
              <a:t>This has already been suggested by others</a:t>
            </a:r>
          </a:p>
          <a:p>
            <a:pPr lvl="1"/>
            <a:r>
              <a:rPr lang="en-US" dirty="0" smtClean="0"/>
              <a:t>Would increase TM ART from 4 agile teams to probably 7.</a:t>
            </a:r>
          </a:p>
          <a:p>
            <a:pPr lvl="1"/>
            <a:r>
              <a:rPr lang="en-US" dirty="0"/>
              <a:t>C</a:t>
            </a:r>
            <a:r>
              <a:rPr lang="en-US" dirty="0" smtClean="0"/>
              <a:t>oncern is LFAA - 2 of the additional teams would be predominantly LFAA.</a:t>
            </a:r>
          </a:p>
          <a:p>
            <a:r>
              <a:rPr lang="en-US" dirty="0" smtClean="0"/>
              <a:t>Comments welcome</a:t>
            </a:r>
            <a:r>
              <a:rPr lang="is-IS" dirty="0" smtClean="0"/>
              <a:t>…</a:t>
            </a:r>
            <a:endParaRPr lang="en-US" dirty="0"/>
          </a:p>
        </p:txBody>
      </p:sp>
    </p:spTree>
    <p:extLst>
      <p:ext uri="{BB962C8B-B14F-4D97-AF65-F5344CB8AC3E}">
        <p14:creationId xmlns:p14="http://schemas.microsoft.com/office/powerpoint/2010/main" val="71086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1" nodeType="withEffect">
                                  <p:stCondLst>
                                    <p:cond delay="0"/>
                                  </p:stCondLst>
                                  <p:childTnLst>
                                    <p:animEffect transition="out" filter="dissolve">
                                      <p:cBhvr>
                                        <p:cTn id="6" dur="500"/>
                                        <p:tgtEl>
                                          <p:spTgt spid="4">
                                            <p:graphicEl>
                                              <a:dgm id="{123718FC-C545-9241-95B5-82AA14D908FC}"/>
                                            </p:graphicEl>
                                          </p:spTgt>
                                        </p:tgtEl>
                                      </p:cBhvr>
                                    </p:animEffect>
                                    <p:set>
                                      <p:cBhvr>
                                        <p:cTn id="7" dur="1" fill="hold">
                                          <p:stCondLst>
                                            <p:cond delay="499"/>
                                          </p:stCondLst>
                                        </p:cTn>
                                        <p:tgtEl>
                                          <p:spTgt spid="4">
                                            <p:graphicEl>
                                              <a:dgm id="{123718FC-C545-9241-95B5-82AA14D908FC}"/>
                                            </p:graphicEl>
                                          </p:spTgt>
                                        </p:tgtEl>
                                        <p:attrNameLst>
                                          <p:attrName>style.visibility</p:attrName>
                                        </p:attrNameLst>
                                      </p:cBhvr>
                                      <p:to>
                                        <p:strVal val="hidden"/>
                                      </p:to>
                                    </p:set>
                                  </p:childTnLst>
                                </p:cTn>
                              </p:par>
                              <p:par>
                                <p:cTn id="8" presetID="9" presetClass="exit" presetSubtype="0" fill="hold" grpId="1" nodeType="withEffect">
                                  <p:stCondLst>
                                    <p:cond delay="0"/>
                                  </p:stCondLst>
                                  <p:childTnLst>
                                    <p:animEffect transition="out" filter="dissolve">
                                      <p:cBhvr>
                                        <p:cTn id="9" dur="500"/>
                                        <p:tgtEl>
                                          <p:spTgt spid="4">
                                            <p:graphicEl>
                                              <a:dgm id="{1AC78866-B0ED-004D-9B24-120041E7808A}"/>
                                            </p:graphicEl>
                                          </p:spTgt>
                                        </p:tgtEl>
                                      </p:cBhvr>
                                    </p:animEffect>
                                    <p:set>
                                      <p:cBhvr>
                                        <p:cTn id="10" dur="1" fill="hold">
                                          <p:stCondLst>
                                            <p:cond delay="499"/>
                                          </p:stCondLst>
                                        </p:cTn>
                                        <p:tgtEl>
                                          <p:spTgt spid="4">
                                            <p:graphicEl>
                                              <a:dgm id="{1AC78866-B0ED-004D-9B24-120041E7808A}"/>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uiExpand="1">
        <p:bldSub>
          <a:bldDgm bld="lvlAtOnc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the SKA project will run with a 3 month cadence.</a:t>
            </a:r>
          </a:p>
          <a:p>
            <a:r>
              <a:rPr lang="en-US" dirty="0" err="1" smtClean="0"/>
              <a:t>SAFe</a:t>
            </a:r>
            <a:r>
              <a:rPr lang="en-US" dirty="0" smtClean="0"/>
              <a:t> will be used for the Computing and Software area of the WBS</a:t>
            </a:r>
          </a:p>
          <a:p>
            <a:r>
              <a:rPr lang="en-US" dirty="0" smtClean="0"/>
              <a:t>Other parts of the WBS will develop software drivers and emulators for their hardware.</a:t>
            </a:r>
          </a:p>
          <a:p>
            <a:r>
              <a:rPr lang="en-US" dirty="0" smtClean="0"/>
              <a:t>The solution train level and the product management will be provided by SKAO.</a:t>
            </a:r>
          </a:p>
          <a:p>
            <a:r>
              <a:rPr lang="en-US" dirty="0" smtClean="0"/>
              <a:t>There is an additional solution level role of “Program Coordinator” because of the complex environment.</a:t>
            </a:r>
          </a:p>
          <a:p>
            <a:r>
              <a:rPr lang="en-US" dirty="0" smtClean="0"/>
              <a:t>Program and team levels will be contracted.</a:t>
            </a:r>
          </a:p>
          <a:p>
            <a:r>
              <a:rPr lang="en-US" dirty="0" smtClean="0"/>
              <a:t>Procurement will be matched to the lean-agile ethos.</a:t>
            </a:r>
          </a:p>
          <a:p>
            <a:r>
              <a:rPr lang="en-US" dirty="0" smtClean="0"/>
              <a:t>AIV will be supported by SKAO software staff.</a:t>
            </a:r>
          </a:p>
          <a:p>
            <a:r>
              <a:rPr lang="en-US" dirty="0" smtClean="0"/>
              <a:t>Inclination is to merge TM and smaller LMC’s into one ART.</a:t>
            </a:r>
            <a:endParaRPr lang="en-US" dirty="0"/>
          </a:p>
        </p:txBody>
      </p:sp>
    </p:spTree>
    <p:extLst>
      <p:ext uri="{BB962C8B-B14F-4D97-AF65-F5344CB8AC3E}">
        <p14:creationId xmlns:p14="http://schemas.microsoft.com/office/powerpoint/2010/main" val="286798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4517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SAFe</a:t>
            </a:r>
            <a:r>
              <a:rPr lang="en-US" dirty="0" smtClean="0"/>
              <a:t> implications</a:t>
            </a:r>
            <a:endParaRPr lang="en-US" dirty="0"/>
          </a:p>
        </p:txBody>
      </p:sp>
      <p:sp>
        <p:nvSpPr>
          <p:cNvPr id="3" name="Content Placeholder 2"/>
          <p:cNvSpPr>
            <a:spLocks noGrp="1"/>
          </p:cNvSpPr>
          <p:nvPr>
            <p:ph idx="1"/>
          </p:nvPr>
        </p:nvSpPr>
        <p:spPr/>
        <p:txBody>
          <a:bodyPr>
            <a:normAutofit lnSpcReduction="10000"/>
          </a:bodyPr>
          <a:lstStyle/>
          <a:p>
            <a:r>
              <a:rPr lang="en-US" dirty="0" err="1" smtClean="0"/>
              <a:t>SAFe</a:t>
            </a:r>
            <a:r>
              <a:rPr lang="en-US" dirty="0"/>
              <a:t>®</a:t>
            </a:r>
            <a:r>
              <a:rPr lang="en-US" dirty="0" smtClean="0"/>
              <a:t> is:</a:t>
            </a:r>
          </a:p>
          <a:p>
            <a:pPr lvl="1"/>
            <a:r>
              <a:rPr lang="en-US" dirty="0" smtClean="0"/>
              <a:t>Flow and cadence based.</a:t>
            </a:r>
          </a:p>
          <a:p>
            <a:pPr lvl="1"/>
            <a:r>
              <a:rPr lang="en-US" dirty="0" smtClean="0"/>
              <a:t>Continuously builds value and reduces risk.</a:t>
            </a:r>
          </a:p>
          <a:p>
            <a:r>
              <a:rPr lang="en-US" dirty="0" smtClean="0"/>
              <a:t>Consequently, </a:t>
            </a:r>
            <a:r>
              <a:rPr lang="en-US" dirty="0" err="1" smtClean="0"/>
              <a:t>SAFe</a:t>
            </a:r>
            <a:r>
              <a:rPr lang="en-US" dirty="0"/>
              <a:t>® </a:t>
            </a:r>
            <a:r>
              <a:rPr lang="en-US" dirty="0" smtClean="0"/>
              <a:t>doesn’t have:</a:t>
            </a:r>
          </a:p>
          <a:p>
            <a:pPr lvl="1"/>
            <a:r>
              <a:rPr lang="en-US" dirty="0"/>
              <a:t>Fixed product definition</a:t>
            </a:r>
          </a:p>
          <a:p>
            <a:pPr lvl="1"/>
            <a:r>
              <a:rPr lang="en-US" dirty="0"/>
              <a:t>Fixed requirements</a:t>
            </a:r>
          </a:p>
          <a:p>
            <a:pPr lvl="1"/>
            <a:r>
              <a:rPr lang="en-US" dirty="0" smtClean="0"/>
              <a:t>A definite work breakdown structure</a:t>
            </a:r>
          </a:p>
          <a:p>
            <a:r>
              <a:rPr lang="en-US" dirty="0" smtClean="0"/>
              <a:t>Instead it has:</a:t>
            </a:r>
          </a:p>
          <a:p>
            <a:pPr lvl="1"/>
            <a:r>
              <a:rPr lang="en-US" dirty="0" smtClean="0"/>
              <a:t>An evolving architectural runway.</a:t>
            </a:r>
          </a:p>
          <a:p>
            <a:pPr lvl="1"/>
            <a:r>
              <a:rPr lang="en-US" dirty="0" smtClean="0"/>
              <a:t>A working product demonstrated frequently.</a:t>
            </a:r>
          </a:p>
          <a:p>
            <a:pPr lvl="1"/>
            <a:r>
              <a:rPr lang="en-US" dirty="0" smtClean="0"/>
              <a:t>A building block of 5-10 person long-lived </a:t>
            </a:r>
            <a:r>
              <a:rPr lang="en-US" dirty="0"/>
              <a:t>teams</a:t>
            </a:r>
            <a:r>
              <a:rPr lang="en-US" dirty="0" smtClean="0"/>
              <a:t>.</a:t>
            </a:r>
          </a:p>
          <a:p>
            <a:pPr lvl="1"/>
            <a:r>
              <a:rPr lang="en-US" dirty="0" smtClean="0"/>
              <a:t>Up to a 4 level hierarchy to scale these teams</a:t>
            </a:r>
            <a:endParaRPr lang="en-US" dirty="0"/>
          </a:p>
          <a:p>
            <a:pPr lvl="1"/>
            <a:endParaRPr lang="en-US" dirty="0"/>
          </a:p>
        </p:txBody>
      </p:sp>
    </p:spTree>
    <p:extLst>
      <p:ext uri="{BB962C8B-B14F-4D97-AF65-F5344CB8AC3E}">
        <p14:creationId xmlns:p14="http://schemas.microsoft.com/office/powerpoint/2010/main" val="451966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software fits 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8207156"/>
              </p:ext>
            </p:extLst>
          </p:nvPr>
        </p:nvGraphicFramePr>
        <p:xfrm>
          <a:off x="360363" y="1439863"/>
          <a:ext cx="8459787" cy="3149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45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
                                            <p:graphicEl>
                                              <a:dgm id="{7E95BBB6-1489-064C-9F67-67853FF562B6}"/>
                                            </p:graphicEl>
                                          </p:spTgt>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4">
                                            <p:graphicEl>
                                              <a:dgm id="{95F7487F-33CD-A547-9628-43AB4A74A576}"/>
                                            </p:graphicEl>
                                          </p:spTgt>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4">
                                            <p:graphicEl>
                                              <a:dgm id="{B9E93C26-EBEF-0F42-8E19-DE61DD5039E4}"/>
                                            </p:graphicEl>
                                          </p:spTgt>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4">
                                            <p:graphicEl>
                                              <a:dgm id="{675757B7-C4A2-2B49-BF17-DE8C95B03073}"/>
                                            </p:graphicEl>
                                          </p:spTgt>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4">
                                            <p:graphicEl>
                                              <a:dgm id="{799223C7-2DF3-0544-9FC0-6B35871972BB}"/>
                                            </p:graphicEl>
                                          </p:spTgt>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4">
                                            <p:graphicEl>
                                              <a:dgm id="{96196C05-F5E3-A34A-9ED0-5C22F0E62971}"/>
                                            </p:graphicEl>
                                          </p:spTgt>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4">
                                            <p:graphicEl>
                                              <a:dgm id="{123718FC-C545-9241-95B5-82AA14D908FC}"/>
                                            </p:graphicEl>
                                          </p:spTgt>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4">
                                            <p:graphicEl>
                                              <a:dgm id="{1AC78866-B0ED-004D-9B24-120041E7808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2" uiExpand="1">
        <p:bldSub>
          <a:bldDgm bld="lvlAtOnc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software fits in</a:t>
            </a:r>
            <a:endParaRPr lang="en-US" dirty="0"/>
          </a:p>
        </p:txBody>
      </p:sp>
      <p:sp>
        <p:nvSpPr>
          <p:cNvPr id="3" name="Content Placeholder 2"/>
          <p:cNvSpPr>
            <a:spLocks noGrp="1"/>
          </p:cNvSpPr>
          <p:nvPr>
            <p:ph idx="1"/>
          </p:nvPr>
        </p:nvSpPr>
        <p:spPr/>
        <p:txBody>
          <a:bodyPr>
            <a:normAutofit fontScale="92500"/>
          </a:bodyPr>
          <a:lstStyle/>
          <a:p>
            <a:r>
              <a:rPr lang="en-US" dirty="0" smtClean="0"/>
              <a:t>There </a:t>
            </a:r>
            <a:r>
              <a:rPr lang="en-US" b="1" i="1" dirty="0" smtClean="0"/>
              <a:t>is</a:t>
            </a:r>
            <a:r>
              <a:rPr lang="en-US" dirty="0" smtClean="0"/>
              <a:t> software in the other parts of the WBS, but it is effectively hardware “drivers”.</a:t>
            </a:r>
          </a:p>
          <a:p>
            <a:pPr lvl="1"/>
            <a:r>
              <a:rPr lang="en-US" dirty="0" smtClean="0"/>
              <a:t>Exposes the capability of the hardware via software API’s.</a:t>
            </a:r>
          </a:p>
          <a:p>
            <a:pPr lvl="1"/>
            <a:r>
              <a:rPr lang="en-US" dirty="0" smtClean="0"/>
              <a:t>Lower level than the LMC layer.</a:t>
            </a:r>
          </a:p>
          <a:p>
            <a:r>
              <a:rPr lang="en-US" dirty="0" smtClean="0"/>
              <a:t>These software API’s must have emulators or an emulation mode, that can run on a commodity architecture.</a:t>
            </a:r>
          </a:p>
          <a:p>
            <a:pPr lvl="1"/>
            <a:r>
              <a:rPr lang="en-US" dirty="0" smtClean="0"/>
              <a:t>Should also be compliable and run on a cloud based architecture.</a:t>
            </a:r>
          </a:p>
          <a:p>
            <a:r>
              <a:rPr lang="en-US" dirty="0" smtClean="0"/>
              <a:t>Goal (at least initially) is to demonstrate functionality and behavior of interfaces, not performance or signal processing.</a:t>
            </a:r>
          </a:p>
          <a:p>
            <a:pPr lvl="1"/>
            <a:r>
              <a:rPr lang="en-US" dirty="0" smtClean="0"/>
              <a:t>Don’t anticipate testing signal chain with emulators.</a:t>
            </a:r>
          </a:p>
          <a:p>
            <a:endParaRPr lang="en-US" dirty="0" smtClean="0"/>
          </a:p>
          <a:p>
            <a:pPr lvl="2"/>
            <a:endParaRPr lang="en-US" dirty="0"/>
          </a:p>
        </p:txBody>
      </p:sp>
    </p:spTree>
    <p:extLst>
      <p:ext uri="{BB962C8B-B14F-4D97-AF65-F5344CB8AC3E}">
        <p14:creationId xmlns:p14="http://schemas.microsoft.com/office/powerpoint/2010/main" val="665642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nvPr>
        </p:nvGraphicFramePr>
        <p:xfrm>
          <a:off x="360363" y="1439864"/>
          <a:ext cx="8459787" cy="2082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Where </a:t>
            </a:r>
            <a:r>
              <a:rPr lang="en-US" dirty="0" err="1"/>
              <a:t>SAFe</a:t>
            </a:r>
            <a:r>
              <a:rPr lang="en-US" baseline="30000" dirty="0"/>
              <a:t>®</a:t>
            </a:r>
            <a:r>
              <a:rPr lang="en-US" dirty="0"/>
              <a:t> fits in</a:t>
            </a:r>
          </a:p>
        </p:txBody>
      </p:sp>
      <p:sp>
        <p:nvSpPr>
          <p:cNvPr id="5" name="Oval 4"/>
          <p:cNvSpPr/>
          <p:nvPr/>
        </p:nvSpPr>
        <p:spPr>
          <a:xfrm>
            <a:off x="4476141" y="2410558"/>
            <a:ext cx="1642820" cy="116237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395198"/>
            <a:ext cx="7245559" cy="1871770"/>
          </a:xfrm>
          <a:prstGeom prst="rect">
            <a:avLst/>
          </a:prstGeom>
        </p:spPr>
      </p:pic>
      <p:pic>
        <p:nvPicPr>
          <p:cNvPr id="8" name="Picture 7"/>
          <p:cNvPicPr>
            <a:picLocks noChangeAspect="1"/>
          </p:cNvPicPr>
          <p:nvPr/>
        </p:nvPicPr>
        <p:blipFill rotWithShape="1">
          <a:blip r:embed="rId9"/>
          <a:srcRect l="48274" t="29093" r="31894" b="68051"/>
          <a:stretch/>
        </p:blipFill>
        <p:spPr>
          <a:xfrm>
            <a:off x="1313667" y="4526693"/>
            <a:ext cx="5748785" cy="411357"/>
          </a:xfrm>
          <a:prstGeom prst="rect">
            <a:avLst/>
          </a:prstGeom>
        </p:spPr>
      </p:pic>
      <p:cxnSp>
        <p:nvCxnSpPr>
          <p:cNvPr id="9" name="Straight Connector 8"/>
          <p:cNvCxnSpPr>
            <a:endCxn id="5" idx="1"/>
          </p:cNvCxnSpPr>
          <p:nvPr/>
        </p:nvCxnSpPr>
        <p:spPr>
          <a:xfrm flipV="1">
            <a:off x="360000" y="2580784"/>
            <a:ext cx="4356726" cy="11544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118961" y="2849227"/>
            <a:ext cx="673328" cy="8859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8334" y="5528103"/>
            <a:ext cx="8196342" cy="830997"/>
          </a:xfrm>
          <a:prstGeom prst="rect">
            <a:avLst/>
          </a:prstGeom>
          <a:noFill/>
        </p:spPr>
        <p:txBody>
          <a:bodyPr wrap="square" rtlCol="0">
            <a:spAutoFit/>
          </a:bodyPr>
          <a:lstStyle/>
          <a:p>
            <a:pPr algn="ctr"/>
            <a:r>
              <a:rPr lang="en-US" sz="2400" dirty="0" smtClean="0"/>
              <a:t>The Computer and Software Work package will be run as a single Solution Train containing a number of Agile Release Trains. </a:t>
            </a:r>
            <a:endParaRPr lang="en-US" sz="2400" dirty="0"/>
          </a:p>
        </p:txBody>
      </p:sp>
    </p:spTree>
    <p:extLst>
      <p:ext uri="{BB962C8B-B14F-4D97-AF65-F5344CB8AC3E}">
        <p14:creationId xmlns:p14="http://schemas.microsoft.com/office/powerpoint/2010/main" val="5383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963762"/>
              </p:ext>
            </p:extLst>
          </p:nvPr>
        </p:nvGraphicFramePr>
        <p:xfrm>
          <a:off x="360363" y="1439863"/>
          <a:ext cx="84597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t="876" b="-1"/>
          <a:stretch/>
        </p:blipFill>
        <p:spPr>
          <a:xfrm>
            <a:off x="0" y="1326198"/>
            <a:ext cx="8820474" cy="4907280"/>
          </a:xfrm>
          <a:prstGeom prst="rect">
            <a:avLst/>
          </a:prstGeom>
        </p:spPr>
      </p:pic>
      <p:sp>
        <p:nvSpPr>
          <p:cNvPr id="3" name="Rectangle 2"/>
          <p:cNvSpPr/>
          <p:nvPr/>
        </p:nvSpPr>
        <p:spPr>
          <a:xfrm>
            <a:off x="491066" y="1326198"/>
            <a:ext cx="8329083" cy="1471866"/>
          </a:xfrm>
          <a:prstGeom prst="rect">
            <a:avLst/>
          </a:prstGeom>
          <a:solidFill>
            <a:schemeClr val="accent5">
              <a:alpha val="3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Where </a:t>
            </a:r>
            <a:r>
              <a:rPr lang="en-US" dirty="0" err="1" smtClean="0"/>
              <a:t>SAFe</a:t>
            </a:r>
            <a:r>
              <a:rPr lang="en-US" baseline="30000" dirty="0" smtClean="0"/>
              <a:t>®</a:t>
            </a:r>
            <a:r>
              <a:rPr lang="en-US" dirty="0" smtClean="0"/>
              <a:t> fits in</a:t>
            </a:r>
            <a:endParaRPr lang="en-US" dirty="0"/>
          </a:p>
        </p:txBody>
      </p:sp>
      <p:sp>
        <p:nvSpPr>
          <p:cNvPr id="7" name="Rectangle 6"/>
          <p:cNvSpPr/>
          <p:nvPr/>
        </p:nvSpPr>
        <p:spPr>
          <a:xfrm>
            <a:off x="491066" y="2798064"/>
            <a:ext cx="8329083" cy="1810512"/>
          </a:xfrm>
          <a:prstGeom prst="rect">
            <a:avLst/>
          </a:prstGeom>
          <a:solidFill>
            <a:schemeClr val="accent6">
              <a:alpha val="3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491066" y="4626864"/>
            <a:ext cx="8329083" cy="1492949"/>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56491" y="1352816"/>
            <a:ext cx="3224022" cy="523220"/>
          </a:xfrm>
          <a:prstGeom prst="rect">
            <a:avLst/>
          </a:prstGeom>
          <a:noFill/>
        </p:spPr>
        <p:txBody>
          <a:bodyPr wrap="square" rtlCol="0">
            <a:spAutoFit/>
          </a:bodyPr>
          <a:lstStyle/>
          <a:p>
            <a:pPr algn="r"/>
            <a:r>
              <a:rPr lang="en-US" sz="2800" b="1" i="1" dirty="0" smtClean="0"/>
              <a:t>Large Solution Level</a:t>
            </a:r>
            <a:endParaRPr lang="en-US" sz="2800" b="1" i="1" dirty="0"/>
          </a:p>
        </p:txBody>
      </p:sp>
      <p:sp>
        <p:nvSpPr>
          <p:cNvPr id="10" name="TextBox 9"/>
          <p:cNvSpPr txBox="1"/>
          <p:nvPr/>
        </p:nvSpPr>
        <p:spPr>
          <a:xfrm>
            <a:off x="5956491" y="2816352"/>
            <a:ext cx="3224022" cy="523220"/>
          </a:xfrm>
          <a:prstGeom prst="rect">
            <a:avLst/>
          </a:prstGeom>
          <a:noFill/>
        </p:spPr>
        <p:txBody>
          <a:bodyPr wrap="square" rtlCol="0">
            <a:spAutoFit/>
          </a:bodyPr>
          <a:lstStyle/>
          <a:p>
            <a:pPr algn="r"/>
            <a:r>
              <a:rPr lang="en-US" sz="2800" b="1" i="1" dirty="0" smtClean="0"/>
              <a:t>Program Level</a:t>
            </a:r>
            <a:endParaRPr lang="en-US" sz="2800" b="1" i="1" dirty="0"/>
          </a:p>
        </p:txBody>
      </p:sp>
      <p:sp>
        <p:nvSpPr>
          <p:cNvPr id="11" name="TextBox 10"/>
          <p:cNvSpPr txBox="1"/>
          <p:nvPr/>
        </p:nvSpPr>
        <p:spPr>
          <a:xfrm>
            <a:off x="5956491" y="4626864"/>
            <a:ext cx="3224022" cy="523220"/>
          </a:xfrm>
          <a:prstGeom prst="rect">
            <a:avLst/>
          </a:prstGeom>
          <a:noFill/>
        </p:spPr>
        <p:txBody>
          <a:bodyPr wrap="square" rtlCol="0">
            <a:spAutoFit/>
          </a:bodyPr>
          <a:lstStyle/>
          <a:p>
            <a:pPr algn="r"/>
            <a:r>
              <a:rPr lang="en-US" sz="2800" b="1" i="1" dirty="0" smtClean="0"/>
              <a:t>Team Level</a:t>
            </a:r>
            <a:endParaRPr lang="en-US" sz="2800" b="1" i="1" dirty="0"/>
          </a:p>
        </p:txBody>
      </p:sp>
    </p:spTree>
    <p:extLst>
      <p:ext uri="{BB962C8B-B14F-4D97-AF65-F5344CB8AC3E}">
        <p14:creationId xmlns:p14="http://schemas.microsoft.com/office/powerpoint/2010/main" val="52393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F4F48F01-7541-8B4F-A44C-8B795C4D0878}"/>
                                            </p:graphicEl>
                                          </p:spTgt>
                                        </p:tgtEl>
                                        <p:attrNameLst>
                                          <p:attrName>style.visibility</p:attrName>
                                        </p:attrNameLst>
                                      </p:cBhvr>
                                      <p:to>
                                        <p:strVal val="visible"/>
                                      </p:to>
                                    </p:set>
                                    <p:animEffect transition="in" filter="dissolve">
                                      <p:cBhvr>
                                        <p:cTn id="7" dur="500"/>
                                        <p:tgtEl>
                                          <p:spTgt spid="4">
                                            <p:graphicEl>
                                              <a:dgm id="{F4F48F01-7541-8B4F-A44C-8B795C4D0878}"/>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graphicEl>
                                              <a:dgm id="{58317555-A8F5-4F47-9C27-08DB4442A813}"/>
                                            </p:graphicEl>
                                          </p:spTgt>
                                        </p:tgtEl>
                                        <p:attrNameLst>
                                          <p:attrName>style.visibility</p:attrName>
                                        </p:attrNameLst>
                                      </p:cBhvr>
                                      <p:to>
                                        <p:strVal val="visible"/>
                                      </p:to>
                                    </p:set>
                                    <p:animEffect transition="in" filter="dissolve">
                                      <p:cBhvr>
                                        <p:cTn id="10" dur="500"/>
                                        <p:tgtEl>
                                          <p:spTgt spid="4">
                                            <p:graphicEl>
                                              <a:dgm id="{58317555-A8F5-4F47-9C27-08DB4442A813}"/>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graphicEl>
                                              <a:dgm id="{07D2791F-F128-0A4C-A790-9008E036D82A}"/>
                                            </p:graphicEl>
                                          </p:spTgt>
                                        </p:tgtEl>
                                        <p:attrNameLst>
                                          <p:attrName>style.visibility</p:attrName>
                                        </p:attrNameLst>
                                      </p:cBhvr>
                                      <p:to>
                                        <p:strVal val="visible"/>
                                      </p:to>
                                    </p:set>
                                    <p:animEffect transition="in" filter="dissolve">
                                      <p:cBhvr>
                                        <p:cTn id="13" dur="500"/>
                                        <p:tgtEl>
                                          <p:spTgt spid="4">
                                            <p:graphicEl>
                                              <a:dgm id="{07D2791F-F128-0A4C-A790-9008E036D82A}"/>
                                            </p:graphic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graphicEl>
                                              <a:dgm id="{216BDDA3-2026-9448-84CD-E96AC45775E8}"/>
                                            </p:graphicEl>
                                          </p:spTgt>
                                        </p:tgtEl>
                                        <p:attrNameLst>
                                          <p:attrName>style.visibility</p:attrName>
                                        </p:attrNameLst>
                                      </p:cBhvr>
                                      <p:to>
                                        <p:strVal val="visible"/>
                                      </p:to>
                                    </p:set>
                                    <p:animEffect transition="in" filter="dissolve">
                                      <p:cBhvr>
                                        <p:cTn id="16" dur="500"/>
                                        <p:tgtEl>
                                          <p:spTgt spid="4">
                                            <p:graphicEl>
                                              <a:dgm id="{216BDDA3-2026-9448-84CD-E96AC45775E8}"/>
                                            </p:graphic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graphicEl>
                                              <a:dgm id="{2F7AA878-D612-044E-8EC7-12F14D4F4E4B}"/>
                                            </p:graphicEl>
                                          </p:spTgt>
                                        </p:tgtEl>
                                        <p:attrNameLst>
                                          <p:attrName>style.visibility</p:attrName>
                                        </p:attrNameLst>
                                      </p:cBhvr>
                                      <p:to>
                                        <p:strVal val="visible"/>
                                      </p:to>
                                    </p:set>
                                    <p:animEffect transition="in" filter="dissolve">
                                      <p:cBhvr>
                                        <p:cTn id="19" dur="500"/>
                                        <p:tgtEl>
                                          <p:spTgt spid="4">
                                            <p:graphicEl>
                                              <a:dgm id="{2F7AA878-D612-044E-8EC7-12F14D4F4E4B}"/>
                                            </p:graphic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graphicEl>
                                              <a:dgm id="{FEA3F9FD-890C-1F44-956C-1112DAAE3D86}"/>
                                            </p:graphicEl>
                                          </p:spTgt>
                                        </p:tgtEl>
                                        <p:attrNameLst>
                                          <p:attrName>style.visibility</p:attrName>
                                        </p:attrNameLst>
                                      </p:cBhvr>
                                      <p:to>
                                        <p:strVal val="visible"/>
                                      </p:to>
                                    </p:set>
                                    <p:animEffect transition="in" filter="dissolve">
                                      <p:cBhvr>
                                        <p:cTn id="22" dur="500"/>
                                        <p:tgtEl>
                                          <p:spTgt spid="4">
                                            <p:graphicEl>
                                              <a:dgm id="{FEA3F9FD-890C-1F44-956C-1112DAAE3D8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1000"/>
                                        <p:tgtEl>
                                          <p:spTgt spid="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1000"/>
                                        <p:tgtEl>
                                          <p:spTgt spid="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1000"/>
                                        <p:tgtEl>
                                          <p:spTgt spid="8"/>
                                        </p:tgtEl>
                                      </p:cBhvr>
                                    </p:animEffect>
                                  </p:childTnLst>
                                </p:cTn>
                              </p:par>
                              <p:par>
                                <p:cTn id="42" presetID="9"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P spid="3" grpId="0" animBg="1"/>
      <p:bldP spid="7" grpId="0" animBg="1"/>
      <p:bldP spid="8" grpId="0" animBg="1"/>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76" b="-1"/>
          <a:stretch/>
        </p:blipFill>
        <p:spPr>
          <a:xfrm>
            <a:off x="0" y="1326198"/>
            <a:ext cx="8820474" cy="4907280"/>
          </a:xfrm>
          <a:prstGeom prst="rect">
            <a:avLst/>
          </a:prstGeom>
        </p:spPr>
      </p:pic>
      <p:sp>
        <p:nvSpPr>
          <p:cNvPr id="2" name="Title 1"/>
          <p:cNvSpPr>
            <a:spLocks noGrp="1"/>
          </p:cNvSpPr>
          <p:nvPr>
            <p:ph type="title"/>
          </p:nvPr>
        </p:nvSpPr>
        <p:spPr/>
        <p:txBody>
          <a:bodyPr/>
          <a:lstStyle/>
          <a:p>
            <a:r>
              <a:rPr lang="en-US" dirty="0" smtClean="0"/>
              <a:t>Where </a:t>
            </a:r>
            <a:r>
              <a:rPr lang="en-US" dirty="0" err="1" smtClean="0"/>
              <a:t>SAFe</a:t>
            </a:r>
            <a:r>
              <a:rPr lang="en-US" baseline="30000" dirty="0" smtClean="0"/>
              <a:t>®</a:t>
            </a:r>
            <a:r>
              <a:rPr lang="en-US" dirty="0" smtClean="0"/>
              <a:t> fits in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0352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Train Roles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5115"/>
            <a:ext cx="7245559" cy="1871770"/>
          </a:xfrm>
          <a:prstGeom prst="rect">
            <a:avLst/>
          </a:prstGeom>
        </p:spPr>
      </p:pic>
      <p:pic>
        <p:nvPicPr>
          <p:cNvPr id="10" name="Picture 9"/>
          <p:cNvPicPr>
            <a:picLocks noChangeAspect="1"/>
          </p:cNvPicPr>
          <p:nvPr/>
        </p:nvPicPr>
        <p:blipFill rotWithShape="1">
          <a:blip r:embed="rId4"/>
          <a:srcRect l="48274" t="29093" r="31894" b="68051"/>
          <a:stretch/>
        </p:blipFill>
        <p:spPr>
          <a:xfrm>
            <a:off x="1313667" y="2346610"/>
            <a:ext cx="5748785" cy="41135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5122" t="17239" r="81865" b="77058"/>
          <a:stretch/>
        </p:blipFill>
        <p:spPr>
          <a:xfrm>
            <a:off x="3415208" y="4694196"/>
            <a:ext cx="665018" cy="706583"/>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8562" t="3510" r="79273" b="88249"/>
          <a:stretch/>
        </p:blipFill>
        <p:spPr>
          <a:xfrm>
            <a:off x="4963868" y="3011536"/>
            <a:ext cx="477982" cy="1021009"/>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1877" t="3510" r="85352" b="87849"/>
          <a:stretch/>
        </p:blipFill>
        <p:spPr>
          <a:xfrm>
            <a:off x="3543224" y="3024779"/>
            <a:ext cx="611673" cy="1070465"/>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18562" t="3510" r="79273" b="88249"/>
          <a:stretch/>
        </p:blipFill>
        <p:spPr>
          <a:xfrm>
            <a:off x="5137880" y="4245421"/>
            <a:ext cx="477982" cy="1021009"/>
          </a:xfrm>
          <a:prstGeom prst="rect">
            <a:avLst/>
          </a:prstGeom>
        </p:spPr>
      </p:pic>
      <p:sp>
        <p:nvSpPr>
          <p:cNvPr id="8" name="TextBox 7"/>
          <p:cNvSpPr txBox="1"/>
          <p:nvPr/>
        </p:nvSpPr>
        <p:spPr>
          <a:xfrm>
            <a:off x="2055933" y="3411070"/>
            <a:ext cx="1395748" cy="707886"/>
          </a:xfrm>
          <a:prstGeom prst="rect">
            <a:avLst/>
          </a:prstGeom>
          <a:noFill/>
        </p:spPr>
        <p:txBody>
          <a:bodyPr wrap="square" rtlCol="0">
            <a:spAutoFit/>
          </a:bodyPr>
          <a:lstStyle/>
          <a:p>
            <a:pPr algn="ctr"/>
            <a:r>
              <a:rPr lang="en-US" sz="2000" b="1" dirty="0" smtClean="0"/>
              <a:t>Solution Arch / </a:t>
            </a:r>
            <a:r>
              <a:rPr lang="en-US" sz="2000" b="1" dirty="0" err="1" smtClean="0"/>
              <a:t>Eng</a:t>
            </a:r>
            <a:endParaRPr lang="en-US" sz="2000" b="1" dirty="0"/>
          </a:p>
        </p:txBody>
      </p:sp>
      <p:sp>
        <p:nvSpPr>
          <p:cNvPr id="17" name="TextBox 16"/>
          <p:cNvSpPr txBox="1"/>
          <p:nvPr/>
        </p:nvSpPr>
        <p:spPr>
          <a:xfrm>
            <a:off x="1632385" y="4705618"/>
            <a:ext cx="1865951" cy="707886"/>
          </a:xfrm>
          <a:prstGeom prst="rect">
            <a:avLst/>
          </a:prstGeom>
          <a:noFill/>
        </p:spPr>
        <p:txBody>
          <a:bodyPr wrap="square" rtlCol="0">
            <a:spAutoFit/>
          </a:bodyPr>
          <a:lstStyle/>
          <a:p>
            <a:pPr algn="ctr"/>
            <a:r>
              <a:rPr lang="en-US" sz="2000" b="1" smtClean="0"/>
              <a:t>Solution Train Engineer</a:t>
            </a:r>
            <a:endParaRPr lang="en-US" sz="2000" b="1" dirty="0"/>
          </a:p>
        </p:txBody>
      </p:sp>
      <p:sp>
        <p:nvSpPr>
          <p:cNvPr id="18" name="TextBox 17"/>
          <p:cNvSpPr txBox="1"/>
          <p:nvPr/>
        </p:nvSpPr>
        <p:spPr>
          <a:xfrm>
            <a:off x="5544269" y="3431522"/>
            <a:ext cx="1664036" cy="707886"/>
          </a:xfrm>
          <a:prstGeom prst="rect">
            <a:avLst/>
          </a:prstGeom>
          <a:noFill/>
        </p:spPr>
        <p:txBody>
          <a:bodyPr wrap="square" rtlCol="0">
            <a:spAutoFit/>
          </a:bodyPr>
          <a:lstStyle/>
          <a:p>
            <a:pPr algn="ctr"/>
            <a:r>
              <a:rPr lang="en-US" sz="2000" b="1" dirty="0" smtClean="0"/>
              <a:t>Solution Management</a:t>
            </a:r>
            <a:endParaRPr lang="en-US" sz="2000" b="1" dirty="0"/>
          </a:p>
        </p:txBody>
      </p:sp>
      <p:sp>
        <p:nvSpPr>
          <p:cNvPr id="19" name="TextBox 18"/>
          <p:cNvSpPr txBox="1"/>
          <p:nvPr/>
        </p:nvSpPr>
        <p:spPr>
          <a:xfrm>
            <a:off x="5679536" y="4640523"/>
            <a:ext cx="1664036" cy="707886"/>
          </a:xfrm>
          <a:prstGeom prst="rect">
            <a:avLst/>
          </a:prstGeom>
          <a:noFill/>
        </p:spPr>
        <p:txBody>
          <a:bodyPr wrap="square" rtlCol="0">
            <a:spAutoFit/>
          </a:bodyPr>
          <a:lstStyle/>
          <a:p>
            <a:pPr algn="ctr"/>
            <a:r>
              <a:rPr lang="en-US" sz="2000" b="1" dirty="0" smtClean="0"/>
              <a:t>Program </a:t>
            </a:r>
            <a:br>
              <a:rPr lang="en-US" sz="2000" b="1" dirty="0" smtClean="0"/>
            </a:br>
            <a:r>
              <a:rPr lang="en-US" sz="2000" b="1" dirty="0" smtClean="0"/>
              <a:t>Coordinator</a:t>
            </a:r>
            <a:endParaRPr lang="en-US" sz="2000" b="1" dirty="0"/>
          </a:p>
        </p:txBody>
      </p:sp>
      <p:sp>
        <p:nvSpPr>
          <p:cNvPr id="9" name="Oval 8"/>
          <p:cNvSpPr/>
          <p:nvPr/>
        </p:nvSpPr>
        <p:spPr>
          <a:xfrm>
            <a:off x="3445134" y="3560012"/>
            <a:ext cx="2078019" cy="1870693"/>
          </a:xfrm>
          <a:prstGeom prst="ellipse">
            <a:avLst/>
          </a:prstGeom>
          <a:noFill/>
          <a:ln w="57150">
            <a:solidFill>
              <a:schemeClr val="accent1">
                <a:shade val="5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7491793" y="2875213"/>
            <a:ext cx="1566515" cy="865094"/>
          </a:xfrm>
          <a:prstGeom prst="wedgeRoundRectCallout">
            <a:avLst>
              <a:gd name="adj1" fmla="val -78250"/>
              <a:gd name="adj2" fmla="val 40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Content Authority, priorities</a:t>
            </a:r>
            <a:endParaRPr lang="en-US" dirty="0"/>
          </a:p>
        </p:txBody>
      </p:sp>
      <p:sp>
        <p:nvSpPr>
          <p:cNvPr id="21" name="Rounded Rectangular Callout 20"/>
          <p:cNvSpPr/>
          <p:nvPr/>
        </p:nvSpPr>
        <p:spPr>
          <a:xfrm>
            <a:off x="6824147" y="5567619"/>
            <a:ext cx="2234161" cy="905770"/>
          </a:xfrm>
          <a:prstGeom prst="wedgeRoundRectCallout">
            <a:avLst>
              <a:gd name="adj1" fmla="val -49363"/>
              <a:gd name="adj2" fmla="val -781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Vendor and Contract Management, </a:t>
            </a:r>
            <a:r>
              <a:rPr lang="en-US" smtClean="0"/>
              <a:t>cross-project collaboration</a:t>
            </a:r>
            <a:endParaRPr lang="en-US" dirty="0"/>
          </a:p>
        </p:txBody>
      </p:sp>
      <p:sp>
        <p:nvSpPr>
          <p:cNvPr id="22" name="Rounded Rectangular Callout 21"/>
          <p:cNvSpPr/>
          <p:nvPr/>
        </p:nvSpPr>
        <p:spPr>
          <a:xfrm>
            <a:off x="234494" y="5567619"/>
            <a:ext cx="1713865" cy="833181"/>
          </a:xfrm>
          <a:prstGeom prst="wedgeRoundRectCallout">
            <a:avLst>
              <a:gd name="adj1" fmla="val 47650"/>
              <a:gd name="adj2" fmla="val -739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Solution agility, processes, velocity </a:t>
            </a:r>
            <a:endParaRPr lang="en-US" dirty="0"/>
          </a:p>
        </p:txBody>
      </p:sp>
      <p:sp>
        <p:nvSpPr>
          <p:cNvPr id="23" name="Rounded Rectangular Callout 22"/>
          <p:cNvSpPr/>
          <p:nvPr/>
        </p:nvSpPr>
        <p:spPr>
          <a:xfrm>
            <a:off x="72162" y="3162516"/>
            <a:ext cx="1713865" cy="833181"/>
          </a:xfrm>
          <a:prstGeom prst="wedgeRoundRectCallout">
            <a:avLst>
              <a:gd name="adj1" fmla="val 72757"/>
              <a:gd name="adj2" fmla="val 164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Authority, interfaces</a:t>
            </a:r>
            <a:endParaRPr lang="en-US" dirty="0"/>
          </a:p>
        </p:txBody>
      </p:sp>
    </p:spTree>
    <p:extLst>
      <p:ext uri="{BB962C8B-B14F-4D97-AF65-F5344CB8AC3E}">
        <p14:creationId xmlns:p14="http://schemas.microsoft.com/office/powerpoint/2010/main" val="6183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4C9S0w2a0mjeGt1TpZ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4C9S0w2a0mjeGt1TpZe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4C9S0w2a0mjeGt1TpZ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4C9S0w2a0mjeGt1TpZe6A"/>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F6F527-51BB-8041-B3B0-44A394A67F2D}" vid="{0025D62D-8260-B243-AD1D-A0DD4A901DC9}"/>
    </a:ext>
  </a:extLst>
</a:theme>
</file>

<file path=ppt/theme/theme2.xml><?xml version="1.0" encoding="utf-8"?>
<a:theme xmlns:a="http://schemas.openxmlformats.org/drawingml/2006/main" name="1_Courseware Template-V8_with reference">
  <a:themeElements>
    <a:clrScheme name="Jeff Changed">
      <a:dk1>
        <a:srgbClr val="565656"/>
      </a:dk1>
      <a:lt1>
        <a:srgbClr val="FFFFFF"/>
      </a:lt1>
      <a:dk2>
        <a:srgbClr val="000000"/>
      </a:dk2>
      <a:lt2>
        <a:srgbClr val="E2E2E2"/>
      </a:lt2>
      <a:accent1>
        <a:srgbClr val="3C75BA"/>
      </a:accent1>
      <a:accent2>
        <a:srgbClr val="E05E0D"/>
      </a:accent2>
      <a:accent3>
        <a:srgbClr val="F4AD3E"/>
      </a:accent3>
      <a:accent4>
        <a:srgbClr val="465064"/>
      </a:accent4>
      <a:accent5>
        <a:srgbClr val="9EB31C"/>
      </a:accent5>
      <a:accent6>
        <a:srgbClr val="33353A"/>
      </a:accent6>
      <a:hlink>
        <a:srgbClr val="333333"/>
      </a:hlink>
      <a:folHlink>
        <a:srgbClr val="262626"/>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a:spPr>
      <a:bodyPr vert="horz" wrap="square" lIns="91440" tIns="91440" rIns="91440" bIns="91440" numCol="1" rtlCol="0" anchor="t" anchorCtr="0" compatLnSpc="1">
        <a:prstTxWarp prst="textNoShape">
          <a:avLst/>
        </a:prstTxWarp>
        <a:noAutofit/>
      </a:bodyPr>
      <a:lstStyle>
        <a:defPPr algn="l" eaLnBrk="0" hangingPunct="0">
          <a:spcBef>
            <a:spcPct val="20000"/>
          </a:spcBef>
          <a:defRPr sz="2200" i="1"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EA0DA09B-9BC1-5348-99DC-4ADBBF480E51}" vid="{8A589A23-0014-E148-BE64-D75A0DD358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SKA PowerPoint</Template>
  <TotalTime>5448</TotalTime>
  <Words>1827</Words>
  <Application>Microsoft Macintosh PowerPoint</Application>
  <PresentationFormat>On-screen Show (4:3)</PresentationFormat>
  <Paragraphs>286</Paragraphs>
  <Slides>29</Slides>
  <Notes>19</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 Black</vt:lpstr>
      <vt:lpstr>Calibri</vt:lpstr>
      <vt:lpstr>Lucida Grande</vt:lpstr>
      <vt:lpstr>Webdings</vt:lpstr>
      <vt:lpstr>Wingdings</vt:lpstr>
      <vt:lpstr>Arial</vt:lpstr>
      <vt:lpstr>Office Theme</vt:lpstr>
      <vt:lpstr>1_Courseware Template-V8_with reference</vt:lpstr>
      <vt:lpstr>SAFe® for the SKA</vt:lpstr>
      <vt:lpstr>Overview</vt:lpstr>
      <vt:lpstr>SAFe implications</vt:lpstr>
      <vt:lpstr>Where software fits in</vt:lpstr>
      <vt:lpstr>Where software fits in</vt:lpstr>
      <vt:lpstr>Where SAFe® fits in</vt:lpstr>
      <vt:lpstr>Where SAFe® fits in</vt:lpstr>
      <vt:lpstr>Where SAFe® fits in</vt:lpstr>
      <vt:lpstr>Solution Train Roles</vt:lpstr>
      <vt:lpstr>Program coordinator role</vt:lpstr>
      <vt:lpstr>One Shared System Team</vt:lpstr>
      <vt:lpstr>What happens on a train</vt:lpstr>
      <vt:lpstr>What happens on a train</vt:lpstr>
      <vt:lpstr>What happens on a train</vt:lpstr>
      <vt:lpstr>All Release Trains on the Same Cadence</vt:lpstr>
      <vt:lpstr>In fact, everyone will be on the same cadence</vt:lpstr>
      <vt:lpstr>Cadence-based Updates and Alignment</vt:lpstr>
      <vt:lpstr>Keeping the trains on the tracks</vt:lpstr>
      <vt:lpstr>Integration, Deployment and Release</vt:lpstr>
      <vt:lpstr>Procurement</vt:lpstr>
      <vt:lpstr>Procurement</vt:lpstr>
      <vt:lpstr>Implementation and Rollout</vt:lpstr>
      <vt:lpstr>Implementation Roadmap</vt:lpstr>
      <vt:lpstr>Transition from construction</vt:lpstr>
      <vt:lpstr>Support for AIV</vt:lpstr>
      <vt:lpstr>Handling the smaller systems</vt:lpstr>
      <vt:lpstr>Handling the smaller systems</vt:lpstr>
      <vt:lpstr>Summary</vt:lpstr>
      <vt:lpstr>Questions and Answers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 and SAFe</dc:title>
  <dc:creator>Rees, Nick</dc:creator>
  <cp:lastModifiedBy>Rees, Nick</cp:lastModifiedBy>
  <cp:revision>48</cp:revision>
  <dcterms:created xsi:type="dcterms:W3CDTF">2017-09-14T12:20:30Z</dcterms:created>
  <dcterms:modified xsi:type="dcterms:W3CDTF">2017-10-02T09:01:10Z</dcterms:modified>
</cp:coreProperties>
</file>