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8" r:id="rId1"/>
    <p:sldMasterId id="2147483913" r:id="rId2"/>
    <p:sldMasterId id="2147483926" r:id="rId3"/>
    <p:sldMasterId id="2147483938" r:id="rId4"/>
    <p:sldMasterId id="2147483948" r:id="rId5"/>
  </p:sldMasterIdLst>
  <p:notesMasterIdLst>
    <p:notesMasterId r:id="rId46"/>
  </p:notesMasterIdLst>
  <p:handoutMasterIdLst>
    <p:handoutMasterId r:id="rId47"/>
  </p:handoutMasterIdLst>
  <p:sldIdLst>
    <p:sldId id="1344" r:id="rId6"/>
    <p:sldId id="1603" r:id="rId7"/>
    <p:sldId id="1658" r:id="rId8"/>
    <p:sldId id="1659" r:id="rId9"/>
    <p:sldId id="1660" r:id="rId10"/>
    <p:sldId id="1661" r:id="rId11"/>
    <p:sldId id="1604" r:id="rId12"/>
    <p:sldId id="1662" r:id="rId13"/>
    <p:sldId id="1704" r:id="rId14"/>
    <p:sldId id="1706" r:id="rId15"/>
    <p:sldId id="1708" r:id="rId16"/>
    <p:sldId id="1713" r:id="rId17"/>
    <p:sldId id="1714" r:id="rId18"/>
    <p:sldId id="1685" r:id="rId19"/>
    <p:sldId id="1690" r:id="rId20"/>
    <p:sldId id="1691" r:id="rId21"/>
    <p:sldId id="1696" r:id="rId22"/>
    <p:sldId id="1716" r:id="rId23"/>
    <p:sldId id="1709" r:id="rId24"/>
    <p:sldId id="1723" r:id="rId25"/>
    <p:sldId id="1724" r:id="rId26"/>
    <p:sldId id="1719" r:id="rId27"/>
    <p:sldId id="1720" r:id="rId28"/>
    <p:sldId id="1721" r:id="rId29"/>
    <p:sldId id="1722" r:id="rId30"/>
    <p:sldId id="1608" r:id="rId31"/>
    <p:sldId id="1655" r:id="rId32"/>
    <p:sldId id="1672" r:id="rId33"/>
    <p:sldId id="1687" r:id="rId34"/>
    <p:sldId id="1688" r:id="rId35"/>
    <p:sldId id="1689" r:id="rId36"/>
    <p:sldId id="1697" r:id="rId37"/>
    <p:sldId id="1715" r:id="rId38"/>
    <p:sldId id="1718" r:id="rId39"/>
    <p:sldId id="1667" r:id="rId40"/>
    <p:sldId id="1670" r:id="rId41"/>
    <p:sldId id="1629" r:id="rId42"/>
    <p:sldId id="1711" r:id="rId43"/>
    <p:sldId id="1710" r:id="rId44"/>
    <p:sldId id="1717" r:id="rId45"/>
  </p:sldIdLst>
  <p:sldSz cx="9906000" cy="6858000" type="A4"/>
  <p:notesSz cx="7099300" cy="10234613"/>
  <p:defaultTextStyle>
    <a:defPPr>
      <a:defRPr lang="en-GB"/>
    </a:defPPr>
    <a:lvl1pPr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20">
          <p15:clr>
            <a:srgbClr val="A4A3A4"/>
          </p15:clr>
        </p15:guide>
      </p15:sldGuideLst>
    </p:ext>
    <p:ext uri="{2D200454-40CA-4A62-9FC3-DE9A4176ACB9}">
      <p15:notesGuideLst xmlns:p15="http://schemas.microsoft.com/office/powerpoint/2012/main">
        <p15:guide id="1" orient="horz" pos="3225"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ar Jacobson" initials="IJ" lastIdx="8"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C3B5"/>
    <a:srgbClr val="FF65C9"/>
    <a:srgbClr val="80FF00"/>
    <a:srgbClr val="FFE760"/>
    <a:srgbClr val="FEAB5E"/>
    <a:srgbClr val="FF8000"/>
    <a:srgbClr val="FA4F33"/>
    <a:srgbClr val="5B0000"/>
    <a:srgbClr val="800000"/>
    <a:srgbClr val="FF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76" autoAdjust="0"/>
    <p:restoredTop sz="95000" autoAdjust="0"/>
  </p:normalViewPr>
  <p:slideViewPr>
    <p:cSldViewPr snapToGrid="0">
      <p:cViewPr varScale="1">
        <p:scale>
          <a:sx n="77" d="100"/>
          <a:sy n="77" d="100"/>
        </p:scale>
        <p:origin x="192" y="704"/>
      </p:cViewPr>
      <p:guideLst>
        <p:guide orient="horz" pos="2160"/>
        <p:guide pos="288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696"/>
    </p:cViewPr>
  </p:sorterViewPr>
  <p:notesViewPr>
    <p:cSldViewPr snapToGrid="0">
      <p:cViewPr>
        <p:scale>
          <a:sx n="106" d="100"/>
          <a:sy n="106" d="100"/>
        </p:scale>
        <p:origin x="-1488" y="-72"/>
      </p:cViewPr>
      <p:guideLst>
        <p:guide orient="horz" pos="3225"/>
        <p:guide pos="2236"/>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067482995477"/>
          <c:y val="0.185434945863476"/>
          <c:w val="0.810900453066814"/>
          <c:h val="0.683440402292842"/>
        </c:manualLayout>
      </c:layout>
      <c:lineChart>
        <c:grouping val="standard"/>
        <c:varyColors val="0"/>
        <c:ser>
          <c:idx val="0"/>
          <c:order val="0"/>
          <c:tx>
            <c:strRef>
              <c:f>Sheet1!$B$1</c:f>
              <c:strCache>
                <c:ptCount val="1"/>
                <c:pt idx="0">
                  <c:v>Series 1</c:v>
                </c:pt>
              </c:strCache>
            </c:strRef>
          </c:tx>
          <c:spPr>
            <a:ln w="38100"/>
          </c:spPr>
          <c:cat>
            <c:numRef>
              <c:f>Sheet1!$A$2:$A$9</c:f>
              <c:numCache>
                <c:formatCode>General</c:formatCode>
                <c:ptCount val="8"/>
                <c:pt idx="0">
                  <c:v>0.0</c:v>
                </c:pt>
                <c:pt idx="1">
                  <c:v>1.0</c:v>
                </c:pt>
                <c:pt idx="2">
                  <c:v>2.0</c:v>
                </c:pt>
                <c:pt idx="3">
                  <c:v>3.0</c:v>
                </c:pt>
                <c:pt idx="4">
                  <c:v>4.0</c:v>
                </c:pt>
                <c:pt idx="5">
                  <c:v>5.0</c:v>
                </c:pt>
                <c:pt idx="6">
                  <c:v>6.0</c:v>
                </c:pt>
                <c:pt idx="7">
                  <c:v>7.0</c:v>
                </c:pt>
              </c:numCache>
            </c:numRef>
          </c:cat>
          <c:val>
            <c:numRef>
              <c:f>Sheet1!$B$2:$B$9</c:f>
              <c:numCache>
                <c:formatCode>General</c:formatCode>
                <c:ptCount val="8"/>
                <c:pt idx="0">
                  <c:v>0.0</c:v>
                </c:pt>
                <c:pt idx="1">
                  <c:v>10.0</c:v>
                </c:pt>
                <c:pt idx="2">
                  <c:v>40.0</c:v>
                </c:pt>
                <c:pt idx="3">
                  <c:v>190.0</c:v>
                </c:pt>
                <c:pt idx="4">
                  <c:v>360.0</c:v>
                </c:pt>
                <c:pt idx="5">
                  <c:v>480.0</c:v>
                </c:pt>
                <c:pt idx="6">
                  <c:v>510.0</c:v>
                </c:pt>
                <c:pt idx="7">
                  <c:v>520.0</c:v>
                </c:pt>
              </c:numCache>
            </c:numRef>
          </c:val>
          <c:smooth val="0"/>
        </c:ser>
        <c:dLbls>
          <c:showLegendKey val="0"/>
          <c:showVal val="0"/>
          <c:showCatName val="0"/>
          <c:showSerName val="0"/>
          <c:showPercent val="0"/>
          <c:showBubbleSize val="0"/>
        </c:dLbls>
        <c:marker val="1"/>
        <c:smooth val="0"/>
        <c:axId val="-763036864"/>
        <c:axId val="-547335152"/>
      </c:lineChart>
      <c:catAx>
        <c:axId val="-763036864"/>
        <c:scaling>
          <c:orientation val="minMax"/>
        </c:scaling>
        <c:delete val="0"/>
        <c:axPos val="b"/>
        <c:majorGridlines>
          <c:spPr>
            <a:ln>
              <a:solidFill>
                <a:schemeClr val="bg1">
                  <a:lumMod val="85000"/>
                </a:schemeClr>
              </a:solidFill>
            </a:ln>
          </c:spPr>
        </c:majorGridlines>
        <c:numFmt formatCode="General" sourceLinked="1"/>
        <c:majorTickMark val="out"/>
        <c:minorTickMark val="none"/>
        <c:tickLblPos val="nextTo"/>
        <c:txPr>
          <a:bodyPr/>
          <a:lstStyle/>
          <a:p>
            <a:pPr>
              <a:defRPr sz="1200" baseline="0"/>
            </a:pPr>
            <a:endParaRPr lang="en-US"/>
          </a:p>
        </c:txPr>
        <c:crossAx val="-547335152"/>
        <c:crosses val="autoZero"/>
        <c:auto val="1"/>
        <c:lblAlgn val="ctr"/>
        <c:lblOffset val="100"/>
        <c:noMultiLvlLbl val="0"/>
      </c:catAx>
      <c:valAx>
        <c:axId val="-547335152"/>
        <c:scaling>
          <c:orientation val="minMax"/>
        </c:scaling>
        <c:delete val="0"/>
        <c:axPos val="l"/>
        <c:majorGridlines>
          <c:spPr>
            <a:ln>
              <a:noFill/>
            </a:ln>
          </c:spPr>
        </c:majorGridlines>
        <c:numFmt formatCode="General" sourceLinked="1"/>
        <c:majorTickMark val="out"/>
        <c:minorTickMark val="none"/>
        <c:tickLblPos val="nextTo"/>
        <c:txPr>
          <a:bodyPr/>
          <a:lstStyle/>
          <a:p>
            <a:pPr>
              <a:defRPr sz="1000" baseline="0"/>
            </a:pPr>
            <a:endParaRPr lang="en-US"/>
          </a:p>
        </c:txPr>
        <c:crossAx val="-763036864"/>
        <c:crosses val="autoZero"/>
        <c:crossBetween val="midCat"/>
      </c:valAx>
      <c:spPr>
        <a:solidFill>
          <a:schemeClr val="bg1">
            <a:lumMod val="95000"/>
          </a:schemeClr>
        </a:solidFill>
      </c:spPr>
    </c:plotArea>
    <c:plotVisOnly val="1"/>
    <c:dispBlanksAs val="gap"/>
    <c:showDLblsOverMax val="0"/>
  </c:chart>
  <c:spPr>
    <a:solidFill>
      <a:srgbClr val="FFFFCC"/>
    </a:solidFill>
    <a:ln w="12700">
      <a:solidFill>
        <a:schemeClr val="bg1">
          <a:lumMod val="65000"/>
        </a:schemeClr>
      </a:solidFill>
    </a:ln>
    <a:effectLst>
      <a:outerShdw blurRad="50800" dist="38100" dir="8100000" algn="tr" rotWithShape="0">
        <a:prstClr val="black">
          <a:alpha val="40000"/>
        </a:prstClr>
      </a:outerShdw>
    </a:effectLst>
  </c:spPr>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smtClean="0"/>
            <a:t>D</a:t>
          </a:r>
          <a:endParaRPr lang="en-US" dirty="0"/>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smtClean="0"/>
            <a:t>C</a:t>
          </a:r>
          <a:endParaRPr lang="en-US" dirty="0"/>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smtClean="0"/>
            <a:t>A</a:t>
          </a:r>
          <a:endParaRPr lang="en-US" dirty="0"/>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smtClean="0"/>
            <a:t>P</a:t>
          </a:r>
          <a:endParaRPr lang="en-US" dirty="0"/>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t>
        <a:bodyPr/>
        <a:lstStyle/>
        <a:p>
          <a:endParaRPr lang="en-US"/>
        </a:p>
      </dgm:t>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t>
        <a:bodyPr/>
        <a:lstStyle/>
        <a:p>
          <a:endParaRPr lang="en-US"/>
        </a:p>
      </dgm:t>
    </dgm:pt>
    <dgm:pt modelId="{B3CA27BA-A25B-9340-B4F8-A7174A728D9A}" type="pres">
      <dgm:prSet presAssocID="{11B8C323-057B-6441-99A2-317BEEBE35EF}" presName="sibTrans" presStyleLbl="node1" presStyleIdx="0" presStyleCnt="4"/>
      <dgm:spPr/>
      <dgm:t>
        <a:bodyPr/>
        <a:lstStyle/>
        <a:p>
          <a:endParaRPr lang="en-US"/>
        </a:p>
      </dgm:t>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t>
        <a:bodyPr/>
        <a:lstStyle/>
        <a:p>
          <a:endParaRPr lang="en-US"/>
        </a:p>
      </dgm:t>
    </dgm:pt>
    <dgm:pt modelId="{249051EC-F66A-584A-A150-95ED33348B57}" type="pres">
      <dgm:prSet presAssocID="{C1CCB627-1090-BA4B-AF8D-3189971223D0}" presName="sibTrans" presStyleLbl="node1" presStyleIdx="1" presStyleCnt="4"/>
      <dgm:spPr/>
      <dgm:t>
        <a:bodyPr/>
        <a:lstStyle/>
        <a:p>
          <a:endParaRPr lang="en-US"/>
        </a:p>
      </dgm:t>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t>
        <a:bodyPr/>
        <a:lstStyle/>
        <a:p>
          <a:endParaRPr lang="en-US"/>
        </a:p>
      </dgm:t>
    </dgm:pt>
    <dgm:pt modelId="{E4A922D6-F7F7-4049-B5C5-E7FA4E6CFF15}" type="pres">
      <dgm:prSet presAssocID="{836346A5-5AE6-CD4A-9B88-B2333DA08C01}" presName="sibTrans" presStyleLbl="node1" presStyleIdx="2" presStyleCnt="4"/>
      <dgm:spPr/>
      <dgm:t>
        <a:bodyPr/>
        <a:lstStyle/>
        <a:p>
          <a:endParaRPr lang="en-US"/>
        </a:p>
      </dgm:t>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t>
        <a:bodyPr/>
        <a:lstStyle/>
        <a:p>
          <a:endParaRPr lang="en-US"/>
        </a:p>
      </dgm:t>
    </dgm:pt>
    <dgm:pt modelId="{A2B32F0D-B48E-4041-ADAB-2883F1B22FDB}" type="pres">
      <dgm:prSet presAssocID="{A14BCAAD-E29B-3E4C-A8B1-884FB66DA62E}" presName="sibTrans" presStyleLbl="node1" presStyleIdx="3" presStyleCnt="4"/>
      <dgm:spPr/>
      <dgm:t>
        <a:bodyPr/>
        <a:lstStyle/>
        <a:p>
          <a:endParaRPr lang="en-US"/>
        </a:p>
      </dgm:t>
    </dgm:pt>
  </dgm:ptLst>
  <dgm:cxnLst>
    <dgm:cxn modelId="{FA82BCEC-A8AA-D14F-B9CB-A759877B1E91}" srcId="{A588B9C3-CEB4-E34C-8C52-0058A77A5967}" destId="{45BDB10D-D8FF-1B41-95F3-E7C6E32C9832}" srcOrd="1" destOrd="0" parTransId="{7FC090E0-0471-CD47-A4F2-F8AF709FC9F0}" sibTransId="{C1CCB627-1090-BA4B-AF8D-3189971223D0}"/>
    <dgm:cxn modelId="{F6A2C82A-FB75-434A-B981-763C6E2006BC}" srcId="{A588B9C3-CEB4-E34C-8C52-0058A77A5967}" destId="{F1D14543-F82D-C34D-9668-173C4903971A}" srcOrd="0" destOrd="0" parTransId="{4D57FF92-5D3B-7140-A10D-0ACF4851BE21}" sibTransId="{11B8C323-057B-6441-99A2-317BEEBE35EF}"/>
    <dgm:cxn modelId="{B1CF719B-4AC4-A843-B6D1-9F07BFBDF6B3}" type="presOf" srcId="{11B8C323-057B-6441-99A2-317BEEBE35EF}" destId="{B3CA27BA-A25B-9340-B4F8-A7174A728D9A}" srcOrd="0" destOrd="0" presId="urn:microsoft.com/office/officeart/2005/8/layout/cycle1"/>
    <dgm:cxn modelId="{1090A39B-F8FE-D647-82F9-E14788E9AAAA}" type="presOf" srcId="{C1CCB627-1090-BA4B-AF8D-3189971223D0}" destId="{249051EC-F66A-584A-A150-95ED33348B57}" srcOrd="0" destOrd="0" presId="urn:microsoft.com/office/officeart/2005/8/layout/cycle1"/>
    <dgm:cxn modelId="{A46415E3-A76E-1B4A-BAE7-D3C75413B74D}" type="presOf" srcId="{A14BCAAD-E29B-3E4C-A8B1-884FB66DA62E}" destId="{A2B32F0D-B48E-4041-ADAB-2883F1B22FDB}" srcOrd="0" destOrd="0" presId="urn:microsoft.com/office/officeart/2005/8/layout/cycle1"/>
    <dgm:cxn modelId="{5C1B0C1A-1544-3845-9165-672FF4F78F57}" type="presOf" srcId="{A588B9C3-CEB4-E34C-8C52-0058A77A5967}" destId="{7B27746E-D0D9-E64F-A9ED-AB79DBD41883}" srcOrd="0" destOrd="0" presId="urn:microsoft.com/office/officeart/2005/8/layout/cycle1"/>
    <dgm:cxn modelId="{2E397367-9A0A-1949-819E-F4EDB11F00A2}" type="presOf" srcId="{65947C88-E531-4940-B19C-89A94C1CFB76}" destId="{03627AB9-E216-8A4B-A7F7-D323A1EC49D9}" srcOrd="0" destOrd="0" presId="urn:microsoft.com/office/officeart/2005/8/layout/cycle1"/>
    <dgm:cxn modelId="{3E684455-58E7-6C46-A239-1806B592E3D4}" type="presOf" srcId="{836346A5-5AE6-CD4A-9B88-B2333DA08C01}" destId="{E4A922D6-F7F7-4049-B5C5-E7FA4E6CFF15}" srcOrd="0" destOrd="0" presId="urn:microsoft.com/office/officeart/2005/8/layout/cycle1"/>
    <dgm:cxn modelId="{35DECE06-72BE-3B4B-9C46-7E2186E14AEF}" type="presOf" srcId="{540B18D2-E4E9-8949-97E2-FCFF55243BFE}" destId="{825CBC42-BFBF-574B-8254-A9554F009746}" srcOrd="0" destOrd="0" presId="urn:microsoft.com/office/officeart/2005/8/layout/cycle1"/>
    <dgm:cxn modelId="{81536360-B5E0-9846-AC08-419E17DA8196}" srcId="{A588B9C3-CEB4-E34C-8C52-0058A77A5967}" destId="{65947C88-E531-4940-B19C-89A94C1CFB76}" srcOrd="2" destOrd="0" parTransId="{8EBF483E-D202-7C4D-95A3-6F31F71411D0}" sibTransId="{836346A5-5AE6-CD4A-9B88-B2333DA08C01}"/>
    <dgm:cxn modelId="{FA2FD340-6780-9E40-8B5D-25B7B70B3579}" type="presOf" srcId="{F1D14543-F82D-C34D-9668-173C4903971A}" destId="{0B4E8802-BF8B-A848-A20A-B295040CFECA}" srcOrd="0" destOrd="0" presId="urn:microsoft.com/office/officeart/2005/8/layout/cycle1"/>
    <dgm:cxn modelId="{C050BD73-4541-F346-97CC-4A8ABB6FA1EE}" srcId="{A588B9C3-CEB4-E34C-8C52-0058A77A5967}" destId="{540B18D2-E4E9-8949-97E2-FCFF55243BFE}" srcOrd="3" destOrd="0" parTransId="{6C946167-0D90-AB48-8A46-B0A37F3B89C3}" sibTransId="{A14BCAAD-E29B-3E4C-A8B1-884FB66DA62E}"/>
    <dgm:cxn modelId="{6CD10D2D-1168-624D-9A74-FF9169175FAA}" type="presOf" srcId="{45BDB10D-D8FF-1B41-95F3-E7C6E32C9832}" destId="{7E9B646F-A801-F04D-9EDB-553A5A3BFCA6}" srcOrd="0" destOrd="0" presId="urn:microsoft.com/office/officeart/2005/8/layout/cycle1"/>
    <dgm:cxn modelId="{E69B1061-9D6E-5846-9593-FC51F2F541B4}" type="presParOf" srcId="{7B27746E-D0D9-E64F-A9ED-AB79DBD41883}" destId="{E7464EE5-05E1-2A4E-AF60-E276E5530F61}" srcOrd="0" destOrd="0" presId="urn:microsoft.com/office/officeart/2005/8/layout/cycle1"/>
    <dgm:cxn modelId="{24BE2BA0-6C71-934E-ABF8-8F2DF52B4B3F}" type="presParOf" srcId="{7B27746E-D0D9-E64F-A9ED-AB79DBD41883}" destId="{0B4E8802-BF8B-A848-A20A-B295040CFECA}" srcOrd="1" destOrd="0" presId="urn:microsoft.com/office/officeart/2005/8/layout/cycle1"/>
    <dgm:cxn modelId="{9717A6D7-F83C-5A46-8190-CDB01913E67C}" type="presParOf" srcId="{7B27746E-D0D9-E64F-A9ED-AB79DBD41883}" destId="{B3CA27BA-A25B-9340-B4F8-A7174A728D9A}" srcOrd="2" destOrd="0" presId="urn:microsoft.com/office/officeart/2005/8/layout/cycle1"/>
    <dgm:cxn modelId="{6FF63156-3586-5348-A58F-3131BE8D6DC4}" type="presParOf" srcId="{7B27746E-D0D9-E64F-A9ED-AB79DBD41883}" destId="{1B81FA1F-3AA8-1043-8B93-D900BF74EE87}" srcOrd="3" destOrd="0" presId="urn:microsoft.com/office/officeart/2005/8/layout/cycle1"/>
    <dgm:cxn modelId="{D4CA1B7D-59B5-1F4A-A96A-676FD6FA52A6}" type="presParOf" srcId="{7B27746E-D0D9-E64F-A9ED-AB79DBD41883}" destId="{7E9B646F-A801-F04D-9EDB-553A5A3BFCA6}" srcOrd="4" destOrd="0" presId="urn:microsoft.com/office/officeart/2005/8/layout/cycle1"/>
    <dgm:cxn modelId="{1F66F945-1F83-7E49-8832-D07E7B0B4C7B}" type="presParOf" srcId="{7B27746E-D0D9-E64F-A9ED-AB79DBD41883}" destId="{249051EC-F66A-584A-A150-95ED33348B57}" srcOrd="5" destOrd="0" presId="urn:microsoft.com/office/officeart/2005/8/layout/cycle1"/>
    <dgm:cxn modelId="{D6FF2CEC-DAF5-6441-A26A-626BBC076154}" type="presParOf" srcId="{7B27746E-D0D9-E64F-A9ED-AB79DBD41883}" destId="{875E946C-9A53-EB4A-8A6E-EE28410A1FBE}" srcOrd="6" destOrd="0" presId="urn:microsoft.com/office/officeart/2005/8/layout/cycle1"/>
    <dgm:cxn modelId="{40193FB1-89DC-4949-AF9F-3AF27D7AE8C5}" type="presParOf" srcId="{7B27746E-D0D9-E64F-A9ED-AB79DBD41883}" destId="{03627AB9-E216-8A4B-A7F7-D323A1EC49D9}" srcOrd="7" destOrd="0" presId="urn:microsoft.com/office/officeart/2005/8/layout/cycle1"/>
    <dgm:cxn modelId="{6E1D8F07-2D16-F64B-B549-B9686C5A585A}" type="presParOf" srcId="{7B27746E-D0D9-E64F-A9ED-AB79DBD41883}" destId="{E4A922D6-F7F7-4049-B5C5-E7FA4E6CFF15}" srcOrd="8" destOrd="0" presId="urn:microsoft.com/office/officeart/2005/8/layout/cycle1"/>
    <dgm:cxn modelId="{2E274215-A1D6-974E-A0C6-8C94B6DA19B3}" type="presParOf" srcId="{7B27746E-D0D9-E64F-A9ED-AB79DBD41883}" destId="{328FF0C9-C8E9-7844-82B9-8DEF6433702C}" srcOrd="9" destOrd="0" presId="urn:microsoft.com/office/officeart/2005/8/layout/cycle1"/>
    <dgm:cxn modelId="{0AE4397B-23F4-0448-A181-30E9F19858DB}" type="presParOf" srcId="{7B27746E-D0D9-E64F-A9ED-AB79DBD41883}" destId="{825CBC42-BFBF-574B-8254-A9554F009746}" srcOrd="10" destOrd="0" presId="urn:microsoft.com/office/officeart/2005/8/layout/cycle1"/>
    <dgm:cxn modelId="{A3DD3C72-825C-094E-B424-938484AFD0E2}"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smtClean="0"/>
            <a:t>D</a:t>
          </a:r>
          <a:endParaRPr lang="en-US" dirty="0"/>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smtClean="0"/>
            <a:t>C</a:t>
          </a:r>
          <a:endParaRPr lang="en-US" dirty="0"/>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smtClean="0"/>
            <a:t>A</a:t>
          </a:r>
          <a:endParaRPr lang="en-US" dirty="0"/>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smtClean="0"/>
            <a:t>P</a:t>
          </a:r>
          <a:endParaRPr lang="en-US" dirty="0"/>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t>
        <a:bodyPr/>
        <a:lstStyle/>
        <a:p>
          <a:endParaRPr lang="en-US"/>
        </a:p>
      </dgm:t>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t>
        <a:bodyPr/>
        <a:lstStyle/>
        <a:p>
          <a:endParaRPr lang="en-US"/>
        </a:p>
      </dgm:t>
    </dgm:pt>
    <dgm:pt modelId="{B3CA27BA-A25B-9340-B4F8-A7174A728D9A}" type="pres">
      <dgm:prSet presAssocID="{11B8C323-057B-6441-99A2-317BEEBE35EF}" presName="sibTrans" presStyleLbl="node1" presStyleIdx="0" presStyleCnt="4"/>
      <dgm:spPr/>
      <dgm:t>
        <a:bodyPr/>
        <a:lstStyle/>
        <a:p>
          <a:endParaRPr lang="en-US"/>
        </a:p>
      </dgm:t>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t>
        <a:bodyPr/>
        <a:lstStyle/>
        <a:p>
          <a:endParaRPr lang="en-US"/>
        </a:p>
      </dgm:t>
    </dgm:pt>
    <dgm:pt modelId="{249051EC-F66A-584A-A150-95ED33348B57}" type="pres">
      <dgm:prSet presAssocID="{C1CCB627-1090-BA4B-AF8D-3189971223D0}" presName="sibTrans" presStyleLbl="node1" presStyleIdx="1" presStyleCnt="4" custLinFactNeighborX="5187"/>
      <dgm:spPr/>
      <dgm:t>
        <a:bodyPr/>
        <a:lstStyle/>
        <a:p>
          <a:endParaRPr lang="en-US"/>
        </a:p>
      </dgm:t>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t>
        <a:bodyPr/>
        <a:lstStyle/>
        <a:p>
          <a:endParaRPr lang="en-US"/>
        </a:p>
      </dgm:t>
    </dgm:pt>
    <dgm:pt modelId="{E4A922D6-F7F7-4049-B5C5-E7FA4E6CFF15}" type="pres">
      <dgm:prSet presAssocID="{836346A5-5AE6-CD4A-9B88-B2333DA08C01}" presName="sibTrans" presStyleLbl="node1" presStyleIdx="2" presStyleCnt="4"/>
      <dgm:spPr/>
      <dgm:t>
        <a:bodyPr/>
        <a:lstStyle/>
        <a:p>
          <a:endParaRPr lang="en-US"/>
        </a:p>
      </dgm:t>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t>
        <a:bodyPr/>
        <a:lstStyle/>
        <a:p>
          <a:endParaRPr lang="en-US"/>
        </a:p>
      </dgm:t>
    </dgm:pt>
    <dgm:pt modelId="{A2B32F0D-B48E-4041-ADAB-2883F1B22FDB}" type="pres">
      <dgm:prSet presAssocID="{A14BCAAD-E29B-3E4C-A8B1-884FB66DA62E}" presName="sibTrans" presStyleLbl="node1" presStyleIdx="3" presStyleCnt="4"/>
      <dgm:spPr/>
      <dgm:t>
        <a:bodyPr/>
        <a:lstStyle/>
        <a:p>
          <a:endParaRPr lang="en-US"/>
        </a:p>
      </dgm:t>
    </dgm:pt>
  </dgm:ptLst>
  <dgm:cxnLst>
    <dgm:cxn modelId="{85A289DD-A8D2-8D41-BA2A-2488138B874F}" type="presOf" srcId="{F1D14543-F82D-C34D-9668-173C4903971A}" destId="{0B4E8802-BF8B-A848-A20A-B295040CFECA}" srcOrd="0" destOrd="0" presId="urn:microsoft.com/office/officeart/2005/8/layout/cycle1"/>
    <dgm:cxn modelId="{4CC734DF-AFD5-8748-BBFC-92FBAE59944E}" type="presOf" srcId="{11B8C323-057B-6441-99A2-317BEEBE35EF}" destId="{B3CA27BA-A25B-9340-B4F8-A7174A728D9A}" srcOrd="0" destOrd="0" presId="urn:microsoft.com/office/officeart/2005/8/layout/cycle1"/>
    <dgm:cxn modelId="{B00AB99A-A5A4-C143-9634-817A03C0C6BF}" type="presOf" srcId="{540B18D2-E4E9-8949-97E2-FCFF55243BFE}" destId="{825CBC42-BFBF-574B-8254-A9554F009746}"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81536360-B5E0-9846-AC08-419E17DA8196}" srcId="{A588B9C3-CEB4-E34C-8C52-0058A77A5967}" destId="{65947C88-E531-4940-B19C-89A94C1CFB76}" srcOrd="2" destOrd="0" parTransId="{8EBF483E-D202-7C4D-95A3-6F31F71411D0}" sibTransId="{836346A5-5AE6-CD4A-9B88-B2333DA08C01}"/>
    <dgm:cxn modelId="{FA9F1AE6-2D75-0641-92B3-2025046BF601}" type="presOf" srcId="{65947C88-E531-4940-B19C-89A94C1CFB76}" destId="{03627AB9-E216-8A4B-A7F7-D323A1EC49D9}" srcOrd="0" destOrd="0" presId="urn:microsoft.com/office/officeart/2005/8/layout/cycle1"/>
    <dgm:cxn modelId="{7CB63485-300A-1B44-9D26-E428FEDA7A63}" type="presOf" srcId="{C1CCB627-1090-BA4B-AF8D-3189971223D0}" destId="{249051EC-F66A-584A-A150-95ED33348B57}" srcOrd="0" destOrd="0" presId="urn:microsoft.com/office/officeart/2005/8/layout/cycle1"/>
    <dgm:cxn modelId="{C050BD73-4541-F346-97CC-4A8ABB6FA1EE}" srcId="{A588B9C3-CEB4-E34C-8C52-0058A77A5967}" destId="{540B18D2-E4E9-8949-97E2-FCFF55243BFE}" srcOrd="3" destOrd="0" parTransId="{6C946167-0D90-AB48-8A46-B0A37F3B89C3}" sibTransId="{A14BCAAD-E29B-3E4C-A8B1-884FB66DA62E}"/>
    <dgm:cxn modelId="{500E423D-6B95-414D-8E04-42D447AC4EC2}" type="presOf" srcId="{A14BCAAD-E29B-3E4C-A8B1-884FB66DA62E}" destId="{A2B32F0D-B48E-4041-ADAB-2883F1B22FDB}" srcOrd="0" destOrd="0" presId="urn:microsoft.com/office/officeart/2005/8/layout/cycle1"/>
    <dgm:cxn modelId="{5BE85531-4AEE-734D-B58E-BBFAD19099FE}" type="presOf" srcId="{45BDB10D-D8FF-1B41-95F3-E7C6E32C9832}" destId="{7E9B646F-A801-F04D-9EDB-553A5A3BFCA6}" srcOrd="0" destOrd="0" presId="urn:microsoft.com/office/officeart/2005/8/layout/cycle1"/>
    <dgm:cxn modelId="{572BA827-EEFC-8C4F-8BB7-A703E4164DFB}" type="presOf" srcId="{A588B9C3-CEB4-E34C-8C52-0058A77A5967}" destId="{7B27746E-D0D9-E64F-A9ED-AB79DBD41883}" srcOrd="0" destOrd="0" presId="urn:microsoft.com/office/officeart/2005/8/layout/cycle1"/>
    <dgm:cxn modelId="{BB394EDA-3388-7A40-A729-CCF150BF4ADE}" type="presOf" srcId="{836346A5-5AE6-CD4A-9B88-B2333DA08C01}" destId="{E4A922D6-F7F7-4049-B5C5-E7FA4E6CFF15}" srcOrd="0" destOrd="0" presId="urn:microsoft.com/office/officeart/2005/8/layout/cycle1"/>
    <dgm:cxn modelId="{F6A2C82A-FB75-434A-B981-763C6E2006BC}" srcId="{A588B9C3-CEB4-E34C-8C52-0058A77A5967}" destId="{F1D14543-F82D-C34D-9668-173C4903971A}" srcOrd="0" destOrd="0" parTransId="{4D57FF92-5D3B-7140-A10D-0ACF4851BE21}" sibTransId="{11B8C323-057B-6441-99A2-317BEEBE35EF}"/>
    <dgm:cxn modelId="{43A9FB59-87C5-3646-B717-4701EB84CD27}" type="presParOf" srcId="{7B27746E-D0D9-E64F-A9ED-AB79DBD41883}" destId="{E7464EE5-05E1-2A4E-AF60-E276E5530F61}" srcOrd="0" destOrd="0" presId="urn:microsoft.com/office/officeart/2005/8/layout/cycle1"/>
    <dgm:cxn modelId="{B6BEB8A4-DFD9-7743-A93C-F37882B95D63}" type="presParOf" srcId="{7B27746E-D0D9-E64F-A9ED-AB79DBD41883}" destId="{0B4E8802-BF8B-A848-A20A-B295040CFECA}" srcOrd="1" destOrd="0" presId="urn:microsoft.com/office/officeart/2005/8/layout/cycle1"/>
    <dgm:cxn modelId="{DFDC2D7E-BDC2-6C44-B37A-4E389E52BC4B}" type="presParOf" srcId="{7B27746E-D0D9-E64F-A9ED-AB79DBD41883}" destId="{B3CA27BA-A25B-9340-B4F8-A7174A728D9A}" srcOrd="2" destOrd="0" presId="urn:microsoft.com/office/officeart/2005/8/layout/cycle1"/>
    <dgm:cxn modelId="{F4B6CB1E-7270-DD45-BF5F-4B006B036870}" type="presParOf" srcId="{7B27746E-D0D9-E64F-A9ED-AB79DBD41883}" destId="{1B81FA1F-3AA8-1043-8B93-D900BF74EE87}" srcOrd="3" destOrd="0" presId="urn:microsoft.com/office/officeart/2005/8/layout/cycle1"/>
    <dgm:cxn modelId="{A48D42A3-FA1E-FA46-B64D-01B38F6B154B}" type="presParOf" srcId="{7B27746E-D0D9-E64F-A9ED-AB79DBD41883}" destId="{7E9B646F-A801-F04D-9EDB-553A5A3BFCA6}" srcOrd="4" destOrd="0" presId="urn:microsoft.com/office/officeart/2005/8/layout/cycle1"/>
    <dgm:cxn modelId="{473E4021-B53E-1C45-A455-A7F889DE83C8}" type="presParOf" srcId="{7B27746E-D0D9-E64F-A9ED-AB79DBD41883}" destId="{249051EC-F66A-584A-A150-95ED33348B57}" srcOrd="5" destOrd="0" presId="urn:microsoft.com/office/officeart/2005/8/layout/cycle1"/>
    <dgm:cxn modelId="{4FBA51C3-E7DF-0B48-A1A7-A4D1E9D12C7B}" type="presParOf" srcId="{7B27746E-D0D9-E64F-A9ED-AB79DBD41883}" destId="{875E946C-9A53-EB4A-8A6E-EE28410A1FBE}" srcOrd="6" destOrd="0" presId="urn:microsoft.com/office/officeart/2005/8/layout/cycle1"/>
    <dgm:cxn modelId="{4DB8C014-EA00-A347-A345-9FF7FCCC4C6A}" type="presParOf" srcId="{7B27746E-D0D9-E64F-A9ED-AB79DBD41883}" destId="{03627AB9-E216-8A4B-A7F7-D323A1EC49D9}" srcOrd="7" destOrd="0" presId="urn:microsoft.com/office/officeart/2005/8/layout/cycle1"/>
    <dgm:cxn modelId="{98F9C7A6-213F-F54D-B3B5-17310D3E853D}" type="presParOf" srcId="{7B27746E-D0D9-E64F-A9ED-AB79DBD41883}" destId="{E4A922D6-F7F7-4049-B5C5-E7FA4E6CFF15}" srcOrd="8" destOrd="0" presId="urn:microsoft.com/office/officeart/2005/8/layout/cycle1"/>
    <dgm:cxn modelId="{5FE205BC-1166-3242-9B6F-346EF81F523B}" type="presParOf" srcId="{7B27746E-D0D9-E64F-A9ED-AB79DBD41883}" destId="{328FF0C9-C8E9-7844-82B9-8DEF6433702C}" srcOrd="9" destOrd="0" presId="urn:microsoft.com/office/officeart/2005/8/layout/cycle1"/>
    <dgm:cxn modelId="{22450A62-1AD4-F142-84A8-3CBA21A67C52}" type="presParOf" srcId="{7B27746E-D0D9-E64F-A9ED-AB79DBD41883}" destId="{825CBC42-BFBF-574B-8254-A9554F009746}" srcOrd="10" destOrd="0" presId="urn:microsoft.com/office/officeart/2005/8/layout/cycle1"/>
    <dgm:cxn modelId="{9D4EA7B0-60B3-1B41-9139-C32D77C0BC20}"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smtClean="0"/>
            <a:t>D</a:t>
          </a:r>
          <a:endParaRPr lang="en-US" dirty="0"/>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smtClean="0"/>
            <a:t>C</a:t>
          </a:r>
          <a:endParaRPr lang="en-US" dirty="0"/>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smtClean="0"/>
            <a:t>A</a:t>
          </a:r>
          <a:endParaRPr lang="en-US" dirty="0"/>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smtClean="0"/>
            <a:t>P</a:t>
          </a:r>
          <a:endParaRPr lang="en-US" dirty="0"/>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t>
        <a:bodyPr/>
        <a:lstStyle/>
        <a:p>
          <a:endParaRPr lang="en-US"/>
        </a:p>
      </dgm:t>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t>
        <a:bodyPr/>
        <a:lstStyle/>
        <a:p>
          <a:endParaRPr lang="en-US"/>
        </a:p>
      </dgm:t>
    </dgm:pt>
    <dgm:pt modelId="{B3CA27BA-A25B-9340-B4F8-A7174A728D9A}" type="pres">
      <dgm:prSet presAssocID="{11B8C323-057B-6441-99A2-317BEEBE35EF}" presName="sibTrans" presStyleLbl="node1" presStyleIdx="0" presStyleCnt="4"/>
      <dgm:spPr/>
      <dgm:t>
        <a:bodyPr/>
        <a:lstStyle/>
        <a:p>
          <a:endParaRPr lang="en-US"/>
        </a:p>
      </dgm:t>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t>
        <a:bodyPr/>
        <a:lstStyle/>
        <a:p>
          <a:endParaRPr lang="en-US"/>
        </a:p>
      </dgm:t>
    </dgm:pt>
    <dgm:pt modelId="{249051EC-F66A-584A-A150-95ED33348B57}" type="pres">
      <dgm:prSet presAssocID="{C1CCB627-1090-BA4B-AF8D-3189971223D0}" presName="sibTrans" presStyleLbl="node1" presStyleIdx="1" presStyleCnt="4" custLinFactNeighborX="5187"/>
      <dgm:spPr/>
      <dgm:t>
        <a:bodyPr/>
        <a:lstStyle/>
        <a:p>
          <a:endParaRPr lang="en-US"/>
        </a:p>
      </dgm:t>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t>
        <a:bodyPr/>
        <a:lstStyle/>
        <a:p>
          <a:endParaRPr lang="en-US"/>
        </a:p>
      </dgm:t>
    </dgm:pt>
    <dgm:pt modelId="{E4A922D6-F7F7-4049-B5C5-E7FA4E6CFF15}" type="pres">
      <dgm:prSet presAssocID="{836346A5-5AE6-CD4A-9B88-B2333DA08C01}" presName="sibTrans" presStyleLbl="node1" presStyleIdx="2" presStyleCnt="4"/>
      <dgm:spPr/>
      <dgm:t>
        <a:bodyPr/>
        <a:lstStyle/>
        <a:p>
          <a:endParaRPr lang="en-US"/>
        </a:p>
      </dgm:t>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t>
        <a:bodyPr/>
        <a:lstStyle/>
        <a:p>
          <a:endParaRPr lang="en-US"/>
        </a:p>
      </dgm:t>
    </dgm:pt>
    <dgm:pt modelId="{A2B32F0D-B48E-4041-ADAB-2883F1B22FDB}" type="pres">
      <dgm:prSet presAssocID="{A14BCAAD-E29B-3E4C-A8B1-884FB66DA62E}" presName="sibTrans" presStyleLbl="node1" presStyleIdx="3" presStyleCnt="4"/>
      <dgm:spPr/>
      <dgm:t>
        <a:bodyPr/>
        <a:lstStyle/>
        <a:p>
          <a:endParaRPr lang="en-US"/>
        </a:p>
      </dgm:t>
    </dgm:pt>
  </dgm:ptLst>
  <dgm:cxnLst>
    <dgm:cxn modelId="{EE326F2B-763E-9A4F-97A6-9CBE04427EE2}" type="presOf" srcId="{45BDB10D-D8FF-1B41-95F3-E7C6E32C9832}" destId="{7E9B646F-A801-F04D-9EDB-553A5A3BFCA6}" srcOrd="0" destOrd="0" presId="urn:microsoft.com/office/officeart/2005/8/layout/cycle1"/>
    <dgm:cxn modelId="{E7CB6225-5B1E-734D-8E17-A89FFBCA1166}" type="presOf" srcId="{836346A5-5AE6-CD4A-9B88-B2333DA08C01}" destId="{E4A922D6-F7F7-4049-B5C5-E7FA4E6CFF15}" srcOrd="0" destOrd="0" presId="urn:microsoft.com/office/officeart/2005/8/layout/cycle1"/>
    <dgm:cxn modelId="{77021E47-6EEA-3C4A-8D62-3A239949BCCD}" type="presOf" srcId="{A588B9C3-CEB4-E34C-8C52-0058A77A5967}" destId="{7B27746E-D0D9-E64F-A9ED-AB79DBD41883}" srcOrd="0" destOrd="0" presId="urn:microsoft.com/office/officeart/2005/8/layout/cycle1"/>
    <dgm:cxn modelId="{B58E6596-6409-9A4E-ACF4-6EA20D462B87}" type="presOf" srcId="{540B18D2-E4E9-8949-97E2-FCFF55243BFE}" destId="{825CBC42-BFBF-574B-8254-A9554F009746}"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81536360-B5E0-9846-AC08-419E17DA8196}" srcId="{A588B9C3-CEB4-E34C-8C52-0058A77A5967}" destId="{65947C88-E531-4940-B19C-89A94C1CFB76}" srcOrd="2" destOrd="0" parTransId="{8EBF483E-D202-7C4D-95A3-6F31F71411D0}" sibTransId="{836346A5-5AE6-CD4A-9B88-B2333DA08C01}"/>
    <dgm:cxn modelId="{C050BD73-4541-F346-97CC-4A8ABB6FA1EE}" srcId="{A588B9C3-CEB4-E34C-8C52-0058A77A5967}" destId="{540B18D2-E4E9-8949-97E2-FCFF55243BFE}" srcOrd="3" destOrd="0" parTransId="{6C946167-0D90-AB48-8A46-B0A37F3B89C3}" sibTransId="{A14BCAAD-E29B-3E4C-A8B1-884FB66DA62E}"/>
    <dgm:cxn modelId="{1E29C7F6-201F-CD4C-BB53-1FC1F703273E}" type="presOf" srcId="{65947C88-E531-4940-B19C-89A94C1CFB76}" destId="{03627AB9-E216-8A4B-A7F7-D323A1EC49D9}" srcOrd="0" destOrd="0" presId="urn:microsoft.com/office/officeart/2005/8/layout/cycle1"/>
    <dgm:cxn modelId="{4689080F-F799-F14E-BBF3-D45C32204FC3}" type="presOf" srcId="{A14BCAAD-E29B-3E4C-A8B1-884FB66DA62E}" destId="{A2B32F0D-B48E-4041-ADAB-2883F1B22FDB}" srcOrd="0" destOrd="0" presId="urn:microsoft.com/office/officeart/2005/8/layout/cycle1"/>
    <dgm:cxn modelId="{A930D5F9-F30F-F748-84C1-DA5921998B86}" type="presOf" srcId="{C1CCB627-1090-BA4B-AF8D-3189971223D0}" destId="{249051EC-F66A-584A-A150-95ED33348B57}" srcOrd="0" destOrd="0" presId="urn:microsoft.com/office/officeart/2005/8/layout/cycle1"/>
    <dgm:cxn modelId="{0B82EEFF-25F4-9A44-A9CA-B62F6DC7119B}" type="presOf" srcId="{F1D14543-F82D-C34D-9668-173C4903971A}" destId="{0B4E8802-BF8B-A848-A20A-B295040CFECA}" srcOrd="0" destOrd="0" presId="urn:microsoft.com/office/officeart/2005/8/layout/cycle1"/>
    <dgm:cxn modelId="{E33B2918-415B-2149-AE0D-724FDB83CB3B}" type="presOf" srcId="{11B8C323-057B-6441-99A2-317BEEBE35EF}" destId="{B3CA27BA-A25B-9340-B4F8-A7174A728D9A}" srcOrd="0" destOrd="0" presId="urn:microsoft.com/office/officeart/2005/8/layout/cycle1"/>
    <dgm:cxn modelId="{F6A2C82A-FB75-434A-B981-763C6E2006BC}" srcId="{A588B9C3-CEB4-E34C-8C52-0058A77A5967}" destId="{F1D14543-F82D-C34D-9668-173C4903971A}" srcOrd="0" destOrd="0" parTransId="{4D57FF92-5D3B-7140-A10D-0ACF4851BE21}" sibTransId="{11B8C323-057B-6441-99A2-317BEEBE35EF}"/>
    <dgm:cxn modelId="{330A0D50-EB65-9C4A-BA3A-6B83D4D20ACE}" type="presParOf" srcId="{7B27746E-D0D9-E64F-A9ED-AB79DBD41883}" destId="{E7464EE5-05E1-2A4E-AF60-E276E5530F61}" srcOrd="0" destOrd="0" presId="urn:microsoft.com/office/officeart/2005/8/layout/cycle1"/>
    <dgm:cxn modelId="{CFAE42A5-15BE-FE4D-9B37-88DDF3905201}" type="presParOf" srcId="{7B27746E-D0D9-E64F-A9ED-AB79DBD41883}" destId="{0B4E8802-BF8B-A848-A20A-B295040CFECA}" srcOrd="1" destOrd="0" presId="urn:microsoft.com/office/officeart/2005/8/layout/cycle1"/>
    <dgm:cxn modelId="{20A30AB3-D94E-CC42-AAF4-3AC69ECEC5AD}" type="presParOf" srcId="{7B27746E-D0D9-E64F-A9ED-AB79DBD41883}" destId="{B3CA27BA-A25B-9340-B4F8-A7174A728D9A}" srcOrd="2" destOrd="0" presId="urn:microsoft.com/office/officeart/2005/8/layout/cycle1"/>
    <dgm:cxn modelId="{24EC1B9C-EE6E-7442-BDE2-071532612659}" type="presParOf" srcId="{7B27746E-D0D9-E64F-A9ED-AB79DBD41883}" destId="{1B81FA1F-3AA8-1043-8B93-D900BF74EE87}" srcOrd="3" destOrd="0" presId="urn:microsoft.com/office/officeart/2005/8/layout/cycle1"/>
    <dgm:cxn modelId="{264D1A05-511B-B74D-B08D-9B0F5FBC1EFD}" type="presParOf" srcId="{7B27746E-D0D9-E64F-A9ED-AB79DBD41883}" destId="{7E9B646F-A801-F04D-9EDB-553A5A3BFCA6}" srcOrd="4" destOrd="0" presId="urn:microsoft.com/office/officeart/2005/8/layout/cycle1"/>
    <dgm:cxn modelId="{E4D6FF99-91DE-FD41-BA81-5E61FBFAA6CB}" type="presParOf" srcId="{7B27746E-D0D9-E64F-A9ED-AB79DBD41883}" destId="{249051EC-F66A-584A-A150-95ED33348B57}" srcOrd="5" destOrd="0" presId="urn:microsoft.com/office/officeart/2005/8/layout/cycle1"/>
    <dgm:cxn modelId="{56545E0B-7C21-A549-97EF-94BF6F7EFA8B}" type="presParOf" srcId="{7B27746E-D0D9-E64F-A9ED-AB79DBD41883}" destId="{875E946C-9A53-EB4A-8A6E-EE28410A1FBE}" srcOrd="6" destOrd="0" presId="urn:microsoft.com/office/officeart/2005/8/layout/cycle1"/>
    <dgm:cxn modelId="{9B5DDF24-B520-2D4C-B727-DB1058BDF78E}" type="presParOf" srcId="{7B27746E-D0D9-E64F-A9ED-AB79DBD41883}" destId="{03627AB9-E216-8A4B-A7F7-D323A1EC49D9}" srcOrd="7" destOrd="0" presId="urn:microsoft.com/office/officeart/2005/8/layout/cycle1"/>
    <dgm:cxn modelId="{98270767-1508-B645-8DCC-7EB892C1A797}" type="presParOf" srcId="{7B27746E-D0D9-E64F-A9ED-AB79DBD41883}" destId="{E4A922D6-F7F7-4049-B5C5-E7FA4E6CFF15}" srcOrd="8" destOrd="0" presId="urn:microsoft.com/office/officeart/2005/8/layout/cycle1"/>
    <dgm:cxn modelId="{9EC3AF98-C7AA-1246-ACFC-2ACB17D4200E}" type="presParOf" srcId="{7B27746E-D0D9-E64F-A9ED-AB79DBD41883}" destId="{328FF0C9-C8E9-7844-82B9-8DEF6433702C}" srcOrd="9" destOrd="0" presId="urn:microsoft.com/office/officeart/2005/8/layout/cycle1"/>
    <dgm:cxn modelId="{C00F8ACB-C2F3-6C46-A10B-67B574AB74DB}" type="presParOf" srcId="{7B27746E-D0D9-E64F-A9ED-AB79DBD41883}" destId="{825CBC42-BFBF-574B-8254-A9554F009746}" srcOrd="10" destOrd="0" presId="urn:microsoft.com/office/officeart/2005/8/layout/cycle1"/>
    <dgm:cxn modelId="{7DC86158-2347-E84D-8D32-8FB5C79ED4FD}"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smtClean="0"/>
            <a:t>D</a:t>
          </a:r>
          <a:endParaRPr lang="en-US" dirty="0"/>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smtClean="0"/>
            <a:t>C</a:t>
          </a:r>
          <a:endParaRPr lang="en-US" dirty="0"/>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smtClean="0"/>
            <a:t>A</a:t>
          </a:r>
          <a:endParaRPr lang="en-US" dirty="0"/>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smtClean="0"/>
            <a:t>P</a:t>
          </a:r>
          <a:endParaRPr lang="en-US" dirty="0"/>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t>
        <a:bodyPr/>
        <a:lstStyle/>
        <a:p>
          <a:endParaRPr lang="en-US"/>
        </a:p>
      </dgm:t>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t>
        <a:bodyPr/>
        <a:lstStyle/>
        <a:p>
          <a:endParaRPr lang="en-US"/>
        </a:p>
      </dgm:t>
    </dgm:pt>
    <dgm:pt modelId="{B3CA27BA-A25B-9340-B4F8-A7174A728D9A}" type="pres">
      <dgm:prSet presAssocID="{11B8C323-057B-6441-99A2-317BEEBE35EF}" presName="sibTrans" presStyleLbl="node1" presStyleIdx="0" presStyleCnt="4"/>
      <dgm:spPr/>
      <dgm:t>
        <a:bodyPr/>
        <a:lstStyle/>
        <a:p>
          <a:endParaRPr lang="en-US"/>
        </a:p>
      </dgm:t>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t>
        <a:bodyPr/>
        <a:lstStyle/>
        <a:p>
          <a:endParaRPr lang="en-US"/>
        </a:p>
      </dgm:t>
    </dgm:pt>
    <dgm:pt modelId="{249051EC-F66A-584A-A150-95ED33348B57}" type="pres">
      <dgm:prSet presAssocID="{C1CCB627-1090-BA4B-AF8D-3189971223D0}" presName="sibTrans" presStyleLbl="node1" presStyleIdx="1" presStyleCnt="4" custLinFactNeighborX="5187"/>
      <dgm:spPr/>
      <dgm:t>
        <a:bodyPr/>
        <a:lstStyle/>
        <a:p>
          <a:endParaRPr lang="en-US"/>
        </a:p>
      </dgm:t>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t>
        <a:bodyPr/>
        <a:lstStyle/>
        <a:p>
          <a:endParaRPr lang="en-US"/>
        </a:p>
      </dgm:t>
    </dgm:pt>
    <dgm:pt modelId="{E4A922D6-F7F7-4049-B5C5-E7FA4E6CFF15}" type="pres">
      <dgm:prSet presAssocID="{836346A5-5AE6-CD4A-9B88-B2333DA08C01}" presName="sibTrans" presStyleLbl="node1" presStyleIdx="2" presStyleCnt="4"/>
      <dgm:spPr/>
      <dgm:t>
        <a:bodyPr/>
        <a:lstStyle/>
        <a:p>
          <a:endParaRPr lang="en-US"/>
        </a:p>
      </dgm:t>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t>
        <a:bodyPr/>
        <a:lstStyle/>
        <a:p>
          <a:endParaRPr lang="en-US"/>
        </a:p>
      </dgm:t>
    </dgm:pt>
    <dgm:pt modelId="{A2B32F0D-B48E-4041-ADAB-2883F1B22FDB}" type="pres">
      <dgm:prSet presAssocID="{A14BCAAD-E29B-3E4C-A8B1-884FB66DA62E}" presName="sibTrans" presStyleLbl="node1" presStyleIdx="3" presStyleCnt="4"/>
      <dgm:spPr/>
      <dgm:t>
        <a:bodyPr/>
        <a:lstStyle/>
        <a:p>
          <a:endParaRPr lang="en-US"/>
        </a:p>
      </dgm:t>
    </dgm:pt>
  </dgm:ptLst>
  <dgm:cxnLst>
    <dgm:cxn modelId="{C7DAA60E-9B8A-6943-B5F4-F9653C52D806}" type="presOf" srcId="{45BDB10D-D8FF-1B41-95F3-E7C6E32C9832}" destId="{7E9B646F-A801-F04D-9EDB-553A5A3BFCA6}" srcOrd="0" destOrd="0" presId="urn:microsoft.com/office/officeart/2005/8/layout/cycle1"/>
    <dgm:cxn modelId="{E7F9B38F-062A-E94F-BC47-1EA62D5E75EB}" type="presOf" srcId="{C1CCB627-1090-BA4B-AF8D-3189971223D0}" destId="{249051EC-F66A-584A-A150-95ED33348B57}" srcOrd="0" destOrd="0" presId="urn:microsoft.com/office/officeart/2005/8/layout/cycle1"/>
    <dgm:cxn modelId="{CA3CE0DF-1E4C-4C4F-978B-15E22CE7E133}" type="presOf" srcId="{A588B9C3-CEB4-E34C-8C52-0058A77A5967}" destId="{7B27746E-D0D9-E64F-A9ED-AB79DBD41883}"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F6A2C82A-FB75-434A-B981-763C6E2006BC}" srcId="{A588B9C3-CEB4-E34C-8C52-0058A77A5967}" destId="{F1D14543-F82D-C34D-9668-173C4903971A}" srcOrd="0" destOrd="0" parTransId="{4D57FF92-5D3B-7140-A10D-0ACF4851BE21}" sibTransId="{11B8C323-057B-6441-99A2-317BEEBE35EF}"/>
    <dgm:cxn modelId="{ED37E144-2D32-014F-A8F9-D701201DB44F}" type="presOf" srcId="{11B8C323-057B-6441-99A2-317BEEBE35EF}" destId="{B3CA27BA-A25B-9340-B4F8-A7174A728D9A}" srcOrd="0" destOrd="0" presId="urn:microsoft.com/office/officeart/2005/8/layout/cycle1"/>
    <dgm:cxn modelId="{E7791583-F7A0-E24E-B50D-B9DE214D8E6B}" type="presOf" srcId="{65947C88-E531-4940-B19C-89A94C1CFB76}" destId="{03627AB9-E216-8A4B-A7F7-D323A1EC49D9}" srcOrd="0" destOrd="0" presId="urn:microsoft.com/office/officeart/2005/8/layout/cycle1"/>
    <dgm:cxn modelId="{84570F7A-0E87-034D-8139-F1E37789F6EF}" type="presOf" srcId="{540B18D2-E4E9-8949-97E2-FCFF55243BFE}" destId="{825CBC42-BFBF-574B-8254-A9554F009746}" srcOrd="0" destOrd="0" presId="urn:microsoft.com/office/officeart/2005/8/layout/cycle1"/>
    <dgm:cxn modelId="{09365ABD-4EC3-864D-AE9B-5A05FA271B58}" type="presOf" srcId="{A14BCAAD-E29B-3E4C-A8B1-884FB66DA62E}" destId="{A2B32F0D-B48E-4041-ADAB-2883F1B22FDB}" srcOrd="0" destOrd="0" presId="urn:microsoft.com/office/officeart/2005/8/layout/cycle1"/>
    <dgm:cxn modelId="{8BA784C2-7B2A-B145-8DA0-AE80BBFBCC43}" type="presOf" srcId="{F1D14543-F82D-C34D-9668-173C4903971A}" destId="{0B4E8802-BF8B-A848-A20A-B295040CFECA}" srcOrd="0" destOrd="0" presId="urn:microsoft.com/office/officeart/2005/8/layout/cycle1"/>
    <dgm:cxn modelId="{C050BD73-4541-F346-97CC-4A8ABB6FA1EE}" srcId="{A588B9C3-CEB4-E34C-8C52-0058A77A5967}" destId="{540B18D2-E4E9-8949-97E2-FCFF55243BFE}" srcOrd="3" destOrd="0" parTransId="{6C946167-0D90-AB48-8A46-B0A37F3B89C3}" sibTransId="{A14BCAAD-E29B-3E4C-A8B1-884FB66DA62E}"/>
    <dgm:cxn modelId="{81536360-B5E0-9846-AC08-419E17DA8196}" srcId="{A588B9C3-CEB4-E34C-8C52-0058A77A5967}" destId="{65947C88-E531-4940-B19C-89A94C1CFB76}" srcOrd="2" destOrd="0" parTransId="{8EBF483E-D202-7C4D-95A3-6F31F71411D0}" sibTransId="{836346A5-5AE6-CD4A-9B88-B2333DA08C01}"/>
    <dgm:cxn modelId="{2021D640-DF72-EA40-9E3D-838C6B3EDE6D}" type="presOf" srcId="{836346A5-5AE6-CD4A-9B88-B2333DA08C01}" destId="{E4A922D6-F7F7-4049-B5C5-E7FA4E6CFF15}" srcOrd="0" destOrd="0" presId="urn:microsoft.com/office/officeart/2005/8/layout/cycle1"/>
    <dgm:cxn modelId="{9A38A3A7-061D-DA4B-867B-7EC0EB1ECBF5}" type="presParOf" srcId="{7B27746E-D0D9-E64F-A9ED-AB79DBD41883}" destId="{E7464EE5-05E1-2A4E-AF60-E276E5530F61}" srcOrd="0" destOrd="0" presId="urn:microsoft.com/office/officeart/2005/8/layout/cycle1"/>
    <dgm:cxn modelId="{AB902FBF-71EE-1B41-AA1C-B9440FDD1BDE}" type="presParOf" srcId="{7B27746E-D0D9-E64F-A9ED-AB79DBD41883}" destId="{0B4E8802-BF8B-A848-A20A-B295040CFECA}" srcOrd="1" destOrd="0" presId="urn:microsoft.com/office/officeart/2005/8/layout/cycle1"/>
    <dgm:cxn modelId="{B6DB88D3-4483-7248-A3CD-DD2668806FB8}" type="presParOf" srcId="{7B27746E-D0D9-E64F-A9ED-AB79DBD41883}" destId="{B3CA27BA-A25B-9340-B4F8-A7174A728D9A}" srcOrd="2" destOrd="0" presId="urn:microsoft.com/office/officeart/2005/8/layout/cycle1"/>
    <dgm:cxn modelId="{48DD2B05-69F9-0848-8A76-8D2192E3194E}" type="presParOf" srcId="{7B27746E-D0D9-E64F-A9ED-AB79DBD41883}" destId="{1B81FA1F-3AA8-1043-8B93-D900BF74EE87}" srcOrd="3" destOrd="0" presId="urn:microsoft.com/office/officeart/2005/8/layout/cycle1"/>
    <dgm:cxn modelId="{58BB8305-C89E-DE44-B0E9-AAEA21246CF4}" type="presParOf" srcId="{7B27746E-D0D9-E64F-A9ED-AB79DBD41883}" destId="{7E9B646F-A801-F04D-9EDB-553A5A3BFCA6}" srcOrd="4" destOrd="0" presId="urn:microsoft.com/office/officeart/2005/8/layout/cycle1"/>
    <dgm:cxn modelId="{571AF6C1-F28A-3946-86D9-ED5B25FFE789}" type="presParOf" srcId="{7B27746E-D0D9-E64F-A9ED-AB79DBD41883}" destId="{249051EC-F66A-584A-A150-95ED33348B57}" srcOrd="5" destOrd="0" presId="urn:microsoft.com/office/officeart/2005/8/layout/cycle1"/>
    <dgm:cxn modelId="{334163C3-4BBA-6E49-8895-9ABC336C55C5}" type="presParOf" srcId="{7B27746E-D0D9-E64F-A9ED-AB79DBD41883}" destId="{875E946C-9A53-EB4A-8A6E-EE28410A1FBE}" srcOrd="6" destOrd="0" presId="urn:microsoft.com/office/officeart/2005/8/layout/cycle1"/>
    <dgm:cxn modelId="{6514B31E-0DAC-EB41-BB66-3E200CF4CB7B}" type="presParOf" srcId="{7B27746E-D0D9-E64F-A9ED-AB79DBD41883}" destId="{03627AB9-E216-8A4B-A7F7-D323A1EC49D9}" srcOrd="7" destOrd="0" presId="urn:microsoft.com/office/officeart/2005/8/layout/cycle1"/>
    <dgm:cxn modelId="{855010E1-5FC2-7345-B50B-AB9B0B278557}" type="presParOf" srcId="{7B27746E-D0D9-E64F-A9ED-AB79DBD41883}" destId="{E4A922D6-F7F7-4049-B5C5-E7FA4E6CFF15}" srcOrd="8" destOrd="0" presId="urn:microsoft.com/office/officeart/2005/8/layout/cycle1"/>
    <dgm:cxn modelId="{5160FB18-876A-ED44-B76A-0F3AFDEE8C49}" type="presParOf" srcId="{7B27746E-D0D9-E64F-A9ED-AB79DBD41883}" destId="{328FF0C9-C8E9-7844-82B9-8DEF6433702C}" srcOrd="9" destOrd="0" presId="urn:microsoft.com/office/officeart/2005/8/layout/cycle1"/>
    <dgm:cxn modelId="{7873ADB5-F68E-A74F-80EB-0BB2442A6648}" type="presParOf" srcId="{7B27746E-D0D9-E64F-A9ED-AB79DBD41883}" destId="{825CBC42-BFBF-574B-8254-A9554F009746}" srcOrd="10" destOrd="0" presId="urn:microsoft.com/office/officeart/2005/8/layout/cycle1"/>
    <dgm:cxn modelId="{AAE8CAA7-690C-E84C-B8CF-69B7CFD511A8}"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smtClean="0"/>
            <a:t>D</a:t>
          </a:r>
          <a:endParaRPr lang="en-US" dirty="0"/>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smtClean="0"/>
            <a:t>C</a:t>
          </a:r>
          <a:endParaRPr lang="en-US" dirty="0"/>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smtClean="0"/>
            <a:t>A</a:t>
          </a:r>
          <a:endParaRPr lang="en-US" dirty="0"/>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smtClean="0"/>
            <a:t>P</a:t>
          </a:r>
          <a:endParaRPr lang="en-US" dirty="0"/>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t>
        <a:bodyPr/>
        <a:lstStyle/>
        <a:p>
          <a:endParaRPr lang="en-US"/>
        </a:p>
      </dgm:t>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t>
        <a:bodyPr/>
        <a:lstStyle/>
        <a:p>
          <a:endParaRPr lang="en-US"/>
        </a:p>
      </dgm:t>
    </dgm:pt>
    <dgm:pt modelId="{B3CA27BA-A25B-9340-B4F8-A7174A728D9A}" type="pres">
      <dgm:prSet presAssocID="{11B8C323-057B-6441-99A2-317BEEBE35EF}" presName="sibTrans" presStyleLbl="node1" presStyleIdx="0" presStyleCnt="4"/>
      <dgm:spPr/>
      <dgm:t>
        <a:bodyPr/>
        <a:lstStyle/>
        <a:p>
          <a:endParaRPr lang="en-US"/>
        </a:p>
      </dgm:t>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t>
        <a:bodyPr/>
        <a:lstStyle/>
        <a:p>
          <a:endParaRPr lang="en-US"/>
        </a:p>
      </dgm:t>
    </dgm:pt>
    <dgm:pt modelId="{249051EC-F66A-584A-A150-95ED33348B57}" type="pres">
      <dgm:prSet presAssocID="{C1CCB627-1090-BA4B-AF8D-3189971223D0}" presName="sibTrans" presStyleLbl="node1" presStyleIdx="1" presStyleCnt="4" custLinFactNeighborX="5187"/>
      <dgm:spPr/>
      <dgm:t>
        <a:bodyPr/>
        <a:lstStyle/>
        <a:p>
          <a:endParaRPr lang="en-US"/>
        </a:p>
      </dgm:t>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t>
        <a:bodyPr/>
        <a:lstStyle/>
        <a:p>
          <a:endParaRPr lang="en-US"/>
        </a:p>
      </dgm:t>
    </dgm:pt>
    <dgm:pt modelId="{E4A922D6-F7F7-4049-B5C5-E7FA4E6CFF15}" type="pres">
      <dgm:prSet presAssocID="{836346A5-5AE6-CD4A-9B88-B2333DA08C01}" presName="sibTrans" presStyleLbl="node1" presStyleIdx="2" presStyleCnt="4"/>
      <dgm:spPr/>
      <dgm:t>
        <a:bodyPr/>
        <a:lstStyle/>
        <a:p>
          <a:endParaRPr lang="en-US"/>
        </a:p>
      </dgm:t>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t>
        <a:bodyPr/>
        <a:lstStyle/>
        <a:p>
          <a:endParaRPr lang="en-US"/>
        </a:p>
      </dgm:t>
    </dgm:pt>
    <dgm:pt modelId="{A2B32F0D-B48E-4041-ADAB-2883F1B22FDB}" type="pres">
      <dgm:prSet presAssocID="{A14BCAAD-E29B-3E4C-A8B1-884FB66DA62E}" presName="sibTrans" presStyleLbl="node1" presStyleIdx="3" presStyleCnt="4"/>
      <dgm:spPr/>
      <dgm:t>
        <a:bodyPr/>
        <a:lstStyle/>
        <a:p>
          <a:endParaRPr lang="en-US"/>
        </a:p>
      </dgm:t>
    </dgm:pt>
  </dgm:ptLst>
  <dgm:cxnLst>
    <dgm:cxn modelId="{996BCA01-4374-DA43-8054-3D172B5F2D95}" type="presOf" srcId="{C1CCB627-1090-BA4B-AF8D-3189971223D0}" destId="{249051EC-F66A-584A-A150-95ED33348B57}" srcOrd="0" destOrd="0" presId="urn:microsoft.com/office/officeart/2005/8/layout/cycle1"/>
    <dgm:cxn modelId="{D5F7D4F3-3BB2-5F4B-B34E-020A6823AF17}" type="presOf" srcId="{540B18D2-E4E9-8949-97E2-FCFF55243BFE}" destId="{825CBC42-BFBF-574B-8254-A9554F009746}"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115D4808-6568-BD40-9B8A-C2E0BCB47CBA}" type="presOf" srcId="{A14BCAAD-E29B-3E4C-A8B1-884FB66DA62E}" destId="{A2B32F0D-B48E-4041-ADAB-2883F1B22FDB}" srcOrd="0" destOrd="0" presId="urn:microsoft.com/office/officeart/2005/8/layout/cycle1"/>
    <dgm:cxn modelId="{81536360-B5E0-9846-AC08-419E17DA8196}" srcId="{A588B9C3-CEB4-E34C-8C52-0058A77A5967}" destId="{65947C88-E531-4940-B19C-89A94C1CFB76}" srcOrd="2" destOrd="0" parTransId="{8EBF483E-D202-7C4D-95A3-6F31F71411D0}" sibTransId="{836346A5-5AE6-CD4A-9B88-B2333DA08C01}"/>
    <dgm:cxn modelId="{D49961B2-6BC3-9E48-AF84-9817DBD61E16}" type="presOf" srcId="{836346A5-5AE6-CD4A-9B88-B2333DA08C01}" destId="{E4A922D6-F7F7-4049-B5C5-E7FA4E6CFF15}" srcOrd="0" destOrd="0" presId="urn:microsoft.com/office/officeart/2005/8/layout/cycle1"/>
    <dgm:cxn modelId="{9D64BBB5-083D-FE46-A322-A24003714E69}" type="presOf" srcId="{45BDB10D-D8FF-1B41-95F3-E7C6E32C9832}" destId="{7E9B646F-A801-F04D-9EDB-553A5A3BFCA6}" srcOrd="0" destOrd="0" presId="urn:microsoft.com/office/officeart/2005/8/layout/cycle1"/>
    <dgm:cxn modelId="{C050BD73-4541-F346-97CC-4A8ABB6FA1EE}" srcId="{A588B9C3-CEB4-E34C-8C52-0058A77A5967}" destId="{540B18D2-E4E9-8949-97E2-FCFF55243BFE}" srcOrd="3" destOrd="0" parTransId="{6C946167-0D90-AB48-8A46-B0A37F3B89C3}" sibTransId="{A14BCAAD-E29B-3E4C-A8B1-884FB66DA62E}"/>
    <dgm:cxn modelId="{6DE14C70-322C-2446-9613-8D9402E0B645}" type="presOf" srcId="{65947C88-E531-4940-B19C-89A94C1CFB76}" destId="{03627AB9-E216-8A4B-A7F7-D323A1EC49D9}" srcOrd="0" destOrd="0" presId="urn:microsoft.com/office/officeart/2005/8/layout/cycle1"/>
    <dgm:cxn modelId="{C1886F35-01F3-2E47-96A0-081DAD85C800}" type="presOf" srcId="{11B8C323-057B-6441-99A2-317BEEBE35EF}" destId="{B3CA27BA-A25B-9340-B4F8-A7174A728D9A}" srcOrd="0" destOrd="0" presId="urn:microsoft.com/office/officeart/2005/8/layout/cycle1"/>
    <dgm:cxn modelId="{606F0820-4B62-4547-B7F2-01C8600EC2EE}" type="presOf" srcId="{A588B9C3-CEB4-E34C-8C52-0058A77A5967}" destId="{7B27746E-D0D9-E64F-A9ED-AB79DBD41883}" srcOrd="0" destOrd="0" presId="urn:microsoft.com/office/officeart/2005/8/layout/cycle1"/>
    <dgm:cxn modelId="{F6A2C82A-FB75-434A-B981-763C6E2006BC}" srcId="{A588B9C3-CEB4-E34C-8C52-0058A77A5967}" destId="{F1D14543-F82D-C34D-9668-173C4903971A}" srcOrd="0" destOrd="0" parTransId="{4D57FF92-5D3B-7140-A10D-0ACF4851BE21}" sibTransId="{11B8C323-057B-6441-99A2-317BEEBE35EF}"/>
    <dgm:cxn modelId="{F668C993-C514-634B-A083-7A4DA079F799}" type="presOf" srcId="{F1D14543-F82D-C34D-9668-173C4903971A}" destId="{0B4E8802-BF8B-A848-A20A-B295040CFECA}" srcOrd="0" destOrd="0" presId="urn:microsoft.com/office/officeart/2005/8/layout/cycle1"/>
    <dgm:cxn modelId="{3ECBA861-8CA3-9D46-9E5D-E4F889F02F43}" type="presParOf" srcId="{7B27746E-D0D9-E64F-A9ED-AB79DBD41883}" destId="{E7464EE5-05E1-2A4E-AF60-E276E5530F61}" srcOrd="0" destOrd="0" presId="urn:microsoft.com/office/officeart/2005/8/layout/cycle1"/>
    <dgm:cxn modelId="{8314EF82-25F2-6449-AF4E-B31CE4BF091F}" type="presParOf" srcId="{7B27746E-D0D9-E64F-A9ED-AB79DBD41883}" destId="{0B4E8802-BF8B-A848-A20A-B295040CFECA}" srcOrd="1" destOrd="0" presId="urn:microsoft.com/office/officeart/2005/8/layout/cycle1"/>
    <dgm:cxn modelId="{44E7001C-4CB1-B64E-A2BB-F353E7F60065}" type="presParOf" srcId="{7B27746E-D0D9-E64F-A9ED-AB79DBD41883}" destId="{B3CA27BA-A25B-9340-B4F8-A7174A728D9A}" srcOrd="2" destOrd="0" presId="urn:microsoft.com/office/officeart/2005/8/layout/cycle1"/>
    <dgm:cxn modelId="{3CD13DF1-7711-DC41-964C-290ECA9940E9}" type="presParOf" srcId="{7B27746E-D0D9-E64F-A9ED-AB79DBD41883}" destId="{1B81FA1F-3AA8-1043-8B93-D900BF74EE87}" srcOrd="3" destOrd="0" presId="urn:microsoft.com/office/officeart/2005/8/layout/cycle1"/>
    <dgm:cxn modelId="{420D2204-CF0E-2944-8DF5-B63D8F7A3BBA}" type="presParOf" srcId="{7B27746E-D0D9-E64F-A9ED-AB79DBD41883}" destId="{7E9B646F-A801-F04D-9EDB-553A5A3BFCA6}" srcOrd="4" destOrd="0" presId="urn:microsoft.com/office/officeart/2005/8/layout/cycle1"/>
    <dgm:cxn modelId="{0158BA69-0B9B-E64F-BE8D-5AFE522FBA81}" type="presParOf" srcId="{7B27746E-D0D9-E64F-A9ED-AB79DBD41883}" destId="{249051EC-F66A-584A-A150-95ED33348B57}" srcOrd="5" destOrd="0" presId="urn:microsoft.com/office/officeart/2005/8/layout/cycle1"/>
    <dgm:cxn modelId="{6EDC0D6B-F964-6B48-89EE-A4C94E2A0BD2}" type="presParOf" srcId="{7B27746E-D0D9-E64F-A9ED-AB79DBD41883}" destId="{875E946C-9A53-EB4A-8A6E-EE28410A1FBE}" srcOrd="6" destOrd="0" presId="urn:microsoft.com/office/officeart/2005/8/layout/cycle1"/>
    <dgm:cxn modelId="{84ACA324-AB49-B042-8D73-6287DCE16235}" type="presParOf" srcId="{7B27746E-D0D9-E64F-A9ED-AB79DBD41883}" destId="{03627AB9-E216-8A4B-A7F7-D323A1EC49D9}" srcOrd="7" destOrd="0" presId="urn:microsoft.com/office/officeart/2005/8/layout/cycle1"/>
    <dgm:cxn modelId="{3AABBA70-E0C4-9F4D-9572-2946ED21D5A1}" type="presParOf" srcId="{7B27746E-D0D9-E64F-A9ED-AB79DBD41883}" destId="{E4A922D6-F7F7-4049-B5C5-E7FA4E6CFF15}" srcOrd="8" destOrd="0" presId="urn:microsoft.com/office/officeart/2005/8/layout/cycle1"/>
    <dgm:cxn modelId="{CF54F031-E7DA-6C4D-BC38-F6950940FAFC}" type="presParOf" srcId="{7B27746E-D0D9-E64F-A9ED-AB79DBD41883}" destId="{328FF0C9-C8E9-7844-82B9-8DEF6433702C}" srcOrd="9" destOrd="0" presId="urn:microsoft.com/office/officeart/2005/8/layout/cycle1"/>
    <dgm:cxn modelId="{9864C57F-EDE2-AB4C-91EC-1FC4FFD3B5E1}" type="presParOf" srcId="{7B27746E-D0D9-E64F-A9ED-AB79DBD41883}" destId="{825CBC42-BFBF-574B-8254-A9554F009746}" srcOrd="10" destOrd="0" presId="urn:microsoft.com/office/officeart/2005/8/layout/cycle1"/>
    <dgm:cxn modelId="{01A7FBD2-5B92-5741-9761-7A1242BD146C}"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smtClean="0"/>
            <a:t>D</a:t>
          </a:r>
          <a:endParaRPr lang="en-US" dirty="0"/>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smtClean="0"/>
            <a:t>C</a:t>
          </a:r>
          <a:endParaRPr lang="en-US" dirty="0"/>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smtClean="0"/>
            <a:t>A</a:t>
          </a:r>
          <a:endParaRPr lang="en-US" dirty="0"/>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smtClean="0"/>
            <a:t>P</a:t>
          </a:r>
          <a:endParaRPr lang="en-US" dirty="0"/>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t>
        <a:bodyPr/>
        <a:lstStyle/>
        <a:p>
          <a:endParaRPr lang="en-US"/>
        </a:p>
      </dgm:t>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t>
        <a:bodyPr/>
        <a:lstStyle/>
        <a:p>
          <a:endParaRPr lang="en-US"/>
        </a:p>
      </dgm:t>
    </dgm:pt>
    <dgm:pt modelId="{B3CA27BA-A25B-9340-B4F8-A7174A728D9A}" type="pres">
      <dgm:prSet presAssocID="{11B8C323-057B-6441-99A2-317BEEBE35EF}" presName="sibTrans" presStyleLbl="node1" presStyleIdx="0" presStyleCnt="4"/>
      <dgm:spPr/>
      <dgm:t>
        <a:bodyPr/>
        <a:lstStyle/>
        <a:p>
          <a:endParaRPr lang="en-US"/>
        </a:p>
      </dgm:t>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t>
        <a:bodyPr/>
        <a:lstStyle/>
        <a:p>
          <a:endParaRPr lang="en-US"/>
        </a:p>
      </dgm:t>
    </dgm:pt>
    <dgm:pt modelId="{249051EC-F66A-584A-A150-95ED33348B57}" type="pres">
      <dgm:prSet presAssocID="{C1CCB627-1090-BA4B-AF8D-3189971223D0}" presName="sibTrans" presStyleLbl="node1" presStyleIdx="1" presStyleCnt="4" custLinFactNeighborX="5187"/>
      <dgm:spPr/>
      <dgm:t>
        <a:bodyPr/>
        <a:lstStyle/>
        <a:p>
          <a:endParaRPr lang="en-US"/>
        </a:p>
      </dgm:t>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t>
        <a:bodyPr/>
        <a:lstStyle/>
        <a:p>
          <a:endParaRPr lang="en-US"/>
        </a:p>
      </dgm:t>
    </dgm:pt>
    <dgm:pt modelId="{E4A922D6-F7F7-4049-B5C5-E7FA4E6CFF15}" type="pres">
      <dgm:prSet presAssocID="{836346A5-5AE6-CD4A-9B88-B2333DA08C01}" presName="sibTrans" presStyleLbl="node1" presStyleIdx="2" presStyleCnt="4"/>
      <dgm:spPr/>
      <dgm:t>
        <a:bodyPr/>
        <a:lstStyle/>
        <a:p>
          <a:endParaRPr lang="en-US"/>
        </a:p>
      </dgm:t>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t>
        <a:bodyPr/>
        <a:lstStyle/>
        <a:p>
          <a:endParaRPr lang="en-US"/>
        </a:p>
      </dgm:t>
    </dgm:pt>
    <dgm:pt modelId="{A2B32F0D-B48E-4041-ADAB-2883F1B22FDB}" type="pres">
      <dgm:prSet presAssocID="{A14BCAAD-E29B-3E4C-A8B1-884FB66DA62E}" presName="sibTrans" presStyleLbl="node1" presStyleIdx="3" presStyleCnt="4"/>
      <dgm:spPr/>
      <dgm:t>
        <a:bodyPr/>
        <a:lstStyle/>
        <a:p>
          <a:endParaRPr lang="en-US"/>
        </a:p>
      </dgm:t>
    </dgm:pt>
  </dgm:ptLst>
  <dgm:cxnLst>
    <dgm:cxn modelId="{FEBEBAE2-20CA-7A49-8818-A0542079838B}" type="presOf" srcId="{A14BCAAD-E29B-3E4C-A8B1-884FB66DA62E}" destId="{A2B32F0D-B48E-4041-ADAB-2883F1B22FDB}"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6AC73022-A8A3-7D4B-B226-9DB51E326751}" type="presOf" srcId="{C1CCB627-1090-BA4B-AF8D-3189971223D0}" destId="{249051EC-F66A-584A-A150-95ED33348B57}" srcOrd="0" destOrd="0" presId="urn:microsoft.com/office/officeart/2005/8/layout/cycle1"/>
    <dgm:cxn modelId="{81536360-B5E0-9846-AC08-419E17DA8196}" srcId="{A588B9C3-CEB4-E34C-8C52-0058A77A5967}" destId="{65947C88-E531-4940-B19C-89A94C1CFB76}" srcOrd="2" destOrd="0" parTransId="{8EBF483E-D202-7C4D-95A3-6F31F71411D0}" sibTransId="{836346A5-5AE6-CD4A-9B88-B2333DA08C01}"/>
    <dgm:cxn modelId="{B190399E-0B01-704B-9996-3AAFFD90853B}" type="presOf" srcId="{540B18D2-E4E9-8949-97E2-FCFF55243BFE}" destId="{825CBC42-BFBF-574B-8254-A9554F009746}" srcOrd="0" destOrd="0" presId="urn:microsoft.com/office/officeart/2005/8/layout/cycle1"/>
    <dgm:cxn modelId="{9006027D-F8DC-5D43-ABFA-8227D399AF95}" type="presOf" srcId="{836346A5-5AE6-CD4A-9B88-B2333DA08C01}" destId="{E4A922D6-F7F7-4049-B5C5-E7FA4E6CFF15}" srcOrd="0" destOrd="0" presId="urn:microsoft.com/office/officeart/2005/8/layout/cycle1"/>
    <dgm:cxn modelId="{C050BD73-4541-F346-97CC-4A8ABB6FA1EE}" srcId="{A588B9C3-CEB4-E34C-8C52-0058A77A5967}" destId="{540B18D2-E4E9-8949-97E2-FCFF55243BFE}" srcOrd="3" destOrd="0" parTransId="{6C946167-0D90-AB48-8A46-B0A37F3B89C3}" sibTransId="{A14BCAAD-E29B-3E4C-A8B1-884FB66DA62E}"/>
    <dgm:cxn modelId="{C375F411-2D4C-C142-8F8D-D6CC438CA869}" type="presOf" srcId="{11B8C323-057B-6441-99A2-317BEEBE35EF}" destId="{B3CA27BA-A25B-9340-B4F8-A7174A728D9A}" srcOrd="0" destOrd="0" presId="urn:microsoft.com/office/officeart/2005/8/layout/cycle1"/>
    <dgm:cxn modelId="{414D62B3-9EED-5D49-97E4-18EF8B296748}" type="presOf" srcId="{A588B9C3-CEB4-E34C-8C52-0058A77A5967}" destId="{7B27746E-D0D9-E64F-A9ED-AB79DBD41883}" srcOrd="0" destOrd="0" presId="urn:microsoft.com/office/officeart/2005/8/layout/cycle1"/>
    <dgm:cxn modelId="{281A281B-DD9B-D44E-9E65-09667C517DBC}" type="presOf" srcId="{45BDB10D-D8FF-1B41-95F3-E7C6E32C9832}" destId="{7E9B646F-A801-F04D-9EDB-553A5A3BFCA6}" srcOrd="0" destOrd="0" presId="urn:microsoft.com/office/officeart/2005/8/layout/cycle1"/>
    <dgm:cxn modelId="{A24CB1DB-B8DF-D84B-8392-4A7718D7BDB4}" type="presOf" srcId="{65947C88-E531-4940-B19C-89A94C1CFB76}" destId="{03627AB9-E216-8A4B-A7F7-D323A1EC49D9}" srcOrd="0" destOrd="0" presId="urn:microsoft.com/office/officeart/2005/8/layout/cycle1"/>
    <dgm:cxn modelId="{C92D6579-875E-1647-A923-41DD31BBF344}" type="presOf" srcId="{F1D14543-F82D-C34D-9668-173C4903971A}" destId="{0B4E8802-BF8B-A848-A20A-B295040CFECA}" srcOrd="0" destOrd="0" presId="urn:microsoft.com/office/officeart/2005/8/layout/cycle1"/>
    <dgm:cxn modelId="{F6A2C82A-FB75-434A-B981-763C6E2006BC}" srcId="{A588B9C3-CEB4-E34C-8C52-0058A77A5967}" destId="{F1D14543-F82D-C34D-9668-173C4903971A}" srcOrd="0" destOrd="0" parTransId="{4D57FF92-5D3B-7140-A10D-0ACF4851BE21}" sibTransId="{11B8C323-057B-6441-99A2-317BEEBE35EF}"/>
    <dgm:cxn modelId="{6A92570E-5DAE-084E-9185-F94E6F4ED104}" type="presParOf" srcId="{7B27746E-D0D9-E64F-A9ED-AB79DBD41883}" destId="{E7464EE5-05E1-2A4E-AF60-E276E5530F61}" srcOrd="0" destOrd="0" presId="urn:microsoft.com/office/officeart/2005/8/layout/cycle1"/>
    <dgm:cxn modelId="{F9B85789-9858-5F47-8CD5-B337AC2CE4A2}" type="presParOf" srcId="{7B27746E-D0D9-E64F-A9ED-AB79DBD41883}" destId="{0B4E8802-BF8B-A848-A20A-B295040CFECA}" srcOrd="1" destOrd="0" presId="urn:microsoft.com/office/officeart/2005/8/layout/cycle1"/>
    <dgm:cxn modelId="{B8F19452-60C9-7B42-AC63-638594DBD027}" type="presParOf" srcId="{7B27746E-D0D9-E64F-A9ED-AB79DBD41883}" destId="{B3CA27BA-A25B-9340-B4F8-A7174A728D9A}" srcOrd="2" destOrd="0" presId="urn:microsoft.com/office/officeart/2005/8/layout/cycle1"/>
    <dgm:cxn modelId="{045B2FB2-7374-8A48-8F4B-2D997D868266}" type="presParOf" srcId="{7B27746E-D0D9-E64F-A9ED-AB79DBD41883}" destId="{1B81FA1F-3AA8-1043-8B93-D900BF74EE87}" srcOrd="3" destOrd="0" presId="urn:microsoft.com/office/officeart/2005/8/layout/cycle1"/>
    <dgm:cxn modelId="{51255FA2-9D58-134D-A30F-47133907AA0F}" type="presParOf" srcId="{7B27746E-D0D9-E64F-A9ED-AB79DBD41883}" destId="{7E9B646F-A801-F04D-9EDB-553A5A3BFCA6}" srcOrd="4" destOrd="0" presId="urn:microsoft.com/office/officeart/2005/8/layout/cycle1"/>
    <dgm:cxn modelId="{C23AC5C5-9E1A-9F4E-BDE8-63D2888DF98C}" type="presParOf" srcId="{7B27746E-D0D9-E64F-A9ED-AB79DBD41883}" destId="{249051EC-F66A-584A-A150-95ED33348B57}" srcOrd="5" destOrd="0" presId="urn:microsoft.com/office/officeart/2005/8/layout/cycle1"/>
    <dgm:cxn modelId="{813252F2-AB5A-8147-BF8B-6A43D200BE75}" type="presParOf" srcId="{7B27746E-D0D9-E64F-A9ED-AB79DBD41883}" destId="{875E946C-9A53-EB4A-8A6E-EE28410A1FBE}" srcOrd="6" destOrd="0" presId="urn:microsoft.com/office/officeart/2005/8/layout/cycle1"/>
    <dgm:cxn modelId="{5AE89426-FF95-8145-A35F-CE3EA97D96B6}" type="presParOf" srcId="{7B27746E-D0D9-E64F-A9ED-AB79DBD41883}" destId="{03627AB9-E216-8A4B-A7F7-D323A1EC49D9}" srcOrd="7" destOrd="0" presId="urn:microsoft.com/office/officeart/2005/8/layout/cycle1"/>
    <dgm:cxn modelId="{783DD11F-CEEE-A948-AB28-8F19A53E0EA1}" type="presParOf" srcId="{7B27746E-D0D9-E64F-A9ED-AB79DBD41883}" destId="{E4A922D6-F7F7-4049-B5C5-E7FA4E6CFF15}" srcOrd="8" destOrd="0" presId="urn:microsoft.com/office/officeart/2005/8/layout/cycle1"/>
    <dgm:cxn modelId="{4B292535-97C1-DE4C-9297-9C3AD6E77019}" type="presParOf" srcId="{7B27746E-D0D9-E64F-A9ED-AB79DBD41883}" destId="{328FF0C9-C8E9-7844-82B9-8DEF6433702C}" srcOrd="9" destOrd="0" presId="urn:microsoft.com/office/officeart/2005/8/layout/cycle1"/>
    <dgm:cxn modelId="{5C2E1FFD-C133-E24A-B799-0DF31C33F461}" type="presParOf" srcId="{7B27746E-D0D9-E64F-A9ED-AB79DBD41883}" destId="{825CBC42-BFBF-574B-8254-A9554F009746}" srcOrd="10" destOrd="0" presId="urn:microsoft.com/office/officeart/2005/8/layout/cycle1"/>
    <dgm:cxn modelId="{3128C408-F710-954E-8425-CAF023AF0CB9}"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smtClean="0"/>
            <a:t>D</a:t>
          </a:r>
          <a:endParaRPr lang="en-US" dirty="0"/>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smtClean="0"/>
            <a:t>C</a:t>
          </a:r>
          <a:endParaRPr lang="en-US" dirty="0"/>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smtClean="0"/>
            <a:t>A</a:t>
          </a:r>
          <a:endParaRPr lang="en-US" dirty="0"/>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smtClean="0"/>
            <a:t>P</a:t>
          </a:r>
          <a:endParaRPr lang="en-US" dirty="0"/>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t>
        <a:bodyPr/>
        <a:lstStyle/>
        <a:p>
          <a:endParaRPr lang="en-US"/>
        </a:p>
      </dgm:t>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t>
        <a:bodyPr/>
        <a:lstStyle/>
        <a:p>
          <a:endParaRPr lang="en-US"/>
        </a:p>
      </dgm:t>
    </dgm:pt>
    <dgm:pt modelId="{B3CA27BA-A25B-9340-B4F8-A7174A728D9A}" type="pres">
      <dgm:prSet presAssocID="{11B8C323-057B-6441-99A2-317BEEBE35EF}" presName="sibTrans" presStyleLbl="node1" presStyleIdx="0" presStyleCnt="4"/>
      <dgm:spPr/>
      <dgm:t>
        <a:bodyPr/>
        <a:lstStyle/>
        <a:p>
          <a:endParaRPr lang="en-US"/>
        </a:p>
      </dgm:t>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t>
        <a:bodyPr/>
        <a:lstStyle/>
        <a:p>
          <a:endParaRPr lang="en-US"/>
        </a:p>
      </dgm:t>
    </dgm:pt>
    <dgm:pt modelId="{249051EC-F66A-584A-A150-95ED33348B57}" type="pres">
      <dgm:prSet presAssocID="{C1CCB627-1090-BA4B-AF8D-3189971223D0}" presName="sibTrans" presStyleLbl="node1" presStyleIdx="1" presStyleCnt="4" custLinFactNeighborX="5187"/>
      <dgm:spPr/>
      <dgm:t>
        <a:bodyPr/>
        <a:lstStyle/>
        <a:p>
          <a:endParaRPr lang="en-US"/>
        </a:p>
      </dgm:t>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t>
        <a:bodyPr/>
        <a:lstStyle/>
        <a:p>
          <a:endParaRPr lang="en-US"/>
        </a:p>
      </dgm:t>
    </dgm:pt>
    <dgm:pt modelId="{E4A922D6-F7F7-4049-B5C5-E7FA4E6CFF15}" type="pres">
      <dgm:prSet presAssocID="{836346A5-5AE6-CD4A-9B88-B2333DA08C01}" presName="sibTrans" presStyleLbl="node1" presStyleIdx="2" presStyleCnt="4"/>
      <dgm:spPr/>
      <dgm:t>
        <a:bodyPr/>
        <a:lstStyle/>
        <a:p>
          <a:endParaRPr lang="en-US"/>
        </a:p>
      </dgm:t>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t>
        <a:bodyPr/>
        <a:lstStyle/>
        <a:p>
          <a:endParaRPr lang="en-US"/>
        </a:p>
      </dgm:t>
    </dgm:pt>
    <dgm:pt modelId="{A2B32F0D-B48E-4041-ADAB-2883F1B22FDB}" type="pres">
      <dgm:prSet presAssocID="{A14BCAAD-E29B-3E4C-A8B1-884FB66DA62E}" presName="sibTrans" presStyleLbl="node1" presStyleIdx="3" presStyleCnt="4"/>
      <dgm:spPr/>
      <dgm:t>
        <a:bodyPr/>
        <a:lstStyle/>
        <a:p>
          <a:endParaRPr lang="en-US"/>
        </a:p>
      </dgm:t>
    </dgm:pt>
  </dgm:ptLst>
  <dgm:cxnLst>
    <dgm:cxn modelId="{05B041C6-69A6-154F-979B-50E37698043A}" type="presOf" srcId="{A14BCAAD-E29B-3E4C-A8B1-884FB66DA62E}" destId="{A2B32F0D-B48E-4041-ADAB-2883F1B22FDB}" srcOrd="0" destOrd="0" presId="urn:microsoft.com/office/officeart/2005/8/layout/cycle1"/>
    <dgm:cxn modelId="{651F1AE5-0430-0E48-B4FC-BDF48D499F9C}" type="presOf" srcId="{11B8C323-057B-6441-99A2-317BEEBE35EF}" destId="{B3CA27BA-A25B-9340-B4F8-A7174A728D9A}" srcOrd="0" destOrd="0" presId="urn:microsoft.com/office/officeart/2005/8/layout/cycle1"/>
    <dgm:cxn modelId="{2C7477B2-00F2-224F-B473-92409FC5F55E}" type="presOf" srcId="{540B18D2-E4E9-8949-97E2-FCFF55243BFE}" destId="{825CBC42-BFBF-574B-8254-A9554F009746}" srcOrd="0" destOrd="0" presId="urn:microsoft.com/office/officeart/2005/8/layout/cycle1"/>
    <dgm:cxn modelId="{0DC72174-7757-3642-AF9D-57BFA4D3DE63}" type="presOf" srcId="{A588B9C3-CEB4-E34C-8C52-0058A77A5967}" destId="{7B27746E-D0D9-E64F-A9ED-AB79DBD41883}" srcOrd="0" destOrd="0" presId="urn:microsoft.com/office/officeart/2005/8/layout/cycle1"/>
    <dgm:cxn modelId="{2A30B456-5B9A-D84E-9632-E1D520085CFD}" type="presOf" srcId="{F1D14543-F82D-C34D-9668-173C4903971A}" destId="{0B4E8802-BF8B-A848-A20A-B295040CFECA}" srcOrd="0" destOrd="0" presId="urn:microsoft.com/office/officeart/2005/8/layout/cycle1"/>
    <dgm:cxn modelId="{FA82BCEC-A8AA-D14F-B9CB-A759877B1E91}" srcId="{A588B9C3-CEB4-E34C-8C52-0058A77A5967}" destId="{45BDB10D-D8FF-1B41-95F3-E7C6E32C9832}" srcOrd="1" destOrd="0" parTransId="{7FC090E0-0471-CD47-A4F2-F8AF709FC9F0}" sibTransId="{C1CCB627-1090-BA4B-AF8D-3189971223D0}"/>
    <dgm:cxn modelId="{81536360-B5E0-9846-AC08-419E17DA8196}" srcId="{A588B9C3-CEB4-E34C-8C52-0058A77A5967}" destId="{65947C88-E531-4940-B19C-89A94C1CFB76}" srcOrd="2" destOrd="0" parTransId="{8EBF483E-D202-7C4D-95A3-6F31F71411D0}" sibTransId="{836346A5-5AE6-CD4A-9B88-B2333DA08C01}"/>
    <dgm:cxn modelId="{C52C4609-A1DD-DB49-9E0B-59F334969637}" type="presOf" srcId="{C1CCB627-1090-BA4B-AF8D-3189971223D0}" destId="{249051EC-F66A-584A-A150-95ED33348B57}" srcOrd="0" destOrd="0" presId="urn:microsoft.com/office/officeart/2005/8/layout/cycle1"/>
    <dgm:cxn modelId="{22431C7E-6BA5-804A-A2B5-E5C2C413BAA8}" type="presOf" srcId="{45BDB10D-D8FF-1B41-95F3-E7C6E32C9832}" destId="{7E9B646F-A801-F04D-9EDB-553A5A3BFCA6}" srcOrd="0" destOrd="0" presId="urn:microsoft.com/office/officeart/2005/8/layout/cycle1"/>
    <dgm:cxn modelId="{C050BD73-4541-F346-97CC-4A8ABB6FA1EE}" srcId="{A588B9C3-CEB4-E34C-8C52-0058A77A5967}" destId="{540B18D2-E4E9-8949-97E2-FCFF55243BFE}" srcOrd="3" destOrd="0" parTransId="{6C946167-0D90-AB48-8A46-B0A37F3B89C3}" sibTransId="{A14BCAAD-E29B-3E4C-A8B1-884FB66DA62E}"/>
    <dgm:cxn modelId="{C4095494-25F4-F04C-B85D-7238FB5F0A36}" type="presOf" srcId="{65947C88-E531-4940-B19C-89A94C1CFB76}" destId="{03627AB9-E216-8A4B-A7F7-D323A1EC49D9}" srcOrd="0" destOrd="0" presId="urn:microsoft.com/office/officeart/2005/8/layout/cycle1"/>
    <dgm:cxn modelId="{F6A2C82A-FB75-434A-B981-763C6E2006BC}" srcId="{A588B9C3-CEB4-E34C-8C52-0058A77A5967}" destId="{F1D14543-F82D-C34D-9668-173C4903971A}" srcOrd="0" destOrd="0" parTransId="{4D57FF92-5D3B-7140-A10D-0ACF4851BE21}" sibTransId="{11B8C323-057B-6441-99A2-317BEEBE35EF}"/>
    <dgm:cxn modelId="{BE96A42B-2CAB-4C45-84CA-DE7DDEB3261A}" type="presOf" srcId="{836346A5-5AE6-CD4A-9B88-B2333DA08C01}" destId="{E4A922D6-F7F7-4049-B5C5-E7FA4E6CFF15}" srcOrd="0" destOrd="0" presId="urn:microsoft.com/office/officeart/2005/8/layout/cycle1"/>
    <dgm:cxn modelId="{72510C31-E91B-B349-B3EB-B05D94E56F15}" type="presParOf" srcId="{7B27746E-D0D9-E64F-A9ED-AB79DBD41883}" destId="{E7464EE5-05E1-2A4E-AF60-E276E5530F61}" srcOrd="0" destOrd="0" presId="urn:microsoft.com/office/officeart/2005/8/layout/cycle1"/>
    <dgm:cxn modelId="{91626FED-4D2B-D449-A9D6-A1369CAE9118}" type="presParOf" srcId="{7B27746E-D0D9-E64F-A9ED-AB79DBD41883}" destId="{0B4E8802-BF8B-A848-A20A-B295040CFECA}" srcOrd="1" destOrd="0" presId="urn:microsoft.com/office/officeart/2005/8/layout/cycle1"/>
    <dgm:cxn modelId="{EC82297F-3DDC-E345-8E0C-C839B09DAD08}" type="presParOf" srcId="{7B27746E-D0D9-E64F-A9ED-AB79DBD41883}" destId="{B3CA27BA-A25B-9340-B4F8-A7174A728D9A}" srcOrd="2" destOrd="0" presId="urn:microsoft.com/office/officeart/2005/8/layout/cycle1"/>
    <dgm:cxn modelId="{53CE5176-6230-2F47-B73E-4E5620882CBB}" type="presParOf" srcId="{7B27746E-D0D9-E64F-A9ED-AB79DBD41883}" destId="{1B81FA1F-3AA8-1043-8B93-D900BF74EE87}" srcOrd="3" destOrd="0" presId="urn:microsoft.com/office/officeart/2005/8/layout/cycle1"/>
    <dgm:cxn modelId="{D0D0482A-D573-6643-A8D0-775A35DF2590}" type="presParOf" srcId="{7B27746E-D0D9-E64F-A9ED-AB79DBD41883}" destId="{7E9B646F-A801-F04D-9EDB-553A5A3BFCA6}" srcOrd="4" destOrd="0" presId="urn:microsoft.com/office/officeart/2005/8/layout/cycle1"/>
    <dgm:cxn modelId="{245F2B6B-1640-CC40-98FD-3182433C7F9D}" type="presParOf" srcId="{7B27746E-D0D9-E64F-A9ED-AB79DBD41883}" destId="{249051EC-F66A-584A-A150-95ED33348B57}" srcOrd="5" destOrd="0" presId="urn:microsoft.com/office/officeart/2005/8/layout/cycle1"/>
    <dgm:cxn modelId="{C744F373-5C00-EF45-92DE-CE7CA3A28C44}" type="presParOf" srcId="{7B27746E-D0D9-E64F-A9ED-AB79DBD41883}" destId="{875E946C-9A53-EB4A-8A6E-EE28410A1FBE}" srcOrd="6" destOrd="0" presId="urn:microsoft.com/office/officeart/2005/8/layout/cycle1"/>
    <dgm:cxn modelId="{C8D611D5-7C2C-9E4E-890F-7F782AA75708}" type="presParOf" srcId="{7B27746E-D0D9-E64F-A9ED-AB79DBD41883}" destId="{03627AB9-E216-8A4B-A7F7-D323A1EC49D9}" srcOrd="7" destOrd="0" presId="urn:microsoft.com/office/officeart/2005/8/layout/cycle1"/>
    <dgm:cxn modelId="{E880300D-A54F-BF4E-948A-9DEACEF60BFB}" type="presParOf" srcId="{7B27746E-D0D9-E64F-A9ED-AB79DBD41883}" destId="{E4A922D6-F7F7-4049-B5C5-E7FA4E6CFF15}" srcOrd="8" destOrd="0" presId="urn:microsoft.com/office/officeart/2005/8/layout/cycle1"/>
    <dgm:cxn modelId="{C9F6535D-F2F7-4645-804D-09D643AF75FE}" type="presParOf" srcId="{7B27746E-D0D9-E64F-A9ED-AB79DBD41883}" destId="{328FF0C9-C8E9-7844-82B9-8DEF6433702C}" srcOrd="9" destOrd="0" presId="urn:microsoft.com/office/officeart/2005/8/layout/cycle1"/>
    <dgm:cxn modelId="{ACDEF1B0-ACB9-234C-B23F-18F95FEFE57C}" type="presParOf" srcId="{7B27746E-D0D9-E64F-A9ED-AB79DBD41883}" destId="{825CBC42-BFBF-574B-8254-A9554F009746}" srcOrd="10" destOrd="0" presId="urn:microsoft.com/office/officeart/2005/8/layout/cycle1"/>
    <dgm:cxn modelId="{BB6C3E94-395F-B348-9E2C-9EEF636325A0}"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88B9C3-CEB4-E34C-8C52-0058A77A59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1D14543-F82D-C34D-9668-173C4903971A}">
      <dgm:prSet phldrT="[Text]"/>
      <dgm:spPr/>
      <dgm:t>
        <a:bodyPr/>
        <a:lstStyle/>
        <a:p>
          <a:r>
            <a:rPr lang="en-US" dirty="0" smtClean="0"/>
            <a:t>D</a:t>
          </a:r>
          <a:endParaRPr lang="en-US" dirty="0"/>
        </a:p>
      </dgm:t>
    </dgm:pt>
    <dgm:pt modelId="{4D57FF92-5D3B-7140-A10D-0ACF4851BE21}" type="parTrans" cxnId="{F6A2C82A-FB75-434A-B981-763C6E2006BC}">
      <dgm:prSet/>
      <dgm:spPr/>
      <dgm:t>
        <a:bodyPr/>
        <a:lstStyle/>
        <a:p>
          <a:endParaRPr lang="en-US"/>
        </a:p>
      </dgm:t>
    </dgm:pt>
    <dgm:pt modelId="{11B8C323-057B-6441-99A2-317BEEBE35EF}" type="sibTrans" cxnId="{F6A2C82A-FB75-434A-B981-763C6E2006BC}">
      <dgm:prSet/>
      <dgm:spPr>
        <a:solidFill>
          <a:schemeClr val="accent1"/>
        </a:solidFill>
        <a:effectLst/>
      </dgm:spPr>
      <dgm:t>
        <a:bodyPr/>
        <a:lstStyle/>
        <a:p>
          <a:endParaRPr lang="en-US"/>
        </a:p>
      </dgm:t>
    </dgm:pt>
    <dgm:pt modelId="{45BDB10D-D8FF-1B41-95F3-E7C6E32C9832}">
      <dgm:prSet phldrT="[Text]"/>
      <dgm:spPr/>
      <dgm:t>
        <a:bodyPr/>
        <a:lstStyle/>
        <a:p>
          <a:r>
            <a:rPr lang="en-US" dirty="0" smtClean="0"/>
            <a:t>C</a:t>
          </a:r>
          <a:endParaRPr lang="en-US" dirty="0"/>
        </a:p>
      </dgm:t>
    </dgm:pt>
    <dgm:pt modelId="{7FC090E0-0471-CD47-A4F2-F8AF709FC9F0}" type="parTrans" cxnId="{FA82BCEC-A8AA-D14F-B9CB-A759877B1E91}">
      <dgm:prSet/>
      <dgm:spPr/>
      <dgm:t>
        <a:bodyPr/>
        <a:lstStyle/>
        <a:p>
          <a:endParaRPr lang="en-US"/>
        </a:p>
      </dgm:t>
    </dgm:pt>
    <dgm:pt modelId="{C1CCB627-1090-BA4B-AF8D-3189971223D0}" type="sibTrans" cxnId="{FA82BCEC-A8AA-D14F-B9CB-A759877B1E91}">
      <dgm:prSet/>
      <dgm:spPr>
        <a:solidFill>
          <a:schemeClr val="accent1"/>
        </a:solidFill>
        <a:effectLst/>
      </dgm:spPr>
      <dgm:t>
        <a:bodyPr/>
        <a:lstStyle/>
        <a:p>
          <a:endParaRPr lang="en-US"/>
        </a:p>
      </dgm:t>
    </dgm:pt>
    <dgm:pt modelId="{65947C88-E531-4940-B19C-89A94C1CFB76}">
      <dgm:prSet phldrT="[Text]"/>
      <dgm:spPr/>
      <dgm:t>
        <a:bodyPr/>
        <a:lstStyle/>
        <a:p>
          <a:r>
            <a:rPr lang="en-US" dirty="0" smtClean="0"/>
            <a:t>A</a:t>
          </a:r>
          <a:endParaRPr lang="en-US" dirty="0"/>
        </a:p>
      </dgm:t>
    </dgm:pt>
    <dgm:pt modelId="{8EBF483E-D202-7C4D-95A3-6F31F71411D0}" type="parTrans" cxnId="{81536360-B5E0-9846-AC08-419E17DA8196}">
      <dgm:prSet/>
      <dgm:spPr/>
      <dgm:t>
        <a:bodyPr/>
        <a:lstStyle/>
        <a:p>
          <a:endParaRPr lang="en-US"/>
        </a:p>
      </dgm:t>
    </dgm:pt>
    <dgm:pt modelId="{836346A5-5AE6-CD4A-9B88-B2333DA08C01}" type="sibTrans" cxnId="{81536360-B5E0-9846-AC08-419E17DA8196}">
      <dgm:prSet/>
      <dgm:spPr>
        <a:solidFill>
          <a:schemeClr val="accent1"/>
        </a:solidFill>
        <a:effectLst/>
      </dgm:spPr>
      <dgm:t>
        <a:bodyPr/>
        <a:lstStyle/>
        <a:p>
          <a:endParaRPr lang="en-US"/>
        </a:p>
      </dgm:t>
    </dgm:pt>
    <dgm:pt modelId="{540B18D2-E4E9-8949-97E2-FCFF55243BFE}">
      <dgm:prSet phldrT="[Text]"/>
      <dgm:spPr/>
      <dgm:t>
        <a:bodyPr/>
        <a:lstStyle/>
        <a:p>
          <a:r>
            <a:rPr lang="en-US" dirty="0" smtClean="0"/>
            <a:t>P</a:t>
          </a:r>
          <a:endParaRPr lang="en-US" dirty="0"/>
        </a:p>
      </dgm:t>
    </dgm:pt>
    <dgm:pt modelId="{6C946167-0D90-AB48-8A46-B0A37F3B89C3}" type="parTrans" cxnId="{C050BD73-4541-F346-97CC-4A8ABB6FA1EE}">
      <dgm:prSet/>
      <dgm:spPr/>
      <dgm:t>
        <a:bodyPr/>
        <a:lstStyle/>
        <a:p>
          <a:endParaRPr lang="en-US"/>
        </a:p>
      </dgm:t>
    </dgm:pt>
    <dgm:pt modelId="{A14BCAAD-E29B-3E4C-A8B1-884FB66DA62E}" type="sibTrans" cxnId="{C050BD73-4541-F346-97CC-4A8ABB6FA1EE}">
      <dgm:prSet/>
      <dgm:spPr>
        <a:solidFill>
          <a:schemeClr val="accent1"/>
        </a:solidFill>
        <a:effectLst/>
      </dgm:spPr>
      <dgm:t>
        <a:bodyPr/>
        <a:lstStyle/>
        <a:p>
          <a:endParaRPr lang="en-US"/>
        </a:p>
      </dgm:t>
    </dgm:pt>
    <dgm:pt modelId="{7B27746E-D0D9-E64F-A9ED-AB79DBD41883}" type="pres">
      <dgm:prSet presAssocID="{A588B9C3-CEB4-E34C-8C52-0058A77A5967}" presName="cycle" presStyleCnt="0">
        <dgm:presLayoutVars>
          <dgm:dir/>
          <dgm:resizeHandles val="exact"/>
        </dgm:presLayoutVars>
      </dgm:prSet>
      <dgm:spPr/>
      <dgm:t>
        <a:bodyPr/>
        <a:lstStyle/>
        <a:p>
          <a:endParaRPr lang="en-US"/>
        </a:p>
      </dgm:t>
    </dgm:pt>
    <dgm:pt modelId="{E7464EE5-05E1-2A4E-AF60-E276E5530F61}" type="pres">
      <dgm:prSet presAssocID="{F1D14543-F82D-C34D-9668-173C4903971A}" presName="dummy" presStyleCnt="0"/>
      <dgm:spPr/>
    </dgm:pt>
    <dgm:pt modelId="{0B4E8802-BF8B-A848-A20A-B295040CFECA}" type="pres">
      <dgm:prSet presAssocID="{F1D14543-F82D-C34D-9668-173C4903971A}" presName="node" presStyleLbl="revTx" presStyleIdx="0" presStyleCnt="4">
        <dgm:presLayoutVars>
          <dgm:bulletEnabled val="1"/>
        </dgm:presLayoutVars>
      </dgm:prSet>
      <dgm:spPr/>
      <dgm:t>
        <a:bodyPr/>
        <a:lstStyle/>
        <a:p>
          <a:endParaRPr lang="en-US"/>
        </a:p>
      </dgm:t>
    </dgm:pt>
    <dgm:pt modelId="{B3CA27BA-A25B-9340-B4F8-A7174A728D9A}" type="pres">
      <dgm:prSet presAssocID="{11B8C323-057B-6441-99A2-317BEEBE35EF}" presName="sibTrans" presStyleLbl="node1" presStyleIdx="0" presStyleCnt="4"/>
      <dgm:spPr/>
      <dgm:t>
        <a:bodyPr/>
        <a:lstStyle/>
        <a:p>
          <a:endParaRPr lang="en-US"/>
        </a:p>
      </dgm:t>
    </dgm:pt>
    <dgm:pt modelId="{1B81FA1F-3AA8-1043-8B93-D900BF74EE87}" type="pres">
      <dgm:prSet presAssocID="{45BDB10D-D8FF-1B41-95F3-E7C6E32C9832}" presName="dummy" presStyleCnt="0"/>
      <dgm:spPr/>
    </dgm:pt>
    <dgm:pt modelId="{7E9B646F-A801-F04D-9EDB-553A5A3BFCA6}" type="pres">
      <dgm:prSet presAssocID="{45BDB10D-D8FF-1B41-95F3-E7C6E32C9832}" presName="node" presStyleLbl="revTx" presStyleIdx="1" presStyleCnt="4">
        <dgm:presLayoutVars>
          <dgm:bulletEnabled val="1"/>
        </dgm:presLayoutVars>
      </dgm:prSet>
      <dgm:spPr/>
      <dgm:t>
        <a:bodyPr/>
        <a:lstStyle/>
        <a:p>
          <a:endParaRPr lang="en-US"/>
        </a:p>
      </dgm:t>
    </dgm:pt>
    <dgm:pt modelId="{249051EC-F66A-584A-A150-95ED33348B57}" type="pres">
      <dgm:prSet presAssocID="{C1CCB627-1090-BA4B-AF8D-3189971223D0}" presName="sibTrans" presStyleLbl="node1" presStyleIdx="1" presStyleCnt="4" custLinFactNeighborX="5187"/>
      <dgm:spPr/>
      <dgm:t>
        <a:bodyPr/>
        <a:lstStyle/>
        <a:p>
          <a:endParaRPr lang="en-US"/>
        </a:p>
      </dgm:t>
    </dgm:pt>
    <dgm:pt modelId="{875E946C-9A53-EB4A-8A6E-EE28410A1FBE}" type="pres">
      <dgm:prSet presAssocID="{65947C88-E531-4940-B19C-89A94C1CFB76}" presName="dummy" presStyleCnt="0"/>
      <dgm:spPr/>
    </dgm:pt>
    <dgm:pt modelId="{03627AB9-E216-8A4B-A7F7-D323A1EC49D9}" type="pres">
      <dgm:prSet presAssocID="{65947C88-E531-4940-B19C-89A94C1CFB76}" presName="node" presStyleLbl="revTx" presStyleIdx="2" presStyleCnt="4">
        <dgm:presLayoutVars>
          <dgm:bulletEnabled val="1"/>
        </dgm:presLayoutVars>
      </dgm:prSet>
      <dgm:spPr/>
      <dgm:t>
        <a:bodyPr/>
        <a:lstStyle/>
        <a:p>
          <a:endParaRPr lang="en-US"/>
        </a:p>
      </dgm:t>
    </dgm:pt>
    <dgm:pt modelId="{E4A922D6-F7F7-4049-B5C5-E7FA4E6CFF15}" type="pres">
      <dgm:prSet presAssocID="{836346A5-5AE6-CD4A-9B88-B2333DA08C01}" presName="sibTrans" presStyleLbl="node1" presStyleIdx="2" presStyleCnt="4"/>
      <dgm:spPr/>
      <dgm:t>
        <a:bodyPr/>
        <a:lstStyle/>
        <a:p>
          <a:endParaRPr lang="en-US"/>
        </a:p>
      </dgm:t>
    </dgm:pt>
    <dgm:pt modelId="{328FF0C9-C8E9-7844-82B9-8DEF6433702C}" type="pres">
      <dgm:prSet presAssocID="{540B18D2-E4E9-8949-97E2-FCFF55243BFE}" presName="dummy" presStyleCnt="0"/>
      <dgm:spPr/>
    </dgm:pt>
    <dgm:pt modelId="{825CBC42-BFBF-574B-8254-A9554F009746}" type="pres">
      <dgm:prSet presAssocID="{540B18D2-E4E9-8949-97E2-FCFF55243BFE}" presName="node" presStyleLbl="revTx" presStyleIdx="3" presStyleCnt="4">
        <dgm:presLayoutVars>
          <dgm:bulletEnabled val="1"/>
        </dgm:presLayoutVars>
      </dgm:prSet>
      <dgm:spPr/>
      <dgm:t>
        <a:bodyPr/>
        <a:lstStyle/>
        <a:p>
          <a:endParaRPr lang="en-US"/>
        </a:p>
      </dgm:t>
    </dgm:pt>
    <dgm:pt modelId="{A2B32F0D-B48E-4041-ADAB-2883F1B22FDB}" type="pres">
      <dgm:prSet presAssocID="{A14BCAAD-E29B-3E4C-A8B1-884FB66DA62E}" presName="sibTrans" presStyleLbl="node1" presStyleIdx="3" presStyleCnt="4"/>
      <dgm:spPr/>
      <dgm:t>
        <a:bodyPr/>
        <a:lstStyle/>
        <a:p>
          <a:endParaRPr lang="en-US"/>
        </a:p>
      </dgm:t>
    </dgm:pt>
  </dgm:ptLst>
  <dgm:cxnLst>
    <dgm:cxn modelId="{044BB04A-AE59-2B47-8A62-B2A730F8D036}" type="presOf" srcId="{65947C88-E531-4940-B19C-89A94C1CFB76}" destId="{03627AB9-E216-8A4B-A7F7-D323A1EC49D9}" srcOrd="0" destOrd="0" presId="urn:microsoft.com/office/officeart/2005/8/layout/cycle1"/>
    <dgm:cxn modelId="{B5765B2D-B362-EC42-A266-8B3605E8355D}" type="presOf" srcId="{45BDB10D-D8FF-1B41-95F3-E7C6E32C9832}" destId="{7E9B646F-A801-F04D-9EDB-553A5A3BFCA6}" srcOrd="0" destOrd="0" presId="urn:microsoft.com/office/officeart/2005/8/layout/cycle1"/>
    <dgm:cxn modelId="{D3DE8874-A9E2-A241-973E-474422970082}" type="presOf" srcId="{540B18D2-E4E9-8949-97E2-FCFF55243BFE}" destId="{825CBC42-BFBF-574B-8254-A9554F009746}" srcOrd="0" destOrd="0" presId="urn:microsoft.com/office/officeart/2005/8/layout/cycle1"/>
    <dgm:cxn modelId="{0FD4C8EC-18CD-BB45-A85D-4474CC7E4651}" type="presOf" srcId="{F1D14543-F82D-C34D-9668-173C4903971A}" destId="{0B4E8802-BF8B-A848-A20A-B295040CFECA}" srcOrd="0" destOrd="0" presId="urn:microsoft.com/office/officeart/2005/8/layout/cycle1"/>
    <dgm:cxn modelId="{4BDBB4C7-1A4A-E94D-B623-5920BE12A772}" type="presOf" srcId="{11B8C323-057B-6441-99A2-317BEEBE35EF}" destId="{B3CA27BA-A25B-9340-B4F8-A7174A728D9A}" srcOrd="0" destOrd="0" presId="urn:microsoft.com/office/officeart/2005/8/layout/cycle1"/>
    <dgm:cxn modelId="{C050BD73-4541-F346-97CC-4A8ABB6FA1EE}" srcId="{A588B9C3-CEB4-E34C-8C52-0058A77A5967}" destId="{540B18D2-E4E9-8949-97E2-FCFF55243BFE}" srcOrd="3" destOrd="0" parTransId="{6C946167-0D90-AB48-8A46-B0A37F3B89C3}" sibTransId="{A14BCAAD-E29B-3E4C-A8B1-884FB66DA62E}"/>
    <dgm:cxn modelId="{81536360-B5E0-9846-AC08-419E17DA8196}" srcId="{A588B9C3-CEB4-E34C-8C52-0058A77A5967}" destId="{65947C88-E531-4940-B19C-89A94C1CFB76}" srcOrd="2" destOrd="0" parTransId="{8EBF483E-D202-7C4D-95A3-6F31F71411D0}" sibTransId="{836346A5-5AE6-CD4A-9B88-B2333DA08C01}"/>
    <dgm:cxn modelId="{FA82BCEC-A8AA-D14F-B9CB-A759877B1E91}" srcId="{A588B9C3-CEB4-E34C-8C52-0058A77A5967}" destId="{45BDB10D-D8FF-1B41-95F3-E7C6E32C9832}" srcOrd="1" destOrd="0" parTransId="{7FC090E0-0471-CD47-A4F2-F8AF709FC9F0}" sibTransId="{C1CCB627-1090-BA4B-AF8D-3189971223D0}"/>
    <dgm:cxn modelId="{1BA68812-AD81-E843-9BBF-825080D00472}" type="presOf" srcId="{C1CCB627-1090-BA4B-AF8D-3189971223D0}" destId="{249051EC-F66A-584A-A150-95ED33348B57}" srcOrd="0" destOrd="0" presId="urn:microsoft.com/office/officeart/2005/8/layout/cycle1"/>
    <dgm:cxn modelId="{73D67A6E-43F7-384B-92A9-F634C772ACAC}" type="presOf" srcId="{A14BCAAD-E29B-3E4C-A8B1-884FB66DA62E}" destId="{A2B32F0D-B48E-4041-ADAB-2883F1B22FDB}" srcOrd="0" destOrd="0" presId="urn:microsoft.com/office/officeart/2005/8/layout/cycle1"/>
    <dgm:cxn modelId="{A5EAD80E-B1B4-C34F-9294-DF82CBAFE4E3}" type="presOf" srcId="{836346A5-5AE6-CD4A-9B88-B2333DA08C01}" destId="{E4A922D6-F7F7-4049-B5C5-E7FA4E6CFF15}" srcOrd="0" destOrd="0" presId="urn:microsoft.com/office/officeart/2005/8/layout/cycle1"/>
    <dgm:cxn modelId="{F6A2C82A-FB75-434A-B981-763C6E2006BC}" srcId="{A588B9C3-CEB4-E34C-8C52-0058A77A5967}" destId="{F1D14543-F82D-C34D-9668-173C4903971A}" srcOrd="0" destOrd="0" parTransId="{4D57FF92-5D3B-7140-A10D-0ACF4851BE21}" sibTransId="{11B8C323-057B-6441-99A2-317BEEBE35EF}"/>
    <dgm:cxn modelId="{316FCD33-9947-D740-AA89-16A865DD57CE}" type="presOf" srcId="{A588B9C3-CEB4-E34C-8C52-0058A77A5967}" destId="{7B27746E-D0D9-E64F-A9ED-AB79DBD41883}" srcOrd="0" destOrd="0" presId="urn:microsoft.com/office/officeart/2005/8/layout/cycle1"/>
    <dgm:cxn modelId="{AF8755C6-BE91-2144-A1BB-129BA287AB45}" type="presParOf" srcId="{7B27746E-D0D9-E64F-A9ED-AB79DBD41883}" destId="{E7464EE5-05E1-2A4E-AF60-E276E5530F61}" srcOrd="0" destOrd="0" presId="urn:microsoft.com/office/officeart/2005/8/layout/cycle1"/>
    <dgm:cxn modelId="{B15D0ECC-AF75-DB43-8912-E22FBE48C0B5}" type="presParOf" srcId="{7B27746E-D0D9-E64F-A9ED-AB79DBD41883}" destId="{0B4E8802-BF8B-A848-A20A-B295040CFECA}" srcOrd="1" destOrd="0" presId="urn:microsoft.com/office/officeart/2005/8/layout/cycle1"/>
    <dgm:cxn modelId="{83543E99-82F0-4547-9D1A-752A3CF1DED1}" type="presParOf" srcId="{7B27746E-D0D9-E64F-A9ED-AB79DBD41883}" destId="{B3CA27BA-A25B-9340-B4F8-A7174A728D9A}" srcOrd="2" destOrd="0" presId="urn:microsoft.com/office/officeart/2005/8/layout/cycle1"/>
    <dgm:cxn modelId="{1A1EA62B-A255-F14D-A1DC-04E02BD2AEB0}" type="presParOf" srcId="{7B27746E-D0D9-E64F-A9ED-AB79DBD41883}" destId="{1B81FA1F-3AA8-1043-8B93-D900BF74EE87}" srcOrd="3" destOrd="0" presId="urn:microsoft.com/office/officeart/2005/8/layout/cycle1"/>
    <dgm:cxn modelId="{0A65358B-470B-9C42-B0FB-7B5E49C6F036}" type="presParOf" srcId="{7B27746E-D0D9-E64F-A9ED-AB79DBD41883}" destId="{7E9B646F-A801-F04D-9EDB-553A5A3BFCA6}" srcOrd="4" destOrd="0" presId="urn:microsoft.com/office/officeart/2005/8/layout/cycle1"/>
    <dgm:cxn modelId="{B3367DA2-E02A-6B4D-8C26-32C528FA8FCD}" type="presParOf" srcId="{7B27746E-D0D9-E64F-A9ED-AB79DBD41883}" destId="{249051EC-F66A-584A-A150-95ED33348B57}" srcOrd="5" destOrd="0" presId="urn:microsoft.com/office/officeart/2005/8/layout/cycle1"/>
    <dgm:cxn modelId="{DEE7BC0F-2CCB-3745-A9FF-9F1C403341A4}" type="presParOf" srcId="{7B27746E-D0D9-E64F-A9ED-AB79DBD41883}" destId="{875E946C-9A53-EB4A-8A6E-EE28410A1FBE}" srcOrd="6" destOrd="0" presId="urn:microsoft.com/office/officeart/2005/8/layout/cycle1"/>
    <dgm:cxn modelId="{9C8455DF-CB61-CF4F-9645-5D0610E93894}" type="presParOf" srcId="{7B27746E-D0D9-E64F-A9ED-AB79DBD41883}" destId="{03627AB9-E216-8A4B-A7F7-D323A1EC49D9}" srcOrd="7" destOrd="0" presId="urn:microsoft.com/office/officeart/2005/8/layout/cycle1"/>
    <dgm:cxn modelId="{EAB5AFDD-E111-2D44-B903-F7D5F7948595}" type="presParOf" srcId="{7B27746E-D0D9-E64F-A9ED-AB79DBD41883}" destId="{E4A922D6-F7F7-4049-B5C5-E7FA4E6CFF15}" srcOrd="8" destOrd="0" presId="urn:microsoft.com/office/officeart/2005/8/layout/cycle1"/>
    <dgm:cxn modelId="{123E7626-0C17-1D48-8836-A7B3F1211B2A}" type="presParOf" srcId="{7B27746E-D0D9-E64F-A9ED-AB79DBD41883}" destId="{328FF0C9-C8E9-7844-82B9-8DEF6433702C}" srcOrd="9" destOrd="0" presId="urn:microsoft.com/office/officeart/2005/8/layout/cycle1"/>
    <dgm:cxn modelId="{27F3400B-59CA-9E40-9114-FE4F67EC4BD8}" type="presParOf" srcId="{7B27746E-D0D9-E64F-A9ED-AB79DBD41883}" destId="{825CBC42-BFBF-574B-8254-A9554F009746}" srcOrd="10" destOrd="0" presId="urn:microsoft.com/office/officeart/2005/8/layout/cycle1"/>
    <dgm:cxn modelId="{00A473AB-902D-824A-A2C1-92D5C7A2BAD8}" type="presParOf" srcId="{7B27746E-D0D9-E64F-A9ED-AB79DBD41883}" destId="{A2B32F0D-B48E-4041-ADAB-2883F1B22FDB}" srcOrd="11" destOrd="0" presId="urn:microsoft.com/office/officeart/2005/8/layout/cycle1"/>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326096" y="121707"/>
          <a:ext cx="185079" cy="185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D</a:t>
          </a:r>
          <a:endParaRPr lang="en-US" sz="1100" kern="1200" dirty="0"/>
        </a:p>
      </dsp:txBody>
      <dsp:txXfrm>
        <a:off x="326096" y="121707"/>
        <a:ext cx="185079" cy="185079"/>
      </dsp:txXfrm>
    </dsp:sp>
    <dsp:sp modelId="{B3CA27BA-A25B-9340-B4F8-A7174A728D9A}">
      <dsp:nvSpPr>
        <dsp:cNvPr id="0" name=""/>
        <dsp:cNvSpPr/>
      </dsp:nvSpPr>
      <dsp:spPr>
        <a:xfrm>
          <a:off x="-43" y="110023"/>
          <a:ext cx="522903" cy="522903"/>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326096" y="436163"/>
          <a:ext cx="185079" cy="185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a:t>
          </a:r>
          <a:endParaRPr lang="en-US" sz="1100" kern="1200" dirty="0"/>
        </a:p>
      </dsp:txBody>
      <dsp:txXfrm>
        <a:off x="326096" y="436163"/>
        <a:ext cx="185079" cy="185079"/>
      </dsp:txXfrm>
    </dsp:sp>
    <dsp:sp modelId="{249051EC-F66A-584A-A150-95ED33348B57}">
      <dsp:nvSpPr>
        <dsp:cNvPr id="0" name=""/>
        <dsp:cNvSpPr/>
      </dsp:nvSpPr>
      <dsp:spPr>
        <a:xfrm>
          <a:off x="-43" y="110023"/>
          <a:ext cx="522903" cy="522903"/>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11641" y="436163"/>
          <a:ext cx="185079" cy="185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A</a:t>
          </a:r>
          <a:endParaRPr lang="en-US" sz="1100" kern="1200" dirty="0"/>
        </a:p>
      </dsp:txBody>
      <dsp:txXfrm>
        <a:off x="11641" y="436163"/>
        <a:ext cx="185079" cy="185079"/>
      </dsp:txXfrm>
    </dsp:sp>
    <dsp:sp modelId="{E4A922D6-F7F7-4049-B5C5-E7FA4E6CFF15}">
      <dsp:nvSpPr>
        <dsp:cNvPr id="0" name=""/>
        <dsp:cNvSpPr/>
      </dsp:nvSpPr>
      <dsp:spPr>
        <a:xfrm>
          <a:off x="-43" y="110023"/>
          <a:ext cx="522903" cy="522903"/>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11641" y="121707"/>
          <a:ext cx="185079" cy="185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P</a:t>
          </a:r>
          <a:endParaRPr lang="en-US" sz="1100" kern="1200" dirty="0"/>
        </a:p>
      </dsp:txBody>
      <dsp:txXfrm>
        <a:off x="11641" y="121707"/>
        <a:ext cx="185079" cy="185079"/>
      </dsp:txXfrm>
    </dsp:sp>
    <dsp:sp modelId="{A2B32F0D-B48E-4041-ADAB-2883F1B22FDB}">
      <dsp:nvSpPr>
        <dsp:cNvPr id="0" name=""/>
        <dsp:cNvSpPr/>
      </dsp:nvSpPr>
      <dsp:spPr>
        <a:xfrm>
          <a:off x="-43" y="110023"/>
          <a:ext cx="522903" cy="522903"/>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40576"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D</a:t>
          </a:r>
          <a:endParaRPr lang="en-US" sz="500" kern="1200" dirty="0"/>
        </a:p>
      </dsp:txBody>
      <dsp:txXfrm>
        <a:off x="140576" y="71950"/>
        <a:ext cx="79785" cy="79785"/>
      </dsp:txXfrm>
    </dsp:sp>
    <dsp:sp modelId="{B3CA27BA-A25B-9340-B4F8-A7174A728D9A}">
      <dsp:nvSpPr>
        <dsp:cNvPr id="0" name=""/>
        <dsp:cNvSpPr/>
      </dsp:nvSpPr>
      <dsp:spPr>
        <a:xfrm>
          <a:off x="-18" y="66913"/>
          <a:ext cx="225417" cy="22541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40576"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C</a:t>
          </a:r>
          <a:endParaRPr lang="en-US" sz="500" kern="1200" dirty="0"/>
        </a:p>
      </dsp:txBody>
      <dsp:txXfrm>
        <a:off x="140576" y="207508"/>
        <a:ext cx="79785" cy="79785"/>
      </dsp:txXfrm>
    </dsp:sp>
    <dsp:sp modelId="{249051EC-F66A-584A-A150-95ED33348B57}">
      <dsp:nvSpPr>
        <dsp:cNvPr id="0" name=""/>
        <dsp:cNvSpPr/>
      </dsp:nvSpPr>
      <dsp:spPr>
        <a:xfrm>
          <a:off x="11673" y="66913"/>
          <a:ext cx="225417" cy="22541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5018"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A</a:t>
          </a:r>
          <a:endParaRPr lang="en-US" sz="500" kern="1200" dirty="0"/>
        </a:p>
      </dsp:txBody>
      <dsp:txXfrm>
        <a:off x="5018" y="207508"/>
        <a:ext cx="79785" cy="79785"/>
      </dsp:txXfrm>
    </dsp:sp>
    <dsp:sp modelId="{E4A922D6-F7F7-4049-B5C5-E7FA4E6CFF15}">
      <dsp:nvSpPr>
        <dsp:cNvPr id="0" name=""/>
        <dsp:cNvSpPr/>
      </dsp:nvSpPr>
      <dsp:spPr>
        <a:xfrm>
          <a:off x="-18" y="66913"/>
          <a:ext cx="225417" cy="22541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5018"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P</a:t>
          </a:r>
          <a:endParaRPr lang="en-US" sz="500" kern="1200" dirty="0"/>
        </a:p>
      </dsp:txBody>
      <dsp:txXfrm>
        <a:off x="5018" y="71950"/>
        <a:ext cx="79785" cy="79785"/>
      </dsp:txXfrm>
    </dsp:sp>
    <dsp:sp modelId="{A2B32F0D-B48E-4041-ADAB-2883F1B22FDB}">
      <dsp:nvSpPr>
        <dsp:cNvPr id="0" name=""/>
        <dsp:cNvSpPr/>
      </dsp:nvSpPr>
      <dsp:spPr>
        <a:xfrm>
          <a:off x="-18" y="66913"/>
          <a:ext cx="225417" cy="22541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40576"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D</a:t>
          </a:r>
          <a:endParaRPr lang="en-US" sz="500" kern="1200" dirty="0"/>
        </a:p>
      </dsp:txBody>
      <dsp:txXfrm>
        <a:off x="140576" y="71950"/>
        <a:ext cx="79785" cy="79785"/>
      </dsp:txXfrm>
    </dsp:sp>
    <dsp:sp modelId="{B3CA27BA-A25B-9340-B4F8-A7174A728D9A}">
      <dsp:nvSpPr>
        <dsp:cNvPr id="0" name=""/>
        <dsp:cNvSpPr/>
      </dsp:nvSpPr>
      <dsp:spPr>
        <a:xfrm>
          <a:off x="-18" y="66913"/>
          <a:ext cx="225417" cy="22541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40576"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C</a:t>
          </a:r>
          <a:endParaRPr lang="en-US" sz="500" kern="1200" dirty="0"/>
        </a:p>
      </dsp:txBody>
      <dsp:txXfrm>
        <a:off x="140576" y="207508"/>
        <a:ext cx="79785" cy="79785"/>
      </dsp:txXfrm>
    </dsp:sp>
    <dsp:sp modelId="{249051EC-F66A-584A-A150-95ED33348B57}">
      <dsp:nvSpPr>
        <dsp:cNvPr id="0" name=""/>
        <dsp:cNvSpPr/>
      </dsp:nvSpPr>
      <dsp:spPr>
        <a:xfrm>
          <a:off x="11673" y="66913"/>
          <a:ext cx="225417" cy="22541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5018"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A</a:t>
          </a:r>
          <a:endParaRPr lang="en-US" sz="500" kern="1200" dirty="0"/>
        </a:p>
      </dsp:txBody>
      <dsp:txXfrm>
        <a:off x="5018" y="207508"/>
        <a:ext cx="79785" cy="79785"/>
      </dsp:txXfrm>
    </dsp:sp>
    <dsp:sp modelId="{E4A922D6-F7F7-4049-B5C5-E7FA4E6CFF15}">
      <dsp:nvSpPr>
        <dsp:cNvPr id="0" name=""/>
        <dsp:cNvSpPr/>
      </dsp:nvSpPr>
      <dsp:spPr>
        <a:xfrm>
          <a:off x="-18" y="66913"/>
          <a:ext cx="225417" cy="22541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5018"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P</a:t>
          </a:r>
          <a:endParaRPr lang="en-US" sz="500" kern="1200" dirty="0"/>
        </a:p>
      </dsp:txBody>
      <dsp:txXfrm>
        <a:off x="5018" y="71950"/>
        <a:ext cx="79785" cy="79785"/>
      </dsp:txXfrm>
    </dsp:sp>
    <dsp:sp modelId="{A2B32F0D-B48E-4041-ADAB-2883F1B22FDB}">
      <dsp:nvSpPr>
        <dsp:cNvPr id="0" name=""/>
        <dsp:cNvSpPr/>
      </dsp:nvSpPr>
      <dsp:spPr>
        <a:xfrm>
          <a:off x="-18" y="66913"/>
          <a:ext cx="225417" cy="22541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40576"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D</a:t>
          </a:r>
          <a:endParaRPr lang="en-US" sz="500" kern="1200" dirty="0"/>
        </a:p>
      </dsp:txBody>
      <dsp:txXfrm>
        <a:off x="140576" y="71950"/>
        <a:ext cx="79785" cy="79785"/>
      </dsp:txXfrm>
    </dsp:sp>
    <dsp:sp modelId="{B3CA27BA-A25B-9340-B4F8-A7174A728D9A}">
      <dsp:nvSpPr>
        <dsp:cNvPr id="0" name=""/>
        <dsp:cNvSpPr/>
      </dsp:nvSpPr>
      <dsp:spPr>
        <a:xfrm>
          <a:off x="-18" y="66913"/>
          <a:ext cx="225417" cy="22541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40576"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C</a:t>
          </a:r>
          <a:endParaRPr lang="en-US" sz="500" kern="1200" dirty="0"/>
        </a:p>
      </dsp:txBody>
      <dsp:txXfrm>
        <a:off x="140576" y="207508"/>
        <a:ext cx="79785" cy="79785"/>
      </dsp:txXfrm>
    </dsp:sp>
    <dsp:sp modelId="{249051EC-F66A-584A-A150-95ED33348B57}">
      <dsp:nvSpPr>
        <dsp:cNvPr id="0" name=""/>
        <dsp:cNvSpPr/>
      </dsp:nvSpPr>
      <dsp:spPr>
        <a:xfrm>
          <a:off x="11673" y="66913"/>
          <a:ext cx="225417" cy="22541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5018"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A</a:t>
          </a:r>
          <a:endParaRPr lang="en-US" sz="500" kern="1200" dirty="0"/>
        </a:p>
      </dsp:txBody>
      <dsp:txXfrm>
        <a:off x="5018" y="207508"/>
        <a:ext cx="79785" cy="79785"/>
      </dsp:txXfrm>
    </dsp:sp>
    <dsp:sp modelId="{E4A922D6-F7F7-4049-B5C5-E7FA4E6CFF15}">
      <dsp:nvSpPr>
        <dsp:cNvPr id="0" name=""/>
        <dsp:cNvSpPr/>
      </dsp:nvSpPr>
      <dsp:spPr>
        <a:xfrm>
          <a:off x="-18" y="66913"/>
          <a:ext cx="225417" cy="22541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5018"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P</a:t>
          </a:r>
          <a:endParaRPr lang="en-US" sz="500" kern="1200" dirty="0"/>
        </a:p>
      </dsp:txBody>
      <dsp:txXfrm>
        <a:off x="5018" y="71950"/>
        <a:ext cx="79785" cy="79785"/>
      </dsp:txXfrm>
    </dsp:sp>
    <dsp:sp modelId="{A2B32F0D-B48E-4041-ADAB-2883F1B22FDB}">
      <dsp:nvSpPr>
        <dsp:cNvPr id="0" name=""/>
        <dsp:cNvSpPr/>
      </dsp:nvSpPr>
      <dsp:spPr>
        <a:xfrm>
          <a:off x="-18" y="66913"/>
          <a:ext cx="225417" cy="22541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40576"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D</a:t>
          </a:r>
          <a:endParaRPr lang="en-US" sz="500" kern="1200" dirty="0"/>
        </a:p>
      </dsp:txBody>
      <dsp:txXfrm>
        <a:off x="140576" y="71950"/>
        <a:ext cx="79785" cy="79785"/>
      </dsp:txXfrm>
    </dsp:sp>
    <dsp:sp modelId="{B3CA27BA-A25B-9340-B4F8-A7174A728D9A}">
      <dsp:nvSpPr>
        <dsp:cNvPr id="0" name=""/>
        <dsp:cNvSpPr/>
      </dsp:nvSpPr>
      <dsp:spPr>
        <a:xfrm>
          <a:off x="-18" y="66913"/>
          <a:ext cx="225417" cy="22541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40576"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C</a:t>
          </a:r>
          <a:endParaRPr lang="en-US" sz="500" kern="1200" dirty="0"/>
        </a:p>
      </dsp:txBody>
      <dsp:txXfrm>
        <a:off x="140576" y="207508"/>
        <a:ext cx="79785" cy="79785"/>
      </dsp:txXfrm>
    </dsp:sp>
    <dsp:sp modelId="{249051EC-F66A-584A-A150-95ED33348B57}">
      <dsp:nvSpPr>
        <dsp:cNvPr id="0" name=""/>
        <dsp:cNvSpPr/>
      </dsp:nvSpPr>
      <dsp:spPr>
        <a:xfrm>
          <a:off x="11673" y="66913"/>
          <a:ext cx="225417" cy="22541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5018"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A</a:t>
          </a:r>
          <a:endParaRPr lang="en-US" sz="500" kern="1200" dirty="0"/>
        </a:p>
      </dsp:txBody>
      <dsp:txXfrm>
        <a:off x="5018" y="207508"/>
        <a:ext cx="79785" cy="79785"/>
      </dsp:txXfrm>
    </dsp:sp>
    <dsp:sp modelId="{E4A922D6-F7F7-4049-B5C5-E7FA4E6CFF15}">
      <dsp:nvSpPr>
        <dsp:cNvPr id="0" name=""/>
        <dsp:cNvSpPr/>
      </dsp:nvSpPr>
      <dsp:spPr>
        <a:xfrm>
          <a:off x="-18" y="66913"/>
          <a:ext cx="225417" cy="22541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5018"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P</a:t>
          </a:r>
          <a:endParaRPr lang="en-US" sz="500" kern="1200" dirty="0"/>
        </a:p>
      </dsp:txBody>
      <dsp:txXfrm>
        <a:off x="5018" y="71950"/>
        <a:ext cx="79785" cy="79785"/>
      </dsp:txXfrm>
    </dsp:sp>
    <dsp:sp modelId="{A2B32F0D-B48E-4041-ADAB-2883F1B22FDB}">
      <dsp:nvSpPr>
        <dsp:cNvPr id="0" name=""/>
        <dsp:cNvSpPr/>
      </dsp:nvSpPr>
      <dsp:spPr>
        <a:xfrm>
          <a:off x="-18" y="66913"/>
          <a:ext cx="225417" cy="22541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40576"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D</a:t>
          </a:r>
          <a:endParaRPr lang="en-US" sz="500" kern="1200" dirty="0"/>
        </a:p>
      </dsp:txBody>
      <dsp:txXfrm>
        <a:off x="140576" y="71950"/>
        <a:ext cx="79785" cy="79785"/>
      </dsp:txXfrm>
    </dsp:sp>
    <dsp:sp modelId="{B3CA27BA-A25B-9340-B4F8-A7174A728D9A}">
      <dsp:nvSpPr>
        <dsp:cNvPr id="0" name=""/>
        <dsp:cNvSpPr/>
      </dsp:nvSpPr>
      <dsp:spPr>
        <a:xfrm>
          <a:off x="-18" y="66913"/>
          <a:ext cx="225417" cy="22541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40576"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C</a:t>
          </a:r>
          <a:endParaRPr lang="en-US" sz="500" kern="1200" dirty="0"/>
        </a:p>
      </dsp:txBody>
      <dsp:txXfrm>
        <a:off x="140576" y="207508"/>
        <a:ext cx="79785" cy="79785"/>
      </dsp:txXfrm>
    </dsp:sp>
    <dsp:sp modelId="{249051EC-F66A-584A-A150-95ED33348B57}">
      <dsp:nvSpPr>
        <dsp:cNvPr id="0" name=""/>
        <dsp:cNvSpPr/>
      </dsp:nvSpPr>
      <dsp:spPr>
        <a:xfrm>
          <a:off x="11673" y="66913"/>
          <a:ext cx="225417" cy="22541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5018"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A</a:t>
          </a:r>
          <a:endParaRPr lang="en-US" sz="500" kern="1200" dirty="0"/>
        </a:p>
      </dsp:txBody>
      <dsp:txXfrm>
        <a:off x="5018" y="207508"/>
        <a:ext cx="79785" cy="79785"/>
      </dsp:txXfrm>
    </dsp:sp>
    <dsp:sp modelId="{E4A922D6-F7F7-4049-B5C5-E7FA4E6CFF15}">
      <dsp:nvSpPr>
        <dsp:cNvPr id="0" name=""/>
        <dsp:cNvSpPr/>
      </dsp:nvSpPr>
      <dsp:spPr>
        <a:xfrm>
          <a:off x="-18" y="66913"/>
          <a:ext cx="225417" cy="22541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5018"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P</a:t>
          </a:r>
          <a:endParaRPr lang="en-US" sz="500" kern="1200" dirty="0"/>
        </a:p>
      </dsp:txBody>
      <dsp:txXfrm>
        <a:off x="5018" y="71950"/>
        <a:ext cx="79785" cy="79785"/>
      </dsp:txXfrm>
    </dsp:sp>
    <dsp:sp modelId="{A2B32F0D-B48E-4041-ADAB-2883F1B22FDB}">
      <dsp:nvSpPr>
        <dsp:cNvPr id="0" name=""/>
        <dsp:cNvSpPr/>
      </dsp:nvSpPr>
      <dsp:spPr>
        <a:xfrm>
          <a:off x="-18" y="66913"/>
          <a:ext cx="225417" cy="22541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40576"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D</a:t>
          </a:r>
          <a:endParaRPr lang="en-US" sz="500" kern="1200" dirty="0"/>
        </a:p>
      </dsp:txBody>
      <dsp:txXfrm>
        <a:off x="140576" y="71950"/>
        <a:ext cx="79785" cy="79785"/>
      </dsp:txXfrm>
    </dsp:sp>
    <dsp:sp modelId="{B3CA27BA-A25B-9340-B4F8-A7174A728D9A}">
      <dsp:nvSpPr>
        <dsp:cNvPr id="0" name=""/>
        <dsp:cNvSpPr/>
      </dsp:nvSpPr>
      <dsp:spPr>
        <a:xfrm>
          <a:off x="-18" y="66913"/>
          <a:ext cx="225417" cy="22541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40576"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C</a:t>
          </a:r>
          <a:endParaRPr lang="en-US" sz="500" kern="1200" dirty="0"/>
        </a:p>
      </dsp:txBody>
      <dsp:txXfrm>
        <a:off x="140576" y="207508"/>
        <a:ext cx="79785" cy="79785"/>
      </dsp:txXfrm>
    </dsp:sp>
    <dsp:sp modelId="{249051EC-F66A-584A-A150-95ED33348B57}">
      <dsp:nvSpPr>
        <dsp:cNvPr id="0" name=""/>
        <dsp:cNvSpPr/>
      </dsp:nvSpPr>
      <dsp:spPr>
        <a:xfrm>
          <a:off x="11673" y="66913"/>
          <a:ext cx="225417" cy="22541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5018"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A</a:t>
          </a:r>
          <a:endParaRPr lang="en-US" sz="500" kern="1200" dirty="0"/>
        </a:p>
      </dsp:txBody>
      <dsp:txXfrm>
        <a:off x="5018" y="207508"/>
        <a:ext cx="79785" cy="79785"/>
      </dsp:txXfrm>
    </dsp:sp>
    <dsp:sp modelId="{E4A922D6-F7F7-4049-B5C5-E7FA4E6CFF15}">
      <dsp:nvSpPr>
        <dsp:cNvPr id="0" name=""/>
        <dsp:cNvSpPr/>
      </dsp:nvSpPr>
      <dsp:spPr>
        <a:xfrm>
          <a:off x="-18" y="66913"/>
          <a:ext cx="225417" cy="22541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5018"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P</a:t>
          </a:r>
          <a:endParaRPr lang="en-US" sz="500" kern="1200" dirty="0"/>
        </a:p>
      </dsp:txBody>
      <dsp:txXfrm>
        <a:off x="5018" y="71950"/>
        <a:ext cx="79785" cy="79785"/>
      </dsp:txXfrm>
    </dsp:sp>
    <dsp:sp modelId="{A2B32F0D-B48E-4041-ADAB-2883F1B22FDB}">
      <dsp:nvSpPr>
        <dsp:cNvPr id="0" name=""/>
        <dsp:cNvSpPr/>
      </dsp:nvSpPr>
      <dsp:spPr>
        <a:xfrm>
          <a:off x="-18" y="66913"/>
          <a:ext cx="225417" cy="22541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E8802-BF8B-A848-A20A-B295040CFECA}">
      <dsp:nvSpPr>
        <dsp:cNvPr id="0" name=""/>
        <dsp:cNvSpPr/>
      </dsp:nvSpPr>
      <dsp:spPr>
        <a:xfrm>
          <a:off x="140576"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D</a:t>
          </a:r>
          <a:endParaRPr lang="en-US" sz="500" kern="1200" dirty="0"/>
        </a:p>
      </dsp:txBody>
      <dsp:txXfrm>
        <a:off x="140576" y="71950"/>
        <a:ext cx="79785" cy="79785"/>
      </dsp:txXfrm>
    </dsp:sp>
    <dsp:sp modelId="{B3CA27BA-A25B-9340-B4F8-A7174A728D9A}">
      <dsp:nvSpPr>
        <dsp:cNvPr id="0" name=""/>
        <dsp:cNvSpPr/>
      </dsp:nvSpPr>
      <dsp:spPr>
        <a:xfrm>
          <a:off x="-18" y="66913"/>
          <a:ext cx="225417" cy="225417"/>
        </a:xfrm>
        <a:prstGeom prst="circularArrow">
          <a:avLst>
            <a:gd name="adj1" fmla="val 6902"/>
            <a:gd name="adj2" fmla="val 465342"/>
            <a:gd name="adj3" fmla="val 549458"/>
            <a:gd name="adj4" fmla="val 205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7E9B646F-A801-F04D-9EDB-553A5A3BFCA6}">
      <dsp:nvSpPr>
        <dsp:cNvPr id="0" name=""/>
        <dsp:cNvSpPr/>
      </dsp:nvSpPr>
      <dsp:spPr>
        <a:xfrm>
          <a:off x="140576"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C</a:t>
          </a:r>
          <a:endParaRPr lang="en-US" sz="500" kern="1200" dirty="0"/>
        </a:p>
      </dsp:txBody>
      <dsp:txXfrm>
        <a:off x="140576" y="207508"/>
        <a:ext cx="79785" cy="79785"/>
      </dsp:txXfrm>
    </dsp:sp>
    <dsp:sp modelId="{249051EC-F66A-584A-A150-95ED33348B57}">
      <dsp:nvSpPr>
        <dsp:cNvPr id="0" name=""/>
        <dsp:cNvSpPr/>
      </dsp:nvSpPr>
      <dsp:spPr>
        <a:xfrm>
          <a:off x="11673" y="66913"/>
          <a:ext cx="225417" cy="225417"/>
        </a:xfrm>
        <a:prstGeom prst="circularArrow">
          <a:avLst>
            <a:gd name="adj1" fmla="val 6902"/>
            <a:gd name="adj2" fmla="val 465342"/>
            <a:gd name="adj3" fmla="val 5949458"/>
            <a:gd name="adj4" fmla="val 43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03627AB9-E216-8A4B-A7F7-D323A1EC49D9}">
      <dsp:nvSpPr>
        <dsp:cNvPr id="0" name=""/>
        <dsp:cNvSpPr/>
      </dsp:nvSpPr>
      <dsp:spPr>
        <a:xfrm>
          <a:off x="5018" y="207508"/>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A</a:t>
          </a:r>
          <a:endParaRPr lang="en-US" sz="500" kern="1200" dirty="0"/>
        </a:p>
      </dsp:txBody>
      <dsp:txXfrm>
        <a:off x="5018" y="207508"/>
        <a:ext cx="79785" cy="79785"/>
      </dsp:txXfrm>
    </dsp:sp>
    <dsp:sp modelId="{E4A922D6-F7F7-4049-B5C5-E7FA4E6CFF15}">
      <dsp:nvSpPr>
        <dsp:cNvPr id="0" name=""/>
        <dsp:cNvSpPr/>
      </dsp:nvSpPr>
      <dsp:spPr>
        <a:xfrm>
          <a:off x="-18" y="66913"/>
          <a:ext cx="225417" cy="225417"/>
        </a:xfrm>
        <a:prstGeom prst="circularArrow">
          <a:avLst>
            <a:gd name="adj1" fmla="val 6902"/>
            <a:gd name="adj2" fmla="val 465342"/>
            <a:gd name="adj3" fmla="val 11349458"/>
            <a:gd name="adj4" fmla="val 97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825CBC42-BFBF-574B-8254-A9554F009746}">
      <dsp:nvSpPr>
        <dsp:cNvPr id="0" name=""/>
        <dsp:cNvSpPr/>
      </dsp:nvSpPr>
      <dsp:spPr>
        <a:xfrm>
          <a:off x="5018" y="71950"/>
          <a:ext cx="79785" cy="79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P</a:t>
          </a:r>
          <a:endParaRPr lang="en-US" sz="500" kern="1200" dirty="0"/>
        </a:p>
      </dsp:txBody>
      <dsp:txXfrm>
        <a:off x="5018" y="71950"/>
        <a:ext cx="79785" cy="79785"/>
      </dsp:txXfrm>
    </dsp:sp>
    <dsp:sp modelId="{A2B32F0D-B48E-4041-ADAB-2883F1B22FDB}">
      <dsp:nvSpPr>
        <dsp:cNvPr id="0" name=""/>
        <dsp:cNvSpPr/>
      </dsp:nvSpPr>
      <dsp:spPr>
        <a:xfrm>
          <a:off x="-18" y="66913"/>
          <a:ext cx="225417" cy="225417"/>
        </a:xfrm>
        <a:prstGeom prst="circularArrow">
          <a:avLst>
            <a:gd name="adj1" fmla="val 6902"/>
            <a:gd name="adj2" fmla="val 465342"/>
            <a:gd name="adj3" fmla="val 16749458"/>
            <a:gd name="adj4" fmla="val 15185200"/>
            <a:gd name="adj5" fmla="val 8052"/>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0.15615</cdr:x>
      <cdr:y>0.27367</cdr:y>
    </cdr:from>
    <cdr:to>
      <cdr:x>0.96827</cdr:x>
      <cdr:y>0.27367</cdr:y>
    </cdr:to>
    <cdr:cxnSp macro="">
      <cdr:nvCxnSpPr>
        <cdr:cNvPr id="3" name="Straight Connector 2"/>
        <cdr:cNvCxnSpPr/>
      </cdr:nvCxnSpPr>
      <cdr:spPr bwMode="auto">
        <a:xfrm xmlns:a="http://schemas.openxmlformats.org/drawingml/2006/main">
          <a:off x="578074" y="719732"/>
          <a:ext cx="3006547" cy="0"/>
        </a:xfrm>
        <a:prstGeom xmlns:a="http://schemas.openxmlformats.org/drawingml/2006/main" prst="line">
          <a:avLst/>
        </a:prstGeom>
        <a:noFill xmlns:a="http://schemas.openxmlformats.org/drawingml/2006/main"/>
        <a:ln xmlns:a="http://schemas.openxmlformats.org/drawingml/2006/main" w="12700" cap="flat" cmpd="sng" algn="ctr">
          <a:solidFill>
            <a:srgbClr val="FF0000"/>
          </a:solidFill>
          <a:prstDash val="solid"/>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363" cy="512081"/>
          </a:xfrm>
          <a:prstGeom prst="rect">
            <a:avLst/>
          </a:prstGeom>
          <a:noFill/>
          <a:ln w="9525">
            <a:noFill/>
            <a:miter lim="800000"/>
            <a:headEnd/>
            <a:tailEnd/>
          </a:ln>
          <a:effectLst/>
        </p:spPr>
        <p:txBody>
          <a:bodyPr vert="horz" wrap="square" lIns="22012" tIns="0" rIns="22012" bIns="0" numCol="1" anchor="t" anchorCtr="0" compatLnSpc="1">
            <a:prstTxWarp prst="textNoShape">
              <a:avLst/>
            </a:prstTxWarp>
          </a:bodyPr>
          <a:lstStyle>
            <a:lvl1pPr defTabSz="1057513" eaLnBrk="0" hangingPunct="0">
              <a:defRPr sz="1200" b="0" i="1">
                <a:latin typeface="Arial" charset="0"/>
                <a:ea typeface="+mn-ea"/>
                <a:cs typeface="+mn-cs"/>
              </a:defRPr>
            </a:lvl1pPr>
          </a:lstStyle>
          <a:p>
            <a:pPr>
              <a:defRPr/>
            </a:pPr>
            <a:endParaRPr lang="en-GB"/>
          </a:p>
        </p:txBody>
      </p:sp>
      <p:sp>
        <p:nvSpPr>
          <p:cNvPr id="3076" name="Rectangle 4"/>
          <p:cNvSpPr>
            <a:spLocks noGrp="1" noChangeArrowheads="1"/>
          </p:cNvSpPr>
          <p:nvPr>
            <p:ph type="ftr" sz="quarter" idx="2"/>
          </p:nvPr>
        </p:nvSpPr>
        <p:spPr bwMode="auto">
          <a:xfrm>
            <a:off x="64092" y="9629904"/>
            <a:ext cx="3076363" cy="512081"/>
          </a:xfrm>
          <a:prstGeom prst="rect">
            <a:avLst/>
          </a:prstGeom>
          <a:noFill/>
          <a:ln w="9525">
            <a:noFill/>
            <a:miter lim="800000"/>
            <a:headEnd/>
            <a:tailEnd/>
          </a:ln>
          <a:effectLst/>
        </p:spPr>
        <p:txBody>
          <a:bodyPr vert="horz" wrap="square" lIns="22012" tIns="0" rIns="22012" bIns="0" numCol="1" anchor="b" anchorCtr="0" compatLnSpc="1">
            <a:prstTxWarp prst="textNoShape">
              <a:avLst/>
            </a:prstTxWarp>
          </a:bodyPr>
          <a:lstStyle>
            <a:lvl1pPr defTabSz="1057513" eaLnBrk="0" hangingPunct="0">
              <a:defRPr sz="1200" b="0" i="1" dirty="0" smtClean="0">
                <a:latin typeface="Arial" charset="0"/>
                <a:ea typeface="+mn-ea"/>
                <a:cs typeface="+mn-cs"/>
              </a:defRPr>
            </a:lvl1pPr>
          </a:lstStyle>
          <a:p>
            <a:pPr>
              <a:defRPr/>
            </a:pPr>
            <a:r>
              <a:rPr lang="en-GB"/>
              <a:t>Agile Principles Workshop</a:t>
            </a:r>
          </a:p>
        </p:txBody>
      </p:sp>
    </p:spTree>
    <p:extLst>
      <p:ext uri="{BB962C8B-B14F-4D97-AF65-F5344CB8AC3E}">
        <p14:creationId xmlns:p14="http://schemas.microsoft.com/office/powerpoint/2010/main" val="307843229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713217" y="305851"/>
            <a:ext cx="5667937" cy="290121"/>
          </a:xfrm>
          <a:prstGeom prst="rect">
            <a:avLst/>
          </a:prstGeom>
          <a:noFill/>
          <a:ln w="9525">
            <a:noFill/>
            <a:miter lim="800000"/>
            <a:headEnd/>
            <a:tailEnd/>
          </a:ln>
          <a:effectLst/>
        </p:spPr>
        <p:txBody>
          <a:bodyPr vert="horz" wrap="square" lIns="22012" tIns="0" rIns="22012" bIns="0" numCol="1" anchor="t" anchorCtr="0" compatLnSpc="1">
            <a:prstTxWarp prst="textNoShape">
              <a:avLst/>
            </a:prstTxWarp>
          </a:bodyPr>
          <a:lstStyle>
            <a:lvl1pPr defTabSz="1057513" eaLnBrk="0" hangingPunct="0">
              <a:defRPr b="0">
                <a:latin typeface="Arial" charset="0"/>
                <a:ea typeface="+mn-ea"/>
                <a:cs typeface="+mn-cs"/>
              </a:defRPr>
            </a:lvl1pPr>
          </a:lstStyle>
          <a:p>
            <a:pPr>
              <a:defRPr/>
            </a:pPr>
            <a:endParaRPr lang="en-GB"/>
          </a:p>
        </p:txBody>
      </p:sp>
      <p:sp>
        <p:nvSpPr>
          <p:cNvPr id="2052" name="Rectangle 4"/>
          <p:cNvSpPr>
            <a:spLocks noGrp="1" noChangeArrowheads="1"/>
          </p:cNvSpPr>
          <p:nvPr>
            <p:ph type="ftr" sz="quarter" idx="4"/>
          </p:nvPr>
        </p:nvSpPr>
        <p:spPr bwMode="auto">
          <a:xfrm>
            <a:off x="593252" y="9563491"/>
            <a:ext cx="2202098" cy="391488"/>
          </a:xfrm>
          <a:prstGeom prst="rect">
            <a:avLst/>
          </a:prstGeom>
          <a:noFill/>
          <a:ln w="9525">
            <a:noFill/>
            <a:miter lim="800000"/>
            <a:headEnd/>
            <a:tailEnd/>
          </a:ln>
          <a:effectLst/>
        </p:spPr>
        <p:txBody>
          <a:bodyPr vert="horz" wrap="square" lIns="22012" tIns="0" rIns="22012" bIns="0" numCol="1" anchor="ctr" anchorCtr="0" compatLnSpc="1">
            <a:prstTxWarp prst="textNoShape">
              <a:avLst/>
            </a:prstTxWarp>
          </a:bodyPr>
          <a:lstStyle>
            <a:lvl1pPr defTabSz="1057513" eaLnBrk="0" hangingPunct="0">
              <a:defRPr sz="1300" b="0">
                <a:latin typeface="Arial" charset="0"/>
                <a:ea typeface="+mn-ea"/>
                <a:cs typeface="+mn-cs"/>
              </a:defRPr>
            </a:lvl1pPr>
          </a:lstStyle>
          <a:p>
            <a:pPr>
              <a:defRPr/>
            </a:pPr>
            <a:r>
              <a:rPr lang="en-GB"/>
              <a:t>Agile Development Essentials</a:t>
            </a:r>
            <a:endParaRPr lang="en-GB">
              <a:latin typeface="ZapfHumnst BT" pitchFamily="34" charset="0"/>
            </a:endParaRPr>
          </a:p>
        </p:txBody>
      </p:sp>
      <p:sp>
        <p:nvSpPr>
          <p:cNvPr id="60420" name="Rectangle 6"/>
          <p:cNvSpPr>
            <a:spLocks noChangeArrowheads="1"/>
          </p:cNvSpPr>
          <p:nvPr/>
        </p:nvSpPr>
        <p:spPr bwMode="auto">
          <a:xfrm>
            <a:off x="3337958" y="9612173"/>
            <a:ext cx="421744" cy="297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00882" tIns="51359" rIns="100882" bIns="51359" anchor="ctr">
            <a:spAutoFit/>
          </a:bodyPr>
          <a:lstStyle/>
          <a:p>
            <a:pPr algn="ctr" defTabSz="1003296" eaLnBrk="0" hangingPunct="0">
              <a:lnSpc>
                <a:spcPct val="90000"/>
              </a:lnSpc>
            </a:pPr>
            <a:fld id="{DAC9E3D6-E265-764B-B48C-BBCCDA2B662C}" type="slidenum">
              <a:rPr lang="en-GB" sz="1400" b="0"/>
              <a:pPr algn="ctr" defTabSz="1003296" eaLnBrk="0" hangingPunct="0">
                <a:lnSpc>
                  <a:spcPct val="90000"/>
                </a:lnSpc>
              </a:pPr>
              <a:t>‹#›</a:t>
            </a:fld>
            <a:endParaRPr lang="en-GB" sz="1400" b="0"/>
          </a:p>
        </p:txBody>
      </p:sp>
      <p:sp>
        <p:nvSpPr>
          <p:cNvPr id="2056" name="Rectangle 8"/>
          <p:cNvSpPr>
            <a:spLocks noGrp="1" noChangeArrowheads="1"/>
          </p:cNvSpPr>
          <p:nvPr>
            <p:ph type="body" sz="quarter" idx="3"/>
          </p:nvPr>
        </p:nvSpPr>
        <p:spPr bwMode="auto">
          <a:xfrm>
            <a:off x="751015" y="5015939"/>
            <a:ext cx="5593985" cy="4398997"/>
          </a:xfrm>
          <a:prstGeom prst="rect">
            <a:avLst/>
          </a:prstGeom>
          <a:noFill/>
          <a:ln w="9525">
            <a:noFill/>
            <a:miter lim="800000"/>
            <a:headEnd/>
            <a:tailEnd/>
          </a:ln>
          <a:effectLst/>
        </p:spPr>
        <p:txBody>
          <a:bodyPr vert="horz" wrap="square" lIns="106386" tIns="53193" rIns="106386" bIns="53193" numCol="1" anchor="t" anchorCtr="0" compatLnSpc="1">
            <a:prstTxWarp prst="textNoShape">
              <a:avLst/>
            </a:prstTxWarp>
          </a:bodyPr>
          <a:lstStyle/>
          <a:p>
            <a:pPr lvl="0"/>
            <a:r>
              <a:rPr lang="en-GB" noProof="0" smtClean="0"/>
              <a:t>Body Text</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0422" name="Rectangle 19"/>
          <p:cNvSpPr>
            <a:spLocks noGrp="1" noRot="1" noChangeAspect="1" noChangeArrowheads="1" noTextEdit="1"/>
          </p:cNvSpPr>
          <p:nvPr>
            <p:ph type="sldImg" idx="2"/>
          </p:nvPr>
        </p:nvSpPr>
        <p:spPr bwMode="auto">
          <a:xfrm>
            <a:off x="601663" y="768350"/>
            <a:ext cx="5891212" cy="4079875"/>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60423" name="Line 20"/>
          <p:cNvSpPr>
            <a:spLocks noChangeShapeType="1"/>
          </p:cNvSpPr>
          <p:nvPr/>
        </p:nvSpPr>
        <p:spPr bwMode="grayWhite">
          <a:xfrm flipV="1">
            <a:off x="466714" y="9502321"/>
            <a:ext cx="616258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16549" tIns="58275" rIns="116549" bIns="58275" anchor="ctr"/>
          <a:lstStyle/>
          <a:p>
            <a:endParaRPr lang="en-US"/>
          </a:p>
        </p:txBody>
      </p:sp>
      <p:pic>
        <p:nvPicPr>
          <p:cNvPr id="60424" name="Picture 8" descr="IJ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112" y="9542519"/>
            <a:ext cx="1761678" cy="53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140804"/>
      </p:ext>
    </p:extLst>
  </p:cSld>
  <p:clrMap bg1="lt1" tx1="dk1" bg2="lt2" tx2="dk2" accent1="accent1" accent2="accent2" accent3="accent3" accent4="accent4" accent5="accent5" accent6="accent6" hlink="hlink" folHlink="folHlink"/>
  <p:hf sldNum="0" hdr="0" dt="0"/>
  <p:notesStyle>
    <a:lvl1pPr algn="l" rtl="0" eaLnBrk="0" fontAlgn="base" hangingPunct="0">
      <a:lnSpc>
        <a:spcPct val="87000"/>
      </a:lnSpc>
      <a:spcBef>
        <a:spcPct val="4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lnSpc>
        <a:spcPct val="87000"/>
      </a:lnSpc>
      <a:spcBef>
        <a:spcPct val="4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lnSpc>
        <a:spcPct val="87000"/>
      </a:lnSpc>
      <a:spcBef>
        <a:spcPct val="4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lnSpc>
        <a:spcPct val="87000"/>
      </a:lnSpc>
      <a:spcBef>
        <a:spcPct val="4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lnSpc>
        <a:spcPct val="87000"/>
      </a:lnSpc>
      <a:spcBef>
        <a:spcPct val="4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Grp="1" noChangeArrowheads="1"/>
          </p:cNvSpPr>
          <p:nvPr>
            <p:ph type="ftr" sz="quarter" idx="4"/>
          </p:nvPr>
        </p:nvSpPr>
        <p:spPr/>
        <p:txBody>
          <a:bodyPr/>
          <a:lstStyle/>
          <a:p>
            <a:pPr>
              <a:defRPr/>
            </a:pPr>
            <a:r>
              <a:rPr lang="en-US">
                <a:latin typeface="Arial" pitchFamily="34" charset="0"/>
              </a:rPr>
              <a:t>Agile Development Essentials</a:t>
            </a:r>
            <a:endParaRPr lang="en-US">
              <a:latin typeface="ZapfHumnst BT"/>
            </a:endParaRPr>
          </a:p>
        </p:txBody>
      </p:sp>
      <p:sp>
        <p:nvSpPr>
          <p:cNvPr id="97283" name="Rectangle 2"/>
          <p:cNvSpPr>
            <a:spLocks noGrp="1" noRot="1" noChangeAspect="1" noChangeArrowheads="1" noTextEdit="1"/>
          </p:cNvSpPr>
          <p:nvPr>
            <p:ph type="sldImg"/>
          </p:nvPr>
        </p:nvSpPr>
        <p:spPr>
          <a:xfrm>
            <a:off x="601663" y="768350"/>
            <a:ext cx="5891212" cy="4079875"/>
          </a:xfrm>
          <a:ln/>
        </p:spPr>
      </p:sp>
      <p:sp>
        <p:nvSpPr>
          <p:cNvPr id="9728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71457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79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Previously we said “</a:t>
            </a:r>
            <a:r>
              <a:rPr lang="en-US" sz="1200" i="1" kern="1200" dirty="0" smtClean="0">
                <a:solidFill>
                  <a:schemeClr val="tx1"/>
                </a:solidFill>
                <a:effectLst/>
                <a:latin typeface="+mn-lt"/>
                <a:ea typeface="+mn-ea"/>
                <a:cs typeface="+mn-cs"/>
              </a:rPr>
              <a:t>nothing beats an Agile Team</a:t>
            </a:r>
            <a:r>
              <a:rPr lang="en-US" sz="1200" kern="1200" dirty="0" smtClean="0">
                <a:solidFill>
                  <a:schemeClr val="tx1"/>
                </a:solidFill>
                <a:effectLst/>
                <a:latin typeface="+mn-lt"/>
                <a:ea typeface="+mn-ea"/>
                <a:cs typeface="+mn-cs"/>
              </a:rPr>
              <a:t>”</a:t>
            </a:r>
            <a:r>
              <a:rPr lang="is-I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Actually though, there is </a:t>
            </a:r>
            <a:r>
              <a:rPr lang="en-US" sz="1200" i="1" kern="1200" dirty="0" smtClean="0">
                <a:solidFill>
                  <a:schemeClr val="tx1"/>
                </a:solidFill>
                <a:effectLst/>
                <a:latin typeface="+mn-lt"/>
                <a:ea typeface="+mn-ea"/>
                <a:cs typeface="+mn-cs"/>
              </a:rPr>
              <a:t>one</a:t>
            </a:r>
            <a:r>
              <a:rPr lang="en-US" sz="1200" kern="1200" baseline="0" dirty="0" smtClean="0">
                <a:solidFill>
                  <a:schemeClr val="tx1"/>
                </a:solidFill>
                <a:effectLst/>
                <a:latin typeface="+mn-lt"/>
                <a:ea typeface="+mn-ea"/>
                <a:cs typeface="+mn-cs"/>
              </a:rPr>
              <a:t> thing </a:t>
            </a:r>
            <a:r>
              <a:rPr lang="en-US" sz="1200" kern="1200" dirty="0" smtClean="0">
                <a:solidFill>
                  <a:schemeClr val="tx1"/>
                </a:solidFill>
                <a:effectLst/>
                <a:latin typeface="+mn-lt"/>
                <a:ea typeface="+mn-ea"/>
                <a:cs typeface="+mn-cs"/>
              </a:rPr>
              <a:t>that beats an Agile Team. That's </a:t>
            </a:r>
            <a:r>
              <a:rPr lang="en-US" sz="1200" b="1" kern="1200" dirty="0" smtClean="0">
                <a:solidFill>
                  <a:schemeClr val="tx1"/>
                </a:solidFill>
                <a:effectLst/>
                <a:latin typeface="+mn-lt"/>
                <a:ea typeface="+mn-ea"/>
                <a:cs typeface="+mn-cs"/>
              </a:rPr>
              <a:t>a </a:t>
            </a:r>
            <a:r>
              <a:rPr lang="en-US" sz="1200" b="1" i="1" kern="1200" dirty="0" smtClean="0">
                <a:solidFill>
                  <a:schemeClr val="tx1"/>
                </a:solidFill>
                <a:effectLst/>
                <a:latin typeface="+mn-lt"/>
                <a:ea typeface="+mn-ea"/>
                <a:cs typeface="+mn-cs"/>
              </a:rPr>
              <a:t>team</a:t>
            </a:r>
            <a:r>
              <a:rPr lang="en-US" sz="1200" b="1" kern="1200" dirty="0" smtClean="0">
                <a:solidFill>
                  <a:schemeClr val="tx1"/>
                </a:solidFill>
                <a:effectLst/>
                <a:latin typeface="+mn-lt"/>
                <a:ea typeface="+mn-ea"/>
                <a:cs typeface="+mn-cs"/>
              </a:rPr>
              <a:t> of Agile Teams.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work together and take an approach that says, "</a:t>
            </a:r>
            <a:r>
              <a:rPr lang="en-US" sz="1200" i="1" kern="1200" dirty="0" smtClean="0">
                <a:solidFill>
                  <a:schemeClr val="tx1"/>
                </a:solidFill>
                <a:effectLst/>
                <a:latin typeface="+mn-lt"/>
                <a:ea typeface="+mn-ea"/>
                <a:cs typeface="+mn-cs"/>
              </a:rPr>
              <a:t>Let's take these plan-do-check cycles, and let's accumulate those into larger cycles.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call this the Agile Release Train.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Agile Release Train aligns 50 to 125 practitioners to a common mission.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apply cadence and synchronization, program increments every 6 to 12 weeks. So these sprints, or iterations in SAFe, add up very quickly into larger amounts of value.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provide vision, roadmap, and architectural guidance. There may be 10 or 15 teams on this train.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Let's say we're going to implement single sign-on….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decide how to do that, and we want everybody to do it the same way to make sure that we don't introduce security holes in our single sign-on mechanism.</a:t>
            </a:r>
          </a:p>
          <a:p>
            <a:endParaRPr lang="en-US" dirty="0"/>
          </a:p>
          <a:p>
            <a:endParaRPr lang="en-US" dirty="0"/>
          </a:p>
        </p:txBody>
      </p:sp>
      <p:sp>
        <p:nvSpPr>
          <p:cNvPr id="4" name="Slide Number Placeholder 3"/>
          <p:cNvSpPr>
            <a:spLocks noGrp="1"/>
          </p:cNvSpPr>
          <p:nvPr>
            <p:ph type="sldNum" sz="quarter" idx="10"/>
          </p:nvPr>
        </p:nvSpPr>
        <p:spPr>
          <a:xfrm>
            <a:off x="3884613" y="8644502"/>
            <a:ext cx="2971800" cy="455057"/>
          </a:xfrm>
          <a:prstGeom prst="rect">
            <a:avLst/>
          </a:prstGeom>
        </p:spPr>
        <p:txBody>
          <a:bodyPr/>
          <a:lstStyle/>
          <a:p>
            <a:fld id="{F0EB2F42-7EB3-426A-AE0F-BE645EFDC311}"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389722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Those teams have some </a:t>
            </a:r>
            <a:r>
              <a:rPr lang="en-US" sz="1200" i="1" kern="1200" dirty="0" smtClean="0">
                <a:solidFill>
                  <a:schemeClr val="tx1"/>
                </a:solidFill>
                <a:effectLst/>
                <a:latin typeface="+mn-lt"/>
                <a:ea typeface="+mn-ea"/>
                <a:cs typeface="+mn-cs"/>
              </a:rPr>
              <a:t>Architectural Runway</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Architectural Runway isn't a model or a design; it's existing code. It's hardware components and software functionality that technically enable near-term business features.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show this red runway line going up and down because it </a:t>
            </a:r>
            <a:r>
              <a:rPr lang="en-US" sz="1200" b="1" i="1" kern="1200" dirty="0" smtClean="0">
                <a:solidFill>
                  <a:schemeClr val="tx1"/>
                </a:solidFill>
                <a:effectLst/>
                <a:latin typeface="+mn-lt"/>
                <a:ea typeface="+mn-ea"/>
                <a:cs typeface="+mn-cs"/>
              </a:rPr>
              <a:t>does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go up and down. We build some, we use some…. we build some, we use some….. build some…. use some…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use the term "</a:t>
            </a:r>
            <a:r>
              <a:rPr lang="en-US" sz="1200" i="1" kern="1200" dirty="0" smtClean="0">
                <a:solidFill>
                  <a:schemeClr val="tx1"/>
                </a:solidFill>
                <a:effectLst/>
                <a:latin typeface="+mn-lt"/>
                <a:ea typeface="+mn-ea"/>
                <a:cs typeface="+mn-cs"/>
              </a:rPr>
              <a:t>Enablers</a:t>
            </a:r>
            <a:r>
              <a:rPr lang="en-US" sz="1200" kern="1200" dirty="0" smtClean="0">
                <a:solidFill>
                  <a:schemeClr val="tx1"/>
                </a:solidFill>
                <a:effectLst/>
                <a:latin typeface="+mn-lt"/>
                <a:ea typeface="+mn-ea"/>
                <a:cs typeface="+mn-cs"/>
              </a:rPr>
              <a:t>," to refer to a construct or work item that helps us build the things that we need to host the features that we’ll require. And they build up the runway and extend it.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Features consume the runway. The business features use the runway, so pretty soon we need some more. That means we must continually maintain the Architectural Runway….. So we build it, use it, and extend the runway over time.</a:t>
            </a:r>
          </a:p>
          <a:p>
            <a:endParaRPr lang="en-US" dirty="0"/>
          </a:p>
        </p:txBody>
      </p:sp>
      <p:sp>
        <p:nvSpPr>
          <p:cNvPr id="4" name="Slide Number Placeholder 3"/>
          <p:cNvSpPr>
            <a:spLocks noGrp="1"/>
          </p:cNvSpPr>
          <p:nvPr>
            <p:ph type="sldNum" sz="quarter" idx="10"/>
          </p:nvPr>
        </p:nvSpPr>
        <p:spPr>
          <a:xfrm>
            <a:off x="3884613" y="8644502"/>
            <a:ext cx="2971800" cy="455057"/>
          </a:xfrm>
          <a:prstGeom prst="rect">
            <a:avLst/>
          </a:prstGeom>
        </p:spPr>
        <p:txBody>
          <a:bodyPr/>
          <a:lstStyle/>
          <a:p>
            <a:fld id="{F0EB2F42-7EB3-426A-AE0F-BE645EFDC311}"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667596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ART truly takes a systems view.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brings together the people we need to deliver larger amounts of value. That includes our business owners, our representatives from the customers, product management, architecture, systems engineering, hardware, software, testing, people involved in manufacturing or deployment of our solution…. We create this virtual program.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the virtual program now has the skills they need. So the ART is cross-functional as well. And it typically contains about 50 to 125 people.</a:t>
            </a:r>
          </a:p>
          <a:p>
            <a:endParaRPr lang="en-US" dirty="0"/>
          </a:p>
        </p:txBody>
      </p:sp>
      <p:sp>
        <p:nvSpPr>
          <p:cNvPr id="4" name="Slide Number Placeholder 3"/>
          <p:cNvSpPr>
            <a:spLocks noGrp="1"/>
          </p:cNvSpPr>
          <p:nvPr>
            <p:ph type="sldNum" sz="quarter" idx="10"/>
          </p:nvPr>
        </p:nvSpPr>
        <p:spPr>
          <a:xfrm>
            <a:off x="3884613" y="8644502"/>
            <a:ext cx="2971800" cy="455057"/>
          </a:xfrm>
          <a:prstGeom prst="rect">
            <a:avLst/>
          </a:prstGeom>
        </p:spPr>
        <p:txBody>
          <a:bodyPr/>
          <a:lstStyle/>
          <a:p>
            <a:fld id="{F0EB2F42-7EB3-426A-AE0F-BE645EFDC311}" type="slidenum">
              <a:rPr lang="en-US" smtClean="0"/>
              <a:pPr/>
              <a:t>17</a:t>
            </a:fld>
            <a:endParaRPr lang="en-US" dirty="0"/>
          </a:p>
        </p:txBody>
      </p:sp>
    </p:spTree>
    <p:extLst>
      <p:ext uri="{BB962C8B-B14F-4D97-AF65-F5344CB8AC3E}">
        <p14:creationId xmlns:p14="http://schemas.microsoft.com/office/powerpoint/2010/main" val="1652261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The ART synchronizes its work with PI Planning.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Michael Kennedy explained it as: </a:t>
            </a:r>
            <a:r>
              <a:rPr lang="en-US" sz="1200" i="1" kern="1200" dirty="0" smtClean="0">
                <a:solidFill>
                  <a:schemeClr val="tx1"/>
                </a:solidFill>
                <a:effectLst/>
                <a:latin typeface="+mn-lt"/>
                <a:ea typeface="+mn-ea"/>
                <a:cs typeface="+mn-cs"/>
              </a:rPr>
              <a:t>"Future product development tasks can't be predetermined. Distribute planning and control to those who can understand and react to the end results."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you see a picture of a distributed planning session. There are actually three countries at work here. There's a large group in Mumbai, India; they're not present. There are a lot of folks from Chicago, and some leads and some managers from the teams in Serbia. They're all planning together over a two-day period.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Typically PI Planning is face to face, but, if it's a large organization, you may not be able to have everybody face to face every time.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Management sets the mission, with minimal possible constraints—that's a key philosophy of Lean Thinking.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Requirements and design emerge. We talk about emergent design as one of the key aspects of Agile, and it emerges here. We call this PI Planning, but there's far more than planning that happens. People collaborate, they determine new requirements, they negotiate teams and dependencies.</a:t>
            </a:r>
          </a:p>
          <a:p>
            <a:r>
              <a:rPr lang="en-US" sz="1200" kern="1200" dirty="0" smtClean="0">
                <a:solidFill>
                  <a:schemeClr val="tx1"/>
                </a:solidFill>
                <a:effectLst/>
                <a:latin typeface="+mn-lt"/>
                <a:ea typeface="+mn-ea"/>
                <a:cs typeface="+mn-cs"/>
              </a:rPr>
              <a:t>Business owners add features and take out features to manage scope. Important stakeholder decisions are accelerated in a day—not after six weeks of emails banging around, trying to find the right person to make the decision, but right now.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picture, one group of managers at a PI Planning had a sign that said</a:t>
            </a:r>
            <a:r>
              <a:rPr lang="en-US" sz="1200" i="1" kern="1200" dirty="0" smtClean="0">
                <a:solidFill>
                  <a:schemeClr val="tx1"/>
                </a:solidFill>
                <a:effectLst/>
                <a:latin typeface="+mn-lt"/>
                <a:ea typeface="+mn-ea"/>
                <a:cs typeface="+mn-cs"/>
              </a:rPr>
              <a:t>, "Help Desk—we're here to help."</a:t>
            </a:r>
            <a:r>
              <a:rPr lang="en-US" sz="1200" kern="1200" dirty="0" smtClean="0">
                <a:solidFill>
                  <a:schemeClr val="tx1"/>
                </a:solidFill>
                <a:effectLst/>
                <a:latin typeface="+mn-lt"/>
                <a:ea typeface="+mn-ea"/>
                <a:cs typeface="+mn-cs"/>
              </a:rPr>
              <a:t>  That was a great underscored the important construct that </a:t>
            </a:r>
            <a:r>
              <a:rPr lang="en-US" sz="1200" i="1" kern="1200" dirty="0" smtClean="0">
                <a:solidFill>
                  <a:schemeClr val="tx1"/>
                </a:solidFill>
                <a:effectLst/>
                <a:latin typeface="+mn-lt"/>
                <a:ea typeface="+mn-ea"/>
                <a:cs typeface="+mn-cs"/>
              </a:rPr>
              <a:t>if decisions need to be made, they could make those decisions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Ultimately, teams create and take responsibility for the plans, and that's a big difference from our traditional command-and-control, centralized program-planning model. In this case, management sets the vision, but the teams create the plans.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44502"/>
            <a:ext cx="2971800" cy="455057"/>
          </a:xfrm>
          <a:prstGeom prst="rect">
            <a:avLst/>
          </a:prstGeom>
        </p:spPr>
        <p:txBody>
          <a:bodyPr/>
          <a:lstStyle/>
          <a:p>
            <a:fld id="{F0EB2F42-7EB3-426A-AE0F-BE645EFDC311}" type="slidenum">
              <a:rPr lang="en-US" smtClean="0"/>
              <a:pPr/>
              <a:t>19</a:t>
            </a:fld>
            <a:endParaRPr lang="en-US" dirty="0"/>
          </a:p>
        </p:txBody>
      </p:sp>
    </p:spTree>
    <p:extLst>
      <p:ext uri="{BB962C8B-B14F-4D97-AF65-F5344CB8AC3E}">
        <p14:creationId xmlns:p14="http://schemas.microsoft.com/office/powerpoint/2010/main" val="279728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741363"/>
            <a:ext cx="5681663" cy="3935412"/>
          </a:xfrm>
        </p:spPr>
      </p:sp>
      <p:sp>
        <p:nvSpPr>
          <p:cNvPr id="3" name="Notes Placeholder 2"/>
          <p:cNvSpPr>
            <a:spLocks noGrp="1"/>
          </p:cNvSpPr>
          <p:nvPr>
            <p:ph type="body" idx="1"/>
          </p:nvPr>
        </p:nvSpPr>
        <p:spPr/>
        <p:txBody>
          <a:bodyPr/>
          <a:lstStyle/>
          <a:p>
            <a:r>
              <a:rPr lang="en-US" dirty="0" smtClean="0"/>
              <a:t>Draw our own program board…….</a:t>
            </a:r>
            <a:endParaRPr lang="en-US" dirty="0"/>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941104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741363"/>
            <a:ext cx="5681663" cy="3935412"/>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1448493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Arial" charset="0"/>
              <a:buChar char="•"/>
            </a:pPr>
            <a:r>
              <a:rPr lang="en-US" sz="1200" dirty="0" smtClean="0"/>
              <a:t>Coordinates development of large Solutions</a:t>
            </a:r>
          </a:p>
          <a:p>
            <a:pPr marL="171450" indent="-171450">
              <a:spcBef>
                <a:spcPts val="600"/>
              </a:spcBef>
              <a:spcAft>
                <a:spcPts val="600"/>
              </a:spcAft>
              <a:buFont typeface="Arial" charset="0"/>
              <a:buChar char="•"/>
            </a:pPr>
            <a:r>
              <a:rPr lang="en-US" sz="1200" dirty="0" smtClean="0"/>
              <a:t>Synchronizes multiple ART Value Streams</a:t>
            </a:r>
          </a:p>
          <a:p>
            <a:pPr marL="171450" indent="-171450">
              <a:spcBef>
                <a:spcPts val="600"/>
              </a:spcBef>
              <a:spcAft>
                <a:spcPts val="600"/>
              </a:spcAft>
              <a:buFont typeface="Arial" charset="0"/>
              <a:buChar char="•"/>
            </a:pPr>
            <a:r>
              <a:rPr lang="en-US" sz="1200" dirty="0" smtClean="0"/>
              <a:t>Manages Solution Intent</a:t>
            </a:r>
          </a:p>
          <a:p>
            <a:pPr marL="171450" indent="-171450">
              <a:spcBef>
                <a:spcPts val="600"/>
              </a:spcBef>
              <a:spcAft>
                <a:spcPts val="600"/>
              </a:spcAft>
              <a:buFont typeface="Arial" charset="0"/>
              <a:buChar char="•"/>
            </a:pPr>
            <a:r>
              <a:rPr lang="en-US" sz="1200" dirty="0" smtClean="0"/>
              <a:t>Integrates suppliers as partners</a:t>
            </a:r>
          </a:p>
          <a:p>
            <a:pPr marL="171450" indent="-171450">
              <a:spcBef>
                <a:spcPts val="600"/>
              </a:spcBef>
              <a:spcAft>
                <a:spcPts val="600"/>
              </a:spcAft>
              <a:buFont typeface="Arial" charset="0"/>
              <a:buChar char="•"/>
            </a:pPr>
            <a:r>
              <a:rPr lang="en-US" sz="1200" dirty="0" smtClean="0"/>
              <a:t>Value delivery via Capabilities</a:t>
            </a:r>
          </a:p>
          <a:p>
            <a:endParaRPr lang="en-US" dirty="0"/>
          </a:p>
        </p:txBody>
      </p:sp>
    </p:spTree>
    <p:extLst>
      <p:ext uri="{BB962C8B-B14F-4D97-AF65-F5344CB8AC3E}">
        <p14:creationId xmlns:p14="http://schemas.microsoft.com/office/powerpoint/2010/main" val="1620361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Arial" charset="0"/>
              <a:buChar char="•"/>
            </a:pPr>
            <a:r>
              <a:rPr lang="en-US" sz="1200" dirty="0" smtClean="0"/>
              <a:t>Coordinates development of large Solutions</a:t>
            </a:r>
          </a:p>
          <a:p>
            <a:pPr marL="171450" indent="-171450">
              <a:spcBef>
                <a:spcPts val="600"/>
              </a:spcBef>
              <a:spcAft>
                <a:spcPts val="600"/>
              </a:spcAft>
              <a:buFont typeface="Arial" charset="0"/>
              <a:buChar char="•"/>
            </a:pPr>
            <a:r>
              <a:rPr lang="en-US" sz="1200" dirty="0" smtClean="0"/>
              <a:t>Synchronizes multiple ART Value Streams</a:t>
            </a:r>
          </a:p>
          <a:p>
            <a:pPr marL="171450" indent="-171450">
              <a:spcBef>
                <a:spcPts val="600"/>
              </a:spcBef>
              <a:spcAft>
                <a:spcPts val="600"/>
              </a:spcAft>
              <a:buFont typeface="Arial" charset="0"/>
              <a:buChar char="•"/>
            </a:pPr>
            <a:r>
              <a:rPr lang="en-US" sz="1200" dirty="0" smtClean="0"/>
              <a:t>Manages Solution Intent</a:t>
            </a:r>
          </a:p>
          <a:p>
            <a:pPr marL="171450" indent="-171450">
              <a:spcBef>
                <a:spcPts val="600"/>
              </a:spcBef>
              <a:spcAft>
                <a:spcPts val="600"/>
              </a:spcAft>
              <a:buFont typeface="Arial" charset="0"/>
              <a:buChar char="•"/>
            </a:pPr>
            <a:r>
              <a:rPr lang="en-US" sz="1200" dirty="0" smtClean="0"/>
              <a:t>Integrates suppliers as partners</a:t>
            </a:r>
          </a:p>
          <a:p>
            <a:pPr marL="171450" indent="-171450">
              <a:spcBef>
                <a:spcPts val="600"/>
              </a:spcBef>
              <a:spcAft>
                <a:spcPts val="600"/>
              </a:spcAft>
              <a:buFont typeface="Arial" charset="0"/>
              <a:buChar char="•"/>
            </a:pPr>
            <a:r>
              <a:rPr lang="en-US" sz="1200" dirty="0" smtClean="0"/>
              <a:t>Value delivery via Capabilities</a:t>
            </a:r>
          </a:p>
          <a:p>
            <a:endParaRPr lang="en-US" dirty="0"/>
          </a:p>
        </p:txBody>
      </p:sp>
    </p:spTree>
    <p:extLst>
      <p:ext uri="{BB962C8B-B14F-4D97-AF65-F5344CB8AC3E}">
        <p14:creationId xmlns:p14="http://schemas.microsoft.com/office/powerpoint/2010/main" val="143745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Arial" charset="0"/>
              <a:buChar char="•"/>
            </a:pPr>
            <a:r>
              <a:rPr lang="en-US" sz="1200" dirty="0" smtClean="0"/>
              <a:t>Coordinates development of large Solutions</a:t>
            </a:r>
          </a:p>
          <a:p>
            <a:pPr marL="171450" indent="-171450">
              <a:spcBef>
                <a:spcPts val="600"/>
              </a:spcBef>
              <a:spcAft>
                <a:spcPts val="600"/>
              </a:spcAft>
              <a:buFont typeface="Arial" charset="0"/>
              <a:buChar char="•"/>
            </a:pPr>
            <a:r>
              <a:rPr lang="en-US" sz="1200" dirty="0" smtClean="0"/>
              <a:t>Synchronizes multiple ART Value Streams</a:t>
            </a:r>
          </a:p>
          <a:p>
            <a:pPr marL="171450" indent="-171450">
              <a:spcBef>
                <a:spcPts val="600"/>
              </a:spcBef>
              <a:spcAft>
                <a:spcPts val="600"/>
              </a:spcAft>
              <a:buFont typeface="Arial" charset="0"/>
              <a:buChar char="•"/>
            </a:pPr>
            <a:r>
              <a:rPr lang="en-US" sz="1200" dirty="0" smtClean="0"/>
              <a:t>Manages Solution Intent</a:t>
            </a:r>
          </a:p>
          <a:p>
            <a:pPr marL="171450" indent="-171450">
              <a:spcBef>
                <a:spcPts val="600"/>
              </a:spcBef>
              <a:spcAft>
                <a:spcPts val="600"/>
              </a:spcAft>
              <a:buFont typeface="Arial" charset="0"/>
              <a:buChar char="•"/>
            </a:pPr>
            <a:r>
              <a:rPr lang="en-US" sz="1200" dirty="0" smtClean="0"/>
              <a:t>Integrates suppliers as partners</a:t>
            </a:r>
          </a:p>
          <a:p>
            <a:pPr marL="171450" indent="-171450">
              <a:spcBef>
                <a:spcPts val="600"/>
              </a:spcBef>
              <a:spcAft>
                <a:spcPts val="600"/>
              </a:spcAft>
              <a:buFont typeface="Arial" charset="0"/>
              <a:buChar char="•"/>
            </a:pPr>
            <a:r>
              <a:rPr lang="en-US" sz="1200" dirty="0" smtClean="0"/>
              <a:t>Value delivery via Capabilities</a:t>
            </a:r>
          </a:p>
          <a:p>
            <a:endParaRPr lang="en-US" dirty="0"/>
          </a:p>
        </p:txBody>
      </p:sp>
    </p:spTree>
    <p:extLst>
      <p:ext uri="{BB962C8B-B14F-4D97-AF65-F5344CB8AC3E}">
        <p14:creationId xmlns:p14="http://schemas.microsoft.com/office/powerpoint/2010/main" val="1201715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741363"/>
            <a:ext cx="5681663" cy="3935412"/>
          </a:xfrm>
        </p:spPr>
      </p:sp>
      <p:sp>
        <p:nvSpPr>
          <p:cNvPr id="3" name="Notes Placeholder 2"/>
          <p:cNvSpPr>
            <a:spLocks noGrp="1"/>
          </p:cNvSpPr>
          <p:nvPr>
            <p:ph type="body" idx="1"/>
          </p:nvPr>
        </p:nvSpPr>
        <p:spPr/>
        <p:txBody>
          <a:bodyPr/>
          <a:lstStyle/>
          <a:p>
            <a:pPr marL="278598" indent="-278598">
              <a:spcBef>
                <a:spcPts val="975"/>
              </a:spcBef>
              <a:spcAft>
                <a:spcPts val="975"/>
              </a:spcAft>
            </a:pPr>
            <a:r>
              <a:rPr lang="en-US" dirty="0" smtClean="0"/>
              <a:t>Cross-functional, self-organizing entities that can </a:t>
            </a:r>
            <a:r>
              <a:rPr lang="en-US" dirty="0" smtClean="0">
                <a:solidFill>
                  <a:schemeClr val="accent2"/>
                </a:solidFill>
              </a:rPr>
              <a:t>define, build</a:t>
            </a:r>
            <a:r>
              <a:rPr lang="en-US" b="1" dirty="0" smtClean="0"/>
              <a:t> </a:t>
            </a:r>
            <a:r>
              <a:rPr lang="en-US" dirty="0" smtClean="0"/>
              <a:t>and </a:t>
            </a:r>
            <a:r>
              <a:rPr lang="en-US" dirty="0" smtClean="0">
                <a:solidFill>
                  <a:schemeClr val="accent2"/>
                </a:solidFill>
              </a:rPr>
              <a:t>test</a:t>
            </a:r>
            <a:r>
              <a:rPr lang="en-US" dirty="0" smtClean="0"/>
              <a:t> a thing of value</a:t>
            </a:r>
          </a:p>
          <a:p>
            <a:pPr marL="278598" indent="-278598">
              <a:spcBef>
                <a:spcPts val="975"/>
              </a:spcBef>
              <a:spcAft>
                <a:spcPts val="975"/>
              </a:spcAft>
            </a:pPr>
            <a:r>
              <a:rPr lang="en-US" dirty="0" smtClean="0"/>
              <a:t>Applies basic scientific practice: Plan—Do—Check—Adjust</a:t>
            </a:r>
          </a:p>
          <a:p>
            <a:pPr marL="278598" indent="-278598">
              <a:spcBef>
                <a:spcPts val="975"/>
              </a:spcBef>
              <a:spcAft>
                <a:spcPts val="975"/>
              </a:spcAft>
            </a:pPr>
            <a:r>
              <a:rPr lang="en-US" dirty="0" smtClean="0"/>
              <a:t>Delivers value every two weeks</a:t>
            </a:r>
            <a:endParaRPr lang="en-US" dirty="0"/>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535364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Arial" charset="0"/>
              <a:buChar char="•"/>
            </a:pPr>
            <a:r>
              <a:rPr lang="en-US" sz="1200" dirty="0" smtClean="0"/>
              <a:t>Coordinates development of large Solutions</a:t>
            </a:r>
          </a:p>
          <a:p>
            <a:pPr marL="171450" indent="-171450">
              <a:spcBef>
                <a:spcPts val="600"/>
              </a:spcBef>
              <a:spcAft>
                <a:spcPts val="600"/>
              </a:spcAft>
              <a:buFont typeface="Arial" charset="0"/>
              <a:buChar char="•"/>
            </a:pPr>
            <a:r>
              <a:rPr lang="en-US" sz="1200" dirty="0" smtClean="0"/>
              <a:t>Synchronizes multiple ART Value Streams</a:t>
            </a:r>
          </a:p>
          <a:p>
            <a:pPr marL="171450" indent="-171450">
              <a:spcBef>
                <a:spcPts val="600"/>
              </a:spcBef>
              <a:spcAft>
                <a:spcPts val="600"/>
              </a:spcAft>
              <a:buFont typeface="Arial" charset="0"/>
              <a:buChar char="•"/>
            </a:pPr>
            <a:r>
              <a:rPr lang="en-US" sz="1200" dirty="0" smtClean="0"/>
              <a:t>Manages Solution Intent</a:t>
            </a:r>
          </a:p>
          <a:p>
            <a:pPr marL="171450" indent="-171450">
              <a:spcBef>
                <a:spcPts val="600"/>
              </a:spcBef>
              <a:spcAft>
                <a:spcPts val="600"/>
              </a:spcAft>
              <a:buFont typeface="Arial" charset="0"/>
              <a:buChar char="•"/>
            </a:pPr>
            <a:r>
              <a:rPr lang="en-US" sz="1200" dirty="0" smtClean="0"/>
              <a:t>Integrates suppliers as partners</a:t>
            </a:r>
          </a:p>
          <a:p>
            <a:pPr marL="171450" indent="-171450">
              <a:spcBef>
                <a:spcPts val="600"/>
              </a:spcBef>
              <a:spcAft>
                <a:spcPts val="600"/>
              </a:spcAft>
              <a:buFont typeface="Arial" charset="0"/>
              <a:buChar char="•"/>
            </a:pPr>
            <a:r>
              <a:rPr lang="en-US" sz="1200" dirty="0" smtClean="0"/>
              <a:t>Value delivery via Capabilities</a:t>
            </a:r>
          </a:p>
          <a:p>
            <a:endParaRPr lang="en-US" dirty="0"/>
          </a:p>
        </p:txBody>
      </p:sp>
    </p:spTree>
    <p:extLst>
      <p:ext uri="{BB962C8B-B14F-4D97-AF65-F5344CB8AC3E}">
        <p14:creationId xmlns:p14="http://schemas.microsoft.com/office/powerpoint/2010/main" val="1299142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3649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some measurement</a:t>
            </a:r>
            <a:r>
              <a:rPr lang="en-US" baseline="0" dirty="0" smtClean="0"/>
              <a:t> stuff</a:t>
            </a:r>
            <a:r>
              <a:rPr lang="mr-IN" baseline="0" dirty="0" smtClean="0"/>
              <a:t>…</a:t>
            </a:r>
            <a:r>
              <a:rPr lang="en-GB" baseline="0" smtClean="0"/>
              <a:t>.</a:t>
            </a:r>
            <a:endParaRPr lang="en-US"/>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757629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741363"/>
            <a:ext cx="5681663" cy="3935412"/>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17759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741363"/>
            <a:ext cx="5681663" cy="3935412"/>
          </a:xfrm>
        </p:spPr>
      </p:sp>
      <p:sp>
        <p:nvSpPr>
          <p:cNvPr id="3" name="Notes Placeholder 2"/>
          <p:cNvSpPr>
            <a:spLocks noGrp="1"/>
          </p:cNvSpPr>
          <p:nvPr>
            <p:ph type="body" idx="1"/>
          </p:nvPr>
        </p:nvSpPr>
        <p:spPr/>
        <p:txBody>
          <a:bodyPr/>
          <a:lstStyle/>
          <a:p>
            <a:pPr defTabSz="955077"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10"/>
          </p:nvPr>
        </p:nvSpPr>
        <p:spPr>
          <a:xfrm>
            <a:off x="3851023" y="9378268"/>
            <a:ext cx="2945084" cy="494417"/>
          </a:xfrm>
          <a:prstGeom prst="rect">
            <a:avLst/>
          </a:prstGeom>
        </p:spPr>
        <p:txBody>
          <a:bodyPr lIns="90178" tIns="45089" rIns="90178" bIns="45089"/>
          <a:lstStyle/>
          <a:p>
            <a:fld id="{F0EB2F42-7EB3-426A-AE0F-BE645EFDC311}" type="slidenum">
              <a:rPr lang="en-US" smtClean="0"/>
              <a:pPr/>
              <a:t>36</a:t>
            </a:fld>
            <a:endParaRPr lang="en-US" dirty="0"/>
          </a:p>
        </p:txBody>
      </p:sp>
    </p:spTree>
    <p:extLst>
      <p:ext uri="{BB962C8B-B14F-4D97-AF65-F5344CB8AC3E}">
        <p14:creationId xmlns:p14="http://schemas.microsoft.com/office/powerpoint/2010/main" val="1423586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B31E7C0-793C-B84D-A80C-E035D4E514B0}"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21949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B31E7C0-793C-B84D-A80C-E035D4E514B0}"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14313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938122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1666487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1858460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201821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143708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203639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GB" smtClean="0"/>
              <a:t>Agile Development Essentials</a:t>
            </a:r>
            <a:endParaRPr lang="en-GB">
              <a:latin typeface="ZapfHumnst BT" pitchFamily="34" charset="0"/>
            </a:endParaRPr>
          </a:p>
        </p:txBody>
      </p:sp>
    </p:spTree>
    <p:extLst>
      <p:ext uri="{BB962C8B-B14F-4D97-AF65-F5344CB8AC3E}">
        <p14:creationId xmlns:p14="http://schemas.microsoft.com/office/powerpoint/2010/main" val="1824678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8.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4.png"/><Relationship Id="rId1" Type="http://schemas.openxmlformats.org/officeDocument/2006/relationships/slideMaster" Target="../slideMasters/slideMaster4.xml"/><Relationship Id="rId2" Type="http://schemas.openxmlformats.org/officeDocument/2006/relationships/image" Target="../media/image16.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4.png"/><Relationship Id="rId1" Type="http://schemas.openxmlformats.org/officeDocument/2006/relationships/slideMaster" Target="../slideMasters/slideMaster5.xml"/><Relationship Id="rId2" Type="http://schemas.openxmlformats.org/officeDocument/2006/relationships/image" Target="../media/image19.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0.jpeg"/><Relationship Id="rId1" Type="http://schemas.openxmlformats.org/officeDocument/2006/relationships/slideMaster" Target="../slideMasters/slideMaster5.xml"/><Relationship Id="rId2" Type="http://schemas.openxmlformats.org/officeDocument/2006/relationships/image" Target="../media/image19.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24" descr="IJI_symbol_just_black_bit"/>
          <p:cNvPicPr>
            <a:picLocks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93778" y="0"/>
            <a:ext cx="4012273" cy="650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6" descr="IJI_symbol"/>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 y="0"/>
            <a:ext cx="257624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3" descr="IJI_logo_sml.gif"/>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07708" y="5414963"/>
            <a:ext cx="5166254" cy="1198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4"/>
          <p:cNvSpPr>
            <a:spLocks noGrp="1" noChangeArrowheads="1"/>
          </p:cNvSpPr>
          <p:nvPr>
            <p:ph type="ctrTitle"/>
          </p:nvPr>
        </p:nvSpPr>
        <p:spPr>
          <a:xfrm>
            <a:off x="1497157" y="222538"/>
            <a:ext cx="6934200" cy="1911350"/>
          </a:xfrm>
        </p:spPr>
        <p:txBody>
          <a:bodyPr/>
          <a:lstStyle>
            <a:lvl1pPr algn="ctr">
              <a:defRPr sz="3600" b="1">
                <a:solidFill>
                  <a:schemeClr val="tx1"/>
                </a:solidFill>
              </a:defRPr>
            </a:lvl1pPr>
          </a:lstStyle>
          <a:p>
            <a:r>
              <a:rPr lang="en-US" dirty="0"/>
              <a:t>Click to edit Master title style</a:t>
            </a:r>
          </a:p>
        </p:txBody>
      </p:sp>
      <p:sp>
        <p:nvSpPr>
          <p:cNvPr id="9" name="Rectangle 5"/>
          <p:cNvSpPr>
            <a:spLocks noGrp="1" noChangeArrowheads="1"/>
          </p:cNvSpPr>
          <p:nvPr>
            <p:ph type="subTitle" idx="1"/>
          </p:nvPr>
        </p:nvSpPr>
        <p:spPr>
          <a:xfrm>
            <a:off x="1332601" y="4735381"/>
            <a:ext cx="7641772" cy="1348061"/>
          </a:xfrm>
        </p:spPr>
        <p:txBody>
          <a:bodyPr/>
          <a:lstStyle>
            <a:lvl1pPr marL="0" indent="0" algn="ctr">
              <a:buFontTx/>
              <a:buNone/>
              <a:defRPr/>
            </a:lvl1pPr>
          </a:lstStyle>
          <a:p>
            <a:r>
              <a:rPr lang="en-US" dirty="0"/>
              <a:t>Click to edit Master subtitle </a:t>
            </a:r>
            <a:r>
              <a:rPr lang="en-US" dirty="0" smtClean="0"/>
              <a:t>style</a:t>
            </a:r>
            <a:endParaRPr lang="en-US" dirty="0"/>
          </a:p>
          <a:p>
            <a:endParaRPr lang="en-US" dirty="0"/>
          </a:p>
          <a:p>
            <a:endParaRPr lang="en-US" dirty="0"/>
          </a:p>
        </p:txBody>
      </p:sp>
    </p:spTree>
    <p:extLst>
      <p:ext uri="{BB962C8B-B14F-4D97-AF65-F5344CB8AC3E}">
        <p14:creationId xmlns:p14="http://schemas.microsoft.com/office/powerpoint/2010/main" val="9627035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Kicker">
    <p:spTree>
      <p:nvGrpSpPr>
        <p:cNvPr id="1" name=""/>
        <p:cNvGrpSpPr/>
        <p:nvPr/>
      </p:nvGrpSpPr>
      <p:grpSpPr>
        <a:xfrm>
          <a:off x="0" y="0"/>
          <a:ext cx="0" cy="0"/>
          <a:chOff x="0" y="0"/>
          <a:chExt cx="0" cy="0"/>
        </a:xfrm>
      </p:grpSpPr>
      <p:sp>
        <p:nvSpPr>
          <p:cNvPr id="2" name="Title 1"/>
          <p:cNvSpPr>
            <a:spLocks noGrp="1"/>
          </p:cNvSpPr>
          <p:nvPr>
            <p:ph type="title"/>
          </p:nvPr>
        </p:nvSpPr>
        <p:spPr>
          <a:xfrm>
            <a:off x="594360" y="265176"/>
            <a:ext cx="7528560" cy="402336"/>
          </a:xfrm>
          <a:noFill/>
          <a:ln w="9525">
            <a:noFill/>
            <a:miter lim="800000"/>
            <a:headEnd/>
            <a:tailEnd/>
          </a:ln>
        </p:spPr>
        <p:txBody>
          <a:bodyPr vert="horz" wrap="square" lIns="91440" tIns="0" rIns="91440" bIns="45720" numCol="1" anchor="t" anchorCtr="0" compatLnSpc="1">
            <a:prstTxWarp prst="textNoShape">
              <a:avLst/>
            </a:prstTxWarp>
            <a:noAutofit/>
          </a:bodyPr>
          <a:lstStyle>
            <a:lvl1pPr>
              <a:defRPr lang="en-US" altLang="en-US" sz="2600" b="1" dirty="0">
                <a:solidFill>
                  <a:schemeClr val="tx2"/>
                </a:solidFill>
                <a:latin typeface="+mj-lt"/>
                <a:ea typeface="+mj-ea"/>
                <a:cs typeface="+mj-cs"/>
              </a:defRPr>
            </a:lvl1pPr>
          </a:lstStyle>
          <a:p>
            <a:pPr lvl="0" algn="l" rtl="0" eaLnBrk="1" fontAlgn="base" hangingPunct="1">
              <a:spcBef>
                <a:spcPct val="0"/>
              </a:spcBef>
              <a:spcAft>
                <a:spcPct val="0"/>
              </a:spcAft>
            </a:pPr>
            <a:r>
              <a:rPr lang="en-US" dirty="0" smtClean="0"/>
              <a:t>Click to edit Master title style</a:t>
            </a:r>
            <a:endParaRPr lang="en-US" dirty="0"/>
          </a:p>
        </p:txBody>
      </p:sp>
      <p:sp>
        <p:nvSpPr>
          <p:cNvPr id="15" name="Content Placeholder 2"/>
          <p:cNvSpPr>
            <a:spLocks noGrp="1"/>
          </p:cNvSpPr>
          <p:nvPr>
            <p:ph idx="13"/>
          </p:nvPr>
        </p:nvSpPr>
        <p:spPr>
          <a:xfrm>
            <a:off x="0" y="804672"/>
            <a:ext cx="9906000" cy="914400"/>
          </a:xfrm>
          <a:prstGeom prst="roundRect">
            <a:avLst>
              <a:gd name="adj" fmla="val 0"/>
            </a:avLst>
          </a:prstGeom>
          <a:solidFill>
            <a:schemeClr val="tx2">
              <a:lumMod val="75000"/>
            </a:schemeClr>
          </a:solidFill>
        </p:spPr>
        <p:txBody>
          <a:bodyPr lIns="640080" tIns="457200" rIns="640080" bIns="457200" anchor="ctr" anchorCtr="0">
            <a:noAutofit/>
          </a:bodyPr>
          <a:lstStyle>
            <a:lvl1pPr marL="0" indent="1588" algn="ctr">
              <a:buNone/>
              <a:defRPr lang="en-US" sz="2200" smtClean="0">
                <a:solidFill>
                  <a:schemeClr val="bg1"/>
                </a:solidFill>
                <a:latin typeface="+mn-lt"/>
                <a:ea typeface="+mn-ea"/>
                <a:cs typeface="+mn-cs"/>
              </a:defRPr>
            </a:lvl1pPr>
          </a:lstStyle>
          <a:p>
            <a:pPr marL="0" lvl="0" indent="0" algn="ctr" rtl="0" eaLnBrk="1" fontAlgn="base" hangingPunct="1">
              <a:spcBef>
                <a:spcPts val="0"/>
              </a:spcBef>
              <a:spcAft>
                <a:spcPts val="0"/>
              </a:spcAft>
              <a:buClr>
                <a:schemeClr val="tx2"/>
              </a:buClr>
              <a:buSzPct val="100000"/>
              <a:buFont typeface="Webdings" pitchFamily="18" charset="2"/>
              <a:buNone/>
              <a:tabLst/>
            </a:pPr>
            <a:r>
              <a:rPr lang="en-US" dirty="0" smtClean="0"/>
              <a:t>Click to edit Master text styles</a:t>
            </a:r>
          </a:p>
        </p:txBody>
      </p:sp>
    </p:spTree>
    <p:extLst>
      <p:ext uri="{BB962C8B-B14F-4D97-AF65-F5344CB8AC3E}">
        <p14:creationId xmlns:p14="http://schemas.microsoft.com/office/powerpoint/2010/main" val="10475219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1 column">
    <p:spTree>
      <p:nvGrpSpPr>
        <p:cNvPr id="1" name=""/>
        <p:cNvGrpSpPr/>
        <p:nvPr/>
      </p:nvGrpSpPr>
      <p:grpSpPr>
        <a:xfrm>
          <a:off x="0" y="0"/>
          <a:ext cx="0" cy="0"/>
          <a:chOff x="0" y="0"/>
          <a:chExt cx="0" cy="0"/>
        </a:xfrm>
      </p:grpSpPr>
      <p:sp>
        <p:nvSpPr>
          <p:cNvPr id="3" name="Content Placeholder 1"/>
          <p:cNvSpPr>
            <a:spLocks noGrp="1"/>
          </p:cNvSpPr>
          <p:nvPr>
            <p:ph idx="1"/>
          </p:nvPr>
        </p:nvSpPr>
        <p:spPr>
          <a:xfrm>
            <a:off x="429948" y="1800000"/>
            <a:ext cx="9047826" cy="19389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3"/>
          <p:cNvSpPr>
            <a:spLocks noGrp="1"/>
          </p:cNvSpPr>
          <p:nvPr>
            <p:ph type="title"/>
          </p:nvPr>
        </p:nvSpPr>
        <p:spPr>
          <a:xfrm>
            <a:off x="426509" y="239742"/>
            <a:ext cx="8119137" cy="108537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226250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4.5-PPT-Master-Background-Textures_01-Cover-Blu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32416" cy="6876288"/>
          </a:xfrm>
          <a:prstGeom prst="rect">
            <a:avLst/>
          </a:prstGeom>
        </p:spPr>
      </p:pic>
      <p:sp>
        <p:nvSpPr>
          <p:cNvPr id="5123" name="Rectangle 3"/>
          <p:cNvSpPr>
            <a:spLocks noGrp="1" noChangeArrowheads="1"/>
          </p:cNvSpPr>
          <p:nvPr>
            <p:ph type="ctrTitle"/>
          </p:nvPr>
        </p:nvSpPr>
        <p:spPr>
          <a:xfrm>
            <a:off x="511163" y="806198"/>
            <a:ext cx="9013876" cy="1323975"/>
          </a:xfrm>
          <a:solidFill>
            <a:schemeClr val="bg1">
              <a:alpha val="0"/>
            </a:schemeClr>
          </a:solidFill>
          <a:ln>
            <a:solidFill>
              <a:schemeClr val="bg1">
                <a:alpha val="0"/>
              </a:schemeClr>
            </a:solidFill>
          </a:ln>
          <a:effectLst/>
        </p:spPr>
        <p:txBody>
          <a:bodyPr tIns="45720" anchor="b" anchorCtr="0">
            <a:noAutofit/>
          </a:bodyPr>
          <a:lstStyle>
            <a:lvl1pPr algn="l" rtl="0" eaLnBrk="1" fontAlgn="base" hangingPunct="1">
              <a:spcBef>
                <a:spcPct val="0"/>
              </a:spcBef>
              <a:spcAft>
                <a:spcPct val="0"/>
              </a:spcAft>
              <a:defRPr lang="en-US" altLang="en-US" sz="3683" b="0" i="0" dirty="0">
                <a:solidFill>
                  <a:schemeClr val="bg1"/>
                </a:solidFill>
                <a:latin typeface="+mj-lt"/>
                <a:ea typeface="+mj-ea"/>
                <a:cs typeface="+mj-cs"/>
              </a:defRPr>
            </a:lvl1pPr>
          </a:lstStyle>
          <a:p>
            <a:r>
              <a:rPr lang="en-US" altLang="en-US" smtClean="0"/>
              <a:t>Click to edit Master title style</a:t>
            </a:r>
            <a:endParaRPr lang="en-US" altLang="en-US" dirty="0"/>
          </a:p>
        </p:txBody>
      </p:sp>
      <p:sp>
        <p:nvSpPr>
          <p:cNvPr id="5124" name="Rectangle 4"/>
          <p:cNvSpPr>
            <a:spLocks noGrp="1" noChangeArrowheads="1"/>
          </p:cNvSpPr>
          <p:nvPr>
            <p:ph type="subTitle" idx="1"/>
          </p:nvPr>
        </p:nvSpPr>
        <p:spPr>
          <a:xfrm>
            <a:off x="511163" y="2168653"/>
            <a:ext cx="9013875" cy="523220"/>
          </a:xfrm>
          <a:solidFill>
            <a:schemeClr val="bg1">
              <a:alpha val="0"/>
            </a:schemeClr>
          </a:solidFill>
          <a:ln>
            <a:solidFill>
              <a:schemeClr val="bg1">
                <a:alpha val="0"/>
              </a:schemeClr>
            </a:solidFill>
          </a:ln>
          <a:effectLst/>
        </p:spPr>
        <p:txBody>
          <a:bodyPr>
            <a:noAutofit/>
          </a:bodyPr>
          <a:lstStyle>
            <a:lvl1pPr marL="0" indent="0" algn="l" rtl="0" eaLnBrk="1" fontAlgn="base" hangingPunct="1">
              <a:spcBef>
                <a:spcPts val="0"/>
              </a:spcBef>
              <a:spcAft>
                <a:spcPts val="162"/>
              </a:spcAft>
              <a:buClr>
                <a:schemeClr val="tx2"/>
              </a:buClr>
              <a:buSzPct val="100000"/>
              <a:buFont typeface="Wingdings" pitchFamily="2" charset="2"/>
              <a:buNone/>
              <a:defRPr lang="en-US" altLang="en-US" sz="2383" b="0" dirty="0">
                <a:solidFill>
                  <a:schemeClr val="bg2"/>
                </a:solidFill>
                <a:latin typeface="+mn-lt"/>
                <a:ea typeface="+mn-ea"/>
                <a:cs typeface="+mn-cs"/>
              </a:defRPr>
            </a:lvl1pPr>
          </a:lstStyle>
          <a:p>
            <a:r>
              <a:rPr lang="en-US" altLang="en-US" smtClean="0"/>
              <a:t>Click to edit Master subtitle style</a:t>
            </a:r>
            <a:endParaRPr lang="en-US" altLang="en-US" dirty="0"/>
          </a:p>
        </p:txBody>
      </p:sp>
      <p:sp>
        <p:nvSpPr>
          <p:cNvPr id="11" name="TextBox 10"/>
          <p:cNvSpPr txBox="1"/>
          <p:nvPr userDrawn="1"/>
        </p:nvSpPr>
        <p:spPr>
          <a:xfrm>
            <a:off x="7242069" y="6482539"/>
            <a:ext cx="2282970" cy="217304"/>
          </a:xfrm>
          <a:prstGeom prst="rect">
            <a:avLst/>
          </a:prstGeom>
          <a:noFill/>
        </p:spPr>
        <p:txBody>
          <a:bodyPr wrap="square" rtlCol="0">
            <a:spAutoFit/>
          </a:bodyPr>
          <a:lstStyle/>
          <a:p>
            <a:pPr algn="r" fontAlgn="auto">
              <a:spcBef>
                <a:spcPts val="0"/>
              </a:spcBef>
              <a:spcAft>
                <a:spcPts val="0"/>
              </a:spcAft>
            </a:pPr>
            <a:r>
              <a:rPr lang="en-US" sz="812" b="0" dirty="0" smtClean="0">
                <a:solidFill>
                  <a:srgbClr val="565656">
                    <a:lumMod val="60000"/>
                    <a:lumOff val="40000"/>
                  </a:srgbClr>
                </a:solidFill>
                <a:latin typeface="Arial"/>
                <a:ea typeface=""/>
                <a:cs typeface="Arial"/>
              </a:rPr>
              <a:t>© Scaled Agile, Inc.</a:t>
            </a:r>
            <a:endParaRPr lang="en-US" sz="812" b="0" dirty="0">
              <a:solidFill>
                <a:srgbClr val="565656">
                  <a:lumMod val="60000"/>
                  <a:lumOff val="40000"/>
                </a:srgbClr>
              </a:solidFill>
              <a:latin typeface="Arial"/>
              <a:ea typeface=""/>
              <a:cs typeface="Arial"/>
            </a:endParaRPr>
          </a:p>
        </p:txBody>
      </p:sp>
      <p:pic>
        <p:nvPicPr>
          <p:cNvPr id="15" name="Picture 14" descr="PPT-size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259359" y="6121901"/>
            <a:ext cx="2311400" cy="324267"/>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pic>
        <p:nvPicPr>
          <p:cNvPr id="14" name="Picture 13" descr="4.5-PPTBackgrounds-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935718" cy="6886469"/>
          </a:xfrm>
          <a:prstGeom prst="rect">
            <a:avLst/>
          </a:prstGeom>
        </p:spPr>
      </p:pic>
      <p:sp>
        <p:nvSpPr>
          <p:cNvPr id="7" name="Rectangle 6"/>
          <p:cNvSpPr/>
          <p:nvPr userDrawn="1"/>
        </p:nvSpPr>
        <p:spPr bwMode="auto">
          <a:xfrm>
            <a:off x="-1" y="3473822"/>
            <a:ext cx="9965496" cy="1957295"/>
          </a:xfrm>
          <a:prstGeom prst="rect">
            <a:avLst/>
          </a:prstGeom>
          <a:solidFill>
            <a:schemeClr val="accent5">
              <a:alpha val="88000"/>
            </a:schemeClr>
          </a:solidFill>
          <a:ln w="19050" cap="flat" cmpd="sng" algn="ctr">
            <a:noFill/>
            <a:prstDash val="solid"/>
            <a:round/>
            <a:headEnd type="none" w="med" len="med"/>
            <a:tailEnd type="none" w="med" len="med"/>
          </a:ln>
          <a:effectLst/>
        </p:spPr>
        <p:txBody>
          <a:bodyPr vert="horz" wrap="square" lIns="74295" tIns="74295" rIns="74295" bIns="74295" numCol="1" rtlCol="0" anchor="t" anchorCtr="0" compatLnSpc="1">
            <a:prstTxWarp prst="textNoShape">
              <a:avLst/>
            </a:prstTxWarp>
            <a:noAutofit/>
          </a:bodyPr>
          <a:lstStyle/>
          <a:p>
            <a:pPr eaLnBrk="0" fontAlgn="auto" hangingPunct="0">
              <a:spcBef>
                <a:spcPct val="20000"/>
              </a:spcBef>
              <a:spcAft>
                <a:spcPts val="0"/>
              </a:spcAft>
            </a:pPr>
            <a:endParaRPr lang="en-US" sz="1787" b="0" i="1" dirty="0" smtClean="0">
              <a:solidFill>
                <a:srgbClr val="565656"/>
              </a:solidFill>
              <a:latin typeface="Arial"/>
              <a:ea typeface=""/>
              <a:cs typeface="Arial"/>
            </a:endParaRPr>
          </a:p>
        </p:txBody>
      </p:sp>
      <p:sp>
        <p:nvSpPr>
          <p:cNvPr id="8" name="Text Placeholder 7"/>
          <p:cNvSpPr>
            <a:spLocks noGrp="1"/>
          </p:cNvSpPr>
          <p:nvPr>
            <p:ph type="body" sz="quarter" idx="10" hasCustomPrompt="1"/>
          </p:nvPr>
        </p:nvSpPr>
        <p:spPr>
          <a:xfrm>
            <a:off x="0" y="1562100"/>
            <a:ext cx="9906000" cy="1600200"/>
          </a:xfrm>
          <a:solidFill>
            <a:schemeClr val="bg1">
              <a:alpha val="0"/>
            </a:schemeClr>
          </a:solidFill>
          <a:ln>
            <a:solidFill>
              <a:schemeClr val="bg1">
                <a:alpha val="0"/>
              </a:schemeClr>
            </a:solidFill>
          </a:ln>
        </p:spPr>
        <p:txBody>
          <a:bodyPr anchor="b" anchorCtr="0"/>
          <a:lstStyle>
            <a:lvl1pPr marL="0" indent="0" algn="ctr" rtl="0" eaLnBrk="1" fontAlgn="base" hangingPunct="1">
              <a:spcBef>
                <a:spcPts val="487"/>
              </a:spcBef>
              <a:spcAft>
                <a:spcPts val="487"/>
              </a:spcAft>
              <a:buClr>
                <a:schemeClr val="bg1">
                  <a:lumMod val="65000"/>
                </a:schemeClr>
              </a:buClr>
              <a:buSzPct val="100000"/>
              <a:buFont typeface="Webdings" pitchFamily="18" charset="2"/>
              <a:buNone/>
              <a:defRPr lang="en-US" sz="6500" baseline="0" dirty="0" smtClean="0">
                <a:solidFill>
                  <a:schemeClr val="tx1">
                    <a:alpha val="89000"/>
                  </a:schemeClr>
                </a:solidFill>
                <a:latin typeface="Arial"/>
                <a:ea typeface="+mn-ea"/>
                <a:cs typeface="Arial"/>
              </a:defRPr>
            </a:lvl1pPr>
          </a:lstStyle>
          <a:p>
            <a:pPr lvl="0"/>
            <a:r>
              <a:rPr lang="en-US" dirty="0" smtClean="0"/>
              <a:t>Appendix #</a:t>
            </a:r>
            <a:endParaRPr lang="en-US" dirty="0"/>
          </a:p>
        </p:txBody>
      </p:sp>
      <p:sp>
        <p:nvSpPr>
          <p:cNvPr id="10" name="Text Placeholder 9"/>
          <p:cNvSpPr>
            <a:spLocks noGrp="1"/>
          </p:cNvSpPr>
          <p:nvPr>
            <p:ph type="body" sz="quarter" idx="11" hasCustomPrompt="1"/>
          </p:nvPr>
        </p:nvSpPr>
        <p:spPr>
          <a:xfrm>
            <a:off x="0" y="3500108"/>
            <a:ext cx="9906000" cy="1931008"/>
          </a:xfrm>
          <a:solidFill>
            <a:schemeClr val="bg1">
              <a:alpha val="0"/>
            </a:schemeClr>
          </a:solidFill>
          <a:ln>
            <a:solidFill>
              <a:schemeClr val="bg1">
                <a:alpha val="0"/>
              </a:schemeClr>
            </a:solidFill>
          </a:ln>
        </p:spPr>
        <p:txBody>
          <a:bodyPr anchor="ctr" anchorCtr="0"/>
          <a:lstStyle>
            <a:lvl1pPr marL="0" indent="0" algn="ctr" rtl="0" eaLnBrk="1" fontAlgn="base" hangingPunct="1">
              <a:spcBef>
                <a:spcPct val="0"/>
              </a:spcBef>
              <a:spcAft>
                <a:spcPct val="0"/>
              </a:spcAft>
              <a:buNone/>
              <a:defRPr lang="en-US" altLang="en-US" sz="3900" b="0" dirty="0" smtClean="0">
                <a:solidFill>
                  <a:schemeClr val="bg1"/>
                </a:solidFill>
                <a:latin typeface="Arial"/>
                <a:ea typeface="+mj-ea"/>
                <a:cs typeface="Arial"/>
              </a:defRPr>
            </a:lvl1pPr>
            <a:lvl2pPr algn="ctr" rtl="0" eaLnBrk="1" fontAlgn="base" hangingPunct="1">
              <a:spcBef>
                <a:spcPct val="0"/>
              </a:spcBef>
              <a:spcAft>
                <a:spcPct val="0"/>
              </a:spcAft>
              <a:defRPr lang="en-US" altLang="en-US" sz="3900" b="0" dirty="0" smtClean="0">
                <a:solidFill>
                  <a:schemeClr val="bg1"/>
                </a:solidFill>
                <a:latin typeface="Arial"/>
                <a:ea typeface="+mj-ea"/>
                <a:cs typeface="Arial"/>
              </a:defRPr>
            </a:lvl2pPr>
            <a:lvl3pPr algn="ctr" rtl="0" eaLnBrk="1" fontAlgn="base" hangingPunct="1">
              <a:spcBef>
                <a:spcPct val="0"/>
              </a:spcBef>
              <a:spcAft>
                <a:spcPct val="0"/>
              </a:spcAft>
              <a:defRPr lang="en-US" altLang="en-US" sz="3900" b="0" dirty="0" smtClean="0">
                <a:solidFill>
                  <a:schemeClr val="bg1"/>
                </a:solidFill>
                <a:latin typeface="Arial"/>
                <a:ea typeface="+mj-ea"/>
                <a:cs typeface="Arial"/>
              </a:defRPr>
            </a:lvl3pPr>
            <a:lvl4pPr algn="ctr" rtl="0" eaLnBrk="1" fontAlgn="base" hangingPunct="1">
              <a:spcBef>
                <a:spcPct val="0"/>
              </a:spcBef>
              <a:spcAft>
                <a:spcPct val="0"/>
              </a:spcAft>
              <a:defRPr lang="en-US" altLang="en-US" sz="3900" b="0" dirty="0" smtClean="0">
                <a:solidFill>
                  <a:schemeClr val="bg1"/>
                </a:solidFill>
                <a:latin typeface="Arial"/>
                <a:ea typeface="+mj-ea"/>
                <a:cs typeface="Arial"/>
              </a:defRPr>
            </a:lvl4pPr>
            <a:lvl5pPr algn="ctr" rtl="0" eaLnBrk="1" fontAlgn="base" hangingPunct="1">
              <a:spcBef>
                <a:spcPct val="0"/>
              </a:spcBef>
              <a:spcAft>
                <a:spcPct val="0"/>
              </a:spcAft>
              <a:defRPr lang="en-US" altLang="en-US" sz="3900" b="0" dirty="0" smtClean="0">
                <a:solidFill>
                  <a:schemeClr val="bg1"/>
                </a:solidFill>
                <a:latin typeface="Arial"/>
                <a:ea typeface="+mj-ea"/>
                <a:cs typeface="Arial"/>
              </a:defRPr>
            </a:lvl5pPr>
          </a:lstStyle>
          <a:p>
            <a:pPr lvl="0"/>
            <a:r>
              <a:rPr lang="en-US" dirty="0" smtClean="0"/>
              <a:t>Appendix name</a:t>
            </a:r>
          </a:p>
        </p:txBody>
      </p:sp>
      <p:sp>
        <p:nvSpPr>
          <p:cNvPr id="11" name="TextBox 10"/>
          <p:cNvSpPr txBox="1"/>
          <p:nvPr userDrawn="1"/>
        </p:nvSpPr>
        <p:spPr>
          <a:xfrm>
            <a:off x="1672731" y="6556313"/>
            <a:ext cx="2047689" cy="192360"/>
          </a:xfrm>
          <a:prstGeom prst="rect">
            <a:avLst/>
          </a:prstGeom>
          <a:solidFill>
            <a:schemeClr val="bg1">
              <a:alpha val="0"/>
            </a:schemeClr>
          </a:solidFill>
          <a:ln>
            <a:solidFill>
              <a:schemeClr val="bg1">
                <a:alpha val="0"/>
              </a:schemeClr>
            </a:solidFill>
          </a:ln>
        </p:spPr>
        <p:txBody>
          <a:bodyPr wrap="square" rtlCol="0">
            <a:spAutoFit/>
          </a:bodyPr>
          <a:lstStyle/>
          <a:p>
            <a:pPr fontAlgn="auto">
              <a:spcBef>
                <a:spcPts val="0"/>
              </a:spcBef>
              <a:spcAft>
                <a:spcPts val="0"/>
              </a:spcAft>
            </a:pPr>
            <a:r>
              <a:rPr lang="en-US" sz="650" b="0" dirty="0" smtClean="0">
                <a:solidFill>
                  <a:srgbClr val="565656">
                    <a:lumMod val="60000"/>
                    <a:lumOff val="40000"/>
                  </a:srgbClr>
                </a:solidFill>
                <a:latin typeface="Arial"/>
                <a:ea typeface=""/>
                <a:cs typeface="Arial"/>
              </a:rPr>
              <a:t>© Scaled Agile, Inc.</a:t>
            </a:r>
            <a:endParaRPr lang="en-US" sz="650" b="0" dirty="0">
              <a:solidFill>
                <a:srgbClr val="565656">
                  <a:lumMod val="60000"/>
                  <a:lumOff val="40000"/>
                </a:srgbClr>
              </a:solidFill>
              <a:latin typeface="Arial"/>
              <a:ea typeface=""/>
              <a:cs typeface="Arial"/>
            </a:endParaRPr>
          </a:p>
        </p:txBody>
      </p:sp>
      <p:pic>
        <p:nvPicPr>
          <p:cNvPr id="13" name="Picture 12" descr="PPT-siz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999" y="6579223"/>
            <a:ext cx="1210733" cy="169503"/>
          </a:xfrm>
          <a:prstGeom prst="rect">
            <a:avLst/>
          </a:prstGeom>
        </p:spPr>
      </p:pic>
    </p:spTree>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descr="4.5-PPTBackgrounds_Test-Yellow-FullFram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hasCustomPrompt="1"/>
          </p:nvPr>
        </p:nvSpPr>
        <p:spPr>
          <a:xfrm>
            <a:off x="0" y="2245167"/>
            <a:ext cx="9906000" cy="2367667"/>
          </a:xfrm>
          <a:solidFill>
            <a:schemeClr val="bg1"/>
          </a:solidFill>
          <a:ln w="9525">
            <a:solidFill>
              <a:schemeClr val="bg1">
                <a:alpha val="0"/>
              </a:schemeClr>
            </a:solid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lang="en-US" altLang="en-US" sz="3250" b="0" cap="none" baseline="0" dirty="0">
                <a:solidFill>
                  <a:schemeClr val="tx1"/>
                </a:solidFill>
                <a:latin typeface="+mj-lt"/>
                <a:ea typeface="+mj-ea"/>
                <a:cs typeface="+mj-cs"/>
              </a:defRPr>
            </a:lvl1pPr>
          </a:lstStyle>
          <a:p>
            <a:r>
              <a:rPr lang="en-US" dirty="0" smtClean="0"/>
              <a:t>Section Title</a:t>
            </a:r>
            <a:endParaRPr lang="en-US" dirty="0"/>
          </a:p>
        </p:txBody>
      </p:sp>
      <p:sp>
        <p:nvSpPr>
          <p:cNvPr id="6" name="TextBox 5"/>
          <p:cNvSpPr txBox="1"/>
          <p:nvPr userDrawn="1"/>
        </p:nvSpPr>
        <p:spPr>
          <a:xfrm>
            <a:off x="1672731" y="6556313"/>
            <a:ext cx="2047689" cy="192360"/>
          </a:xfrm>
          <a:prstGeom prst="rect">
            <a:avLst/>
          </a:prstGeom>
          <a:solidFill>
            <a:schemeClr val="bg1">
              <a:alpha val="0"/>
            </a:schemeClr>
          </a:solidFill>
          <a:ln>
            <a:solidFill>
              <a:schemeClr val="bg1">
                <a:alpha val="0"/>
              </a:schemeClr>
            </a:solidFill>
          </a:ln>
        </p:spPr>
        <p:txBody>
          <a:bodyPr wrap="square" rtlCol="0">
            <a:spAutoFit/>
          </a:bodyPr>
          <a:lstStyle/>
          <a:p>
            <a:pPr fontAlgn="auto">
              <a:spcBef>
                <a:spcPts val="0"/>
              </a:spcBef>
              <a:spcAft>
                <a:spcPts val="0"/>
              </a:spcAft>
            </a:pPr>
            <a:r>
              <a:rPr lang="en-US" sz="650" b="0" dirty="0" smtClean="0">
                <a:solidFill>
                  <a:srgbClr val="FFFFFF"/>
                </a:solidFill>
                <a:latin typeface="Arial"/>
                <a:ea typeface=""/>
                <a:cs typeface="Arial"/>
              </a:rPr>
              <a:t>© Scaled Agile, Inc.</a:t>
            </a:r>
            <a:endParaRPr lang="en-US" sz="650" b="0" dirty="0">
              <a:solidFill>
                <a:srgbClr val="FFFFFF"/>
              </a:solidFill>
              <a:latin typeface="Arial"/>
              <a:ea typeface=""/>
              <a:cs typeface="Arial"/>
            </a:endParaRPr>
          </a:p>
        </p:txBody>
      </p:sp>
      <p:pic>
        <p:nvPicPr>
          <p:cNvPr id="8" name="Picture 7" descr="PPT-siz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999" y="6579223"/>
            <a:ext cx="1210733" cy="169503"/>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28600"/>
            <a:ext cx="8912648" cy="450088"/>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2600" b="0" dirty="0">
                <a:solidFill>
                  <a:schemeClr val="tx1"/>
                </a:solidFill>
                <a:latin typeface="+mj-lt"/>
                <a:ea typeface="+mj-ea"/>
                <a:cs typeface="+mj-cs"/>
              </a:defRPr>
            </a:lvl1pPr>
          </a:lstStyle>
          <a:p>
            <a:pPr lvl="0" algn="l" rtl="0" eaLnBrk="1" fontAlgn="base" hangingPunct="1">
              <a:spcBef>
                <a:spcPct val="0"/>
              </a:spcBef>
              <a:spcAft>
                <a:spcPct val="0"/>
              </a:spcAft>
            </a:pPr>
            <a:r>
              <a:rPr lang="en-US" smtClean="0"/>
              <a:t>Click to edit Master title style</a:t>
            </a:r>
            <a:endParaRPr lang="en-US" dirty="0"/>
          </a:p>
        </p:txBody>
      </p:sp>
      <p:sp>
        <p:nvSpPr>
          <p:cNvPr id="3" name="Content Placeholder 2"/>
          <p:cNvSpPr>
            <a:spLocks noGrp="1"/>
          </p:cNvSpPr>
          <p:nvPr>
            <p:ph idx="1"/>
          </p:nvPr>
        </p:nvSpPr>
        <p:spPr>
          <a:xfrm>
            <a:off x="426981" y="1289406"/>
            <a:ext cx="9039225" cy="5118100"/>
          </a:xfrm>
        </p:spPr>
        <p:txBody>
          <a:bodyPr wrap="square">
            <a:noAutofit/>
          </a:bodyPr>
          <a:lstStyle>
            <a:lvl1pPr>
              <a:spcBef>
                <a:spcPts val="867"/>
              </a:spcBef>
              <a:spcAft>
                <a:spcPts val="867"/>
              </a:spcAft>
              <a:defRPr sz="2167">
                <a:solidFill>
                  <a:schemeClr val="tx1"/>
                </a:solidFill>
              </a:defRPr>
            </a:lvl1pPr>
            <a:lvl2pPr>
              <a:spcBef>
                <a:spcPts val="650"/>
              </a:spcBef>
              <a:spcAft>
                <a:spcPts val="650"/>
              </a:spcAft>
              <a:buSzPct val="117000"/>
              <a:buFont typeface="Arial Black" pitchFamily="34" charset="0"/>
              <a:buChar char="–"/>
              <a:defRPr sz="1950">
                <a:solidFill>
                  <a:schemeClr val="tx1"/>
                </a:solidFill>
              </a:defRPr>
            </a:lvl2pPr>
            <a:lvl3pPr marL="835793" indent="-185732">
              <a:spcBef>
                <a:spcPts val="650"/>
              </a:spcBef>
              <a:spcAft>
                <a:spcPts val="650"/>
              </a:spcAft>
              <a:buSzPct val="117000"/>
              <a:buFont typeface="Lucida Grande"/>
              <a:buChar char="-"/>
              <a:defRPr sz="1950">
                <a:solidFill>
                  <a:schemeClr val="tx1"/>
                </a:solidFill>
              </a:defRPr>
            </a:lvl3pPr>
            <a:lvl4pPr>
              <a:buSzPct val="110000"/>
              <a:buFont typeface="Arial Black" pitchFamily="34" charset="0"/>
              <a:buChar char="–"/>
              <a:defRPr/>
            </a:lvl4pPr>
            <a:lvl5pPr>
              <a:buSzPct val="110000"/>
              <a:buFont typeface="Arial Black" pitchFamily="34" charset="0"/>
              <a:buChar char="–"/>
              <a:defRPr sz="1300"/>
            </a:lvl5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28600"/>
            <a:ext cx="8929158" cy="402336"/>
          </a:xfrm>
          <a:noFill/>
          <a:ln w="9525">
            <a:noFill/>
            <a:miter lim="800000"/>
            <a:headEnd/>
            <a:tailEnd/>
          </a:ln>
        </p:spPr>
        <p:txBody>
          <a:bodyPr vert="horz" wrap="square" lIns="0" tIns="0" rIns="0" bIns="0" numCol="1" anchor="t" anchorCtr="0" compatLnSpc="1">
            <a:prstTxWarp prst="textNoShape">
              <a:avLst/>
            </a:prstTxWarp>
            <a:noAutofit/>
          </a:bodyPr>
          <a:lstStyle>
            <a:lvl1pPr algn="l" rtl="0" eaLnBrk="0" fontAlgn="base" hangingPunct="0">
              <a:spcBef>
                <a:spcPct val="0"/>
              </a:spcBef>
              <a:spcAft>
                <a:spcPct val="0"/>
              </a:spcAft>
              <a:defRPr lang="en-US" altLang="en-US" sz="2600" b="0" dirty="0">
                <a:solidFill>
                  <a:schemeClr val="tx1"/>
                </a:solidFill>
                <a:latin typeface="+mj-lt"/>
                <a:ea typeface="+mj-ea"/>
                <a:cs typeface="+mj-cs"/>
              </a:defRPr>
            </a:lvl1pPr>
          </a:lstStyle>
          <a:p>
            <a:pPr lvl="0" algn="l" rtl="0" eaLnBrk="1" fontAlgn="base" hangingPunct="1">
              <a:spcBef>
                <a:spcPct val="0"/>
              </a:spcBef>
              <a:spcAft>
                <a:spcPct val="0"/>
              </a:spcAft>
            </a:pPr>
            <a:r>
              <a:rPr lang="en-US" smtClean="0"/>
              <a:t>Click to edit Master title style</a:t>
            </a:r>
            <a:endParaRPr lang="en-US" dirty="0"/>
          </a:p>
        </p:txBody>
      </p:sp>
      <p:sp>
        <p:nvSpPr>
          <p:cNvPr id="3" name="Content Placeholder 2"/>
          <p:cNvSpPr>
            <a:spLocks noGrp="1"/>
          </p:cNvSpPr>
          <p:nvPr>
            <p:ph sz="half" idx="1"/>
          </p:nvPr>
        </p:nvSpPr>
        <p:spPr>
          <a:xfrm>
            <a:off x="426981" y="1278895"/>
            <a:ext cx="4210050" cy="4953000"/>
          </a:xfrm>
        </p:spPr>
        <p:txBody>
          <a:bodyPr>
            <a:noAutofit/>
          </a:bodyPr>
          <a:lstStyle>
            <a:lvl1pPr marL="237324" indent="-237324">
              <a:spcBef>
                <a:spcPts val="650"/>
              </a:spcBef>
              <a:spcAft>
                <a:spcPts val="650"/>
              </a:spcAft>
              <a:defRPr sz="1950">
                <a:solidFill>
                  <a:schemeClr val="tx1"/>
                </a:solidFill>
              </a:defRPr>
            </a:lvl1pPr>
            <a:lvl2pPr marL="515922" indent="-185732">
              <a:spcBef>
                <a:spcPts val="650"/>
              </a:spcBef>
              <a:spcAft>
                <a:spcPts val="650"/>
              </a:spcAft>
              <a:defRPr sz="1733">
                <a:solidFill>
                  <a:schemeClr val="tx1"/>
                </a:solidFill>
              </a:defRPr>
            </a:lvl2pPr>
            <a:lvl3pPr marL="742927" indent="-134140">
              <a:spcBef>
                <a:spcPts val="650"/>
              </a:spcBef>
              <a:spcAft>
                <a:spcPts val="650"/>
              </a:spcAft>
              <a:defRPr sz="1733">
                <a:solidFill>
                  <a:schemeClr val="tx1"/>
                </a:solidFill>
              </a:defRPr>
            </a:lvl3pPr>
            <a:lvl4pPr marL="1113102" indent="-184443">
              <a:defRPr sz="1462">
                <a:solidFill>
                  <a:srgbClr val="3C3C3C"/>
                </a:solidFill>
              </a:defRPr>
            </a:lvl4pPr>
            <a:lvl5pPr marL="1350426" indent="-184443">
              <a:defRPr sz="1462">
                <a:solidFill>
                  <a:srgbClr val="3C3C3C"/>
                </a:solidFill>
              </a:defRPr>
            </a:lvl5pPr>
            <a:lvl6pPr>
              <a:defRPr sz="1462"/>
            </a:lvl6pPr>
            <a:lvl7pPr>
              <a:defRPr sz="1462"/>
            </a:lvl7pPr>
            <a:lvl8pPr>
              <a:defRPr sz="1462"/>
            </a:lvl8pPr>
            <a:lvl9pPr>
              <a:defRPr sz="1462"/>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5132331" y="1278895"/>
            <a:ext cx="4210050" cy="4953000"/>
          </a:xfrm>
        </p:spPr>
        <p:txBody>
          <a:bodyPr>
            <a:noAutofit/>
          </a:bodyPr>
          <a:lstStyle>
            <a:lvl1pPr marL="237324" indent="-237324">
              <a:spcBef>
                <a:spcPts val="650"/>
              </a:spcBef>
              <a:spcAft>
                <a:spcPts val="650"/>
              </a:spcAft>
              <a:defRPr sz="1950">
                <a:solidFill>
                  <a:schemeClr val="tx1"/>
                </a:solidFill>
              </a:defRPr>
            </a:lvl1pPr>
            <a:lvl2pPr marL="608788" indent="-237324">
              <a:spcBef>
                <a:spcPts val="650"/>
              </a:spcBef>
              <a:spcAft>
                <a:spcPts val="650"/>
              </a:spcAft>
              <a:defRPr sz="1733">
                <a:solidFill>
                  <a:schemeClr val="tx1"/>
                </a:solidFill>
              </a:defRPr>
            </a:lvl2pPr>
            <a:lvl3pPr marL="835793" indent="-185732">
              <a:spcBef>
                <a:spcPts val="650"/>
              </a:spcBef>
              <a:spcAft>
                <a:spcPts val="650"/>
              </a:spcAft>
              <a:defRPr sz="1733">
                <a:solidFill>
                  <a:schemeClr val="tx1"/>
                </a:solidFill>
              </a:defRPr>
            </a:lvl3pPr>
            <a:lvl4pPr marL="1113102" indent="-184443">
              <a:defRPr sz="1300">
                <a:solidFill>
                  <a:srgbClr val="3C3C3C"/>
                </a:solidFill>
              </a:defRPr>
            </a:lvl4pPr>
            <a:lvl5pPr marL="1350426" indent="-184443">
              <a:defRPr sz="1300">
                <a:solidFill>
                  <a:srgbClr val="3C3C3C"/>
                </a:solidFill>
              </a:defRPr>
            </a:lvl5pPr>
            <a:lvl6pPr>
              <a:defRPr sz="1462"/>
            </a:lvl6pPr>
            <a:lvl7pPr>
              <a:defRPr sz="1462"/>
            </a:lvl7pPr>
            <a:lvl8pPr>
              <a:defRPr sz="1462"/>
            </a:lvl8pPr>
            <a:lvl9pPr>
              <a:defRPr sz="1462"/>
            </a:lvl9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2" y="228600"/>
            <a:ext cx="9022716" cy="402336"/>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2600" b="0" dirty="0">
                <a:solidFill>
                  <a:srgbClr val="565656"/>
                </a:solidFill>
                <a:latin typeface="+mj-lt"/>
                <a:ea typeface="+mj-ea"/>
                <a:cs typeface="+mj-cs"/>
              </a:defRPr>
            </a:lvl1pPr>
          </a:lstStyle>
          <a:p>
            <a:pPr lvl="0" algn="l" rtl="0" eaLnBrk="1" fontAlgn="base" hangingPunct="1">
              <a:spcBef>
                <a:spcPct val="0"/>
              </a:spcBef>
              <a:spcAft>
                <a:spcPct val="0"/>
              </a:spcAft>
            </a:pPr>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Kick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65656"/>
                </a:solidFill>
              </a:defRPr>
            </a:lvl1pPr>
          </a:lstStyle>
          <a:p>
            <a:r>
              <a:rPr lang="en-US" smtClean="0"/>
              <a:t>Click to edit Master title style</a:t>
            </a:r>
            <a:endParaRPr lang="en-US" dirty="0"/>
          </a:p>
        </p:txBody>
      </p:sp>
      <p:sp>
        <p:nvSpPr>
          <p:cNvPr id="4" name="Text Placeholder 3"/>
          <p:cNvSpPr>
            <a:spLocks noGrp="1"/>
          </p:cNvSpPr>
          <p:nvPr>
            <p:ph type="body" sz="quarter" idx="10" hasCustomPrompt="1"/>
          </p:nvPr>
        </p:nvSpPr>
        <p:spPr>
          <a:xfrm>
            <a:off x="495300" y="1128069"/>
            <a:ext cx="8942917" cy="825500"/>
          </a:xfrm>
        </p:spPr>
        <p:txBody>
          <a:bodyPr/>
          <a:lstStyle>
            <a:lvl1pPr marL="0" indent="0">
              <a:spcBef>
                <a:spcPts val="0"/>
              </a:spcBef>
              <a:spcAft>
                <a:spcPts val="0"/>
              </a:spcAft>
              <a:buNone/>
              <a:defRPr sz="2167" baseline="0">
                <a:solidFill>
                  <a:schemeClr val="tx1"/>
                </a:solidFill>
              </a:defRPr>
            </a:lvl1pPr>
            <a:lvl2pPr marL="381782" indent="0">
              <a:spcBef>
                <a:spcPts val="0"/>
              </a:spcBef>
              <a:spcAft>
                <a:spcPts val="0"/>
              </a:spcAft>
              <a:buNone/>
              <a:defRPr sz="1787"/>
            </a:lvl2pPr>
            <a:lvl3pPr marL="650061" indent="0">
              <a:spcBef>
                <a:spcPts val="0"/>
              </a:spcBef>
              <a:spcAft>
                <a:spcPts val="0"/>
              </a:spcAft>
              <a:buNone/>
              <a:defRPr sz="1787"/>
            </a:lvl3pPr>
            <a:lvl4pPr marL="928659" indent="0">
              <a:spcBef>
                <a:spcPts val="0"/>
              </a:spcBef>
              <a:spcAft>
                <a:spcPts val="0"/>
              </a:spcAft>
              <a:buNone/>
              <a:defRPr sz="1787"/>
            </a:lvl4pPr>
            <a:lvl5pPr marL="1165983" indent="0">
              <a:spcBef>
                <a:spcPts val="0"/>
              </a:spcBef>
              <a:spcAft>
                <a:spcPts val="0"/>
              </a:spcAft>
              <a:buNone/>
              <a:defRPr sz="1787"/>
            </a:lvl5pPr>
          </a:lstStyle>
          <a:p>
            <a:pPr lvl="0"/>
            <a:r>
              <a:rPr lang="en-US" dirty="0" smtClean="0"/>
              <a:t>Click to edit kicker box copy. Two lines max.</a:t>
            </a:r>
          </a:p>
          <a:p>
            <a:pPr lvl="0"/>
            <a:endParaRPr lang="en-US" dirty="0" smtClean="0"/>
          </a:p>
        </p:txBody>
      </p:sp>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Kick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65656"/>
                </a:solidFill>
              </a:defRPr>
            </a:lvl1pPr>
          </a:lstStyle>
          <a:p>
            <a:r>
              <a:rPr lang="en-US" smtClean="0"/>
              <a:t>Click to edit Master title style</a:t>
            </a:r>
            <a:endParaRPr lang="en-US" dirty="0"/>
          </a:p>
        </p:txBody>
      </p:sp>
      <p:sp>
        <p:nvSpPr>
          <p:cNvPr id="4" name="Text Placeholder 3"/>
          <p:cNvSpPr>
            <a:spLocks noGrp="1"/>
          </p:cNvSpPr>
          <p:nvPr>
            <p:ph type="body" sz="quarter" idx="10" hasCustomPrompt="1"/>
          </p:nvPr>
        </p:nvSpPr>
        <p:spPr>
          <a:xfrm>
            <a:off x="495300" y="1128069"/>
            <a:ext cx="8942917" cy="654699"/>
          </a:xfrm>
        </p:spPr>
        <p:txBody>
          <a:bodyPr/>
          <a:lstStyle>
            <a:lvl1pPr marL="0" indent="0">
              <a:spcBef>
                <a:spcPts val="0"/>
              </a:spcBef>
              <a:spcAft>
                <a:spcPts val="0"/>
              </a:spcAft>
              <a:buNone/>
              <a:defRPr sz="2167" baseline="0">
                <a:solidFill>
                  <a:schemeClr val="tx1"/>
                </a:solidFill>
              </a:defRPr>
            </a:lvl1pPr>
            <a:lvl2pPr marL="381782" indent="0">
              <a:spcBef>
                <a:spcPts val="0"/>
              </a:spcBef>
              <a:spcAft>
                <a:spcPts val="0"/>
              </a:spcAft>
              <a:buNone/>
              <a:defRPr sz="1787"/>
            </a:lvl2pPr>
            <a:lvl3pPr marL="650061" indent="0">
              <a:spcBef>
                <a:spcPts val="0"/>
              </a:spcBef>
              <a:spcAft>
                <a:spcPts val="0"/>
              </a:spcAft>
              <a:buNone/>
              <a:defRPr sz="1787"/>
            </a:lvl3pPr>
            <a:lvl4pPr marL="928659" indent="0">
              <a:spcBef>
                <a:spcPts val="0"/>
              </a:spcBef>
              <a:spcAft>
                <a:spcPts val="0"/>
              </a:spcAft>
              <a:buNone/>
              <a:defRPr sz="1787"/>
            </a:lvl4pPr>
            <a:lvl5pPr marL="1165983" indent="0">
              <a:spcBef>
                <a:spcPts val="0"/>
              </a:spcBef>
              <a:spcAft>
                <a:spcPts val="0"/>
              </a:spcAft>
              <a:buNone/>
              <a:defRPr sz="1787"/>
            </a:lvl5pPr>
          </a:lstStyle>
          <a:p>
            <a:pPr lvl="0"/>
            <a:r>
              <a:rPr lang="en-US" dirty="0" smtClean="0"/>
              <a:t>Click to edit kicker box copy. Two lines max.</a:t>
            </a:r>
          </a:p>
        </p:txBody>
      </p:sp>
      <p:sp>
        <p:nvSpPr>
          <p:cNvPr id="6" name="Text Placeholder 5"/>
          <p:cNvSpPr>
            <a:spLocks noGrp="1"/>
          </p:cNvSpPr>
          <p:nvPr>
            <p:ph type="body" sz="quarter" idx="11"/>
          </p:nvPr>
        </p:nvSpPr>
        <p:spPr>
          <a:xfrm>
            <a:off x="437972" y="2040493"/>
            <a:ext cx="8969620" cy="4239760"/>
          </a:xfrm>
        </p:spPr>
        <p:txBody>
          <a:bodyPr/>
          <a:lstStyle>
            <a:lvl1pPr>
              <a:spcBef>
                <a:spcPts val="650"/>
              </a:spcBef>
              <a:spcAft>
                <a:spcPts val="650"/>
              </a:spcAft>
              <a:defRPr sz="1950">
                <a:solidFill>
                  <a:schemeClr val="tx1"/>
                </a:solidFill>
              </a:defRPr>
            </a:lvl1pPr>
            <a:lvl2pPr>
              <a:spcBef>
                <a:spcPts val="650"/>
              </a:spcBef>
              <a:spcAft>
                <a:spcPts val="650"/>
              </a:spcAft>
              <a:defRPr sz="1733">
                <a:solidFill>
                  <a:schemeClr val="tx1"/>
                </a:solidFill>
              </a:defRPr>
            </a:lvl2pPr>
            <a:lvl3pPr>
              <a:spcBef>
                <a:spcPts val="650"/>
              </a:spcBef>
              <a:spcAft>
                <a:spcPts val="650"/>
              </a:spcAft>
              <a:defRPr sz="1733">
                <a:solidFill>
                  <a:schemeClr val="tx1"/>
                </a:solidFill>
              </a:defRPr>
            </a:lvl3pPr>
            <a:lvl4pPr>
              <a:defRPr sz="1462"/>
            </a:lvl4pPr>
            <a:lvl5pPr>
              <a:defRPr sz="1462"/>
            </a:lvl5pPr>
          </a:lstStyle>
          <a:p>
            <a:pPr lvl="0"/>
            <a:r>
              <a:rPr lang="en-US" dirty="0" smtClean="0"/>
              <a:t>Click to edit Master text styles</a:t>
            </a:r>
          </a:p>
          <a:p>
            <a:pPr lvl="1"/>
            <a:r>
              <a:rPr lang="en-US" dirty="0" smtClean="0"/>
              <a:t>Second level</a:t>
            </a:r>
          </a:p>
          <a:p>
            <a:pPr lvl="2"/>
            <a:r>
              <a:rPr lang="en-US" dirty="0" smtClean="0"/>
              <a:t>Third level</a:t>
            </a:r>
          </a:p>
        </p:txBody>
      </p:sp>
    </p:spTree>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837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userDrawn="1"/>
        </p:nvSpPr>
        <p:spPr bwMode="auto">
          <a:xfrm>
            <a:off x="0" y="1"/>
            <a:ext cx="9906000" cy="6286500"/>
          </a:xfrm>
          <a:prstGeom prst="rect">
            <a:avLst/>
          </a:prstGeom>
          <a:solidFill>
            <a:schemeClr val="bg1"/>
          </a:solidFill>
          <a:ln w="19050" cap="flat" cmpd="sng" algn="ctr">
            <a:solidFill>
              <a:schemeClr val="bg1">
                <a:alpha val="0"/>
              </a:schemeClr>
            </a:solidFill>
            <a:prstDash val="solid"/>
            <a:round/>
            <a:headEnd type="none" w="med" len="med"/>
            <a:tailEnd type="none" w="med" len="med"/>
          </a:ln>
          <a:effectLst/>
        </p:spPr>
        <p:txBody>
          <a:bodyPr vert="horz" wrap="square" lIns="74295" tIns="74295" rIns="74295" bIns="74295" numCol="1" rtlCol="0" anchor="t" anchorCtr="0" compatLnSpc="1">
            <a:prstTxWarp prst="textNoShape">
              <a:avLst/>
            </a:prstTxWarp>
            <a:noAutofit/>
          </a:bodyPr>
          <a:lstStyle/>
          <a:p>
            <a:pPr eaLnBrk="0" fontAlgn="auto" hangingPunct="0">
              <a:spcBef>
                <a:spcPct val="20000"/>
              </a:spcBef>
              <a:spcAft>
                <a:spcPts val="0"/>
              </a:spcAft>
            </a:pPr>
            <a:endParaRPr lang="en-US" sz="1787" b="0" i="1" dirty="0" smtClean="0">
              <a:solidFill>
                <a:srgbClr val="565656"/>
              </a:solidFill>
              <a:latin typeface="Arial"/>
              <a:ea typeface=""/>
              <a:cs typeface="Arial"/>
            </a:endParaRPr>
          </a:p>
        </p:txBody>
      </p:sp>
    </p:spTree>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Variation-Background Only Dark">
    <p:spTree>
      <p:nvGrpSpPr>
        <p:cNvPr id="1" name=""/>
        <p:cNvGrpSpPr/>
        <p:nvPr/>
      </p:nvGrpSpPr>
      <p:grpSpPr>
        <a:xfrm>
          <a:off x="0" y="0"/>
          <a:ext cx="0" cy="0"/>
          <a:chOff x="0" y="0"/>
          <a:chExt cx="0" cy="0"/>
        </a:xfrm>
      </p:grpSpPr>
      <p:sp>
        <p:nvSpPr>
          <p:cNvPr id="44" name="TextBox 43"/>
          <p:cNvSpPr txBox="1"/>
          <p:nvPr userDrawn="1"/>
        </p:nvSpPr>
        <p:spPr>
          <a:xfrm>
            <a:off x="8683558" y="6400801"/>
            <a:ext cx="708587" cy="361857"/>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algn="r" fontAlgn="auto">
              <a:spcBef>
                <a:spcPts val="0"/>
              </a:spcBef>
              <a:spcAft>
                <a:spcPts val="0"/>
              </a:spcAft>
              <a:defRPr/>
            </a:pPr>
            <a:r>
              <a:rPr lang="en-US" sz="975" b="0" dirty="0" smtClean="0">
                <a:solidFill>
                  <a:srgbClr val="FFFFFF"/>
                </a:solidFill>
                <a:latin typeface="Arial"/>
                <a:ea typeface=""/>
                <a:cs typeface="Arial"/>
              </a:rPr>
              <a:t>1.</a:t>
            </a:r>
            <a:fld id="{ABA28972-6D48-4F49-8D9E-11DAC31E3DF7}" type="slidenum">
              <a:rPr lang="en-US" sz="975" b="0" smtClean="0">
                <a:solidFill>
                  <a:srgbClr val="FFFFFF"/>
                </a:solidFill>
                <a:latin typeface="Arial"/>
                <a:ea typeface=""/>
                <a:cs typeface="Arial"/>
              </a:rPr>
              <a:pPr algn="r" fontAlgn="auto">
                <a:spcBef>
                  <a:spcPts val="0"/>
                </a:spcBef>
                <a:spcAft>
                  <a:spcPts val="0"/>
                </a:spcAft>
                <a:defRPr/>
              </a:pPr>
              <a:t>‹#›</a:t>
            </a:fld>
            <a:endParaRPr lang="en-US" sz="975" b="0" dirty="0" smtClean="0">
              <a:solidFill>
                <a:srgbClr val="FFFFFF"/>
              </a:solidFill>
              <a:latin typeface="Arial"/>
              <a:ea typeface=""/>
              <a:cs typeface="Arial"/>
            </a:endParaRPr>
          </a:p>
        </p:txBody>
      </p:sp>
      <p:pic>
        <p:nvPicPr>
          <p:cNvPr id="4" name="Picture 3" descr="4.5-PPTBackgrounds_Blue-patter-Full-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932415" cy="6876288"/>
          </a:xfrm>
          <a:prstGeom prst="rect">
            <a:avLst/>
          </a:prstGeom>
        </p:spPr>
      </p:pic>
      <p:sp>
        <p:nvSpPr>
          <p:cNvPr id="45" name="TextBox 44"/>
          <p:cNvSpPr txBox="1"/>
          <p:nvPr userDrawn="1"/>
        </p:nvSpPr>
        <p:spPr>
          <a:xfrm>
            <a:off x="1634923" y="6538800"/>
            <a:ext cx="1420057" cy="192360"/>
          </a:xfrm>
          <a:prstGeom prst="rect">
            <a:avLst/>
          </a:prstGeom>
          <a:solidFill>
            <a:schemeClr val="bg1">
              <a:alpha val="0"/>
            </a:schemeClr>
          </a:solidFill>
          <a:ln>
            <a:solidFill>
              <a:schemeClr val="bg1">
                <a:alpha val="0"/>
              </a:schemeClr>
            </a:solidFill>
          </a:ln>
        </p:spPr>
        <p:txBody>
          <a:bodyPr wrap="square" rtlCol="0">
            <a:spAutoFit/>
          </a:bodyPr>
          <a:lstStyle/>
          <a:p>
            <a:pPr fontAlgn="auto">
              <a:spcBef>
                <a:spcPts val="0"/>
              </a:spcBef>
              <a:spcAft>
                <a:spcPts val="0"/>
              </a:spcAft>
            </a:pPr>
            <a:r>
              <a:rPr lang="en-US" sz="650" b="0" dirty="0" smtClean="0">
                <a:solidFill>
                  <a:srgbClr val="FFFFFF"/>
                </a:solidFill>
                <a:latin typeface="Arial"/>
                <a:ea typeface=""/>
                <a:cs typeface="Arial"/>
              </a:rPr>
              <a:t>© Scaled Agile, Inc</a:t>
            </a:r>
            <a:r>
              <a:rPr lang="en-US" sz="650" b="0" smtClean="0">
                <a:solidFill>
                  <a:srgbClr val="FFFFFF"/>
                </a:solidFill>
                <a:latin typeface="Arial"/>
                <a:ea typeface=""/>
                <a:cs typeface="Arial"/>
              </a:rPr>
              <a:t>. </a:t>
            </a:r>
            <a:endParaRPr lang="en-US" sz="650" b="0" dirty="0">
              <a:solidFill>
                <a:srgbClr val="FFFFFF"/>
              </a:solidFill>
              <a:latin typeface="Arial"/>
              <a:ea typeface=""/>
              <a:cs typeface="Arial"/>
            </a:endParaRPr>
          </a:p>
        </p:txBody>
      </p:sp>
      <p:pic>
        <p:nvPicPr>
          <p:cNvPr id="46" name="Picture 45" descr="PPT-siz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999" y="6579223"/>
            <a:ext cx="1210733" cy="169503"/>
          </a:xfrm>
          <a:prstGeom prst="rect">
            <a:avLst/>
          </a:prstGeom>
        </p:spPr>
      </p:pic>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ariation-Background Only Light">
    <p:spTree>
      <p:nvGrpSpPr>
        <p:cNvPr id="1" name=""/>
        <p:cNvGrpSpPr/>
        <p:nvPr/>
      </p:nvGrpSpPr>
      <p:grpSpPr>
        <a:xfrm>
          <a:off x="0" y="0"/>
          <a:ext cx="0" cy="0"/>
          <a:chOff x="0" y="0"/>
          <a:chExt cx="0" cy="0"/>
        </a:xfrm>
      </p:grpSpPr>
      <p:sp>
        <p:nvSpPr>
          <p:cNvPr id="8" name="TextBox 7"/>
          <p:cNvSpPr txBox="1"/>
          <p:nvPr userDrawn="1"/>
        </p:nvSpPr>
        <p:spPr>
          <a:xfrm>
            <a:off x="1634923" y="6538800"/>
            <a:ext cx="2047689" cy="192360"/>
          </a:xfrm>
          <a:prstGeom prst="rect">
            <a:avLst/>
          </a:prstGeom>
          <a:noFill/>
        </p:spPr>
        <p:txBody>
          <a:bodyPr wrap="square" rtlCol="0">
            <a:spAutoFit/>
          </a:bodyPr>
          <a:lstStyle/>
          <a:p>
            <a:pPr fontAlgn="auto">
              <a:spcBef>
                <a:spcPts val="0"/>
              </a:spcBef>
              <a:spcAft>
                <a:spcPts val="0"/>
              </a:spcAft>
            </a:pPr>
            <a:r>
              <a:rPr lang="en-US" sz="650" b="0" dirty="0" smtClean="0">
                <a:solidFill>
                  <a:srgbClr val="FFFFFF">
                    <a:lumMod val="50000"/>
                  </a:srgbClr>
                </a:solidFill>
                <a:latin typeface="Arial"/>
                <a:ea typeface=""/>
                <a:cs typeface="Arial"/>
              </a:rPr>
              <a:t>© 2017 Scaled Agile, Inc. All Rights Reserved.</a:t>
            </a:r>
            <a:endParaRPr lang="en-US" sz="650" b="0" dirty="0">
              <a:solidFill>
                <a:srgbClr val="FFFFFF">
                  <a:lumMod val="50000"/>
                </a:srgbClr>
              </a:solidFill>
              <a:latin typeface="Arial"/>
              <a:ea typeface=""/>
              <a:cs typeface="Arial"/>
            </a:endParaRPr>
          </a:p>
        </p:txBody>
      </p:sp>
      <p:pic>
        <p:nvPicPr>
          <p:cNvPr id="9" name="Picture 8" descr="PPT-siz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999" y="6579223"/>
            <a:ext cx="1210733" cy="169503"/>
          </a:xfrm>
          <a:prstGeom prst="rect">
            <a:avLst/>
          </a:prstGeom>
        </p:spPr>
      </p:pic>
      <p:sp>
        <p:nvSpPr>
          <p:cNvPr id="10" name="TextBox 9"/>
          <p:cNvSpPr txBox="1"/>
          <p:nvPr userDrawn="1"/>
        </p:nvSpPr>
        <p:spPr>
          <a:xfrm>
            <a:off x="8683558" y="6400801"/>
            <a:ext cx="708587" cy="361857"/>
          </a:xfrm>
          <a:prstGeom prst="rect">
            <a:avLst/>
          </a:prstGeom>
          <a:solidFill>
            <a:schemeClr val="bg1">
              <a:alpha val="0"/>
            </a:schemeClr>
          </a:solidFill>
          <a:ln>
            <a:solidFill>
              <a:schemeClr val="bg1">
                <a:alpha val="0"/>
              </a:schemeClr>
            </a:solidFill>
          </a:ln>
        </p:spPr>
        <p:txBody>
          <a:bodyPr wrap="square" lIns="0" tIns="0" rIns="0" bIns="0" rtlCol="0" anchor="b" anchorCtr="0">
            <a:noAutofit/>
          </a:bodyPr>
          <a:lstStyle/>
          <a:p>
            <a:pPr algn="r" fontAlgn="auto">
              <a:spcBef>
                <a:spcPts val="0"/>
              </a:spcBef>
              <a:spcAft>
                <a:spcPts val="0"/>
              </a:spcAft>
              <a:defRPr/>
            </a:pPr>
            <a:r>
              <a:rPr lang="en-US" sz="975" b="0" dirty="0" smtClean="0">
                <a:solidFill>
                  <a:srgbClr val="565656">
                    <a:lumMod val="65000"/>
                    <a:lumOff val="35000"/>
                  </a:srgbClr>
                </a:solidFill>
                <a:latin typeface="Arial"/>
                <a:ea typeface=""/>
                <a:cs typeface="Arial"/>
              </a:rPr>
              <a:t>1.</a:t>
            </a:r>
            <a:fld id="{ABA28972-6D48-4F49-8D9E-11DAC31E3DF7}" type="slidenum">
              <a:rPr lang="en-US" sz="975" b="0" smtClean="0">
                <a:solidFill>
                  <a:srgbClr val="565656">
                    <a:lumMod val="65000"/>
                    <a:lumOff val="35000"/>
                  </a:srgbClr>
                </a:solidFill>
                <a:latin typeface="Arial"/>
                <a:ea typeface=""/>
                <a:cs typeface="Arial"/>
              </a:rPr>
              <a:pPr algn="r" fontAlgn="auto">
                <a:spcBef>
                  <a:spcPts val="0"/>
                </a:spcBef>
                <a:spcAft>
                  <a:spcPts val="0"/>
                </a:spcAft>
                <a:defRPr/>
              </a:pPr>
              <a:t>‹#›</a:t>
            </a:fld>
            <a:endParaRPr lang="en-US" sz="975" b="0" dirty="0" smtClean="0">
              <a:solidFill>
                <a:srgbClr val="565656">
                  <a:lumMod val="65000"/>
                  <a:lumOff val="35000"/>
                </a:srgbClr>
              </a:solidFill>
              <a:latin typeface="Arial"/>
              <a:ea typeface=""/>
              <a:cs typeface="Arial"/>
            </a:endParaRPr>
          </a:p>
        </p:txBody>
      </p:sp>
      <p:pic>
        <p:nvPicPr>
          <p:cNvPr id="2" name="Picture 1" descr="4.5-PPTBackgrounds-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935718" cy="6886469"/>
          </a:xfrm>
          <a:prstGeom prst="rect">
            <a:avLst/>
          </a:prstGeom>
        </p:spPr>
      </p:pic>
      <p:sp>
        <p:nvSpPr>
          <p:cNvPr id="17" name="TextBox 16"/>
          <p:cNvSpPr txBox="1"/>
          <p:nvPr userDrawn="1"/>
        </p:nvSpPr>
        <p:spPr>
          <a:xfrm>
            <a:off x="1634490" y="6534912"/>
            <a:ext cx="2047689" cy="192360"/>
          </a:xfrm>
          <a:prstGeom prst="rect">
            <a:avLst/>
          </a:prstGeom>
          <a:noFill/>
        </p:spPr>
        <p:txBody>
          <a:bodyPr wrap="square" rtlCol="0">
            <a:spAutoFit/>
          </a:bodyPr>
          <a:lstStyle/>
          <a:p>
            <a:pPr fontAlgn="auto">
              <a:spcBef>
                <a:spcPts val="0"/>
              </a:spcBef>
              <a:spcAft>
                <a:spcPts val="0"/>
              </a:spcAft>
            </a:pPr>
            <a:r>
              <a:rPr lang="en-US" sz="650" b="0" dirty="0" smtClean="0">
                <a:solidFill>
                  <a:srgbClr val="FFFFFF">
                    <a:lumMod val="50000"/>
                  </a:srgbClr>
                </a:solidFill>
                <a:latin typeface="Arial"/>
                <a:ea typeface=""/>
                <a:cs typeface="Arial"/>
              </a:rPr>
              <a:t>© 2017 Scaled Agile, Inc.</a:t>
            </a:r>
            <a:endParaRPr lang="en-US" sz="650" b="0" dirty="0">
              <a:solidFill>
                <a:srgbClr val="FFFFFF">
                  <a:lumMod val="50000"/>
                </a:srgbClr>
              </a:solidFill>
              <a:latin typeface="Arial"/>
              <a:ea typeface=""/>
              <a:cs typeface="Arial"/>
            </a:endParaRPr>
          </a:p>
        </p:txBody>
      </p:sp>
      <p:pic>
        <p:nvPicPr>
          <p:cNvPr id="18" name="Picture 17" descr="PPT-siz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582" y="6583681"/>
            <a:ext cx="1210733" cy="169503"/>
          </a:xfrm>
          <a:prstGeom prst="rect">
            <a:avLst/>
          </a:prstGeom>
        </p:spPr>
      </p:pic>
    </p:spTree>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riation-Background Only Dark">
    <p:spTree>
      <p:nvGrpSpPr>
        <p:cNvPr id="1" name=""/>
        <p:cNvGrpSpPr/>
        <p:nvPr/>
      </p:nvGrpSpPr>
      <p:grpSpPr>
        <a:xfrm>
          <a:off x="0" y="0"/>
          <a:ext cx="0" cy="0"/>
          <a:chOff x="0" y="0"/>
          <a:chExt cx="0" cy="0"/>
        </a:xfrm>
      </p:grpSpPr>
      <p:pic>
        <p:nvPicPr>
          <p:cNvPr id="4" name="Picture 3" descr="4.5-PPTBackgrounds_Blue-patter-Full-Sc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
            <a:ext cx="9986002" cy="6876288"/>
          </a:xfrm>
          <a:prstGeom prst="rect">
            <a:avLst/>
          </a:prstGeom>
        </p:spPr>
      </p:pic>
      <p:pic>
        <p:nvPicPr>
          <p:cNvPr id="18" name="Picture 17" descr="FlipChart-newShadow.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780" y="964776"/>
            <a:ext cx="9415885" cy="6029608"/>
          </a:xfrm>
          <a:prstGeom prst="rect">
            <a:avLst/>
          </a:prstGeom>
        </p:spPr>
      </p:pic>
      <p:sp>
        <p:nvSpPr>
          <p:cNvPr id="10" name="Content Placeholder 4"/>
          <p:cNvSpPr>
            <a:spLocks noGrp="1"/>
          </p:cNvSpPr>
          <p:nvPr>
            <p:ph sz="quarter" idx="10"/>
          </p:nvPr>
        </p:nvSpPr>
        <p:spPr>
          <a:xfrm>
            <a:off x="632610" y="2633343"/>
            <a:ext cx="8530440" cy="3702592"/>
          </a:xfrm>
        </p:spPr>
        <p:txBody>
          <a:bodyPr/>
          <a:lstStyle>
            <a:lvl1pPr>
              <a:spcBef>
                <a:spcPts val="433"/>
              </a:spcBef>
              <a:spcAft>
                <a:spcPts val="433"/>
              </a:spcAft>
              <a:defRPr sz="1733"/>
            </a:lvl1pPr>
            <a:lvl2pPr>
              <a:spcBef>
                <a:spcPts val="650"/>
              </a:spcBef>
              <a:spcAft>
                <a:spcPts val="650"/>
              </a:spcAft>
              <a:defRPr sz="1733"/>
            </a:lvl2pPr>
            <a:lvl3pPr>
              <a:defRPr sz="1462"/>
            </a:lvl3pPr>
          </a:lstStyle>
          <a:p>
            <a:pPr lvl="0"/>
            <a:r>
              <a:rPr lang="en-US" smtClean="0"/>
              <a:t>Click to edit Master text styles</a:t>
            </a:r>
          </a:p>
          <a:p>
            <a:pPr lvl="1"/>
            <a:r>
              <a:rPr lang="en-US" smtClean="0"/>
              <a:t>Second level</a:t>
            </a:r>
          </a:p>
        </p:txBody>
      </p:sp>
      <p:sp>
        <p:nvSpPr>
          <p:cNvPr id="16" name="TextBox 15"/>
          <p:cNvSpPr txBox="1"/>
          <p:nvPr userDrawn="1"/>
        </p:nvSpPr>
        <p:spPr>
          <a:xfrm>
            <a:off x="1634923" y="6538800"/>
            <a:ext cx="2047689" cy="192360"/>
          </a:xfrm>
          <a:prstGeom prst="rect">
            <a:avLst/>
          </a:prstGeom>
          <a:solidFill>
            <a:schemeClr val="bg1">
              <a:alpha val="0"/>
            </a:schemeClr>
          </a:solidFill>
          <a:ln>
            <a:solidFill>
              <a:schemeClr val="bg1">
                <a:alpha val="0"/>
              </a:schemeClr>
            </a:solidFill>
          </a:ln>
        </p:spPr>
        <p:txBody>
          <a:bodyPr wrap="square" rtlCol="0">
            <a:spAutoFit/>
          </a:bodyPr>
          <a:lstStyle/>
          <a:p>
            <a:pPr fontAlgn="auto">
              <a:spcBef>
                <a:spcPts val="0"/>
              </a:spcBef>
              <a:spcAft>
                <a:spcPts val="0"/>
              </a:spcAft>
            </a:pPr>
            <a:r>
              <a:rPr lang="en-US" sz="650" b="0" dirty="0" smtClean="0">
                <a:solidFill>
                  <a:srgbClr val="FFFFFF"/>
                </a:solidFill>
                <a:latin typeface="Arial"/>
                <a:ea typeface=""/>
                <a:cs typeface="Arial"/>
              </a:rPr>
              <a:t>© Scaled Agile, Inc.</a:t>
            </a:r>
            <a:endParaRPr lang="en-US" sz="650" b="0" dirty="0">
              <a:solidFill>
                <a:srgbClr val="FFFFFF"/>
              </a:solidFill>
              <a:latin typeface="Arial"/>
              <a:ea typeface=""/>
              <a:cs typeface="Arial"/>
            </a:endParaRPr>
          </a:p>
        </p:txBody>
      </p:sp>
      <p:pic>
        <p:nvPicPr>
          <p:cNvPr id="17" name="Picture 16" descr="PPT-sized.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1999" y="6579223"/>
            <a:ext cx="1210733" cy="169503"/>
          </a:xfrm>
          <a:prstGeom prst="rect">
            <a:avLst/>
          </a:prstGeom>
        </p:spPr>
      </p:pic>
      <p:sp>
        <p:nvSpPr>
          <p:cNvPr id="8" name="Title 1"/>
          <p:cNvSpPr txBox="1">
            <a:spLocks/>
          </p:cNvSpPr>
          <p:nvPr userDrawn="1"/>
        </p:nvSpPr>
        <p:spPr bwMode="auto">
          <a:xfrm>
            <a:off x="443018" y="302540"/>
            <a:ext cx="8857615" cy="535517"/>
          </a:xfrm>
          <a:prstGeom prst="rect">
            <a:avLst/>
          </a:prstGeom>
          <a:solidFill>
            <a:schemeClr val="bg1">
              <a:alpha val="0"/>
            </a:schemeClr>
          </a:solidFill>
          <a:ln w="9525">
            <a:solidFill>
              <a:schemeClr val="bg1">
                <a:alpha val="0"/>
              </a:schemeClr>
            </a:solid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lang="en-US" altLang="en-US" sz="2600" b="0" dirty="0" smtClean="0">
                <a:solidFill>
                  <a:srgbClr val="565656"/>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cs typeface="Arial" charset="0"/>
              </a:defRPr>
            </a:lvl2pPr>
            <a:lvl3pPr algn="l" rtl="0" eaLnBrk="1" fontAlgn="base" hangingPunct="1">
              <a:spcBef>
                <a:spcPct val="0"/>
              </a:spcBef>
              <a:spcAft>
                <a:spcPct val="0"/>
              </a:spcAft>
              <a:defRPr sz="3200" b="1">
                <a:solidFill>
                  <a:schemeClr val="tx2"/>
                </a:solidFill>
                <a:latin typeface="Arial" charset="0"/>
                <a:cs typeface="Arial" charset="0"/>
              </a:defRPr>
            </a:lvl3pPr>
            <a:lvl4pPr algn="l" rtl="0" eaLnBrk="1" fontAlgn="base" hangingPunct="1">
              <a:spcBef>
                <a:spcPct val="0"/>
              </a:spcBef>
              <a:spcAft>
                <a:spcPct val="0"/>
              </a:spcAft>
              <a:defRPr sz="3200" b="1">
                <a:solidFill>
                  <a:schemeClr val="tx2"/>
                </a:solidFill>
                <a:latin typeface="Arial" charset="0"/>
                <a:cs typeface="Arial" charset="0"/>
              </a:defRPr>
            </a:lvl4pPr>
            <a:lvl5pPr algn="l" rtl="0" eaLnBrk="1" fontAlgn="base" hangingPunct="1">
              <a:spcBef>
                <a:spcPct val="0"/>
              </a:spcBef>
              <a:spcAft>
                <a:spcPct val="0"/>
              </a:spcAft>
              <a:defRPr sz="3200" b="1">
                <a:solidFill>
                  <a:schemeClr val="tx2"/>
                </a:solidFill>
                <a:latin typeface="Arial" charset="0"/>
                <a:cs typeface="Arial" charset="0"/>
              </a:defRPr>
            </a:lvl5pPr>
            <a:lvl6pPr marL="457200" algn="l" rtl="0" eaLnBrk="1" fontAlgn="base" hangingPunct="1">
              <a:spcBef>
                <a:spcPct val="0"/>
              </a:spcBef>
              <a:spcAft>
                <a:spcPct val="0"/>
              </a:spcAft>
              <a:defRPr sz="3200" b="1">
                <a:solidFill>
                  <a:schemeClr val="tx2"/>
                </a:solidFill>
                <a:latin typeface="Arial" charset="0"/>
                <a:cs typeface="Arial" charset="0"/>
              </a:defRPr>
            </a:lvl6pPr>
            <a:lvl7pPr marL="914400" algn="l" rtl="0" eaLnBrk="1" fontAlgn="base" hangingPunct="1">
              <a:spcBef>
                <a:spcPct val="0"/>
              </a:spcBef>
              <a:spcAft>
                <a:spcPct val="0"/>
              </a:spcAft>
              <a:defRPr sz="3200" b="1">
                <a:solidFill>
                  <a:schemeClr val="tx2"/>
                </a:solidFill>
                <a:latin typeface="Arial" charset="0"/>
                <a:cs typeface="Arial" charset="0"/>
              </a:defRPr>
            </a:lvl7pPr>
            <a:lvl8pPr marL="1371600" algn="l" rtl="0" eaLnBrk="1" fontAlgn="base" hangingPunct="1">
              <a:spcBef>
                <a:spcPct val="0"/>
              </a:spcBef>
              <a:spcAft>
                <a:spcPct val="0"/>
              </a:spcAft>
              <a:defRPr sz="3200" b="1">
                <a:solidFill>
                  <a:schemeClr val="tx2"/>
                </a:solidFill>
                <a:latin typeface="Arial" charset="0"/>
                <a:cs typeface="Arial" charset="0"/>
              </a:defRPr>
            </a:lvl8pPr>
            <a:lvl9pPr marL="1828800" algn="l" rtl="0" eaLnBrk="1" fontAlgn="base" hangingPunct="1">
              <a:spcBef>
                <a:spcPct val="0"/>
              </a:spcBef>
              <a:spcAft>
                <a:spcPct val="0"/>
              </a:spcAft>
              <a:defRPr sz="3200" b="1">
                <a:solidFill>
                  <a:schemeClr val="tx2"/>
                </a:solidFill>
                <a:latin typeface="Arial" charset="0"/>
                <a:cs typeface="Arial" charset="0"/>
              </a:defRPr>
            </a:lvl9pPr>
          </a:lstStyle>
          <a:p>
            <a:pPr algn="ctr"/>
            <a:r>
              <a:rPr sz="3033">
                <a:solidFill>
                  <a:srgbClr val="FFFFFF"/>
                </a:solidFill>
              </a:rPr>
              <a:t>Lesson summary</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7300" y="417600"/>
            <a:ext cx="6801600" cy="619200"/>
          </a:xfrm>
        </p:spPr>
        <p:txBody>
          <a:bodyPr anchor="b">
            <a:normAutofit/>
          </a:bodyPr>
          <a:lstStyle>
            <a:lvl1pPr algn="l">
              <a:defRPr lang="en-US" sz="3200" b="1" kern="1200" dirty="0">
                <a:solidFill>
                  <a:srgbClr val="00688A"/>
                </a:solidFill>
                <a:latin typeface="Arial"/>
                <a:ea typeface="+mn-ea"/>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417300" y="1036800"/>
            <a:ext cx="6801600" cy="640800"/>
          </a:xfrm>
        </p:spPr>
        <p:txBody>
          <a:bodyPr>
            <a:normAutofit/>
          </a:bodyPr>
          <a:lstStyle>
            <a:lvl1pPr marL="0" indent="0" algn="l">
              <a:buNone/>
              <a:defRPr lang="en-US" sz="1800" b="1" kern="1200" dirty="0">
                <a:solidFill>
                  <a:srgbClr val="00688A"/>
                </a:solidFill>
                <a:latin typeface="Arial"/>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1" name="Text Placeholder 10"/>
          <p:cNvSpPr>
            <a:spLocks noGrp="1"/>
          </p:cNvSpPr>
          <p:nvPr>
            <p:ph type="body" sz="quarter" idx="13" hasCustomPrompt="1"/>
          </p:nvPr>
        </p:nvSpPr>
        <p:spPr>
          <a:xfrm>
            <a:off x="5694000" y="5940000"/>
            <a:ext cx="3705000" cy="360000"/>
          </a:xfrm>
        </p:spPr>
        <p:txBody>
          <a:bodyPr anchor="b">
            <a:noAutofit/>
          </a:bodyPr>
          <a:lstStyle>
            <a:lvl1pPr marL="0" indent="0" algn="r">
              <a:buNone/>
              <a:defRPr lang="en-US" sz="1800" b="1" kern="1200" dirty="0" smtClean="0">
                <a:solidFill>
                  <a:srgbClr val="00688A"/>
                </a:solidFill>
                <a:latin typeface="Arial"/>
                <a:ea typeface="+mn-ea"/>
                <a:cs typeface="Arial"/>
              </a:defRPr>
            </a:lvl1pPr>
          </a:lstStyle>
          <a:p>
            <a:pPr lvl="0"/>
            <a:r>
              <a:rPr lang="en-US" dirty="0" smtClean="0"/>
              <a:t>Click to add name</a:t>
            </a:r>
          </a:p>
        </p:txBody>
      </p:sp>
      <p:sp>
        <p:nvSpPr>
          <p:cNvPr id="12" name="Text Placeholder 10"/>
          <p:cNvSpPr>
            <a:spLocks noGrp="1"/>
          </p:cNvSpPr>
          <p:nvPr>
            <p:ph type="body" sz="quarter" idx="14" hasCustomPrompt="1"/>
          </p:nvPr>
        </p:nvSpPr>
        <p:spPr>
          <a:xfrm>
            <a:off x="5694000" y="6300000"/>
            <a:ext cx="3705000" cy="360000"/>
          </a:xfrm>
        </p:spPr>
        <p:txBody>
          <a:bodyPr anchor="t">
            <a:noAutofit/>
          </a:bodyPr>
          <a:lstStyle>
            <a:lvl1pPr marL="0" indent="0" algn="r">
              <a:buNone/>
              <a:defRPr lang="en-US" sz="1800" b="0" kern="1200" dirty="0" smtClean="0">
                <a:solidFill>
                  <a:srgbClr val="00688A"/>
                </a:solidFill>
                <a:latin typeface="Arial"/>
                <a:ea typeface="+mn-ea"/>
                <a:cs typeface="Arial"/>
              </a:defRPr>
            </a:lvl1pPr>
          </a:lstStyle>
          <a:p>
            <a:pPr lvl="0"/>
            <a:r>
              <a:rPr lang="en-US" dirty="0" smtClean="0"/>
              <a:t>Click to add date</a:t>
            </a:r>
          </a:p>
        </p:txBody>
      </p:sp>
    </p:spTree>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a:p>
        </p:txBody>
      </p:sp>
      <p:sp>
        <p:nvSpPr>
          <p:cNvPr id="7" name="Slide Number Placeholder 1"/>
          <p:cNvSpPr txBox="1">
            <a:spLocks/>
          </p:cNvSpPr>
          <p:nvPr userDrawn="1"/>
        </p:nvSpPr>
        <p:spPr>
          <a:xfrm>
            <a:off x="9176808" y="6400800"/>
            <a:ext cx="4953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FC41374-03AE-924F-9568-6EE3990F0119}" type="slidenum">
              <a:rPr lang="en-US" sz="1200" smtClean="0"/>
              <a:pPr fontAlgn="auto">
                <a:spcBef>
                  <a:spcPts val="0"/>
                </a:spcBef>
                <a:spcAft>
                  <a:spcPts val="0"/>
                </a:spcAft>
              </a:pPr>
              <a:t>‹#›</a:t>
            </a:fld>
            <a:endParaRPr lang="en-US" sz="1200" dirty="0"/>
          </a:p>
        </p:txBody>
      </p:sp>
    </p:spTree>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a:p>
        </p:txBody>
      </p:sp>
      <p:sp>
        <p:nvSpPr>
          <p:cNvPr id="7" name="Slide Number Placeholder 1"/>
          <p:cNvSpPr txBox="1">
            <a:spLocks/>
          </p:cNvSpPr>
          <p:nvPr userDrawn="1"/>
        </p:nvSpPr>
        <p:spPr>
          <a:xfrm>
            <a:off x="9176808" y="6400800"/>
            <a:ext cx="4953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FC41374-03AE-924F-9568-6EE3990F0119}" type="slidenum">
              <a:rPr lang="en-US" sz="1200" smtClean="0"/>
              <a:pPr fontAlgn="auto">
                <a:spcBef>
                  <a:spcPts val="0"/>
                </a:spcBef>
                <a:spcAft>
                  <a:spcPts val="0"/>
                </a:spcAft>
              </a:pPr>
              <a:t>‹#›</a:t>
            </a:fld>
            <a:endParaRPr lang="en-US" sz="1200" dirty="0"/>
          </a:p>
        </p:txBody>
      </p:sp>
    </p:spTree>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90000" y="1440000"/>
            <a:ext cx="4485000" cy="468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70000" y="1440000"/>
            <a:ext cx="4485000" cy="468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endParaRPr/>
          </a:p>
        </p:txBody>
      </p:sp>
      <p:sp>
        <p:nvSpPr>
          <p:cNvPr id="8" name="Slide Number Placeholder 1"/>
          <p:cNvSpPr txBox="1">
            <a:spLocks/>
          </p:cNvSpPr>
          <p:nvPr userDrawn="1"/>
        </p:nvSpPr>
        <p:spPr>
          <a:xfrm>
            <a:off x="9176808" y="6400800"/>
            <a:ext cx="4953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FC41374-03AE-924F-9568-6EE3990F0119}" type="slidenum">
              <a:rPr lang="en-US" sz="1200" smtClean="0"/>
              <a:pPr fontAlgn="auto">
                <a:spcBef>
                  <a:spcPts val="0"/>
                </a:spcBef>
                <a:spcAft>
                  <a:spcPts val="0"/>
                </a:spcAft>
              </a:pPr>
              <a:t>‹#›</a:t>
            </a:fld>
            <a:endParaRPr lang="en-US" sz="1200" dirty="0"/>
          </a:p>
        </p:txBody>
      </p:sp>
    </p:spTree>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a:p>
        </p:txBody>
      </p:sp>
      <p:sp>
        <p:nvSpPr>
          <p:cNvPr id="6" name="Slide Number Placeholder 1"/>
          <p:cNvSpPr txBox="1">
            <a:spLocks/>
          </p:cNvSpPr>
          <p:nvPr userDrawn="1"/>
        </p:nvSpPr>
        <p:spPr>
          <a:xfrm>
            <a:off x="9176808" y="6400800"/>
            <a:ext cx="4953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FC41374-03AE-924F-9568-6EE3990F0119}" type="slidenum">
              <a:rPr lang="en-US" sz="1200" smtClean="0"/>
              <a:pPr fontAlgn="auto">
                <a:spcBef>
                  <a:spcPts val="0"/>
                </a:spcBef>
                <a:spcAft>
                  <a:spcPts val="0"/>
                </a:spcAft>
              </a:pPr>
              <a:t>‹#›</a:t>
            </a:fld>
            <a:endParaRPr lang="en-US" sz="1200" dirty="0"/>
          </a:p>
        </p:txBody>
      </p:sp>
    </p:spTree>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5" name="Slide Number Placeholder 1"/>
          <p:cNvSpPr txBox="1">
            <a:spLocks/>
          </p:cNvSpPr>
          <p:nvPr userDrawn="1"/>
        </p:nvSpPr>
        <p:spPr>
          <a:xfrm>
            <a:off x="9176808" y="6400800"/>
            <a:ext cx="4953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FC41374-03AE-924F-9568-6EE3990F0119}" type="slidenum">
              <a:rPr lang="en-US" sz="1200" smtClean="0"/>
              <a:pPr fontAlgn="auto">
                <a:spcBef>
                  <a:spcPts val="0"/>
                </a:spcBef>
                <a:spcAft>
                  <a:spcPts val="0"/>
                </a:spcAft>
              </a:pPr>
              <a:t>‹#›</a:t>
            </a:fld>
            <a:endParaRPr lang="en-US" sz="1200" dirty="0"/>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6664308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000" y="1872000"/>
            <a:ext cx="9165000" cy="4500000"/>
          </a:xfrm>
        </p:spPr>
        <p:txBody>
          <a:bodyPr/>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516" y="18085"/>
            <a:ext cx="8915400" cy="1143000"/>
          </a:xfrm>
        </p:spPr>
        <p:txBody>
          <a:bodyPr>
            <a:normAutofit/>
          </a:bodyPr>
          <a:lstStyle>
            <a:lvl1pPr algn="l">
              <a:defRPr sz="4000">
                <a:solidFill>
                  <a:schemeClr val="bg1"/>
                </a:solidFill>
              </a:defRPr>
            </a:lvl1pPr>
          </a:lstStyle>
          <a:p>
            <a:r>
              <a:rPr lang="en-GB" dirty="0" smtClean="0"/>
              <a:t>Click to edit Master title style</a:t>
            </a:r>
            <a:endParaRPr lang="en-GB" dirty="0"/>
          </a:p>
        </p:txBody>
      </p:sp>
      <p:sp>
        <p:nvSpPr>
          <p:cNvPr id="7" name="Text Placeholder 6"/>
          <p:cNvSpPr>
            <a:spLocks noGrp="1"/>
          </p:cNvSpPr>
          <p:nvPr>
            <p:ph type="body" sz="quarter" idx="10"/>
          </p:nvPr>
        </p:nvSpPr>
        <p:spPr>
          <a:xfrm>
            <a:off x="584729" y="1628775"/>
            <a:ext cx="8736542" cy="446405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Conte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4" y="2542"/>
            <a:ext cx="9937652" cy="6877140"/>
          </a:xfrm>
          <a:prstGeom prst="rect">
            <a:avLst/>
          </a:prstGeom>
        </p:spPr>
      </p:pic>
      <p:sp>
        <p:nvSpPr>
          <p:cNvPr id="6" name="Content Placeholder 2"/>
          <p:cNvSpPr>
            <a:spLocks noGrp="1"/>
          </p:cNvSpPr>
          <p:nvPr>
            <p:ph idx="1"/>
          </p:nvPr>
        </p:nvSpPr>
        <p:spPr>
          <a:xfrm>
            <a:off x="387967" y="1546159"/>
            <a:ext cx="9076520" cy="4343400"/>
          </a:xfrm>
          <a:prstGeom prst="rect">
            <a:avLst/>
          </a:prstGeom>
        </p:spPr>
        <p:txBody>
          <a:bodyPr>
            <a:normAutofit/>
          </a:bodyPr>
          <a:lstStyle/>
          <a:p>
            <a:pPr lvl="0"/>
            <a:r>
              <a:rPr lang="en-GB" sz="2500" smtClean="0">
                <a:latin typeface="Arial"/>
                <a:cs typeface="Arial"/>
              </a:rPr>
              <a:t>Click to edit Master text styles</a:t>
            </a:r>
          </a:p>
        </p:txBody>
      </p:sp>
      <p:sp>
        <p:nvSpPr>
          <p:cNvPr id="8" name="Text Placeholder 22"/>
          <p:cNvSpPr>
            <a:spLocks noGrp="1"/>
          </p:cNvSpPr>
          <p:nvPr>
            <p:ph type="body" sz="quarter" idx="11" hasCustomPrompt="1"/>
          </p:nvPr>
        </p:nvSpPr>
        <p:spPr>
          <a:xfrm>
            <a:off x="391044" y="521800"/>
            <a:ext cx="6799945"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7" name="Footer Placeholder 3"/>
          <p:cNvSpPr>
            <a:spLocks noGrp="1"/>
          </p:cNvSpPr>
          <p:nvPr>
            <p:ph type="ftr" sz="quarter" idx="13"/>
          </p:nvPr>
        </p:nvSpPr>
        <p:spPr>
          <a:xfrm>
            <a:off x="6476102" y="6431537"/>
            <a:ext cx="2783257" cy="365125"/>
          </a:xfrm>
          <a:prstGeom prst="rect">
            <a:avLst/>
          </a:prstGeom>
        </p:spPr>
        <p:txBody>
          <a:bodyPr/>
          <a:lstStyle>
            <a:lvl1pPr algn="r">
              <a:defRPr sz="1200">
                <a:solidFill>
                  <a:srgbClr val="00688A"/>
                </a:solidFill>
                <a:latin typeface="Arial"/>
                <a:cs typeface="Arial"/>
              </a:defRPr>
            </a:lvl1pPr>
          </a:lstStyle>
          <a:p>
            <a:endParaRPr dirty="0"/>
          </a:p>
        </p:txBody>
      </p:sp>
      <p:sp>
        <p:nvSpPr>
          <p:cNvPr id="9" name="Slide Number Placeholder 1"/>
          <p:cNvSpPr>
            <a:spLocks noGrp="1"/>
          </p:cNvSpPr>
          <p:nvPr>
            <p:ph type="sldNum" sz="quarter" idx="4"/>
          </p:nvPr>
        </p:nvSpPr>
        <p:spPr>
          <a:xfrm>
            <a:off x="9176808" y="6392356"/>
            <a:ext cx="495300" cy="365125"/>
          </a:xfrm>
          <a:prstGeom prst="rect">
            <a:avLst/>
          </a:prstGeom>
        </p:spPr>
        <p:txBody>
          <a:bodyPr vert="horz" lIns="91440" tIns="45720" rIns="91440" bIns="45720" rtlCol="0" anchor="ctr"/>
          <a:lstStyle>
            <a:lvl1pPr algn="r">
              <a:defRPr sz="1200" b="1">
                <a:solidFill>
                  <a:srgbClr val="00688A"/>
                </a:solidFill>
              </a:defRPr>
            </a:lvl1pPr>
          </a:lstStyle>
          <a:p>
            <a:pPr fontAlgn="auto">
              <a:spcBef>
                <a:spcPts val="0"/>
              </a:spcBef>
              <a:spcAft>
                <a:spcPts val="0"/>
              </a:spcAft>
            </a:pPr>
            <a:fld id="{4FC41374-03AE-924F-9568-6EE3990F0119}" type="slidenum">
              <a:rPr lang="en-US" smtClean="0">
                <a:latin typeface="Calibri" panose="020F0502020204030204"/>
                <a:ea typeface=""/>
                <a:cs typeface=""/>
              </a:rPr>
              <a:pPr fontAlgn="auto">
                <a:spcBef>
                  <a:spcPts val="0"/>
                </a:spcBef>
                <a:spcAft>
                  <a:spcPts val="0"/>
                </a:spcAft>
              </a:pPr>
              <a:t>‹#›</a:t>
            </a:fld>
            <a:endParaRPr lang="en-US" dirty="0">
              <a:latin typeface="Calibri" panose="020F0502020204030204"/>
              <a:ea typeface=""/>
              <a:cs typeface=""/>
            </a:endParaRPr>
          </a:p>
        </p:txBody>
      </p:sp>
    </p:spTree>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7181850" cy="652462"/>
          </a:xfrm>
          <a:prstGeom prst="rect">
            <a:avLst/>
          </a:prstGeom>
        </p:spPr>
        <p:txBody>
          <a:bodyPr>
            <a:noAutofit/>
          </a:bodyPr>
          <a:lstStyle>
            <a:lvl1pPr>
              <a:defRPr sz="3600" b="1">
                <a:solidFill>
                  <a:schemeClr val="bg1"/>
                </a:solidFill>
                <a:latin typeface="Arial" panose="020B0604020202020204" pitchFamily="34" charset="0"/>
                <a:cs typeface="Arial" panose="020B0604020202020204" pitchFamily="34" charset="0"/>
              </a:defRPr>
            </a:lvl1pPr>
          </a:lstStyle>
          <a:p>
            <a:r>
              <a:rPr lang="en-GB" dirty="0" smtClean="0"/>
              <a:t>Click to edit Master title style</a:t>
            </a:r>
            <a:endParaRPr lang="en-GB" dirty="0"/>
          </a:p>
        </p:txBody>
      </p:sp>
      <p:sp>
        <p:nvSpPr>
          <p:cNvPr id="4" name="Text Placeholder 3"/>
          <p:cNvSpPr>
            <a:spLocks noGrp="1"/>
          </p:cNvSpPr>
          <p:nvPr>
            <p:ph type="body" sz="quarter" idx="10"/>
          </p:nvPr>
        </p:nvSpPr>
        <p:spPr>
          <a:xfrm>
            <a:off x="729063" y="1747852"/>
            <a:ext cx="8408527" cy="4806771"/>
          </a:xfrm>
        </p:spPr>
        <p:txBody>
          <a:bodyPr/>
          <a:lstStyle>
            <a:lvl1pPr>
              <a:defRPr sz="2800">
                <a:solidFill>
                  <a:schemeClr val="tx2"/>
                </a:solidFill>
                <a:latin typeface="Arial" panose="020B0604020202020204" pitchFamily="34" charset="0"/>
                <a:cs typeface="Arial" panose="020B0604020202020204" pitchFamily="34" charset="0"/>
              </a:defRPr>
            </a:lvl1pPr>
            <a:lvl2pPr marL="742950" indent="-285750">
              <a:buFont typeface="Courier New" panose="02070309020205020404" pitchFamily="49" charset="0"/>
              <a:buChar char="o"/>
              <a:defRPr sz="2400">
                <a:solidFill>
                  <a:schemeClr val="tx2"/>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3EBF1"/>
        </a:solidFill>
        <a:effectLst/>
      </p:bgPr>
    </p:bg>
    <p:spTree>
      <p:nvGrpSpPr>
        <p:cNvPr id="1" name=""/>
        <p:cNvGrpSpPr/>
        <p:nvPr/>
      </p:nvGrpSpPr>
      <p:grpSpPr>
        <a:xfrm>
          <a:off x="0" y="0"/>
          <a:ext cx="0" cy="0"/>
          <a:chOff x="0" y="0"/>
          <a:chExt cx="0" cy="0"/>
        </a:xfrm>
      </p:grpSpPr>
      <p:pic>
        <p:nvPicPr>
          <p:cNvPr id="4" name="Picture 24" descr="IJI_symbol_just_black_bit"/>
          <p:cNvPicPr>
            <a:picLocks noChangeArrowheads="1"/>
          </p:cNvPicPr>
          <p:nvPr/>
        </p:nvPicPr>
        <p:blipFill>
          <a:blip r:embed="rId2" cstate="print">
            <a:clrChange>
              <a:clrFrom>
                <a:srgbClr val="FFFFFF"/>
              </a:clrFrom>
              <a:clrTo>
                <a:srgbClr val="FFFFFF">
                  <a:alpha val="0"/>
                </a:srgbClr>
              </a:clrTo>
            </a:clrChange>
          </a:blip>
          <a:srcRect l="23018" t="16388" r="34419" b="22050"/>
          <a:stretch>
            <a:fillRect/>
          </a:stretch>
        </p:blipFill>
        <p:spPr bwMode="auto">
          <a:xfrm>
            <a:off x="5893731" y="0"/>
            <a:ext cx="4012273" cy="6503988"/>
          </a:xfrm>
          <a:prstGeom prst="rect">
            <a:avLst/>
          </a:prstGeom>
          <a:noFill/>
          <a:ln w="9525">
            <a:noFill/>
            <a:miter lim="800000"/>
            <a:headEnd/>
            <a:tailEnd/>
          </a:ln>
        </p:spPr>
      </p:pic>
      <p:pic>
        <p:nvPicPr>
          <p:cNvPr id="5" name="Picture 16" descr="IJI_symbol"/>
          <p:cNvPicPr>
            <a:picLocks noChangeAspect="1" noChangeArrowheads="1"/>
          </p:cNvPicPr>
          <p:nvPr/>
        </p:nvPicPr>
        <p:blipFill>
          <a:blip r:embed="rId3" cstate="print">
            <a:clrChange>
              <a:clrFrom>
                <a:srgbClr val="FFFFFF"/>
              </a:clrFrom>
              <a:clrTo>
                <a:srgbClr val="FFFFFF">
                  <a:alpha val="0"/>
                </a:srgbClr>
              </a:clrTo>
            </a:clrChange>
          </a:blip>
          <a:srcRect l="25421" t="38438" r="48421" b="3731"/>
          <a:stretch>
            <a:fillRect/>
          </a:stretch>
        </p:blipFill>
        <p:spPr bwMode="auto">
          <a:xfrm>
            <a:off x="4" y="0"/>
            <a:ext cx="2576248" cy="6858000"/>
          </a:xfrm>
          <a:prstGeom prst="rect">
            <a:avLst/>
          </a:prstGeom>
          <a:noFill/>
          <a:ln w="9525">
            <a:noFill/>
            <a:miter lim="800000"/>
            <a:headEnd/>
            <a:tailEnd/>
          </a:ln>
        </p:spPr>
      </p:pic>
      <p:pic>
        <p:nvPicPr>
          <p:cNvPr id="6" name="Picture 13" descr="IJI_logo_sml.gif"/>
          <p:cNvPicPr>
            <a:picLocks noChangeAspect="1"/>
          </p:cNvPicPr>
          <p:nvPr userDrawn="1"/>
        </p:nvPicPr>
        <p:blipFill>
          <a:blip r:embed="rId4" cstate="print">
            <a:clrChange>
              <a:clrFrom>
                <a:srgbClr val="FFFFFF"/>
              </a:clrFrom>
              <a:clrTo>
                <a:srgbClr val="FFFFFF">
                  <a:alpha val="0"/>
                </a:srgbClr>
              </a:clrTo>
            </a:clrChange>
          </a:blip>
          <a:srcRect/>
          <a:stretch>
            <a:fillRect/>
          </a:stretch>
        </p:blipFill>
        <p:spPr bwMode="auto">
          <a:xfrm>
            <a:off x="2407708" y="5414963"/>
            <a:ext cx="5166254" cy="1198562"/>
          </a:xfrm>
          <a:prstGeom prst="rect">
            <a:avLst/>
          </a:prstGeom>
          <a:noFill/>
          <a:ln w="9525">
            <a:noFill/>
            <a:miter lim="800000"/>
            <a:headEnd/>
            <a:tailEnd/>
          </a:ln>
        </p:spPr>
      </p:pic>
      <p:sp>
        <p:nvSpPr>
          <p:cNvPr id="8" name="Rectangle 4"/>
          <p:cNvSpPr>
            <a:spLocks noGrp="1" noChangeArrowheads="1"/>
          </p:cNvSpPr>
          <p:nvPr>
            <p:ph type="ctrTitle"/>
          </p:nvPr>
        </p:nvSpPr>
        <p:spPr>
          <a:xfrm>
            <a:off x="1497157" y="222538"/>
            <a:ext cx="6934200" cy="1911350"/>
          </a:xfrm>
        </p:spPr>
        <p:txBody>
          <a:bodyPr/>
          <a:lstStyle>
            <a:lvl1pPr algn="ctr">
              <a:defRPr sz="3600" b="1">
                <a:solidFill>
                  <a:schemeClr val="tx1"/>
                </a:solidFill>
              </a:defRPr>
            </a:lvl1pPr>
          </a:lstStyle>
          <a:p>
            <a:r>
              <a:rPr lang="en-US" dirty="0"/>
              <a:t>Click to edit Master title style</a:t>
            </a:r>
          </a:p>
        </p:txBody>
      </p:sp>
      <p:sp>
        <p:nvSpPr>
          <p:cNvPr id="9" name="Rectangle 5"/>
          <p:cNvSpPr>
            <a:spLocks noGrp="1" noChangeArrowheads="1"/>
          </p:cNvSpPr>
          <p:nvPr>
            <p:ph type="subTitle" idx="1"/>
          </p:nvPr>
        </p:nvSpPr>
        <p:spPr>
          <a:xfrm>
            <a:off x="1332597" y="4735293"/>
            <a:ext cx="7641772" cy="1348061"/>
          </a:xfrm>
        </p:spPr>
        <p:txBody>
          <a:bodyPr/>
          <a:lstStyle>
            <a:lvl1pPr marL="0" indent="0" algn="ctr">
              <a:buFontTx/>
              <a:buNone/>
              <a:defRPr/>
            </a:lvl1pPr>
          </a:lstStyle>
          <a:p>
            <a:r>
              <a:rPr lang="en-US" dirty="0"/>
              <a:t>Click to edit Master subtitle style</a:t>
            </a:r>
          </a:p>
          <a:p>
            <a:endParaRPr lang="en-US" dirty="0"/>
          </a:p>
          <a:p>
            <a:endParaRPr lang="en-US" dirty="0"/>
          </a:p>
        </p:txBody>
      </p:sp>
    </p:spTree>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77143" y="44457"/>
            <a:ext cx="9551723" cy="595313"/>
          </a:xfrm>
        </p:spPr>
        <p:txBody>
          <a:bodyPr/>
          <a:lstStyle/>
          <a:p>
            <a:r>
              <a:rPr lang="en-US"/>
              <a:t>Click to edit Master title style</a:t>
            </a:r>
            <a:endParaRPr lang="en-GB"/>
          </a:p>
        </p:txBody>
      </p:sp>
      <p:sp>
        <p:nvSpPr>
          <p:cNvPr id="3" name="Text Placeholder 2"/>
          <p:cNvSpPr>
            <a:spLocks noGrp="1"/>
          </p:cNvSpPr>
          <p:nvPr>
            <p:ph type="body" sz="half" idx="1"/>
          </p:nvPr>
        </p:nvSpPr>
        <p:spPr>
          <a:xfrm>
            <a:off x="388676" y="938214"/>
            <a:ext cx="9130375"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88676" y="1938339"/>
            <a:ext cx="9130375"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9"/>
          <p:cNvSpPr>
            <a:spLocks noGrp="1" noChangeArrowheads="1"/>
          </p:cNvSpPr>
          <p:nvPr>
            <p:ph type="sldNum" sz="quarter" idx="10"/>
          </p:nvPr>
        </p:nvSpPr>
        <p:spPr>
          <a:xfrm>
            <a:off x="7197329" y="5313370"/>
            <a:ext cx="564092" cy="219075"/>
          </a:xfrm>
          <a:prstGeom prst="rect">
            <a:avLst/>
          </a:prstGeom>
        </p:spPr>
        <p:txBody>
          <a:bodyPr/>
          <a:lstStyle>
            <a:lvl1pPr>
              <a:defRPr>
                <a:latin typeface="Arial" charset="0"/>
                <a:cs typeface="+mn-cs"/>
              </a:defRPr>
            </a:lvl1pPr>
          </a:lstStyle>
          <a:p>
            <a:pPr defTabSz="457200" fontAlgn="auto">
              <a:spcBef>
                <a:spcPts val="0"/>
              </a:spcBef>
              <a:spcAft>
                <a:spcPts val="0"/>
              </a:spcAft>
              <a:defRPr/>
            </a:pPr>
            <a:fld id="{31A04B39-CF70-40DB-B502-E4E0CFC1B5E6}" type="slidenum">
              <a:rPr lang="ko-KR" altLang="en-US" sz="1800" b="0" smtClean="0">
                <a:solidFill>
                  <a:srgbClr val="000000"/>
                </a:solidFill>
                <a:ea typeface=""/>
              </a:rPr>
              <a:pPr defTabSz="457200" fontAlgn="auto">
                <a:spcBef>
                  <a:spcPts val="0"/>
                </a:spcBef>
                <a:spcAft>
                  <a:spcPts val="0"/>
                </a:spcAft>
                <a:defRPr/>
              </a:pPr>
              <a:t>‹#›</a:t>
            </a:fld>
            <a:endParaRPr lang="en-US" altLang="ko-KR" sz="1800" b="0">
              <a:solidFill>
                <a:srgbClr val="000000"/>
              </a:solidFill>
              <a:ea typeface=""/>
            </a:endParaRPr>
          </a:p>
        </p:txBody>
      </p:sp>
    </p:spTree>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290314" y="6600832"/>
            <a:ext cx="564092" cy="219075"/>
          </a:xfrm>
          <a:prstGeom prst="rect">
            <a:avLst/>
          </a:prstGeom>
        </p:spPr>
        <p:txBody>
          <a:bodyPr/>
          <a:lstStyle>
            <a:lvl1pPr>
              <a:defRPr>
                <a:latin typeface="Arial" charset="0"/>
                <a:cs typeface="+mn-cs"/>
              </a:defRPr>
            </a:lvl1pPr>
          </a:lstStyle>
          <a:p>
            <a:pPr defTabSz="457200" fontAlgn="auto">
              <a:spcBef>
                <a:spcPts val="0"/>
              </a:spcBef>
              <a:spcAft>
                <a:spcPts val="0"/>
              </a:spcAft>
              <a:defRPr/>
            </a:pPr>
            <a:fld id="{CE43D551-103A-414A-9386-1C25D7E32167}" type="slidenum">
              <a:rPr lang="ko-KR" altLang="en-US" sz="1800" b="0" smtClean="0">
                <a:solidFill>
                  <a:srgbClr val="000000"/>
                </a:solidFill>
                <a:ea typeface=""/>
              </a:rPr>
              <a:pPr defTabSz="457200" fontAlgn="auto">
                <a:spcBef>
                  <a:spcPts val="0"/>
                </a:spcBef>
                <a:spcAft>
                  <a:spcPts val="0"/>
                </a:spcAft>
                <a:defRPr/>
              </a:pPr>
              <a:t>‹#›</a:t>
            </a:fld>
            <a:endParaRPr lang="en-US" altLang="ko-KR" sz="1800" b="0">
              <a:solidFill>
                <a:srgbClr val="000000"/>
              </a:solidFill>
              <a:ea typeface=""/>
            </a:endParaRPr>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8686680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nd 1 column">
    <p:spTree>
      <p:nvGrpSpPr>
        <p:cNvPr id="1" name=""/>
        <p:cNvGrpSpPr/>
        <p:nvPr/>
      </p:nvGrpSpPr>
      <p:grpSpPr>
        <a:xfrm>
          <a:off x="0" y="0"/>
          <a:ext cx="0" cy="0"/>
          <a:chOff x="0" y="0"/>
          <a:chExt cx="0" cy="0"/>
        </a:xfrm>
      </p:grpSpPr>
      <p:sp>
        <p:nvSpPr>
          <p:cNvPr id="3" name="Content Placeholder 1"/>
          <p:cNvSpPr>
            <a:spLocks noGrp="1"/>
          </p:cNvSpPr>
          <p:nvPr>
            <p:ph idx="1"/>
          </p:nvPr>
        </p:nvSpPr>
        <p:spPr>
          <a:xfrm>
            <a:off x="429948" y="1800000"/>
            <a:ext cx="9047826"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426509" y="239720"/>
            <a:ext cx="8119137" cy="1085371"/>
          </a:xfrm>
        </p:spPr>
        <p:txBody>
          <a:bodyPr/>
          <a:lstStyle/>
          <a:p>
            <a:r>
              <a:rPr lang="en-US" dirty="0"/>
              <a:t>Click to edit Master title style</a:t>
            </a:r>
          </a:p>
        </p:txBody>
      </p:sp>
    </p:spTree>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ull title, right Image">
    <p:spTree>
      <p:nvGrpSpPr>
        <p:cNvPr id="1" name=""/>
        <p:cNvGrpSpPr/>
        <p:nvPr/>
      </p:nvGrpSpPr>
      <p:grpSpPr>
        <a:xfrm>
          <a:off x="0" y="0"/>
          <a:ext cx="0" cy="0"/>
          <a:chOff x="0" y="0"/>
          <a:chExt cx="0" cy="0"/>
        </a:xfrm>
      </p:grpSpPr>
      <p:sp>
        <p:nvSpPr>
          <p:cNvPr id="4" name="Content Placeholder 1"/>
          <p:cNvSpPr>
            <a:spLocks noGrp="1"/>
          </p:cNvSpPr>
          <p:nvPr>
            <p:ph sz="quarter" idx="10"/>
          </p:nvPr>
        </p:nvSpPr>
        <p:spPr>
          <a:xfrm>
            <a:off x="426512" y="1800225"/>
            <a:ext cx="4447381" cy="2308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1"/>
          <p:cNvSpPr>
            <a:spLocks noGrp="1"/>
          </p:cNvSpPr>
          <p:nvPr>
            <p:ph type="title"/>
          </p:nvPr>
        </p:nvSpPr>
        <p:spPr>
          <a:xfrm>
            <a:off x="426512" y="239720"/>
            <a:ext cx="8119136" cy="1085371"/>
          </a:xfrm>
        </p:spPr>
        <p:txBody>
          <a:bodyPr/>
          <a:lstStyle/>
          <a:p>
            <a:r>
              <a:rPr lang="en-US" dirty="0"/>
              <a:t>Click to edit Master title style</a:t>
            </a:r>
          </a:p>
        </p:txBody>
      </p:sp>
    </p:spTree>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Variation-Background Only L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 y="0"/>
            <a:ext cx="9925812" cy="6871716"/>
          </a:xfrm>
          <a:prstGeom prst="rect">
            <a:avLst/>
          </a:prstGeom>
        </p:spPr>
      </p:pic>
    </p:spTree>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Kicker,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 y="210312"/>
            <a:ext cx="7429500" cy="402336"/>
          </a:xfrm>
          <a:noFill/>
          <a:ln w="9525">
            <a:noFill/>
            <a:miter lim="800000"/>
            <a:headEnd/>
            <a:tailEnd/>
          </a:ln>
        </p:spPr>
        <p:txBody>
          <a:bodyPr vert="horz" wrap="square" lIns="91440" tIns="0" rIns="91440" bIns="45720" numCol="1" anchor="t" anchorCtr="0" compatLnSpc="1">
            <a:prstTxWarp prst="textNoShape">
              <a:avLst/>
            </a:prstTxWarp>
            <a:noAutofit/>
          </a:bodyPr>
          <a:lstStyle>
            <a:lvl1pPr>
              <a:defRPr lang="en-US" altLang="en-US" sz="2600" b="0" dirty="0">
                <a:solidFill>
                  <a:schemeClr val="tx1"/>
                </a:solidFill>
                <a:latin typeface="+mj-lt"/>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3" name="Content Placeholder 2"/>
          <p:cNvSpPr>
            <a:spLocks noGrp="1"/>
          </p:cNvSpPr>
          <p:nvPr>
            <p:ph idx="1"/>
          </p:nvPr>
        </p:nvSpPr>
        <p:spPr>
          <a:xfrm>
            <a:off x="990600" y="2004112"/>
            <a:ext cx="8023860" cy="1200328"/>
          </a:xfrm>
        </p:spPr>
        <p:txBody>
          <a:bodyPr>
            <a:spAutoFit/>
          </a:bodyPr>
          <a:lstStyle>
            <a:lvl1pPr>
              <a:defRPr sz="2400">
                <a:solidFill>
                  <a:schemeClr val="tx1"/>
                </a:solidFill>
              </a:defRPr>
            </a:lvl1pPr>
            <a:lvl2pPr>
              <a:buSzPct val="110000"/>
              <a:buFont typeface="Arial Black" pitchFamily="34" charset="0"/>
              <a:buChar char="–"/>
              <a:defRPr>
                <a:solidFill>
                  <a:schemeClr val="tx1"/>
                </a:solidFill>
              </a:defRPr>
            </a:lvl2pPr>
            <a:lvl3pPr>
              <a:buSzPct val="110000"/>
              <a:buFont typeface="Arial" pitchFamily="34" charset="0"/>
              <a:buChar char="•"/>
              <a:defRPr sz="2000">
                <a:solidFill>
                  <a:schemeClr val="tx1"/>
                </a:solidFill>
              </a:defRPr>
            </a:lvl3pPr>
            <a:lvl4pPr>
              <a:buSzPct val="110000"/>
              <a:buFont typeface="Arial Black" pitchFamily="34" charset="0"/>
              <a:buChar char="–"/>
              <a:defRPr/>
            </a:lvl4pPr>
            <a:lvl5pPr>
              <a:buSzPct val="110000"/>
              <a:buFont typeface="Arial Black" pitchFamily="34" charset="0"/>
              <a:buChar char="–"/>
              <a:defRPr sz="1600"/>
            </a:lvl5pPr>
          </a:lstStyle>
          <a:p>
            <a:pPr lvl="0"/>
            <a:r>
              <a:rPr lang="en-US" dirty="0"/>
              <a:t>Click to edit Master text styles</a:t>
            </a:r>
          </a:p>
          <a:p>
            <a:pPr lvl="1"/>
            <a:r>
              <a:rPr lang="en-US" dirty="0"/>
              <a:t>Second level</a:t>
            </a:r>
          </a:p>
          <a:p>
            <a:pPr lvl="2"/>
            <a:r>
              <a:rPr lang="en-US" dirty="0"/>
              <a:t>Third level</a:t>
            </a:r>
          </a:p>
        </p:txBody>
      </p:sp>
      <p:sp>
        <p:nvSpPr>
          <p:cNvPr id="6" name="Content Placeholder 2"/>
          <p:cNvSpPr>
            <a:spLocks noGrp="1"/>
          </p:cNvSpPr>
          <p:nvPr>
            <p:ph idx="13"/>
          </p:nvPr>
        </p:nvSpPr>
        <p:spPr>
          <a:xfrm>
            <a:off x="-4953" y="746572"/>
            <a:ext cx="9925812" cy="914400"/>
          </a:xfrm>
          <a:prstGeom prst="roundRect">
            <a:avLst>
              <a:gd name="adj" fmla="val 0"/>
            </a:avLst>
          </a:prstGeom>
          <a:solidFill>
            <a:schemeClr val="accent4"/>
          </a:solidFill>
        </p:spPr>
        <p:txBody>
          <a:bodyPr lIns="640080" tIns="457200" rIns="640080" bIns="457200" anchor="ctr" anchorCtr="0">
            <a:noAutofit/>
          </a:bodyPr>
          <a:lstStyle>
            <a:lvl1pPr marL="0" indent="1588" algn="ctr">
              <a:buNone/>
              <a:defRPr lang="en-US" sz="2200" smtClean="0">
                <a:solidFill>
                  <a:schemeClr val="bg1"/>
                </a:solidFill>
                <a:latin typeface="+mn-lt"/>
                <a:ea typeface="+mn-ea"/>
                <a:cs typeface="+mn-cs"/>
              </a:defRPr>
            </a:lvl1pPr>
          </a:lstStyle>
          <a:p>
            <a:pPr marL="0" lvl="0" indent="0" algn="ctr" rtl="0" eaLnBrk="1" fontAlgn="base" hangingPunct="1">
              <a:spcBef>
                <a:spcPts val="0"/>
              </a:spcBef>
              <a:spcAft>
                <a:spcPts val="0"/>
              </a:spcAft>
              <a:buClr>
                <a:schemeClr val="tx2"/>
              </a:buClr>
              <a:buSzPct val="100000"/>
              <a:buFont typeface="Webdings" pitchFamily="18" charset="2"/>
              <a:buNone/>
              <a:tabLst/>
            </a:pPr>
            <a:r>
              <a:rPr lang="en-US" dirty="0"/>
              <a:t>Click to edit Master text styles</a:t>
            </a:r>
          </a:p>
        </p:txBody>
      </p:sp>
    </p:spTree>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3EBF1"/>
        </a:solidFill>
        <a:effectLst/>
      </p:bgPr>
    </p:bg>
    <p:spTree>
      <p:nvGrpSpPr>
        <p:cNvPr id="1" name=""/>
        <p:cNvGrpSpPr/>
        <p:nvPr/>
      </p:nvGrpSpPr>
      <p:grpSpPr>
        <a:xfrm>
          <a:off x="0" y="0"/>
          <a:ext cx="0" cy="0"/>
          <a:chOff x="0" y="0"/>
          <a:chExt cx="0" cy="0"/>
        </a:xfrm>
      </p:grpSpPr>
      <p:pic>
        <p:nvPicPr>
          <p:cNvPr id="4" name="Picture 24" descr="IJI_symbol_just_black_bit"/>
          <p:cNvPicPr>
            <a:picLocks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l="23018" t="16388" r="34419" b="22050"/>
          <a:stretch>
            <a:fillRect/>
          </a:stretch>
        </p:blipFill>
        <p:spPr bwMode="auto">
          <a:xfrm>
            <a:off x="5893731" y="0"/>
            <a:ext cx="4012273" cy="650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6" descr="IJI_symbo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421" t="38438" r="48421" b="3731"/>
          <a:stretch>
            <a:fillRect/>
          </a:stretch>
        </p:blipFill>
        <p:spPr bwMode="auto">
          <a:xfrm>
            <a:off x="4" y="0"/>
            <a:ext cx="257624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3" descr="IJI_logo_sml.gif"/>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7708" y="5414963"/>
            <a:ext cx="5166254" cy="1198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4"/>
          <p:cNvSpPr>
            <a:spLocks noGrp="1" noChangeArrowheads="1"/>
          </p:cNvSpPr>
          <p:nvPr>
            <p:ph type="ctrTitle"/>
          </p:nvPr>
        </p:nvSpPr>
        <p:spPr>
          <a:xfrm>
            <a:off x="1497157" y="222538"/>
            <a:ext cx="6934200" cy="1911350"/>
          </a:xfrm>
        </p:spPr>
        <p:txBody>
          <a:bodyPr/>
          <a:lstStyle>
            <a:lvl1pPr algn="ctr">
              <a:defRPr sz="3600" b="1">
                <a:solidFill>
                  <a:schemeClr val="tx1"/>
                </a:solidFill>
              </a:defRPr>
            </a:lvl1pPr>
          </a:lstStyle>
          <a:p>
            <a:r>
              <a:rPr lang="en-US" dirty="0"/>
              <a:t>Click to edit Master title style</a:t>
            </a:r>
          </a:p>
        </p:txBody>
      </p:sp>
      <p:sp>
        <p:nvSpPr>
          <p:cNvPr id="9" name="Rectangle 5"/>
          <p:cNvSpPr>
            <a:spLocks noGrp="1" noChangeArrowheads="1"/>
          </p:cNvSpPr>
          <p:nvPr>
            <p:ph type="subTitle" idx="1"/>
          </p:nvPr>
        </p:nvSpPr>
        <p:spPr>
          <a:xfrm>
            <a:off x="1332597" y="4735293"/>
            <a:ext cx="7641772" cy="1348061"/>
          </a:xfrm>
        </p:spPr>
        <p:txBody>
          <a:bodyPr/>
          <a:lstStyle>
            <a:lvl1pPr marL="0" indent="0" algn="ctr">
              <a:buFontTx/>
              <a:buNone/>
              <a:defRPr/>
            </a:lvl1pPr>
          </a:lstStyle>
          <a:p>
            <a:r>
              <a:rPr lang="en-US" dirty="0"/>
              <a:t>Click to edit Master subtitle style</a:t>
            </a:r>
          </a:p>
          <a:p>
            <a:endParaRPr lang="en-US" dirty="0"/>
          </a:p>
          <a:p>
            <a:endParaRPr lang="en-US" dirty="0"/>
          </a:p>
        </p:txBody>
      </p:sp>
    </p:spTree>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77143" y="44457"/>
            <a:ext cx="9551723" cy="595313"/>
          </a:xfrm>
        </p:spPr>
        <p:txBody>
          <a:bodyPr/>
          <a:lstStyle/>
          <a:p>
            <a:r>
              <a:rPr lang="en-US"/>
              <a:t>Click to edit Master title style</a:t>
            </a:r>
            <a:endParaRPr lang="en-GB"/>
          </a:p>
        </p:txBody>
      </p:sp>
      <p:sp>
        <p:nvSpPr>
          <p:cNvPr id="3" name="Text Placeholder 2"/>
          <p:cNvSpPr>
            <a:spLocks noGrp="1"/>
          </p:cNvSpPr>
          <p:nvPr>
            <p:ph type="body" sz="half" idx="1"/>
          </p:nvPr>
        </p:nvSpPr>
        <p:spPr>
          <a:xfrm>
            <a:off x="388676" y="938214"/>
            <a:ext cx="9130375"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88676" y="1938339"/>
            <a:ext cx="9130375"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9"/>
          <p:cNvSpPr>
            <a:spLocks noGrp="1" noChangeArrowheads="1"/>
          </p:cNvSpPr>
          <p:nvPr>
            <p:ph type="sldNum" sz="quarter" idx="10"/>
          </p:nvPr>
        </p:nvSpPr>
        <p:spPr>
          <a:xfrm>
            <a:off x="7197329" y="5313370"/>
            <a:ext cx="564092" cy="219075"/>
          </a:xfrm>
          <a:prstGeom prst="rect">
            <a:avLst/>
          </a:prstGeom>
        </p:spPr>
        <p:txBody>
          <a:bodyPr/>
          <a:lstStyle>
            <a:lvl1pPr>
              <a:defRPr>
                <a:latin typeface="Arial" charset="0"/>
                <a:ea typeface="+mn-ea"/>
                <a:cs typeface="+mn-cs"/>
              </a:defRPr>
            </a:lvl1pPr>
          </a:lstStyle>
          <a:p>
            <a:pPr defTabSz="457200" fontAlgn="auto">
              <a:spcBef>
                <a:spcPts val="0"/>
              </a:spcBef>
              <a:spcAft>
                <a:spcPts val="0"/>
              </a:spcAft>
              <a:defRPr/>
            </a:pPr>
            <a:fld id="{F4B0C535-D440-C34E-99F9-01496EF83435}" type="slidenum">
              <a:rPr lang="ko-KR" altLang="en-US" sz="1800" b="0" smtClean="0">
                <a:solidFill>
                  <a:srgbClr val="000000"/>
                </a:solidFill>
              </a:rPr>
              <a:pPr defTabSz="457200" fontAlgn="auto">
                <a:spcBef>
                  <a:spcPts val="0"/>
                </a:spcBef>
                <a:spcAft>
                  <a:spcPts val="0"/>
                </a:spcAft>
                <a:defRPr/>
              </a:pPr>
              <a:t>‹#›</a:t>
            </a:fld>
            <a:endParaRPr lang="en-US" altLang="ko-KR" sz="1800" b="0">
              <a:solidFill>
                <a:srgbClr val="000000"/>
              </a:solidFill>
            </a:endParaRPr>
          </a:p>
        </p:txBody>
      </p:sp>
    </p:spTree>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290314" y="6600832"/>
            <a:ext cx="564092" cy="219075"/>
          </a:xfrm>
          <a:prstGeom prst="rect">
            <a:avLst/>
          </a:prstGeom>
        </p:spPr>
        <p:txBody>
          <a:bodyPr/>
          <a:lstStyle>
            <a:lvl1pPr>
              <a:defRPr>
                <a:latin typeface="Arial" charset="0"/>
                <a:ea typeface="+mn-ea"/>
                <a:cs typeface="+mn-cs"/>
              </a:defRPr>
            </a:lvl1pPr>
          </a:lstStyle>
          <a:p>
            <a:pPr defTabSz="457200" fontAlgn="auto">
              <a:spcBef>
                <a:spcPts val="0"/>
              </a:spcBef>
              <a:spcAft>
                <a:spcPts val="0"/>
              </a:spcAft>
              <a:defRPr/>
            </a:pPr>
            <a:fld id="{42AE7A49-3D08-864C-B418-00990682FC5D}" type="slidenum">
              <a:rPr lang="ko-KR" altLang="en-US" sz="1800" b="0" smtClean="0">
                <a:solidFill>
                  <a:srgbClr val="000000"/>
                </a:solidFill>
              </a:rPr>
              <a:pPr defTabSz="457200" fontAlgn="auto">
                <a:spcBef>
                  <a:spcPts val="0"/>
                </a:spcBef>
                <a:spcAft>
                  <a:spcPts val="0"/>
                </a:spcAft>
                <a:defRPr/>
              </a:pPr>
              <a:t>‹#›</a:t>
            </a:fld>
            <a:endParaRPr lang="en-US" altLang="ko-KR" sz="1800" b="0">
              <a:solidFill>
                <a:srgbClr val="000000"/>
              </a:solidFill>
            </a:endParaRPr>
          </a:p>
        </p:txBody>
      </p:sp>
    </p:spTree>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rgbClr val="E3EBF1"/>
        </a:solidFill>
        <a:effectLst/>
      </p:bgPr>
    </p:bg>
    <p:spTree>
      <p:nvGrpSpPr>
        <p:cNvPr id="1" name=""/>
        <p:cNvGrpSpPr/>
        <p:nvPr/>
      </p:nvGrpSpPr>
      <p:grpSpPr>
        <a:xfrm>
          <a:off x="0" y="0"/>
          <a:ext cx="0" cy="0"/>
          <a:chOff x="0" y="0"/>
          <a:chExt cx="0" cy="0"/>
        </a:xfrm>
      </p:grpSpPr>
      <p:pic>
        <p:nvPicPr>
          <p:cNvPr id="4" name="Picture 24" descr="IJI_symbol_just_black_bit"/>
          <p:cNvPicPr>
            <a:picLocks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l="23018" t="16388" r="34419" b="22050"/>
          <a:stretch>
            <a:fillRect/>
          </a:stretch>
        </p:blipFill>
        <p:spPr bwMode="auto">
          <a:xfrm>
            <a:off x="5893731" y="0"/>
            <a:ext cx="4012273" cy="650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6" descr="IJI_symbo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421" t="38438" r="48421" b="3731"/>
          <a:stretch>
            <a:fillRect/>
          </a:stretch>
        </p:blipFill>
        <p:spPr bwMode="auto">
          <a:xfrm>
            <a:off x="4" y="0"/>
            <a:ext cx="257624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IJI_logo.jpg"/>
          <p:cNvPicPr>
            <a:picLocks noChangeAspect="1"/>
          </p:cNvPicPr>
          <p:nvPr userDrawn="1"/>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3821" y="5335595"/>
            <a:ext cx="5556647" cy="1290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6" name="Rectangle 6"/>
          <p:cNvSpPr>
            <a:spLocks noGrp="1" noChangeArrowheads="1"/>
          </p:cNvSpPr>
          <p:nvPr>
            <p:ph type="ctrTitle"/>
          </p:nvPr>
        </p:nvSpPr>
        <p:spPr>
          <a:xfrm>
            <a:off x="1485900" y="1209675"/>
            <a:ext cx="6934200" cy="1911350"/>
          </a:xfrm>
          <a:prstGeom prst="rect">
            <a:avLst/>
          </a:prstGeom>
        </p:spPr>
        <p:txBody>
          <a:bodyPr lIns="91429" tIns="45715" rIns="91429" bIns="45715"/>
          <a:lstStyle>
            <a:lvl1pPr algn="ctr">
              <a:defRPr sz="4800" b="1">
                <a:solidFill>
                  <a:schemeClr val="tx1"/>
                </a:solidFill>
              </a:defRPr>
            </a:lvl1pPr>
          </a:lstStyle>
          <a:p>
            <a:r>
              <a:rPr lang="en-US"/>
              <a:t>Click to edit Master title style</a:t>
            </a:r>
          </a:p>
        </p:txBody>
      </p:sp>
      <p:sp>
        <p:nvSpPr>
          <p:cNvPr id="604167" name="Rectangle 7"/>
          <p:cNvSpPr>
            <a:spLocks noGrp="1" noChangeArrowheads="1"/>
          </p:cNvSpPr>
          <p:nvPr>
            <p:ph type="subTitle" idx="1"/>
          </p:nvPr>
        </p:nvSpPr>
        <p:spPr>
          <a:xfrm>
            <a:off x="1924449" y="3478216"/>
            <a:ext cx="6057106" cy="1766627"/>
          </a:xfrm>
          <a:prstGeom prst="rect">
            <a:avLst/>
          </a:prstGeom>
        </p:spPr>
        <p:txBody>
          <a:bodyPr lIns="91429" tIns="45715" rIns="91429" bIns="45715"/>
          <a:lstStyle>
            <a:lvl1pPr marL="0" indent="0" algn="ctr">
              <a:buFontTx/>
              <a:buNone/>
              <a:defRPr sz="3200"/>
            </a:lvl1pPr>
          </a:lstStyle>
          <a:p>
            <a:r>
              <a:rPr lang="en-US"/>
              <a:t>Click to edit Master subtitle style</a:t>
            </a:r>
          </a:p>
          <a:p>
            <a:endParaRPr lang="en-US"/>
          </a:p>
          <a:p>
            <a:endParaRPr lang="en-US"/>
          </a:p>
        </p:txBody>
      </p:sp>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77191" y="44545"/>
            <a:ext cx="9551723" cy="59531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88677" y="938214"/>
            <a:ext cx="9130375" cy="19389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88677" y="1938339"/>
            <a:ext cx="9130375" cy="19389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9"/>
          <p:cNvSpPr>
            <a:spLocks noGrp="1" noChangeArrowheads="1"/>
          </p:cNvSpPr>
          <p:nvPr>
            <p:ph type="sldNum" sz="quarter" idx="10"/>
          </p:nvPr>
        </p:nvSpPr>
        <p:spPr>
          <a:xfrm>
            <a:off x="7197329" y="5313458"/>
            <a:ext cx="564092" cy="219075"/>
          </a:xfrm>
          <a:prstGeom prst="rect">
            <a:avLst/>
          </a:prstGeom>
        </p:spPr>
        <p:txBody>
          <a:bodyPr/>
          <a:lstStyle>
            <a:lvl1pPr>
              <a:defRPr>
                <a:latin typeface="Arial" charset="0"/>
                <a:ea typeface="+mn-ea"/>
                <a:cs typeface="+mn-cs"/>
              </a:defRPr>
            </a:lvl1pPr>
          </a:lstStyle>
          <a:p>
            <a:pPr>
              <a:defRPr/>
            </a:pPr>
            <a:fld id="{F4B0C535-D440-C34E-99F9-01496EF83435}" type="slidenum">
              <a:rPr lang="ko-KR" altLang="en-US"/>
              <a:pPr>
                <a:defRPr/>
              </a:pPr>
              <a:t>‹#›</a:t>
            </a:fld>
            <a:endParaRPr lang="en-US" altLang="ko-KR"/>
          </a:p>
        </p:txBody>
      </p:sp>
    </p:spTree>
    <p:extLst>
      <p:ext uri="{BB962C8B-B14F-4D97-AF65-F5344CB8AC3E}">
        <p14:creationId xmlns:p14="http://schemas.microsoft.com/office/powerpoint/2010/main" val="10131978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Variation-Background Only L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953" y="0"/>
            <a:ext cx="9925812" cy="6871716"/>
          </a:xfrm>
          <a:prstGeom prst="rect">
            <a:avLst/>
          </a:prstGeom>
        </p:spPr>
      </p:pic>
    </p:spTree>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 y="210312"/>
            <a:ext cx="7429500" cy="402336"/>
          </a:xfrm>
          <a:noFill/>
          <a:ln w="9525">
            <a:noFill/>
            <a:miter lim="800000"/>
            <a:headEnd/>
            <a:tailEnd/>
          </a:ln>
        </p:spPr>
        <p:txBody>
          <a:bodyPr vert="horz" wrap="square" lIns="91440" tIns="0" rIns="91440" bIns="45720" numCol="1" anchor="t" anchorCtr="0" compatLnSpc="1">
            <a:prstTxWarp prst="textNoShape">
              <a:avLst/>
            </a:prstTxWarp>
            <a:noAutofit/>
          </a:bodyPr>
          <a:lstStyle>
            <a:lvl1pPr algn="l" rtl="0" eaLnBrk="0" fontAlgn="base" hangingPunct="0">
              <a:spcBef>
                <a:spcPct val="0"/>
              </a:spcBef>
              <a:spcAft>
                <a:spcPct val="0"/>
              </a:spcAft>
              <a:defRPr lang="en-US" altLang="en-US" sz="2600" b="0" dirty="0">
                <a:solidFill>
                  <a:srgbClr val="3C3C3C"/>
                </a:solidFill>
                <a:latin typeface="+mj-lt"/>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3" name="Content Placeholder 2"/>
          <p:cNvSpPr>
            <a:spLocks noGrp="1"/>
          </p:cNvSpPr>
          <p:nvPr>
            <p:ph sz="half" idx="1"/>
          </p:nvPr>
        </p:nvSpPr>
        <p:spPr>
          <a:xfrm>
            <a:off x="961636" y="1391382"/>
            <a:ext cx="3764280" cy="2113399"/>
          </a:xfrm>
        </p:spPr>
        <p:txBody>
          <a:bodyPr>
            <a:spAutoFit/>
          </a:bodyPr>
          <a:lstStyle>
            <a:lvl1pPr marL="406400" indent="-406400">
              <a:spcBef>
                <a:spcPts val="400"/>
              </a:spcBef>
              <a:spcAft>
                <a:spcPts val="400"/>
              </a:spcAft>
              <a:defRPr sz="2200">
                <a:solidFill>
                  <a:srgbClr val="3C3C3C"/>
                </a:solidFill>
              </a:defRPr>
            </a:lvl1pPr>
            <a:lvl2pPr marL="749300" indent="-292100">
              <a:defRPr sz="2000">
                <a:solidFill>
                  <a:srgbClr val="3C3C3C"/>
                </a:solidFill>
              </a:defRPr>
            </a:lvl2pPr>
            <a:lvl3pPr marL="1028700" indent="-228600">
              <a:defRPr sz="1800">
                <a:solidFill>
                  <a:srgbClr val="3C3C3C"/>
                </a:solidFill>
              </a:defRPr>
            </a:lvl3pPr>
            <a:lvl4pPr marL="1370013" indent="-227013">
              <a:defRPr sz="1600">
                <a:solidFill>
                  <a:srgbClr val="3C3C3C"/>
                </a:solidFill>
              </a:defRPr>
            </a:lvl4pPr>
            <a:lvl5pPr marL="1662113" indent="-227013">
              <a:defRPr sz="1600">
                <a:solidFill>
                  <a:srgbClr val="3C3C3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20276" y="1391382"/>
            <a:ext cx="3764280" cy="2113399"/>
          </a:xfrm>
        </p:spPr>
        <p:txBody>
          <a:bodyPr>
            <a:spAutoFit/>
          </a:bodyPr>
          <a:lstStyle>
            <a:lvl1pPr marL="406400" indent="-406400">
              <a:spcBef>
                <a:spcPts val="400"/>
              </a:spcBef>
              <a:spcAft>
                <a:spcPts val="400"/>
              </a:spcAft>
              <a:defRPr sz="2200">
                <a:solidFill>
                  <a:srgbClr val="3C3C3C"/>
                </a:solidFill>
              </a:defRPr>
            </a:lvl1pPr>
            <a:lvl2pPr marL="749300" indent="-292100">
              <a:defRPr sz="2000">
                <a:solidFill>
                  <a:srgbClr val="3C3C3C"/>
                </a:solidFill>
              </a:defRPr>
            </a:lvl2pPr>
            <a:lvl3pPr marL="1028700" indent="-228600">
              <a:defRPr sz="1800">
                <a:solidFill>
                  <a:srgbClr val="3C3C3C"/>
                </a:solidFill>
              </a:defRPr>
            </a:lvl3pPr>
            <a:lvl4pPr marL="1370013" indent="-227013">
              <a:defRPr sz="1600">
                <a:solidFill>
                  <a:srgbClr val="3C3C3C"/>
                </a:solidFill>
              </a:defRPr>
            </a:lvl4pPr>
            <a:lvl5pPr marL="1662113" indent="-227013">
              <a:defRPr sz="1600">
                <a:solidFill>
                  <a:srgbClr val="3C3C3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and 1 column">
    <p:spTree>
      <p:nvGrpSpPr>
        <p:cNvPr id="1" name=""/>
        <p:cNvGrpSpPr/>
        <p:nvPr/>
      </p:nvGrpSpPr>
      <p:grpSpPr>
        <a:xfrm>
          <a:off x="0" y="0"/>
          <a:ext cx="0" cy="0"/>
          <a:chOff x="0" y="0"/>
          <a:chExt cx="0" cy="0"/>
        </a:xfrm>
      </p:grpSpPr>
      <p:sp>
        <p:nvSpPr>
          <p:cNvPr id="3" name="Content Placeholder 1"/>
          <p:cNvSpPr>
            <a:spLocks noGrp="1"/>
          </p:cNvSpPr>
          <p:nvPr>
            <p:ph idx="1"/>
          </p:nvPr>
        </p:nvSpPr>
        <p:spPr>
          <a:xfrm>
            <a:off x="429948" y="1800000"/>
            <a:ext cx="9047826"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426509" y="239720"/>
            <a:ext cx="8119137" cy="1085371"/>
          </a:xfrm>
        </p:spPr>
        <p:txBody>
          <a:bodyPr/>
          <a:lstStyle/>
          <a:p>
            <a:r>
              <a:rPr lang="en-US" dirty="0"/>
              <a:t>Click to edit Master title style</a:t>
            </a:r>
          </a:p>
        </p:txBody>
      </p:sp>
    </p:spTree>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Full title, right Image">
    <p:spTree>
      <p:nvGrpSpPr>
        <p:cNvPr id="1" name=""/>
        <p:cNvGrpSpPr/>
        <p:nvPr/>
      </p:nvGrpSpPr>
      <p:grpSpPr>
        <a:xfrm>
          <a:off x="0" y="0"/>
          <a:ext cx="0" cy="0"/>
          <a:chOff x="0" y="0"/>
          <a:chExt cx="0" cy="0"/>
        </a:xfrm>
      </p:grpSpPr>
      <p:sp>
        <p:nvSpPr>
          <p:cNvPr id="4" name="Content Placeholder 1"/>
          <p:cNvSpPr>
            <a:spLocks noGrp="1"/>
          </p:cNvSpPr>
          <p:nvPr>
            <p:ph sz="quarter" idx="10"/>
          </p:nvPr>
        </p:nvSpPr>
        <p:spPr>
          <a:xfrm>
            <a:off x="426524" y="1800225"/>
            <a:ext cx="4447381" cy="23083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 name="Title 1"/>
          <p:cNvSpPr>
            <a:spLocks noGrp="1"/>
          </p:cNvSpPr>
          <p:nvPr>
            <p:ph type="title"/>
          </p:nvPr>
        </p:nvSpPr>
        <p:spPr>
          <a:xfrm>
            <a:off x="426512" y="239742"/>
            <a:ext cx="8119136" cy="108537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77828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290314" y="6600920"/>
            <a:ext cx="564092" cy="219075"/>
          </a:xfrm>
          <a:prstGeom prst="rect">
            <a:avLst/>
          </a:prstGeom>
        </p:spPr>
        <p:txBody>
          <a:bodyPr/>
          <a:lstStyle>
            <a:lvl1pPr>
              <a:defRPr>
                <a:latin typeface="Arial" charset="0"/>
                <a:ea typeface="+mn-ea"/>
                <a:cs typeface="+mn-cs"/>
              </a:defRPr>
            </a:lvl1pPr>
          </a:lstStyle>
          <a:p>
            <a:pPr>
              <a:defRPr/>
            </a:pPr>
            <a:fld id="{42AE7A49-3D08-864C-B418-00990682FC5D}" type="slidenum">
              <a:rPr lang="ko-KR" altLang="en-US"/>
              <a:pPr>
                <a:defRPr/>
              </a:pPr>
              <a:t>‹#›</a:t>
            </a:fld>
            <a:endParaRPr lang="en-US" altLang="ko-KR"/>
          </a:p>
        </p:txBody>
      </p:sp>
    </p:spTree>
    <p:extLst>
      <p:ext uri="{BB962C8B-B14F-4D97-AF65-F5344CB8AC3E}">
        <p14:creationId xmlns:p14="http://schemas.microsoft.com/office/powerpoint/2010/main" val="19584558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9910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7404193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8665810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5.png"/><Relationship Id="rId15"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2.emf"/><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theme" Target="../theme/theme4.xml"/><Relationship Id="rId11" Type="http://schemas.openxmlformats.org/officeDocument/2006/relationships/image" Target="../media/image1.png"/><Relationship Id="rId1" Type="http://schemas.openxmlformats.org/officeDocument/2006/relationships/slideLayout" Target="../slideLayouts/slideLayout35.xml"/><Relationship Id="rId2"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5.xml"/><Relationship Id="rId12" Type="http://schemas.openxmlformats.org/officeDocument/2006/relationships/image" Target="../media/image1.png"/><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Rectangle 3"/>
          <p:cNvSpPr>
            <a:spLocks noChangeArrowheads="1"/>
          </p:cNvSpPr>
          <p:nvPr/>
        </p:nvSpPr>
        <p:spPr bwMode="ltGray">
          <a:xfrm>
            <a:off x="0" y="0"/>
            <a:ext cx="9906000" cy="641350"/>
          </a:xfrm>
          <a:prstGeom prst="rect">
            <a:avLst/>
          </a:prstGeom>
          <a:solidFill>
            <a:srgbClr val="00A5E8"/>
          </a:solidFill>
          <a:ln>
            <a:noFill/>
          </a:ln>
          <a:extLst>
            <a:ext uri="{91240B29-F687-4f45-9708-019B960494DF}">
              <a14:hiddenLine xmlns="" xmlns:a14="http://schemas.microsoft.com/office/drawing/2010/main" w="3175">
                <a:solidFill>
                  <a:srgbClr val="000000"/>
                </a:solidFill>
                <a:miter lim="800000"/>
                <a:headEnd/>
                <a:tailEnd/>
              </a14:hiddenLine>
            </a:ext>
          </a:extLst>
        </p:spPr>
        <p:txBody>
          <a:bodyPr wrap="none" anchor="ctr"/>
          <a:lstStyle/>
          <a:p>
            <a:endParaRPr lang="en-US"/>
          </a:p>
        </p:txBody>
      </p:sp>
      <p:sp>
        <p:nvSpPr>
          <p:cNvPr id="4099" name="Rectangle 4"/>
          <p:cNvSpPr>
            <a:spLocks noGrp="1" noChangeArrowheads="1"/>
          </p:cNvSpPr>
          <p:nvPr>
            <p:ph type="body" idx="1"/>
          </p:nvPr>
        </p:nvSpPr>
        <p:spPr bwMode="auto">
          <a:xfrm>
            <a:off x="388677" y="938213"/>
            <a:ext cx="9130375" cy="193899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100" name="Line 12"/>
          <p:cNvSpPr>
            <a:spLocks noChangeShapeType="1"/>
          </p:cNvSpPr>
          <p:nvPr/>
        </p:nvSpPr>
        <p:spPr bwMode="grayWhite">
          <a:xfrm>
            <a:off x="0" y="6548438"/>
            <a:ext cx="99060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lIns="107950" tIns="53975" rIns="107950" bIns="53975" anchor="ctr"/>
          <a:lstStyle/>
          <a:p>
            <a:endParaRPr lang="en-US"/>
          </a:p>
        </p:txBody>
      </p:sp>
      <p:pic>
        <p:nvPicPr>
          <p:cNvPr id="4101" name="Picture 27" descr="IJC"/>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346975" y="6343745"/>
            <a:ext cx="184017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2" name="Rectangle 28"/>
          <p:cNvSpPr>
            <a:spLocks noGrp="1" noChangeArrowheads="1"/>
          </p:cNvSpPr>
          <p:nvPr>
            <p:ph type="title"/>
          </p:nvPr>
        </p:nvSpPr>
        <p:spPr bwMode="auto">
          <a:xfrm>
            <a:off x="177191" y="44545"/>
            <a:ext cx="9551723" cy="59531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103" name="Rectangle 32"/>
          <p:cNvSpPr>
            <a:spLocks noChangeArrowheads="1"/>
          </p:cNvSpPr>
          <p:nvPr/>
        </p:nvSpPr>
        <p:spPr bwMode="grayWhite">
          <a:xfrm>
            <a:off x="55033" y="6578600"/>
            <a:ext cx="2595166"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07950" tIns="53975" rIns="107950" bIns="53975">
            <a:spAutoFit/>
          </a:bodyPr>
          <a:lstStyle/>
          <a:p>
            <a:r>
              <a:rPr lang="en-GB" sz="800" b="0" dirty="0"/>
              <a:t>© Ivar Jacobson International </a:t>
            </a:r>
            <a:r>
              <a:rPr lang="en-GB" sz="800" b="0" dirty="0" smtClean="0"/>
              <a:t>2017</a:t>
            </a:r>
            <a:endParaRPr lang="en-GB" sz="800" b="0" dirty="0"/>
          </a:p>
          <a:p>
            <a:endParaRPr lang="en-GB" sz="800" b="0" dirty="0"/>
          </a:p>
        </p:txBody>
      </p:sp>
      <p:sp>
        <p:nvSpPr>
          <p:cNvPr id="4104" name="Line 33"/>
          <p:cNvSpPr>
            <a:spLocks noChangeShapeType="1"/>
          </p:cNvSpPr>
          <p:nvPr/>
        </p:nvSpPr>
        <p:spPr bwMode="grayWhite">
          <a:xfrm>
            <a:off x="0" y="636588"/>
            <a:ext cx="99060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107950" tIns="53975" rIns="107950" bIns="53975" anchor="ctr"/>
          <a:lstStyle/>
          <a:p>
            <a:endParaRPr lang="en-US"/>
          </a:p>
        </p:txBody>
      </p:sp>
      <p:sp>
        <p:nvSpPr>
          <p:cNvPr id="13" name="Rectangle 10"/>
          <p:cNvSpPr txBox="1">
            <a:spLocks noChangeArrowheads="1"/>
          </p:cNvSpPr>
          <p:nvPr/>
        </p:nvSpPr>
        <p:spPr bwMode="auto">
          <a:xfrm>
            <a:off x="1929606" y="6558058"/>
            <a:ext cx="5553208" cy="217487"/>
          </a:xfrm>
          <a:prstGeom prst="rect">
            <a:avLst/>
          </a:prstGeom>
          <a:noFill/>
          <a:ln w="9525">
            <a:noFill/>
            <a:miter lim="800000"/>
            <a:headEnd/>
            <a:tailEnd/>
          </a:ln>
          <a:effectLst/>
        </p:spPr>
        <p:txBody>
          <a:bodyPr/>
          <a:lstStyle>
            <a:lvl1pPr algn="ctr" eaLnBrk="0" hangingPunct="0">
              <a:spcBef>
                <a:spcPct val="50000"/>
              </a:spcBef>
              <a:defRPr sz="1000" b="0" i="1">
                <a:solidFill>
                  <a:srgbClr val="333333"/>
                </a:solidFill>
                <a:ea typeface="Gulim" pitchFamily="34" charset="-127"/>
              </a:defRPr>
            </a:lvl1pPr>
          </a:lstStyle>
          <a:p>
            <a:pPr>
              <a:defRPr/>
            </a:pPr>
            <a:r>
              <a:rPr lang="en-US" altLang="ko-KR" dirty="0" smtClean="0">
                <a:cs typeface="+mn-cs"/>
              </a:rPr>
              <a:t>SKA</a:t>
            </a:r>
            <a:r>
              <a:rPr lang="en-US" altLang="ko-KR" baseline="0" dirty="0" smtClean="0">
                <a:cs typeface="+mn-cs"/>
              </a:rPr>
              <a:t> </a:t>
            </a:r>
            <a:r>
              <a:rPr lang="en-US" altLang="ko-KR" baseline="0" dirty="0" err="1" smtClean="0">
                <a:cs typeface="+mn-cs"/>
              </a:rPr>
              <a:t>SAFe</a:t>
            </a:r>
            <a:r>
              <a:rPr lang="en-US" altLang="ko-KR" baseline="0" dirty="0" smtClean="0">
                <a:cs typeface="+mn-cs"/>
              </a:rPr>
              <a:t> Intro</a:t>
            </a:r>
            <a:endParaRPr lang="en-US" altLang="ko-KR" dirty="0" smtClean="0">
              <a:cs typeface="+mn-cs"/>
            </a:endParaRPr>
          </a:p>
        </p:txBody>
      </p:sp>
      <p:sp>
        <p:nvSpPr>
          <p:cNvPr id="4106" name="Rectangle 10"/>
          <p:cNvSpPr>
            <a:spLocks noChangeArrowheads="1"/>
          </p:cNvSpPr>
          <p:nvPr/>
        </p:nvSpPr>
        <p:spPr bwMode="auto">
          <a:xfrm>
            <a:off x="9536244" y="6612032"/>
            <a:ext cx="38985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fld id="{0A851336-9C56-0B4B-981F-545522BDF35A}" type="slidenum">
              <a:rPr lang="ko-KR" altLang="en-US" sz="1000"/>
              <a:pPr/>
              <a:t>‹#›</a:t>
            </a:fld>
            <a:endParaRPr lang="en-US" altLang="ko-KR"/>
          </a:p>
        </p:txBody>
      </p:sp>
    </p:spTree>
  </p:cSld>
  <p:clrMap bg1="lt1" tx1="dk1" bg2="lt2" tx2="dk2" accent1="accent1" accent2="accent2" accent3="accent3" accent4="accent4" accent5="accent5" accent6="accent6" hlink="hlink" folHlink="folHlink"/>
  <p:sldLayoutIdLst>
    <p:sldLayoutId id="2147483880" r:id="rId1"/>
    <p:sldLayoutId id="2147483893" r:id="rId2"/>
    <p:sldLayoutId id="2147483873" r:id="rId3"/>
    <p:sldLayoutId id="2147483874" r:id="rId4"/>
    <p:sldLayoutId id="2147483881" r:id="rId5"/>
    <p:sldLayoutId id="2147483882" r:id="rId6"/>
    <p:sldLayoutId id="2147483884" r:id="rId7"/>
    <p:sldLayoutId id="2147483894" r:id="rId8"/>
    <p:sldLayoutId id="2147483895" r:id="rId9"/>
    <p:sldLayoutId id="2147483898" r:id="rId10"/>
    <p:sldLayoutId id="2147483899"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4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400">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2400">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2400">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2400">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000">
          <a:solidFill>
            <a:srgbClr val="6A6A6A"/>
          </a:solidFill>
          <a:latin typeface="+mn-lt"/>
          <a:ea typeface="ＭＳ Ｐゴシック" charset="0"/>
        </a:defRPr>
      </a:lvl2pPr>
      <a:lvl3pPr marL="1143000" indent="-228600" algn="l" rtl="0" eaLnBrk="0" fontAlgn="base" hangingPunct="0">
        <a:spcBef>
          <a:spcPct val="20000"/>
        </a:spcBef>
        <a:spcAft>
          <a:spcPct val="0"/>
        </a:spcAft>
        <a:buChar char="•"/>
        <a:defRPr sz="2000">
          <a:solidFill>
            <a:srgbClr val="6A6A6A"/>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6A6A6A"/>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6A6A6A"/>
          </a:solidFill>
          <a:latin typeface="+mn-lt"/>
          <a:ea typeface="ＭＳ Ｐゴシック" charset="0"/>
        </a:defRPr>
      </a:lvl5pPr>
      <a:lvl6pPr marL="2514600" indent="-228600" algn="l" rtl="0" fontAlgn="base">
        <a:spcBef>
          <a:spcPct val="20000"/>
        </a:spcBef>
        <a:spcAft>
          <a:spcPct val="0"/>
        </a:spcAft>
        <a:buChar char="»"/>
        <a:defRPr>
          <a:solidFill>
            <a:srgbClr val="6A6A6A"/>
          </a:solidFill>
          <a:latin typeface="+mn-lt"/>
        </a:defRPr>
      </a:lvl6pPr>
      <a:lvl7pPr marL="2971800" indent="-228600" algn="l" rtl="0" fontAlgn="base">
        <a:spcBef>
          <a:spcPct val="20000"/>
        </a:spcBef>
        <a:spcAft>
          <a:spcPct val="0"/>
        </a:spcAft>
        <a:buChar char="»"/>
        <a:defRPr>
          <a:solidFill>
            <a:srgbClr val="6A6A6A"/>
          </a:solidFill>
          <a:latin typeface="+mn-lt"/>
        </a:defRPr>
      </a:lvl7pPr>
      <a:lvl8pPr marL="3429000" indent="-228600" algn="l" rtl="0" fontAlgn="base">
        <a:spcBef>
          <a:spcPct val="20000"/>
        </a:spcBef>
        <a:spcAft>
          <a:spcPct val="0"/>
        </a:spcAft>
        <a:buChar char="»"/>
        <a:defRPr>
          <a:solidFill>
            <a:srgbClr val="6A6A6A"/>
          </a:solidFill>
          <a:latin typeface="+mn-lt"/>
        </a:defRPr>
      </a:lvl8pPr>
      <a:lvl9pPr marL="3886200" indent="-228600" algn="l" rtl="0" fontAlgn="base">
        <a:spcBef>
          <a:spcPct val="20000"/>
        </a:spcBef>
        <a:spcAft>
          <a:spcPct val="0"/>
        </a:spcAft>
        <a:buChar char="»"/>
        <a:defRPr>
          <a:solidFill>
            <a:srgbClr val="6A6A6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4.5-PPTBackgrounds_Hedaer-GraySkinny-reversed_Hedaer-GraySkinny.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906000" cy="881595"/>
          </a:xfrm>
          <a:prstGeom prst="rect">
            <a:avLst/>
          </a:prstGeom>
        </p:spPr>
      </p:pic>
      <p:sp>
        <p:nvSpPr>
          <p:cNvPr id="3075" name="Rectangle 3"/>
          <p:cNvSpPr>
            <a:spLocks noGrp="1" noChangeArrowheads="1"/>
          </p:cNvSpPr>
          <p:nvPr>
            <p:ph type="title"/>
          </p:nvPr>
        </p:nvSpPr>
        <p:spPr bwMode="auto">
          <a:xfrm>
            <a:off x="495302" y="228600"/>
            <a:ext cx="8912649" cy="402336"/>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lgn="l" rtl="0" eaLnBrk="1" fontAlgn="base" hangingPunct="1">
              <a:spcBef>
                <a:spcPct val="0"/>
              </a:spcBef>
              <a:spcAft>
                <a:spcPct val="0"/>
              </a:spcAft>
            </a:pPr>
            <a:r>
              <a:rPr lang="en-US" altLang="en-US" dirty="0" smtClean="0"/>
              <a:t>Click to edit Master title style</a:t>
            </a:r>
          </a:p>
        </p:txBody>
      </p:sp>
      <p:sp>
        <p:nvSpPr>
          <p:cNvPr id="3076" name="Rectangle 4"/>
          <p:cNvSpPr>
            <a:spLocks noGrp="1" noChangeArrowheads="1"/>
          </p:cNvSpPr>
          <p:nvPr>
            <p:ph type="body" idx="1"/>
          </p:nvPr>
        </p:nvSpPr>
        <p:spPr bwMode="auto">
          <a:xfrm>
            <a:off x="426981" y="1248107"/>
            <a:ext cx="8956675" cy="498189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 name="TextBox 9"/>
          <p:cNvSpPr txBox="1"/>
          <p:nvPr/>
        </p:nvSpPr>
        <p:spPr>
          <a:xfrm>
            <a:off x="1634923" y="6538800"/>
            <a:ext cx="2047689" cy="192360"/>
          </a:xfrm>
          <a:prstGeom prst="rect">
            <a:avLst/>
          </a:prstGeom>
          <a:noFill/>
        </p:spPr>
        <p:txBody>
          <a:bodyPr wrap="square" rtlCol="0">
            <a:spAutoFit/>
          </a:bodyPr>
          <a:lstStyle/>
          <a:p>
            <a:pPr fontAlgn="auto">
              <a:spcBef>
                <a:spcPts val="0"/>
              </a:spcBef>
              <a:spcAft>
                <a:spcPts val="0"/>
              </a:spcAft>
            </a:pPr>
            <a:r>
              <a:rPr lang="en-US" sz="650" b="0" dirty="0" smtClean="0">
                <a:solidFill>
                  <a:srgbClr val="FFFFFF">
                    <a:lumMod val="50000"/>
                  </a:srgbClr>
                </a:solidFill>
                <a:latin typeface="Arial"/>
                <a:ea typeface=""/>
                <a:cs typeface="Arial"/>
              </a:rPr>
              <a:t>© Scaled Agile, Inc.</a:t>
            </a:r>
            <a:endParaRPr lang="en-US" sz="650" b="0" dirty="0">
              <a:solidFill>
                <a:srgbClr val="FFFFFF">
                  <a:lumMod val="50000"/>
                </a:srgbClr>
              </a:solidFill>
              <a:latin typeface="Arial"/>
              <a:ea typeface=""/>
              <a:cs typeface="Arial"/>
            </a:endParaRPr>
          </a:p>
        </p:txBody>
      </p:sp>
      <p:pic>
        <p:nvPicPr>
          <p:cNvPr id="2" name="Picture 1" descr="PPT-sized.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61999" y="6579223"/>
            <a:ext cx="1210733" cy="169503"/>
          </a:xfrm>
          <a:prstGeom prst="rect">
            <a:avLst/>
          </a:prstGeom>
        </p:spPr>
      </p:pic>
    </p:spTree>
    <p:extLst>
      <p:ext uri="{BB962C8B-B14F-4D97-AF65-F5344CB8AC3E}">
        <p14:creationId xmlns:p14="http://schemas.microsoft.com/office/powerpoint/2010/main" val="1541247121"/>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timing>
    <p:tnLst>
      <p:par>
        <p:cTn id="1" dur="indefinite" restart="never" nodeType="tmRoot"/>
      </p:par>
    </p:tnLst>
  </p:timing>
  <p:hf hdr="0" ftr="0" dt="0"/>
  <p:txStyles>
    <p:titleStyle>
      <a:lvl1pPr algn="l" rtl="0" eaLnBrk="1" fontAlgn="base" hangingPunct="1">
        <a:spcBef>
          <a:spcPct val="0"/>
        </a:spcBef>
        <a:spcAft>
          <a:spcPct val="0"/>
        </a:spcAft>
        <a:defRPr lang="en-US" altLang="en-US" sz="2600" b="0" dirty="0" smtClean="0">
          <a:solidFill>
            <a:schemeClr val="tx1"/>
          </a:solidFill>
          <a:latin typeface="+mj-lt"/>
          <a:ea typeface="+mj-ea"/>
          <a:cs typeface="+mj-cs"/>
        </a:defRPr>
      </a:lvl1pPr>
      <a:lvl2pPr algn="l" rtl="0" eaLnBrk="1" fontAlgn="base" hangingPunct="1">
        <a:spcBef>
          <a:spcPct val="0"/>
        </a:spcBef>
        <a:spcAft>
          <a:spcPct val="0"/>
        </a:spcAft>
        <a:defRPr sz="2600" b="1">
          <a:solidFill>
            <a:schemeClr val="tx2"/>
          </a:solidFill>
          <a:latin typeface="Arial" charset="0"/>
          <a:cs typeface="Arial" charset="0"/>
        </a:defRPr>
      </a:lvl2pPr>
      <a:lvl3pPr algn="l" rtl="0" eaLnBrk="1" fontAlgn="base" hangingPunct="1">
        <a:spcBef>
          <a:spcPct val="0"/>
        </a:spcBef>
        <a:spcAft>
          <a:spcPct val="0"/>
        </a:spcAft>
        <a:defRPr sz="2600" b="1">
          <a:solidFill>
            <a:schemeClr val="tx2"/>
          </a:solidFill>
          <a:latin typeface="Arial" charset="0"/>
          <a:cs typeface="Arial" charset="0"/>
        </a:defRPr>
      </a:lvl3pPr>
      <a:lvl4pPr algn="l" rtl="0" eaLnBrk="1" fontAlgn="base" hangingPunct="1">
        <a:spcBef>
          <a:spcPct val="0"/>
        </a:spcBef>
        <a:spcAft>
          <a:spcPct val="0"/>
        </a:spcAft>
        <a:defRPr sz="2600" b="1">
          <a:solidFill>
            <a:schemeClr val="tx2"/>
          </a:solidFill>
          <a:latin typeface="Arial" charset="0"/>
          <a:cs typeface="Arial" charset="0"/>
        </a:defRPr>
      </a:lvl4pPr>
      <a:lvl5pPr algn="l" rtl="0" eaLnBrk="1" fontAlgn="base" hangingPunct="1">
        <a:spcBef>
          <a:spcPct val="0"/>
        </a:spcBef>
        <a:spcAft>
          <a:spcPct val="0"/>
        </a:spcAft>
        <a:defRPr sz="2600" b="1">
          <a:solidFill>
            <a:schemeClr val="tx2"/>
          </a:solidFill>
          <a:latin typeface="Arial" charset="0"/>
          <a:cs typeface="Arial" charset="0"/>
        </a:defRPr>
      </a:lvl5pPr>
      <a:lvl6pPr marL="371464" algn="l" rtl="0" eaLnBrk="1" fontAlgn="base" hangingPunct="1">
        <a:spcBef>
          <a:spcPct val="0"/>
        </a:spcBef>
        <a:spcAft>
          <a:spcPct val="0"/>
        </a:spcAft>
        <a:defRPr sz="2600" b="1">
          <a:solidFill>
            <a:schemeClr val="tx2"/>
          </a:solidFill>
          <a:latin typeface="Arial" charset="0"/>
          <a:cs typeface="Arial" charset="0"/>
        </a:defRPr>
      </a:lvl6pPr>
      <a:lvl7pPr marL="742927" algn="l" rtl="0" eaLnBrk="1" fontAlgn="base" hangingPunct="1">
        <a:spcBef>
          <a:spcPct val="0"/>
        </a:spcBef>
        <a:spcAft>
          <a:spcPct val="0"/>
        </a:spcAft>
        <a:defRPr sz="2600" b="1">
          <a:solidFill>
            <a:schemeClr val="tx2"/>
          </a:solidFill>
          <a:latin typeface="Arial" charset="0"/>
          <a:cs typeface="Arial" charset="0"/>
        </a:defRPr>
      </a:lvl7pPr>
      <a:lvl8pPr marL="1114391" algn="l" rtl="0" eaLnBrk="1" fontAlgn="base" hangingPunct="1">
        <a:spcBef>
          <a:spcPct val="0"/>
        </a:spcBef>
        <a:spcAft>
          <a:spcPct val="0"/>
        </a:spcAft>
        <a:defRPr sz="2600" b="1">
          <a:solidFill>
            <a:schemeClr val="tx2"/>
          </a:solidFill>
          <a:latin typeface="Arial" charset="0"/>
          <a:cs typeface="Arial" charset="0"/>
        </a:defRPr>
      </a:lvl8pPr>
      <a:lvl9pPr marL="1485854" algn="l" rtl="0" eaLnBrk="1" fontAlgn="base" hangingPunct="1">
        <a:spcBef>
          <a:spcPct val="0"/>
        </a:spcBef>
        <a:spcAft>
          <a:spcPct val="0"/>
        </a:spcAft>
        <a:defRPr sz="2600" b="1">
          <a:solidFill>
            <a:schemeClr val="tx2"/>
          </a:solidFill>
          <a:latin typeface="Arial" charset="0"/>
          <a:cs typeface="Arial" charset="0"/>
        </a:defRPr>
      </a:lvl9pPr>
    </p:titleStyle>
    <p:bodyStyle>
      <a:lvl1pPr marL="237324" indent="-237324" algn="l" rtl="0" eaLnBrk="1" fontAlgn="base" hangingPunct="1">
        <a:lnSpc>
          <a:spcPct val="110000"/>
        </a:lnSpc>
        <a:spcBef>
          <a:spcPts val="1300"/>
        </a:spcBef>
        <a:spcAft>
          <a:spcPts val="542"/>
        </a:spcAft>
        <a:buClr>
          <a:schemeClr val="bg1">
            <a:lumMod val="65000"/>
          </a:schemeClr>
        </a:buClr>
        <a:buSzPct val="100000"/>
        <a:buFont typeface="Webdings" pitchFamily="18" charset="2"/>
        <a:buChar char="4"/>
        <a:defRPr sz="2167">
          <a:solidFill>
            <a:schemeClr val="tx1"/>
          </a:solidFill>
          <a:latin typeface="+mn-lt"/>
          <a:ea typeface="+mn-ea"/>
          <a:cs typeface="+mn-cs"/>
        </a:defRPr>
      </a:lvl1pPr>
      <a:lvl2pPr marL="608788" indent="-227006" algn="l" rtl="0" eaLnBrk="1" fontAlgn="base" hangingPunct="1">
        <a:lnSpc>
          <a:spcPct val="110000"/>
        </a:lnSpc>
        <a:spcBef>
          <a:spcPts val="325"/>
        </a:spcBef>
        <a:spcAft>
          <a:spcPts val="325"/>
        </a:spcAft>
        <a:buClr>
          <a:schemeClr val="tx1">
            <a:lumMod val="50000"/>
            <a:lumOff val="50000"/>
          </a:schemeClr>
        </a:buClr>
        <a:buSzPct val="117000"/>
        <a:buFont typeface="Lucida Grande"/>
        <a:buChar char="-"/>
        <a:defRPr sz="1950">
          <a:solidFill>
            <a:schemeClr val="tx1"/>
          </a:solidFill>
          <a:latin typeface="+mn-lt"/>
          <a:cs typeface="+mn-cs"/>
        </a:defRPr>
      </a:lvl2pPr>
      <a:lvl3pPr marL="835793" indent="-185732" algn="l" rtl="0" eaLnBrk="1" fontAlgn="base" hangingPunct="1">
        <a:lnSpc>
          <a:spcPct val="110000"/>
        </a:lnSpc>
        <a:spcBef>
          <a:spcPts val="325"/>
        </a:spcBef>
        <a:spcAft>
          <a:spcPts val="325"/>
        </a:spcAft>
        <a:buClr>
          <a:schemeClr val="tx1">
            <a:lumMod val="50000"/>
            <a:lumOff val="50000"/>
          </a:schemeClr>
        </a:buClr>
        <a:buSzPct val="110000"/>
        <a:buFont typeface="Lucida Grande"/>
        <a:buChar char="-"/>
        <a:defRPr lang="en-US" altLang="en-US" sz="1950" dirty="0" smtClean="0">
          <a:solidFill>
            <a:schemeClr val="tx1"/>
          </a:solidFill>
          <a:latin typeface="+mn-lt"/>
          <a:cs typeface="+mn-cs"/>
        </a:defRPr>
      </a:lvl3pPr>
      <a:lvl4pPr marL="1160824" indent="-232165" algn="l" rtl="0" eaLnBrk="1" fontAlgn="base" hangingPunct="1">
        <a:lnSpc>
          <a:spcPct val="110000"/>
        </a:lnSpc>
        <a:spcBef>
          <a:spcPts val="244"/>
        </a:spcBef>
        <a:spcAft>
          <a:spcPts val="244"/>
        </a:spcAft>
        <a:buClr>
          <a:schemeClr val="tx1">
            <a:lumMod val="75000"/>
            <a:lumOff val="25000"/>
          </a:schemeClr>
        </a:buClr>
        <a:buSzPct val="110000"/>
        <a:buFont typeface="Lucida Grande"/>
        <a:buChar char="-"/>
        <a:defRPr sz="1950" baseline="0">
          <a:solidFill>
            <a:schemeClr val="tx1"/>
          </a:solidFill>
          <a:latin typeface="+mn-lt"/>
          <a:cs typeface="+mn-cs"/>
        </a:defRPr>
      </a:lvl4pPr>
      <a:lvl5pPr marL="1350426" indent="-184443" algn="l" rtl="0" eaLnBrk="1" fontAlgn="base" hangingPunct="1">
        <a:lnSpc>
          <a:spcPct val="110000"/>
        </a:lnSpc>
        <a:spcBef>
          <a:spcPts val="244"/>
        </a:spcBef>
        <a:spcAft>
          <a:spcPts val="244"/>
        </a:spcAft>
        <a:buClr>
          <a:schemeClr val="tx1">
            <a:lumMod val="75000"/>
            <a:lumOff val="25000"/>
          </a:schemeClr>
        </a:buClr>
        <a:buSzPct val="110000"/>
        <a:buFont typeface="Arial Black" pitchFamily="34" charset="0"/>
        <a:buChar char="–"/>
        <a:defRPr sz="1950">
          <a:solidFill>
            <a:schemeClr val="tx1"/>
          </a:solidFill>
          <a:latin typeface="+mn-lt"/>
          <a:cs typeface="+mn-cs"/>
        </a:defRPr>
      </a:lvl5pPr>
      <a:lvl6pPr marL="1670297" indent="-256672" algn="l" rtl="0" eaLnBrk="1" fontAlgn="base" hangingPunct="1">
        <a:spcBef>
          <a:spcPct val="20000"/>
        </a:spcBef>
        <a:spcAft>
          <a:spcPct val="0"/>
        </a:spcAft>
        <a:buClr>
          <a:schemeClr val="folHlink"/>
        </a:buClr>
        <a:buSzPct val="80000"/>
        <a:buFont typeface="Wingdings" pitchFamily="2" charset="2"/>
        <a:buChar char="§"/>
        <a:defRPr sz="1625">
          <a:solidFill>
            <a:schemeClr val="tx1"/>
          </a:solidFill>
          <a:latin typeface="+mn-lt"/>
          <a:cs typeface="+mn-cs"/>
        </a:defRPr>
      </a:lvl6pPr>
      <a:lvl7pPr marL="2041761" indent="-256672" algn="l" rtl="0" eaLnBrk="1" fontAlgn="base" hangingPunct="1">
        <a:spcBef>
          <a:spcPct val="20000"/>
        </a:spcBef>
        <a:spcAft>
          <a:spcPct val="0"/>
        </a:spcAft>
        <a:buClr>
          <a:schemeClr val="folHlink"/>
        </a:buClr>
        <a:buSzPct val="80000"/>
        <a:buFont typeface="Wingdings" pitchFamily="2" charset="2"/>
        <a:buChar char="§"/>
        <a:defRPr sz="1625">
          <a:solidFill>
            <a:schemeClr val="tx1"/>
          </a:solidFill>
          <a:latin typeface="+mn-lt"/>
          <a:cs typeface="+mn-cs"/>
        </a:defRPr>
      </a:lvl7pPr>
      <a:lvl8pPr marL="2413224" indent="-256672" algn="l" rtl="0" eaLnBrk="1" fontAlgn="base" hangingPunct="1">
        <a:spcBef>
          <a:spcPct val="20000"/>
        </a:spcBef>
        <a:spcAft>
          <a:spcPct val="0"/>
        </a:spcAft>
        <a:buClr>
          <a:schemeClr val="folHlink"/>
        </a:buClr>
        <a:buSzPct val="80000"/>
        <a:buFont typeface="Wingdings" pitchFamily="2" charset="2"/>
        <a:buChar char="§"/>
        <a:defRPr sz="1625">
          <a:solidFill>
            <a:schemeClr val="tx1"/>
          </a:solidFill>
          <a:latin typeface="+mn-lt"/>
          <a:cs typeface="+mn-cs"/>
        </a:defRPr>
      </a:lvl8pPr>
      <a:lvl9pPr marL="2784688" indent="-256672" algn="l" rtl="0" eaLnBrk="1" fontAlgn="base" hangingPunct="1">
        <a:spcBef>
          <a:spcPct val="20000"/>
        </a:spcBef>
        <a:spcAft>
          <a:spcPct val="0"/>
        </a:spcAft>
        <a:buClr>
          <a:schemeClr val="folHlink"/>
        </a:buClr>
        <a:buSzPct val="80000"/>
        <a:buFont typeface="Wingdings" pitchFamily="2" charset="2"/>
        <a:buChar char="§"/>
        <a:defRPr sz="1625">
          <a:solidFill>
            <a:schemeClr val="tx1"/>
          </a:solidFill>
          <a:latin typeface="+mn-lt"/>
          <a:cs typeface="+mn-cs"/>
        </a:defRPr>
      </a:lvl9pPr>
    </p:bodyStyle>
    <p:otherStyle>
      <a:defPPr>
        <a:defRPr lang="en-US"/>
      </a:defPPr>
      <a:lvl1pPr marL="0" algn="l" defTabSz="742927" rtl="0" eaLnBrk="1" latinLnBrk="0" hangingPunct="1">
        <a:defRPr sz="1462" kern="1200">
          <a:solidFill>
            <a:schemeClr val="tx1"/>
          </a:solidFill>
          <a:latin typeface="+mn-lt"/>
          <a:ea typeface="+mn-ea"/>
          <a:cs typeface="+mn-cs"/>
        </a:defRPr>
      </a:lvl1pPr>
      <a:lvl2pPr marL="371464" algn="l" defTabSz="742927" rtl="0" eaLnBrk="1" latinLnBrk="0" hangingPunct="1">
        <a:defRPr sz="1462" kern="1200">
          <a:solidFill>
            <a:schemeClr val="tx1"/>
          </a:solidFill>
          <a:latin typeface="+mn-lt"/>
          <a:ea typeface="+mn-ea"/>
          <a:cs typeface="+mn-cs"/>
        </a:defRPr>
      </a:lvl2pPr>
      <a:lvl3pPr marL="742927" algn="l" defTabSz="742927" rtl="0" eaLnBrk="1" latinLnBrk="0" hangingPunct="1">
        <a:defRPr sz="1462" kern="1200">
          <a:solidFill>
            <a:schemeClr val="tx1"/>
          </a:solidFill>
          <a:latin typeface="+mn-lt"/>
          <a:ea typeface="+mn-ea"/>
          <a:cs typeface="+mn-cs"/>
        </a:defRPr>
      </a:lvl3pPr>
      <a:lvl4pPr marL="1114391" algn="l" defTabSz="742927" rtl="0" eaLnBrk="1" latinLnBrk="0" hangingPunct="1">
        <a:defRPr sz="1462" kern="1200">
          <a:solidFill>
            <a:schemeClr val="tx1"/>
          </a:solidFill>
          <a:latin typeface="+mn-lt"/>
          <a:ea typeface="+mn-ea"/>
          <a:cs typeface="+mn-cs"/>
        </a:defRPr>
      </a:lvl4pPr>
      <a:lvl5pPr marL="1485854" algn="l" defTabSz="742927" rtl="0" eaLnBrk="1" latinLnBrk="0" hangingPunct="1">
        <a:defRPr sz="1462" kern="1200">
          <a:solidFill>
            <a:schemeClr val="tx1"/>
          </a:solidFill>
          <a:latin typeface="+mn-lt"/>
          <a:ea typeface="+mn-ea"/>
          <a:cs typeface="+mn-cs"/>
        </a:defRPr>
      </a:lvl5pPr>
      <a:lvl6pPr marL="1857318" algn="l" defTabSz="742927" rtl="0" eaLnBrk="1" latinLnBrk="0" hangingPunct="1">
        <a:defRPr sz="1462" kern="1200">
          <a:solidFill>
            <a:schemeClr val="tx1"/>
          </a:solidFill>
          <a:latin typeface="+mn-lt"/>
          <a:ea typeface="+mn-ea"/>
          <a:cs typeface="+mn-cs"/>
        </a:defRPr>
      </a:lvl6pPr>
      <a:lvl7pPr marL="2228781" algn="l" defTabSz="742927" rtl="0" eaLnBrk="1" latinLnBrk="0" hangingPunct="1">
        <a:defRPr sz="1462" kern="1200">
          <a:solidFill>
            <a:schemeClr val="tx1"/>
          </a:solidFill>
          <a:latin typeface="+mn-lt"/>
          <a:ea typeface="+mn-ea"/>
          <a:cs typeface="+mn-cs"/>
        </a:defRPr>
      </a:lvl7pPr>
      <a:lvl8pPr marL="2600245" algn="l" defTabSz="742927" rtl="0" eaLnBrk="1" latinLnBrk="0" hangingPunct="1">
        <a:defRPr sz="1462" kern="1200">
          <a:solidFill>
            <a:schemeClr val="tx1"/>
          </a:solidFill>
          <a:latin typeface="+mn-lt"/>
          <a:ea typeface="+mn-ea"/>
          <a:cs typeface="+mn-cs"/>
        </a:defRPr>
      </a:lvl8pPr>
      <a:lvl9pPr marL="2971709" algn="l" defTabSz="742927" rtl="0" eaLnBrk="1" latinLnBrk="0" hangingPunct="1">
        <a:defRPr sz="14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0000" y="540000"/>
            <a:ext cx="6801600" cy="6192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90000" y="1440000"/>
            <a:ext cx="9165000" cy="4680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833533" y="6400801"/>
            <a:ext cx="3343275" cy="365125"/>
          </a:xfrm>
          <a:prstGeom prst="rect">
            <a:avLst/>
          </a:prstGeom>
        </p:spPr>
        <p:txBody>
          <a:bodyPr vert="horz" lIns="91440" tIns="45720" rIns="91440" bIns="45720" rtlCol="0" anchor="ctr"/>
          <a:lstStyle>
            <a:lvl1pPr algn="r">
              <a:defRPr lang="en-US" sz="1200" kern="1200" dirty="0">
                <a:solidFill>
                  <a:srgbClr val="00688A"/>
                </a:solidFill>
                <a:latin typeface="Arial"/>
                <a:ea typeface="+mn-ea"/>
                <a:cs typeface="Arial"/>
              </a:defRPr>
            </a:lvl1pPr>
          </a:lstStyle>
          <a:p>
            <a:pPr fontAlgn="auto">
              <a:spcBef>
                <a:spcPts val="0"/>
              </a:spcBef>
              <a:spcAft>
                <a:spcPts val="0"/>
              </a:spcAft>
            </a:pPr>
            <a:endParaRPr lang="en-US" b="0"/>
          </a:p>
        </p:txBody>
      </p:sp>
    </p:spTree>
    <p:extLst>
      <p:ext uri="{BB962C8B-B14F-4D97-AF65-F5344CB8AC3E}">
        <p14:creationId xmlns:p14="http://schemas.microsoft.com/office/powerpoint/2010/main" val="70564234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lang="en-US" sz="3200" b="1" kern="1200" dirty="0">
          <a:solidFill>
            <a:srgbClr val="00688A"/>
          </a:solidFill>
          <a:latin typeface="Arial"/>
          <a:ea typeface="+mn-ea"/>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3139" name="Rectangle 3"/>
          <p:cNvSpPr>
            <a:spLocks noChangeArrowheads="1"/>
          </p:cNvSpPr>
          <p:nvPr/>
        </p:nvSpPr>
        <p:spPr bwMode="ltGray">
          <a:xfrm>
            <a:off x="0" y="0"/>
            <a:ext cx="9906000" cy="641350"/>
          </a:xfrm>
          <a:prstGeom prst="rect">
            <a:avLst/>
          </a:prstGeom>
          <a:solidFill>
            <a:srgbClr val="00A5E8"/>
          </a:solidFill>
          <a:ln w="3175">
            <a:noFill/>
            <a:miter lim="800000"/>
            <a:headEnd/>
            <a:tailEnd/>
          </a:ln>
          <a:effectLst/>
        </p:spPr>
        <p:txBody>
          <a:bodyPr wrap="none" anchor="ctr"/>
          <a:lstStyle/>
          <a:p>
            <a:pPr defTabSz="457200" fontAlgn="auto">
              <a:spcBef>
                <a:spcPts val="0"/>
              </a:spcBef>
              <a:spcAft>
                <a:spcPts val="0"/>
              </a:spcAft>
              <a:defRPr/>
            </a:pPr>
            <a:endParaRPr lang="en-GB" sz="1800" b="0">
              <a:solidFill>
                <a:srgbClr val="000000"/>
              </a:solidFill>
              <a:ea typeface=""/>
              <a:cs typeface=""/>
            </a:endParaRPr>
          </a:p>
        </p:txBody>
      </p:sp>
      <p:sp>
        <p:nvSpPr>
          <p:cNvPr id="1027" name="Rectangle 4"/>
          <p:cNvSpPr>
            <a:spLocks noGrp="1" noChangeArrowheads="1"/>
          </p:cNvSpPr>
          <p:nvPr>
            <p:ph type="body" idx="1"/>
          </p:nvPr>
        </p:nvSpPr>
        <p:spPr bwMode="auto">
          <a:xfrm>
            <a:off x="388676" y="938213"/>
            <a:ext cx="9130375"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603148" name="Line 12"/>
          <p:cNvSpPr>
            <a:spLocks noChangeShapeType="1"/>
          </p:cNvSpPr>
          <p:nvPr/>
        </p:nvSpPr>
        <p:spPr bwMode="grayWhite">
          <a:xfrm>
            <a:off x="0" y="6548438"/>
            <a:ext cx="9906000" cy="0"/>
          </a:xfrm>
          <a:prstGeom prst="line">
            <a:avLst/>
          </a:prstGeom>
          <a:noFill/>
          <a:ln w="19050">
            <a:solidFill>
              <a:schemeClr val="tx1"/>
            </a:solidFill>
            <a:round/>
            <a:headEnd/>
            <a:tailEnd/>
          </a:ln>
          <a:effectLst/>
        </p:spPr>
        <p:txBody>
          <a:bodyPr wrap="none" lIns="107950" tIns="53975" rIns="107950" bIns="53975" anchor="ctr"/>
          <a:lstStyle/>
          <a:p>
            <a:pPr defTabSz="457200" fontAlgn="auto">
              <a:spcBef>
                <a:spcPts val="0"/>
              </a:spcBef>
              <a:spcAft>
                <a:spcPts val="0"/>
              </a:spcAft>
              <a:defRPr/>
            </a:pPr>
            <a:endParaRPr lang="en-GB" sz="1800" b="0">
              <a:solidFill>
                <a:srgbClr val="000000"/>
              </a:solidFill>
              <a:ea typeface=""/>
              <a:cs typeface=""/>
            </a:endParaRPr>
          </a:p>
        </p:txBody>
      </p:sp>
      <p:pic>
        <p:nvPicPr>
          <p:cNvPr id="1029" name="Picture 27" descr="IJC"/>
          <p:cNvPicPr>
            <a:picLocks noChangeAspect="1" noChangeArrowheads="1"/>
          </p:cNvPicPr>
          <p:nvPr/>
        </p:nvPicPr>
        <p:blipFill>
          <a:blip r:embed="rId11" cstate="print"/>
          <a:srcRect/>
          <a:stretch>
            <a:fillRect/>
          </a:stretch>
        </p:blipFill>
        <p:spPr bwMode="auto">
          <a:xfrm>
            <a:off x="7346954" y="6343657"/>
            <a:ext cx="1840177" cy="504825"/>
          </a:xfrm>
          <a:prstGeom prst="rect">
            <a:avLst/>
          </a:prstGeom>
          <a:noFill/>
          <a:ln w="9525">
            <a:noFill/>
            <a:miter lim="800000"/>
            <a:headEnd/>
            <a:tailEnd/>
          </a:ln>
        </p:spPr>
      </p:pic>
      <p:sp>
        <p:nvSpPr>
          <p:cNvPr id="1030" name="Rectangle 28"/>
          <p:cNvSpPr>
            <a:spLocks noGrp="1" noChangeArrowheads="1"/>
          </p:cNvSpPr>
          <p:nvPr>
            <p:ph type="title"/>
          </p:nvPr>
        </p:nvSpPr>
        <p:spPr bwMode="auto">
          <a:xfrm>
            <a:off x="177143" y="44457"/>
            <a:ext cx="9551723" cy="595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03168" name="Rectangle 32"/>
          <p:cNvSpPr>
            <a:spLocks noChangeArrowheads="1"/>
          </p:cNvSpPr>
          <p:nvPr/>
        </p:nvSpPr>
        <p:spPr bwMode="grayWhite">
          <a:xfrm>
            <a:off x="55033" y="6578600"/>
            <a:ext cx="2595166" cy="355600"/>
          </a:xfrm>
          <a:prstGeom prst="rect">
            <a:avLst/>
          </a:prstGeom>
          <a:noFill/>
          <a:ln w="12700" algn="ctr">
            <a:noFill/>
            <a:miter lim="800000"/>
            <a:headEnd/>
            <a:tailEnd/>
          </a:ln>
          <a:effectLst/>
        </p:spPr>
        <p:txBody>
          <a:bodyPr lIns="107950" tIns="53975" rIns="107950" bIns="53975">
            <a:spAutoFit/>
          </a:bodyPr>
          <a:lstStyle/>
          <a:p>
            <a:pPr defTabSz="457200" fontAlgn="auto">
              <a:spcBef>
                <a:spcPts val="0"/>
              </a:spcBef>
              <a:spcAft>
                <a:spcPts val="0"/>
              </a:spcAft>
              <a:defRPr/>
            </a:pPr>
            <a:r>
              <a:rPr lang="en-GB" sz="800" b="0" dirty="0">
                <a:solidFill>
                  <a:srgbClr val="000000"/>
                </a:solidFill>
                <a:ea typeface=""/>
                <a:cs typeface=""/>
              </a:rPr>
              <a:t>© Ivar Jacobson International 2012</a:t>
            </a:r>
          </a:p>
          <a:p>
            <a:pPr defTabSz="457200" fontAlgn="auto">
              <a:spcBef>
                <a:spcPts val="0"/>
              </a:spcBef>
              <a:spcAft>
                <a:spcPts val="0"/>
              </a:spcAft>
              <a:defRPr/>
            </a:pPr>
            <a:endParaRPr lang="en-GB" sz="800" b="0" dirty="0">
              <a:solidFill>
                <a:srgbClr val="000000"/>
              </a:solidFill>
              <a:ea typeface=""/>
              <a:cs typeface=""/>
            </a:endParaRPr>
          </a:p>
        </p:txBody>
      </p:sp>
      <p:sp>
        <p:nvSpPr>
          <p:cNvPr id="603169" name="Line 33"/>
          <p:cNvSpPr>
            <a:spLocks noChangeShapeType="1"/>
          </p:cNvSpPr>
          <p:nvPr/>
        </p:nvSpPr>
        <p:spPr bwMode="grayWhite">
          <a:xfrm>
            <a:off x="0" y="636588"/>
            <a:ext cx="9906000" cy="0"/>
          </a:xfrm>
          <a:prstGeom prst="line">
            <a:avLst/>
          </a:prstGeom>
          <a:noFill/>
          <a:ln w="12700">
            <a:solidFill>
              <a:schemeClr val="tx1"/>
            </a:solidFill>
            <a:round/>
            <a:headEnd/>
            <a:tailEnd/>
          </a:ln>
          <a:effectLst/>
        </p:spPr>
        <p:txBody>
          <a:bodyPr wrap="none" lIns="107950" tIns="53975" rIns="107950" bIns="53975" anchor="ctr"/>
          <a:lstStyle/>
          <a:p>
            <a:pPr defTabSz="457200" fontAlgn="auto">
              <a:spcBef>
                <a:spcPts val="0"/>
              </a:spcBef>
              <a:spcAft>
                <a:spcPts val="0"/>
              </a:spcAft>
              <a:defRPr/>
            </a:pPr>
            <a:endParaRPr lang="en-GB" sz="1800" b="0">
              <a:solidFill>
                <a:srgbClr val="000000"/>
              </a:solidFill>
              <a:ea typeface=""/>
              <a:cs typeface=""/>
            </a:endParaRPr>
          </a:p>
        </p:txBody>
      </p:sp>
      <p:sp>
        <p:nvSpPr>
          <p:cNvPr id="13" name="Rectangle 10"/>
          <p:cNvSpPr txBox="1">
            <a:spLocks noChangeArrowheads="1"/>
          </p:cNvSpPr>
          <p:nvPr/>
        </p:nvSpPr>
        <p:spPr bwMode="auto">
          <a:xfrm>
            <a:off x="1929606" y="6557970"/>
            <a:ext cx="5553208" cy="217487"/>
          </a:xfrm>
          <a:prstGeom prst="rect">
            <a:avLst/>
          </a:prstGeom>
          <a:noFill/>
          <a:ln w="9525">
            <a:noFill/>
            <a:miter lim="800000"/>
            <a:headEnd/>
            <a:tailEnd/>
          </a:ln>
          <a:effectLst/>
        </p:spPr>
        <p:txBody>
          <a:bodyPr/>
          <a:lstStyle>
            <a:lvl1pPr algn="ctr" eaLnBrk="0" hangingPunct="0">
              <a:spcBef>
                <a:spcPct val="50000"/>
              </a:spcBef>
              <a:defRPr sz="1000" b="0" i="1">
                <a:solidFill>
                  <a:srgbClr val="333333"/>
                </a:solidFill>
                <a:ea typeface="Gulim" pitchFamily="34" charset="-127"/>
              </a:defRPr>
            </a:lvl1pPr>
          </a:lstStyle>
          <a:p>
            <a:pPr defTabSz="457200" fontAlgn="auto">
              <a:spcAft>
                <a:spcPts val="0"/>
              </a:spcAft>
              <a:defRPr/>
            </a:pPr>
            <a:r>
              <a:rPr lang="en-US" altLang="ko-KR" sz="1000" dirty="0" smtClean="0">
                <a:cs typeface=""/>
              </a:rPr>
              <a:t>SKA </a:t>
            </a:r>
            <a:r>
              <a:rPr lang="en-US" altLang="ko-KR" sz="1000" dirty="0" err="1" smtClean="0">
                <a:cs typeface=""/>
              </a:rPr>
              <a:t>SAFe</a:t>
            </a:r>
            <a:r>
              <a:rPr lang="en-US" altLang="ko-KR" sz="1000" dirty="0" smtClean="0">
                <a:cs typeface=""/>
              </a:rPr>
              <a:t> Intro </a:t>
            </a:r>
            <a:endParaRPr lang="en-US" altLang="ko-KR" sz="1000" dirty="0">
              <a:cs typeface=""/>
            </a:endParaRPr>
          </a:p>
        </p:txBody>
      </p:sp>
      <p:sp>
        <p:nvSpPr>
          <p:cNvPr id="11" name="Rectangle 10"/>
          <p:cNvSpPr/>
          <p:nvPr/>
        </p:nvSpPr>
        <p:spPr>
          <a:xfrm>
            <a:off x="9536245" y="6611944"/>
            <a:ext cx="341760" cy="246221"/>
          </a:xfrm>
          <a:prstGeom prst="rect">
            <a:avLst/>
          </a:prstGeom>
        </p:spPr>
        <p:txBody>
          <a:bodyPr wrap="none">
            <a:spAutoFit/>
          </a:bodyPr>
          <a:lstStyle/>
          <a:p>
            <a:pPr defTabSz="457200" fontAlgn="auto">
              <a:spcBef>
                <a:spcPts val="0"/>
              </a:spcBef>
              <a:spcAft>
                <a:spcPts val="0"/>
              </a:spcAft>
              <a:defRPr/>
            </a:pPr>
            <a:fld id="{B54E4C23-913A-458F-90AD-CBBA3BBF7A02}" type="slidenum">
              <a:rPr lang="ko-KR" altLang="en-US" sz="1000" b="0">
                <a:solidFill>
                  <a:srgbClr val="000000"/>
                </a:solidFill>
                <a:ea typeface=""/>
                <a:cs typeface=""/>
              </a:rPr>
              <a:pPr defTabSz="457200" fontAlgn="auto">
                <a:spcBef>
                  <a:spcPts val="0"/>
                </a:spcBef>
                <a:spcAft>
                  <a:spcPts val="0"/>
                </a:spcAft>
                <a:defRPr/>
              </a:pPr>
              <a:t>‹#›</a:t>
            </a:fld>
            <a:endParaRPr lang="en-US" altLang="ko-KR" sz="1800" b="0" dirty="0">
              <a:solidFill>
                <a:srgbClr val="000000"/>
              </a:solidFill>
              <a:ea typeface=""/>
              <a:cs typeface=""/>
            </a:endParaRPr>
          </a:p>
        </p:txBody>
      </p:sp>
    </p:spTree>
    <p:extLst>
      <p:ext uri="{BB962C8B-B14F-4D97-AF65-F5344CB8AC3E}">
        <p14:creationId xmlns:p14="http://schemas.microsoft.com/office/powerpoint/2010/main" val="1347377032"/>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defRPr>
      </a:lvl2pPr>
      <a:lvl3pPr algn="l" rtl="0" eaLnBrk="0" fontAlgn="base" hangingPunct="0">
        <a:spcBef>
          <a:spcPct val="0"/>
        </a:spcBef>
        <a:spcAft>
          <a:spcPct val="0"/>
        </a:spcAft>
        <a:defRPr sz="2400">
          <a:solidFill>
            <a:schemeClr val="bg1"/>
          </a:solidFill>
          <a:latin typeface="Arial" charset="0"/>
        </a:defRPr>
      </a:lvl3pPr>
      <a:lvl4pPr algn="l" rtl="0" eaLnBrk="0" fontAlgn="base" hangingPunct="0">
        <a:spcBef>
          <a:spcPct val="0"/>
        </a:spcBef>
        <a:spcAft>
          <a:spcPct val="0"/>
        </a:spcAft>
        <a:defRPr sz="2400">
          <a:solidFill>
            <a:schemeClr val="bg1"/>
          </a:solidFill>
          <a:latin typeface="Arial" charset="0"/>
        </a:defRPr>
      </a:lvl4pPr>
      <a:lvl5pPr algn="l" rtl="0" eaLnBrk="0" fontAlgn="base" hangingPunct="0">
        <a:spcBef>
          <a:spcPct val="0"/>
        </a:spcBef>
        <a:spcAft>
          <a:spcPct val="0"/>
        </a:spcAft>
        <a:defRPr sz="2400">
          <a:solidFill>
            <a:schemeClr val="bg1"/>
          </a:solidFill>
          <a:latin typeface="Arial"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rgbClr val="6A6A6A"/>
          </a:solidFill>
          <a:latin typeface="+mn-lt"/>
        </a:defRPr>
      </a:lvl2pPr>
      <a:lvl3pPr marL="1143000" indent="-228600" algn="l" rtl="0" eaLnBrk="0" fontAlgn="base" hangingPunct="0">
        <a:spcBef>
          <a:spcPct val="20000"/>
        </a:spcBef>
        <a:spcAft>
          <a:spcPct val="0"/>
        </a:spcAft>
        <a:buChar char="•"/>
        <a:defRPr sz="2000">
          <a:solidFill>
            <a:srgbClr val="6A6A6A"/>
          </a:solidFill>
          <a:latin typeface="+mn-lt"/>
        </a:defRPr>
      </a:lvl3pPr>
      <a:lvl4pPr marL="1600200" indent="-228600" algn="l" rtl="0" eaLnBrk="0" fontAlgn="base" hangingPunct="0">
        <a:spcBef>
          <a:spcPct val="20000"/>
        </a:spcBef>
        <a:spcAft>
          <a:spcPct val="0"/>
        </a:spcAft>
        <a:buChar char="–"/>
        <a:defRPr sz="2000">
          <a:solidFill>
            <a:srgbClr val="6A6A6A"/>
          </a:solidFill>
          <a:latin typeface="+mn-lt"/>
        </a:defRPr>
      </a:lvl4pPr>
      <a:lvl5pPr marL="2057400" indent="-228600" algn="l" rtl="0" eaLnBrk="0" fontAlgn="base" hangingPunct="0">
        <a:spcBef>
          <a:spcPct val="20000"/>
        </a:spcBef>
        <a:spcAft>
          <a:spcPct val="0"/>
        </a:spcAft>
        <a:buChar char="»"/>
        <a:defRPr sz="2000">
          <a:solidFill>
            <a:srgbClr val="6A6A6A"/>
          </a:solidFill>
          <a:latin typeface="+mn-lt"/>
        </a:defRPr>
      </a:lvl5pPr>
      <a:lvl6pPr marL="2514600" indent="-228600" algn="l" rtl="0" fontAlgn="base">
        <a:spcBef>
          <a:spcPct val="20000"/>
        </a:spcBef>
        <a:spcAft>
          <a:spcPct val="0"/>
        </a:spcAft>
        <a:buChar char="»"/>
        <a:defRPr>
          <a:solidFill>
            <a:srgbClr val="6A6A6A"/>
          </a:solidFill>
          <a:latin typeface="+mn-lt"/>
        </a:defRPr>
      </a:lvl6pPr>
      <a:lvl7pPr marL="2971800" indent="-228600" algn="l" rtl="0" fontAlgn="base">
        <a:spcBef>
          <a:spcPct val="20000"/>
        </a:spcBef>
        <a:spcAft>
          <a:spcPct val="0"/>
        </a:spcAft>
        <a:buChar char="»"/>
        <a:defRPr>
          <a:solidFill>
            <a:srgbClr val="6A6A6A"/>
          </a:solidFill>
          <a:latin typeface="+mn-lt"/>
        </a:defRPr>
      </a:lvl7pPr>
      <a:lvl8pPr marL="3429000" indent="-228600" algn="l" rtl="0" fontAlgn="base">
        <a:spcBef>
          <a:spcPct val="20000"/>
        </a:spcBef>
        <a:spcAft>
          <a:spcPct val="0"/>
        </a:spcAft>
        <a:buChar char="»"/>
        <a:defRPr>
          <a:solidFill>
            <a:srgbClr val="6A6A6A"/>
          </a:solidFill>
          <a:latin typeface="+mn-lt"/>
        </a:defRPr>
      </a:lvl8pPr>
      <a:lvl9pPr marL="3886200" indent="-228600" algn="l" rtl="0" fontAlgn="base">
        <a:spcBef>
          <a:spcPct val="20000"/>
        </a:spcBef>
        <a:spcAft>
          <a:spcPct val="0"/>
        </a:spcAft>
        <a:buChar char="»"/>
        <a:defRPr>
          <a:solidFill>
            <a:srgbClr val="6A6A6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3"/>
          <p:cNvSpPr>
            <a:spLocks noChangeArrowheads="1"/>
          </p:cNvSpPr>
          <p:nvPr/>
        </p:nvSpPr>
        <p:spPr bwMode="ltGray">
          <a:xfrm>
            <a:off x="0" y="0"/>
            <a:ext cx="9906000" cy="641350"/>
          </a:xfrm>
          <a:prstGeom prst="rect">
            <a:avLst/>
          </a:prstGeom>
          <a:solidFill>
            <a:srgbClr val="00A5E8"/>
          </a:solidFill>
          <a:ln>
            <a:noFill/>
          </a:ln>
          <a:extLst>
            <a:ext uri="{91240B29-F687-4f45-9708-019B960494DF}">
              <a14:hiddenLine xmlns="" xmlns:a14="http://schemas.microsoft.com/office/drawing/2010/main" w="3175">
                <a:solidFill>
                  <a:srgbClr val="000000"/>
                </a:solidFill>
                <a:miter lim="800000"/>
                <a:headEnd/>
                <a:tailEnd/>
              </a14:hiddenLine>
            </a:ext>
          </a:extLst>
        </p:spPr>
        <p:txBody>
          <a:bodyPr wrap="none" anchor="ctr"/>
          <a:lstStyle/>
          <a:p>
            <a:pPr defTabSz="457200" fontAlgn="auto">
              <a:spcBef>
                <a:spcPts val="0"/>
              </a:spcBef>
              <a:spcAft>
                <a:spcPts val="0"/>
              </a:spcAft>
            </a:pPr>
            <a:endParaRPr lang="en-US" sz="1800" b="0">
              <a:solidFill>
                <a:srgbClr val="000000"/>
              </a:solidFill>
              <a:latin typeface="Arial"/>
              <a:ea typeface=""/>
              <a:cs typeface=""/>
            </a:endParaRPr>
          </a:p>
        </p:txBody>
      </p:sp>
      <p:sp>
        <p:nvSpPr>
          <p:cNvPr id="4099" name="Rectangle 4"/>
          <p:cNvSpPr>
            <a:spLocks noGrp="1" noChangeArrowheads="1"/>
          </p:cNvSpPr>
          <p:nvPr>
            <p:ph type="body" idx="1"/>
          </p:nvPr>
        </p:nvSpPr>
        <p:spPr bwMode="auto">
          <a:xfrm>
            <a:off x="388676" y="938213"/>
            <a:ext cx="9130375" cy="193899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100" name="Line 12"/>
          <p:cNvSpPr>
            <a:spLocks noChangeShapeType="1"/>
          </p:cNvSpPr>
          <p:nvPr/>
        </p:nvSpPr>
        <p:spPr bwMode="grayWhite">
          <a:xfrm>
            <a:off x="0" y="6548438"/>
            <a:ext cx="99060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lIns="107950" tIns="53975" rIns="107950" bIns="53975" anchor="ctr"/>
          <a:lstStyle/>
          <a:p>
            <a:pPr defTabSz="457200" fontAlgn="auto">
              <a:spcBef>
                <a:spcPts val="0"/>
              </a:spcBef>
              <a:spcAft>
                <a:spcPts val="0"/>
              </a:spcAft>
            </a:pPr>
            <a:endParaRPr lang="en-US" sz="1800" b="0">
              <a:solidFill>
                <a:srgbClr val="000000"/>
              </a:solidFill>
              <a:latin typeface="Arial"/>
              <a:ea typeface=""/>
              <a:cs typeface=""/>
            </a:endParaRPr>
          </a:p>
        </p:txBody>
      </p:sp>
      <p:pic>
        <p:nvPicPr>
          <p:cNvPr id="4101" name="Picture 27" descr="IJC"/>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346954" y="6343657"/>
            <a:ext cx="184017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2" name="Rectangle 28"/>
          <p:cNvSpPr>
            <a:spLocks noGrp="1" noChangeArrowheads="1"/>
          </p:cNvSpPr>
          <p:nvPr>
            <p:ph type="title"/>
          </p:nvPr>
        </p:nvSpPr>
        <p:spPr bwMode="auto">
          <a:xfrm>
            <a:off x="177143" y="44457"/>
            <a:ext cx="9551723" cy="59531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103" name="Rectangle 32"/>
          <p:cNvSpPr>
            <a:spLocks noChangeArrowheads="1"/>
          </p:cNvSpPr>
          <p:nvPr/>
        </p:nvSpPr>
        <p:spPr bwMode="grayWhite">
          <a:xfrm>
            <a:off x="55033" y="6578600"/>
            <a:ext cx="2595166"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07950" tIns="53975" rIns="107950" bIns="53975">
            <a:spAutoFit/>
          </a:bodyPr>
          <a:lstStyle/>
          <a:p>
            <a:pPr defTabSz="457200" fontAlgn="auto">
              <a:spcBef>
                <a:spcPts val="0"/>
              </a:spcBef>
              <a:spcAft>
                <a:spcPts val="0"/>
              </a:spcAft>
            </a:pPr>
            <a:r>
              <a:rPr lang="en-GB" sz="800" b="0" dirty="0">
                <a:solidFill>
                  <a:srgbClr val="000000"/>
                </a:solidFill>
                <a:latin typeface="Arial"/>
                <a:ea typeface=""/>
                <a:cs typeface=""/>
              </a:rPr>
              <a:t>© Ivar Jacobson International 2015</a:t>
            </a:r>
          </a:p>
          <a:p>
            <a:pPr defTabSz="457200" fontAlgn="auto">
              <a:spcBef>
                <a:spcPts val="0"/>
              </a:spcBef>
              <a:spcAft>
                <a:spcPts val="0"/>
              </a:spcAft>
            </a:pPr>
            <a:endParaRPr lang="en-GB" sz="800" b="0" dirty="0">
              <a:solidFill>
                <a:srgbClr val="000000"/>
              </a:solidFill>
              <a:latin typeface="Arial"/>
              <a:ea typeface=""/>
              <a:cs typeface=""/>
            </a:endParaRPr>
          </a:p>
        </p:txBody>
      </p:sp>
      <p:sp>
        <p:nvSpPr>
          <p:cNvPr id="4104" name="Line 33"/>
          <p:cNvSpPr>
            <a:spLocks noChangeShapeType="1"/>
          </p:cNvSpPr>
          <p:nvPr/>
        </p:nvSpPr>
        <p:spPr bwMode="grayWhite">
          <a:xfrm>
            <a:off x="0" y="636588"/>
            <a:ext cx="99060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lIns="107950" tIns="53975" rIns="107950" bIns="53975" anchor="ctr"/>
          <a:lstStyle/>
          <a:p>
            <a:pPr defTabSz="457200" fontAlgn="auto">
              <a:spcBef>
                <a:spcPts val="0"/>
              </a:spcBef>
              <a:spcAft>
                <a:spcPts val="0"/>
              </a:spcAft>
            </a:pPr>
            <a:endParaRPr lang="en-US" sz="1800" b="0">
              <a:solidFill>
                <a:srgbClr val="000000"/>
              </a:solidFill>
              <a:latin typeface="Arial"/>
              <a:ea typeface=""/>
              <a:cs typeface=""/>
            </a:endParaRPr>
          </a:p>
        </p:txBody>
      </p:sp>
      <p:sp>
        <p:nvSpPr>
          <p:cNvPr id="13" name="Rectangle 10"/>
          <p:cNvSpPr txBox="1">
            <a:spLocks noChangeArrowheads="1"/>
          </p:cNvSpPr>
          <p:nvPr/>
        </p:nvSpPr>
        <p:spPr bwMode="auto">
          <a:xfrm>
            <a:off x="1929606" y="6557970"/>
            <a:ext cx="5553208" cy="217487"/>
          </a:xfrm>
          <a:prstGeom prst="rect">
            <a:avLst/>
          </a:prstGeom>
          <a:noFill/>
          <a:ln w="9525">
            <a:noFill/>
            <a:miter lim="800000"/>
            <a:headEnd/>
            <a:tailEnd/>
          </a:ln>
          <a:effectLst/>
        </p:spPr>
        <p:txBody>
          <a:bodyPr/>
          <a:lstStyle>
            <a:lvl1pPr algn="ctr" eaLnBrk="0" hangingPunct="0">
              <a:spcBef>
                <a:spcPct val="50000"/>
              </a:spcBef>
              <a:defRPr sz="1000" b="0" i="1">
                <a:solidFill>
                  <a:srgbClr val="333333"/>
                </a:solidFill>
                <a:ea typeface="Gulim" pitchFamily="34" charset="-127"/>
              </a:defRPr>
            </a:lvl1pPr>
          </a:lstStyle>
          <a:p>
            <a:pPr defTabSz="457200" fontAlgn="auto">
              <a:spcAft>
                <a:spcPts val="0"/>
              </a:spcAft>
              <a:defRPr/>
            </a:pPr>
            <a:r>
              <a:rPr lang="en-US" altLang="ko-KR" sz="1000" dirty="0" smtClean="0">
                <a:latin typeface="Arial"/>
                <a:cs typeface=""/>
              </a:rPr>
              <a:t>SKA </a:t>
            </a:r>
            <a:r>
              <a:rPr lang="en-US" altLang="ko-KR" sz="1000" dirty="0" err="1" smtClean="0">
                <a:latin typeface="Arial"/>
                <a:cs typeface=""/>
              </a:rPr>
              <a:t>SAFe</a:t>
            </a:r>
            <a:r>
              <a:rPr lang="en-US" altLang="ko-KR" sz="1000" baseline="0" dirty="0" smtClean="0">
                <a:latin typeface="Arial"/>
                <a:cs typeface=""/>
              </a:rPr>
              <a:t> Intro</a:t>
            </a:r>
            <a:endParaRPr lang="en-US" altLang="ko-KR" sz="1000" dirty="0">
              <a:latin typeface="Arial"/>
              <a:cs typeface=""/>
            </a:endParaRPr>
          </a:p>
        </p:txBody>
      </p:sp>
      <p:sp>
        <p:nvSpPr>
          <p:cNvPr id="4106" name="Rectangle 10"/>
          <p:cNvSpPr>
            <a:spLocks noChangeArrowheads="1"/>
          </p:cNvSpPr>
          <p:nvPr/>
        </p:nvSpPr>
        <p:spPr bwMode="auto">
          <a:xfrm>
            <a:off x="9536245" y="6611944"/>
            <a:ext cx="34176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pPr>
            <a:fld id="{0A851336-9C56-0B4B-981F-545522BDF35A}" type="slidenum">
              <a:rPr lang="ko-KR" altLang="en-US" sz="1000" b="0">
                <a:solidFill>
                  <a:srgbClr val="000000"/>
                </a:solidFill>
                <a:latin typeface="Arial"/>
                <a:ea typeface=""/>
                <a:cs typeface=""/>
              </a:rPr>
              <a:pPr defTabSz="457200" fontAlgn="auto">
                <a:spcBef>
                  <a:spcPts val="0"/>
                </a:spcBef>
                <a:spcAft>
                  <a:spcPts val="0"/>
                </a:spcAft>
              </a:pPr>
              <a:t>‹#›</a:t>
            </a:fld>
            <a:endParaRPr lang="en-US" altLang="ko-KR" sz="1800" b="0">
              <a:solidFill>
                <a:srgbClr val="000000"/>
              </a:solidFill>
              <a:latin typeface="Arial"/>
              <a:ea typeface=""/>
              <a:cs typeface=""/>
            </a:endParaRPr>
          </a:p>
        </p:txBody>
      </p:sp>
    </p:spTree>
    <p:extLst>
      <p:ext uri="{BB962C8B-B14F-4D97-AF65-F5344CB8AC3E}">
        <p14:creationId xmlns:p14="http://schemas.microsoft.com/office/powerpoint/2010/main" val="1254525850"/>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4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400">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2400">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2400">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2400">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000">
          <a:solidFill>
            <a:srgbClr val="6A6A6A"/>
          </a:solidFill>
          <a:latin typeface="+mn-lt"/>
          <a:ea typeface="ＭＳ Ｐゴシック" charset="0"/>
        </a:defRPr>
      </a:lvl2pPr>
      <a:lvl3pPr marL="1143000" indent="-228600" algn="l" rtl="0" eaLnBrk="0" fontAlgn="base" hangingPunct="0">
        <a:spcBef>
          <a:spcPct val="20000"/>
        </a:spcBef>
        <a:spcAft>
          <a:spcPct val="0"/>
        </a:spcAft>
        <a:buChar char="•"/>
        <a:defRPr sz="2000">
          <a:solidFill>
            <a:srgbClr val="6A6A6A"/>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6A6A6A"/>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6A6A6A"/>
          </a:solidFill>
          <a:latin typeface="+mn-lt"/>
          <a:ea typeface="ＭＳ Ｐゴシック" charset="0"/>
        </a:defRPr>
      </a:lvl5pPr>
      <a:lvl6pPr marL="2514600" indent="-228600" algn="l" rtl="0" fontAlgn="base">
        <a:spcBef>
          <a:spcPct val="20000"/>
        </a:spcBef>
        <a:spcAft>
          <a:spcPct val="0"/>
        </a:spcAft>
        <a:buChar char="»"/>
        <a:defRPr>
          <a:solidFill>
            <a:srgbClr val="6A6A6A"/>
          </a:solidFill>
          <a:latin typeface="+mn-lt"/>
        </a:defRPr>
      </a:lvl6pPr>
      <a:lvl7pPr marL="2971800" indent="-228600" algn="l" rtl="0" fontAlgn="base">
        <a:spcBef>
          <a:spcPct val="20000"/>
        </a:spcBef>
        <a:spcAft>
          <a:spcPct val="0"/>
        </a:spcAft>
        <a:buChar char="»"/>
        <a:defRPr>
          <a:solidFill>
            <a:srgbClr val="6A6A6A"/>
          </a:solidFill>
          <a:latin typeface="+mn-lt"/>
        </a:defRPr>
      </a:lvl7pPr>
      <a:lvl8pPr marL="3429000" indent="-228600" algn="l" rtl="0" fontAlgn="base">
        <a:spcBef>
          <a:spcPct val="20000"/>
        </a:spcBef>
        <a:spcAft>
          <a:spcPct val="0"/>
        </a:spcAft>
        <a:buChar char="»"/>
        <a:defRPr>
          <a:solidFill>
            <a:srgbClr val="6A6A6A"/>
          </a:solidFill>
          <a:latin typeface="+mn-lt"/>
        </a:defRPr>
      </a:lvl8pPr>
      <a:lvl9pPr marL="3886200" indent="-228600" algn="l" rtl="0" fontAlgn="base">
        <a:spcBef>
          <a:spcPct val="20000"/>
        </a:spcBef>
        <a:spcAft>
          <a:spcPct val="0"/>
        </a:spcAft>
        <a:buChar char="»"/>
        <a:defRPr>
          <a:solidFill>
            <a:srgbClr val="6A6A6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20" Type="http://schemas.openxmlformats.org/officeDocument/2006/relationships/diagramLayout" Target="../diagrams/layout4.xml"/><Relationship Id="rId21" Type="http://schemas.openxmlformats.org/officeDocument/2006/relationships/diagramQuickStyle" Target="../diagrams/quickStyle4.xml"/><Relationship Id="rId22" Type="http://schemas.openxmlformats.org/officeDocument/2006/relationships/diagramColors" Target="../diagrams/colors4.xml"/><Relationship Id="rId23" Type="http://schemas.microsoft.com/office/2007/relationships/diagramDrawing" Target="../diagrams/drawing4.xml"/><Relationship Id="rId24" Type="http://schemas.openxmlformats.org/officeDocument/2006/relationships/diagramData" Target="../diagrams/data5.xml"/><Relationship Id="rId25" Type="http://schemas.openxmlformats.org/officeDocument/2006/relationships/diagramLayout" Target="../diagrams/layout5.xml"/><Relationship Id="rId26" Type="http://schemas.openxmlformats.org/officeDocument/2006/relationships/diagramQuickStyle" Target="../diagrams/quickStyle5.xml"/><Relationship Id="rId27" Type="http://schemas.openxmlformats.org/officeDocument/2006/relationships/diagramColors" Target="../diagrams/colors5.xml"/><Relationship Id="rId28" Type="http://schemas.microsoft.com/office/2007/relationships/diagramDrawing" Target="../diagrams/drawing5.xml"/><Relationship Id="rId29" Type="http://schemas.openxmlformats.org/officeDocument/2006/relationships/diagramData" Target="../diagrams/data6.xml"/><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diagramData" Target="../diagrams/data1.xml"/><Relationship Id="rId5" Type="http://schemas.openxmlformats.org/officeDocument/2006/relationships/diagramLayout" Target="../diagrams/layout1.xml"/><Relationship Id="rId30" Type="http://schemas.openxmlformats.org/officeDocument/2006/relationships/diagramLayout" Target="../diagrams/layout6.xml"/><Relationship Id="rId31" Type="http://schemas.openxmlformats.org/officeDocument/2006/relationships/diagramQuickStyle" Target="../diagrams/quickStyle6.xml"/><Relationship Id="rId32" Type="http://schemas.openxmlformats.org/officeDocument/2006/relationships/diagramColors" Target="../diagrams/colors6.xml"/><Relationship Id="rId9" Type="http://schemas.openxmlformats.org/officeDocument/2006/relationships/diagramData" Target="../diagrams/data2.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33" Type="http://schemas.microsoft.com/office/2007/relationships/diagramDrawing" Target="../diagrams/drawing6.xml"/><Relationship Id="rId34" Type="http://schemas.openxmlformats.org/officeDocument/2006/relationships/diagramData" Target="../diagrams/data7.xml"/><Relationship Id="rId35" Type="http://schemas.openxmlformats.org/officeDocument/2006/relationships/diagramLayout" Target="../diagrams/layout7.xml"/><Relationship Id="rId36" Type="http://schemas.openxmlformats.org/officeDocument/2006/relationships/diagramQuickStyle" Target="../diagrams/quickStyle7.xml"/><Relationship Id="rId10" Type="http://schemas.openxmlformats.org/officeDocument/2006/relationships/diagramLayout" Target="../diagrams/layout2.xml"/><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4" Type="http://schemas.openxmlformats.org/officeDocument/2006/relationships/diagramData" Target="../diagrams/data3.xml"/><Relationship Id="rId15" Type="http://schemas.openxmlformats.org/officeDocument/2006/relationships/diagramLayout" Target="../diagrams/layout3.xml"/><Relationship Id="rId16" Type="http://schemas.openxmlformats.org/officeDocument/2006/relationships/diagramQuickStyle" Target="../diagrams/quickStyle3.xml"/><Relationship Id="rId17" Type="http://schemas.openxmlformats.org/officeDocument/2006/relationships/diagramColors" Target="../diagrams/colors3.xml"/><Relationship Id="rId18" Type="http://schemas.microsoft.com/office/2007/relationships/diagramDrawing" Target="../diagrams/drawing3.xml"/><Relationship Id="rId19" Type="http://schemas.openxmlformats.org/officeDocument/2006/relationships/diagramData" Target="../diagrams/data4.xml"/><Relationship Id="rId37" Type="http://schemas.openxmlformats.org/officeDocument/2006/relationships/diagramColors" Target="../diagrams/colors7.xml"/><Relationship Id="rId38" Type="http://schemas.microsoft.com/office/2007/relationships/diagramDrawing" Target="../diagrams/drawing7.xml"/><Relationship Id="rId39" Type="http://schemas.openxmlformats.org/officeDocument/2006/relationships/diagramData" Target="../diagrams/data8.xml"/><Relationship Id="rId40" Type="http://schemas.openxmlformats.org/officeDocument/2006/relationships/diagramLayout" Target="../diagrams/layout8.xml"/><Relationship Id="rId41" Type="http://schemas.openxmlformats.org/officeDocument/2006/relationships/diagramQuickStyle" Target="../diagrams/quickStyle8.xml"/><Relationship Id="rId42" Type="http://schemas.openxmlformats.org/officeDocument/2006/relationships/diagramColors" Target="../diagrams/colors8.xml"/><Relationship Id="rId43" Type="http://schemas.microsoft.com/office/2007/relationships/diagramDrawing" Target="../diagrams/drawing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6.png"/><Relationship Id="rId1" Type="http://schemas.openxmlformats.org/officeDocument/2006/relationships/slideLayout" Target="../slideLayouts/slideLayout36.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6.png"/><Relationship Id="rId1" Type="http://schemas.openxmlformats.org/officeDocument/2006/relationships/slideLayout" Target="../slideLayouts/slideLayout36.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png"/><Relationship Id="rId1" Type="http://schemas.openxmlformats.org/officeDocument/2006/relationships/slideLayout" Target="../slideLayouts/slideLayout45.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emf"/><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chart" Target="../charts/chart1.xml"/><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24.xml"/><Relationship Id="rId1" Type="http://schemas.openxmlformats.org/officeDocument/2006/relationships/tags" Target="../tags/tag1.xml"/><Relationship Id="rId2" Type="http://schemas.openxmlformats.org/officeDocument/2006/relationships/tags" Target="../tags/tag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7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caledagileframework.com/" TargetMode="External"/><Relationship Id="rId4" Type="http://schemas.openxmlformats.org/officeDocument/2006/relationships/image" Target="../media/image30.pn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809796" y="3613008"/>
            <a:ext cx="6690383" cy="932982"/>
          </a:xfrm>
        </p:spPr>
        <p:txBody>
          <a:bodyPr/>
          <a:lstStyle/>
          <a:p>
            <a:pPr eaLnBrk="1" hangingPunct="1"/>
            <a:r>
              <a:rPr lang="en-US" altLang="ko-KR" dirty="0" smtClean="0">
                <a:ea typeface="Gulim" pitchFamily="34" charset="-127"/>
              </a:rPr>
              <a:t>A Brief Introduction to </a:t>
            </a:r>
            <a:r>
              <a:rPr lang="en-US" altLang="ko-KR" dirty="0" err="1">
                <a:ea typeface="Gulim" pitchFamily="34" charset="-127"/>
              </a:rPr>
              <a:t>SAFe</a:t>
            </a:r>
            <a:r>
              <a:rPr lang="en-US" altLang="ko-KR" baseline="30000" dirty="0">
                <a:ea typeface="Gulim" pitchFamily="34" charset="-127"/>
              </a:rPr>
              <a:t>®</a:t>
            </a:r>
            <a:endParaRPr lang="en-US" altLang="ko-KR" baseline="30000" dirty="0" smtClean="0">
              <a:ea typeface="Gulim" pitchFamily="34" charset="-127"/>
            </a:endParaRPr>
          </a:p>
        </p:txBody>
      </p:sp>
      <p:sp>
        <p:nvSpPr>
          <p:cNvPr id="6147" name="Subtitle 3"/>
          <p:cNvSpPr>
            <a:spLocks noGrp="1"/>
          </p:cNvSpPr>
          <p:nvPr>
            <p:ph type="subTitle" idx="1"/>
          </p:nvPr>
        </p:nvSpPr>
        <p:spPr>
          <a:xfrm>
            <a:off x="1224616" y="4545990"/>
            <a:ext cx="7456771" cy="904863"/>
          </a:xfrm>
        </p:spPr>
        <p:txBody>
          <a:bodyPr/>
          <a:lstStyle/>
          <a:p>
            <a:r>
              <a:rPr lang="en-GB" dirty="0" smtClean="0"/>
              <a:t>Ian Spence </a:t>
            </a:r>
          </a:p>
          <a:p>
            <a:r>
              <a:rPr lang="en-US" dirty="0" smtClean="0"/>
              <a:t>Monday 2</a:t>
            </a:r>
            <a:r>
              <a:rPr lang="en-US" baseline="30000" dirty="0" smtClean="0"/>
              <a:t>nd</a:t>
            </a:r>
            <a:r>
              <a:rPr lang="en-US" dirty="0" smtClean="0"/>
              <a:t> October 2017</a:t>
            </a:r>
          </a:p>
        </p:txBody>
      </p:sp>
      <p:pic>
        <p:nvPicPr>
          <p:cNvPr id="6" name="Picture 5" descr="ccccccccc.png"/>
          <p:cNvPicPr>
            <a:picLocks noChangeAspect="1"/>
          </p:cNvPicPr>
          <p:nvPr/>
        </p:nvPicPr>
        <p:blipFill rotWithShape="1">
          <a:blip r:embed="rId3">
            <a:extLst>
              <a:ext uri="{28A0092B-C50C-407E-A947-70E740481C1C}">
                <a14:useLocalDpi xmlns:a14="http://schemas.microsoft.com/office/drawing/2010/main" val="0"/>
              </a:ext>
            </a:extLst>
          </a:blip>
          <a:srcRect l="79137" b="92948"/>
          <a:stretch/>
        </p:blipFill>
        <p:spPr>
          <a:xfrm>
            <a:off x="2458908" y="2621735"/>
            <a:ext cx="5392157" cy="1014324"/>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2798" t="16428" r="12917" b="20518"/>
          <a:stretch/>
        </p:blipFill>
        <p:spPr>
          <a:xfrm>
            <a:off x="3277197" y="303876"/>
            <a:ext cx="3674169" cy="2338953"/>
          </a:xfrm>
          <a:prstGeom prst="rect">
            <a:avLst/>
          </a:prstGeom>
        </p:spPr>
      </p:pic>
    </p:spTree>
    <p:extLst>
      <p:ext uri="{BB962C8B-B14F-4D97-AF65-F5344CB8AC3E}">
        <p14:creationId xmlns:p14="http://schemas.microsoft.com/office/powerpoint/2010/main" val="3410620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Scaled Agile Framework</a:t>
            </a:r>
            <a:r>
              <a:rPr lang="en-US" altLang="en-US" sz="2800" dirty="0"/>
              <a:t> </a:t>
            </a:r>
            <a:r>
              <a:rPr lang="en-US" dirty="0"/>
              <a:t>(</a:t>
            </a:r>
            <a:r>
              <a:rPr lang="en-US" dirty="0" err="1"/>
              <a:t>SAFe</a:t>
            </a:r>
            <a:r>
              <a:rPr lang="en-US" baseline="30000" dirty="0"/>
              <a:t>®</a:t>
            </a:r>
            <a:r>
              <a:rPr lang="en-US" dirty="0"/>
              <a: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77191" y="938213"/>
            <a:ext cx="8244016" cy="4637259"/>
          </a:xfrm>
          <a:prstGeom prst="rect">
            <a:avLst/>
          </a:prstGeom>
          <a:ln>
            <a:solidFill>
              <a:schemeClr val="accent1">
                <a:lumMod val="50000"/>
              </a:schemeClr>
            </a:solidFill>
          </a:ln>
        </p:spPr>
      </p:pic>
      <p:pic>
        <p:nvPicPr>
          <p:cNvPr id="5" name="Picture 4"/>
          <p:cNvPicPr>
            <a:picLocks noChangeAspect="1"/>
          </p:cNvPicPr>
          <p:nvPr/>
        </p:nvPicPr>
        <p:blipFill>
          <a:blip r:embed="rId4"/>
          <a:stretch>
            <a:fillRect/>
          </a:stretch>
        </p:blipFill>
        <p:spPr>
          <a:xfrm>
            <a:off x="1487838" y="1907709"/>
            <a:ext cx="7354010" cy="4136630"/>
          </a:xfrm>
          <a:prstGeom prst="rect">
            <a:avLst/>
          </a:prstGeom>
          <a:ln>
            <a:solidFill>
              <a:schemeClr val="accent1">
                <a:lumMod val="50000"/>
              </a:schemeClr>
            </a:solidFill>
          </a:ln>
        </p:spPr>
      </p:pic>
    </p:spTree>
    <p:extLst>
      <p:ext uri="{BB962C8B-B14F-4D97-AF65-F5344CB8AC3E}">
        <p14:creationId xmlns:p14="http://schemas.microsoft.com/office/powerpoint/2010/main" val="1515969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Scaled Agile Framework</a:t>
            </a:r>
            <a:r>
              <a:rPr lang="en-US" altLang="en-US" sz="2800" dirty="0"/>
              <a:t> </a:t>
            </a:r>
            <a:r>
              <a:rPr lang="en-US" dirty="0"/>
              <a:t>(</a:t>
            </a:r>
            <a:r>
              <a:rPr lang="en-US" dirty="0" err="1"/>
              <a:t>SAFe</a:t>
            </a:r>
            <a:r>
              <a:rPr lang="en-US" baseline="30000" dirty="0"/>
              <a:t>®</a:t>
            </a:r>
            <a:r>
              <a:rPr lang="en-US" dirty="0"/>
              <a: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77191" y="938213"/>
            <a:ext cx="8244016" cy="4637259"/>
          </a:xfrm>
          <a:prstGeom prst="rect">
            <a:avLst/>
          </a:prstGeom>
          <a:ln>
            <a:solidFill>
              <a:schemeClr val="accent1">
                <a:lumMod val="50000"/>
              </a:schemeClr>
            </a:solidFill>
          </a:ln>
        </p:spPr>
      </p:pic>
      <p:pic>
        <p:nvPicPr>
          <p:cNvPr id="5" name="Picture 4"/>
          <p:cNvPicPr>
            <a:picLocks noChangeAspect="1"/>
          </p:cNvPicPr>
          <p:nvPr/>
        </p:nvPicPr>
        <p:blipFill>
          <a:blip r:embed="rId4"/>
          <a:stretch>
            <a:fillRect/>
          </a:stretch>
        </p:blipFill>
        <p:spPr>
          <a:xfrm>
            <a:off x="1487838" y="1907709"/>
            <a:ext cx="7354010" cy="4136630"/>
          </a:xfrm>
          <a:prstGeom prst="rect">
            <a:avLst/>
          </a:prstGeom>
          <a:ln>
            <a:solidFill>
              <a:schemeClr val="accent1">
                <a:lumMod val="50000"/>
              </a:schemeClr>
            </a:solidFill>
          </a:ln>
        </p:spPr>
      </p:pic>
      <p:pic>
        <p:nvPicPr>
          <p:cNvPr id="6" name="Picture 5"/>
          <p:cNvPicPr>
            <a:picLocks noChangeAspect="1"/>
          </p:cNvPicPr>
          <p:nvPr/>
        </p:nvPicPr>
        <p:blipFill>
          <a:blip r:embed="rId5"/>
          <a:stretch>
            <a:fillRect/>
          </a:stretch>
        </p:blipFill>
        <p:spPr>
          <a:xfrm>
            <a:off x="2467895" y="2569236"/>
            <a:ext cx="7276517" cy="4093041"/>
          </a:xfrm>
          <a:prstGeom prst="rect">
            <a:avLst/>
          </a:prstGeom>
          <a:ln>
            <a:solidFill>
              <a:schemeClr val="accent1">
                <a:lumMod val="50000"/>
              </a:schemeClr>
            </a:solidFill>
          </a:ln>
        </p:spPr>
      </p:pic>
    </p:spTree>
    <p:extLst>
      <p:ext uri="{BB962C8B-B14F-4D97-AF65-F5344CB8AC3E}">
        <p14:creationId xmlns:p14="http://schemas.microsoft.com/office/powerpoint/2010/main" val="1458159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 NASA</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9910" t="10967" r="17484" b="20372"/>
          <a:stretch/>
        </p:blipFill>
        <p:spPr>
          <a:xfrm rot="5400000">
            <a:off x="1001947" y="179296"/>
            <a:ext cx="4876797" cy="652630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36795" y="1229939"/>
            <a:ext cx="3856131" cy="5456912"/>
          </a:xfrm>
          <a:prstGeom prst="rect">
            <a:avLst/>
          </a:prstGeom>
        </p:spPr>
      </p:pic>
    </p:spTree>
    <p:extLst>
      <p:ext uri="{BB962C8B-B14F-4D97-AF65-F5344CB8AC3E}">
        <p14:creationId xmlns:p14="http://schemas.microsoft.com/office/powerpoint/2010/main" val="629133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experiences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423" t="37647" r="34500" b="38039"/>
          <a:stretch/>
        </p:blipFill>
        <p:spPr>
          <a:xfrm>
            <a:off x="4953402" y="3869413"/>
            <a:ext cx="2169459" cy="240190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6642" t="20654" r="42639" b="61830"/>
          <a:stretch/>
        </p:blipFill>
        <p:spPr>
          <a:xfrm>
            <a:off x="-109674" y="860613"/>
            <a:ext cx="2307811" cy="276112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6642" t="61961" r="42269" b="20261"/>
          <a:stretch/>
        </p:blipFill>
        <p:spPr>
          <a:xfrm>
            <a:off x="6697194" y="4193396"/>
            <a:ext cx="1470212" cy="175393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7406" y="4180701"/>
            <a:ext cx="1471863" cy="182111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8776" y="914401"/>
            <a:ext cx="7817224" cy="2581834"/>
          </a:xfrm>
          <a:prstGeom prst="rect">
            <a:avLst/>
          </a:prstGeom>
        </p:spPr>
      </p:pic>
      <p:sp>
        <p:nvSpPr>
          <p:cNvPr id="11" name="Rectangle 10"/>
          <p:cNvSpPr/>
          <p:nvPr/>
        </p:nvSpPr>
        <p:spPr bwMode="auto">
          <a:xfrm>
            <a:off x="2563906" y="2994213"/>
            <a:ext cx="6831106" cy="448235"/>
          </a:xfrm>
          <a:prstGeom prst="rect">
            <a:avLst/>
          </a:prstGeom>
          <a:solidFill>
            <a:schemeClr val="accent4">
              <a:lumMod val="65000"/>
              <a:lumOff val="35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rPr>
              <a:t>Brain Surgery Without the Knife</a:t>
            </a:r>
          </a:p>
        </p:txBody>
      </p:sp>
      <p:sp>
        <p:nvSpPr>
          <p:cNvPr id="12" name="Rectangle 11"/>
          <p:cNvSpPr/>
          <p:nvPr/>
        </p:nvSpPr>
        <p:spPr bwMode="auto">
          <a:xfrm>
            <a:off x="177191" y="3743910"/>
            <a:ext cx="9551723" cy="2549316"/>
          </a:xfrm>
          <a:prstGeom prst="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sp>
        <p:nvSpPr>
          <p:cNvPr id="13" name="TextBox 12"/>
          <p:cNvSpPr txBox="1"/>
          <p:nvPr/>
        </p:nvSpPr>
        <p:spPr>
          <a:xfrm>
            <a:off x="322729" y="3965553"/>
            <a:ext cx="4720318" cy="2147287"/>
          </a:xfrm>
          <a:prstGeom prst="rect">
            <a:avLst/>
          </a:prstGeom>
          <a:solidFill>
            <a:schemeClr val="bg1">
              <a:lumMod val="75000"/>
            </a:schemeClr>
          </a:solidFill>
        </p:spPr>
        <p:txBody>
          <a:bodyPr wrap="square" tIns="144000" bIns="108000" rtlCol="0">
            <a:spAutoFit/>
          </a:bodyPr>
          <a:lstStyle/>
          <a:p>
            <a:pPr algn="ctr"/>
            <a:r>
              <a:rPr lang="en-US" sz="2400" dirty="0" smtClean="0"/>
              <a:t>Deutsche Bank</a:t>
            </a:r>
          </a:p>
          <a:p>
            <a:pPr algn="ctr"/>
            <a:endParaRPr lang="en-US" dirty="0"/>
          </a:p>
          <a:p>
            <a:pPr algn="ctr"/>
            <a:r>
              <a:rPr lang="en-US" sz="2400" b="0" dirty="0" smtClean="0"/>
              <a:t>PI Planning without meeting.</a:t>
            </a:r>
          </a:p>
          <a:p>
            <a:pPr algn="ctr"/>
            <a:endParaRPr lang="en-US" sz="1100" b="0" dirty="0"/>
          </a:p>
          <a:p>
            <a:pPr algn="ctr"/>
            <a:r>
              <a:rPr lang="en-US" sz="2400" b="0" dirty="0" smtClean="0"/>
              <a:t>Distributed trains and teams across five countries</a:t>
            </a:r>
            <a:endParaRPr lang="en-US" sz="2400" b="0" dirty="0"/>
          </a:p>
        </p:txBody>
      </p:sp>
    </p:spTree>
    <p:extLst>
      <p:ext uri="{BB962C8B-B14F-4D97-AF65-F5344CB8AC3E}">
        <p14:creationId xmlns:p14="http://schemas.microsoft.com/office/powerpoint/2010/main" val="220367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a:t>
            </a:r>
            <a:r>
              <a:rPr lang="en-US" dirty="0" err="1" smtClean="0"/>
              <a:t>SAFe</a:t>
            </a:r>
            <a:r>
              <a:rPr lang="en-US" altLang="ko-KR" baseline="30000" dirty="0">
                <a:ea typeface="Gulim" pitchFamily="34" charset="-127"/>
              </a:rPr>
              <a:t> ®</a:t>
            </a:r>
            <a:r>
              <a:rPr lang="en-US" dirty="0" smtClean="0"/>
              <a:t> provides the basis for success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9427"/>
          <a:stretch/>
        </p:blipFill>
        <p:spPr>
          <a:xfrm>
            <a:off x="495302" y="1733852"/>
            <a:ext cx="8830784" cy="3548605"/>
          </a:xfrm>
          <a:prstGeom prst="rect">
            <a:avLst/>
          </a:prstGeom>
        </p:spPr>
      </p:pic>
    </p:spTree>
    <p:extLst>
      <p:ext uri="{BB962C8B-B14F-4D97-AF65-F5344CB8AC3E}">
        <p14:creationId xmlns:p14="http://schemas.microsoft.com/office/powerpoint/2010/main" val="7926125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Aligning a team of Agile Teams</a:t>
            </a:r>
            <a:endParaRPr lang="en-US" dirty="0"/>
          </a:p>
        </p:txBody>
      </p:sp>
      <p:sp>
        <p:nvSpPr>
          <p:cNvPr id="3" name="Content Placeholder 2"/>
          <p:cNvSpPr>
            <a:spLocks noGrp="1"/>
          </p:cNvSpPr>
          <p:nvPr>
            <p:ph idx="1"/>
          </p:nvPr>
        </p:nvSpPr>
        <p:spPr>
          <a:xfrm>
            <a:off x="419771" y="1386279"/>
            <a:ext cx="9379802" cy="1426577"/>
          </a:xfrm>
        </p:spPr>
        <p:txBody>
          <a:bodyPr/>
          <a:lstStyle/>
          <a:p>
            <a:pPr>
              <a:spcBef>
                <a:spcPts val="433"/>
              </a:spcBef>
              <a:spcAft>
                <a:spcPts val="433"/>
              </a:spcAft>
            </a:pPr>
            <a:r>
              <a:rPr lang="en-US" sz="2058" dirty="0"/>
              <a:t>Align 50-125 practitioners to a common mission</a:t>
            </a:r>
          </a:p>
          <a:p>
            <a:pPr>
              <a:spcBef>
                <a:spcPts val="433"/>
              </a:spcBef>
              <a:spcAft>
                <a:spcPts val="433"/>
              </a:spcAft>
            </a:pPr>
            <a:r>
              <a:rPr lang="en-US" sz="2058" dirty="0"/>
              <a:t>Apply cadence and synchronization, Program Increments every 6-12 weeks</a:t>
            </a:r>
          </a:p>
          <a:p>
            <a:pPr>
              <a:spcBef>
                <a:spcPts val="433"/>
              </a:spcBef>
              <a:spcAft>
                <a:spcPts val="433"/>
              </a:spcAft>
            </a:pPr>
            <a:r>
              <a:rPr lang="en-US" sz="2058" dirty="0"/>
              <a:t>Provide Vision, Roadmap, architectural guidance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250"/>
          <a:stretch/>
        </p:blipFill>
        <p:spPr>
          <a:xfrm>
            <a:off x="3775377" y="3178190"/>
            <a:ext cx="5658660" cy="2278754"/>
          </a:xfrm>
          <a:prstGeom prst="rect">
            <a:avLst/>
          </a:prstGeom>
        </p:spPr>
      </p:pic>
      <p:grpSp>
        <p:nvGrpSpPr>
          <p:cNvPr id="61" name="Group 60"/>
          <p:cNvGrpSpPr/>
          <p:nvPr/>
        </p:nvGrpSpPr>
        <p:grpSpPr>
          <a:xfrm>
            <a:off x="817606" y="3436664"/>
            <a:ext cx="2097687" cy="1390404"/>
            <a:chOff x="1003300" y="4279900"/>
            <a:chExt cx="3286658" cy="1881281"/>
          </a:xfrm>
        </p:grpSpPr>
        <p:cxnSp>
          <p:nvCxnSpPr>
            <p:cNvPr id="70" name="Straight Connector 69"/>
            <p:cNvCxnSpPr/>
            <p:nvPr/>
          </p:nvCxnSpPr>
          <p:spPr bwMode="auto">
            <a:xfrm flipV="1">
              <a:off x="1014739" y="52578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1" name="Straight Connector 70"/>
            <p:cNvCxnSpPr/>
            <p:nvPr/>
          </p:nvCxnSpPr>
          <p:spPr bwMode="auto">
            <a:xfrm flipV="1">
              <a:off x="1471939" y="52578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2" name="Straight Connector 71"/>
            <p:cNvCxnSpPr/>
            <p:nvPr/>
          </p:nvCxnSpPr>
          <p:spPr bwMode="auto">
            <a:xfrm flipV="1">
              <a:off x="2386339" y="52578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3" name="Straight Connector 72"/>
            <p:cNvCxnSpPr/>
            <p:nvPr/>
          </p:nvCxnSpPr>
          <p:spPr bwMode="auto">
            <a:xfrm flipV="1">
              <a:off x="1929139" y="52578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4" name="Straight Connector 73"/>
            <p:cNvCxnSpPr/>
            <p:nvPr/>
          </p:nvCxnSpPr>
          <p:spPr bwMode="auto">
            <a:xfrm flipV="1">
              <a:off x="1954539" y="42799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5" name="Straight Connector 74"/>
            <p:cNvCxnSpPr/>
            <p:nvPr/>
          </p:nvCxnSpPr>
          <p:spPr bwMode="auto">
            <a:xfrm flipV="1">
              <a:off x="3351539" y="43307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6" name="Straight Connector 75"/>
            <p:cNvCxnSpPr/>
            <p:nvPr/>
          </p:nvCxnSpPr>
          <p:spPr bwMode="auto">
            <a:xfrm>
              <a:off x="1003300" y="5257800"/>
              <a:ext cx="3238500" cy="12700"/>
            </a:xfrm>
            <a:prstGeom prst="line">
              <a:avLst/>
            </a:prstGeom>
            <a:noFill/>
            <a:ln w="38100" cap="flat" cmpd="sng" algn="ctr">
              <a:solidFill>
                <a:srgbClr val="FED28D"/>
              </a:solidFill>
              <a:prstDash val="solid"/>
              <a:round/>
              <a:headEnd type="none" w="med" len="med"/>
              <a:tailEnd type="none" w="lg" len="lg"/>
            </a:ln>
            <a:effectLst/>
          </p:spPr>
        </p:cxnSp>
        <p:cxnSp>
          <p:nvCxnSpPr>
            <p:cNvPr id="77" name="Straight Connector 76"/>
            <p:cNvCxnSpPr/>
            <p:nvPr/>
          </p:nvCxnSpPr>
          <p:spPr bwMode="auto">
            <a:xfrm flipV="1">
              <a:off x="2881639" y="52705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8" name="Straight Connector 77"/>
            <p:cNvCxnSpPr/>
            <p:nvPr/>
          </p:nvCxnSpPr>
          <p:spPr bwMode="auto">
            <a:xfrm flipV="1">
              <a:off x="3338839" y="52705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79" name="Straight Connector 78"/>
            <p:cNvCxnSpPr/>
            <p:nvPr/>
          </p:nvCxnSpPr>
          <p:spPr bwMode="auto">
            <a:xfrm flipV="1">
              <a:off x="4253239" y="52705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80" name="Straight Connector 79"/>
            <p:cNvCxnSpPr/>
            <p:nvPr/>
          </p:nvCxnSpPr>
          <p:spPr bwMode="auto">
            <a:xfrm flipV="1">
              <a:off x="3796039" y="5270500"/>
              <a:ext cx="13961" cy="890681"/>
            </a:xfrm>
            <a:prstGeom prst="line">
              <a:avLst/>
            </a:prstGeom>
            <a:noFill/>
            <a:ln w="38100" cap="flat" cmpd="sng" algn="ctr">
              <a:solidFill>
                <a:srgbClr val="FED28D"/>
              </a:solidFill>
              <a:prstDash val="solid"/>
              <a:round/>
              <a:headEnd type="none" w="med" len="med"/>
              <a:tailEnd type="oval" w="lg" len="lg"/>
            </a:ln>
            <a:effectLst/>
          </p:spPr>
        </p:cxnSp>
        <p:cxnSp>
          <p:nvCxnSpPr>
            <p:cNvPr id="81" name="Straight Connector 80"/>
            <p:cNvCxnSpPr/>
            <p:nvPr/>
          </p:nvCxnSpPr>
          <p:spPr bwMode="auto">
            <a:xfrm>
              <a:off x="2880258" y="5288883"/>
              <a:ext cx="1409700" cy="12701"/>
            </a:xfrm>
            <a:prstGeom prst="line">
              <a:avLst/>
            </a:prstGeom>
            <a:noFill/>
            <a:ln w="38100" cap="flat" cmpd="sng" algn="ctr">
              <a:solidFill>
                <a:srgbClr val="FED28D"/>
              </a:solidFill>
              <a:prstDash val="solid"/>
              <a:round/>
              <a:headEnd type="none" w="med" len="med"/>
              <a:tailEnd type="none" w="lg" len="lg"/>
            </a:ln>
            <a:effectLst/>
          </p:spPr>
        </p:cxnSp>
        <p:cxnSp>
          <p:nvCxnSpPr>
            <p:cNvPr id="82" name="Straight Connector 81"/>
            <p:cNvCxnSpPr/>
            <p:nvPr/>
          </p:nvCxnSpPr>
          <p:spPr bwMode="auto">
            <a:xfrm>
              <a:off x="1993900" y="4318000"/>
              <a:ext cx="1384300" cy="0"/>
            </a:xfrm>
            <a:prstGeom prst="line">
              <a:avLst/>
            </a:prstGeom>
            <a:noFill/>
            <a:ln w="38100" cap="flat" cmpd="sng" algn="ctr">
              <a:solidFill>
                <a:srgbClr val="FED28D"/>
              </a:solidFill>
              <a:prstDash val="solid"/>
              <a:round/>
              <a:headEnd type="none" w="med" len="med"/>
              <a:tailEnd type="none" w="lg" len="lg"/>
            </a:ln>
            <a:effectLst/>
          </p:spPr>
        </p:cxnSp>
      </p:grpSp>
      <p:graphicFrame>
        <p:nvGraphicFramePr>
          <p:cNvPr id="62" name="Diagram 61"/>
          <p:cNvGraphicFramePr/>
          <p:nvPr>
            <p:extLst>
              <p:ext uri="{D42A27DB-BD31-4B8C-83A1-F6EECF244321}">
                <p14:modId xmlns:p14="http://schemas.microsoft.com/office/powerpoint/2010/main" val="1038935770"/>
              </p:ext>
            </p:extLst>
          </p:nvPr>
        </p:nvGraphicFramePr>
        <p:xfrm>
          <a:off x="1588072" y="3421898"/>
          <a:ext cx="522817" cy="742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3" name="Diagram 62"/>
          <p:cNvGraphicFramePr/>
          <p:nvPr>
            <p:extLst>
              <p:ext uri="{D42A27DB-BD31-4B8C-83A1-F6EECF244321}">
                <p14:modId xmlns:p14="http://schemas.microsoft.com/office/powerpoint/2010/main" val="203952633"/>
              </p:ext>
            </p:extLst>
          </p:nvPr>
        </p:nvGraphicFramePr>
        <p:xfrm>
          <a:off x="2641230" y="4440008"/>
          <a:ext cx="225380" cy="3592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83" name="Straight Connector 82"/>
          <p:cNvCxnSpPr/>
          <p:nvPr/>
        </p:nvCxnSpPr>
        <p:spPr bwMode="auto">
          <a:xfrm flipV="1">
            <a:off x="2353918" y="3461749"/>
            <a:ext cx="950213" cy="2858"/>
          </a:xfrm>
          <a:prstGeom prst="line">
            <a:avLst/>
          </a:prstGeom>
          <a:noFill/>
          <a:ln w="38100" cap="flat" cmpd="sng" algn="ctr">
            <a:solidFill>
              <a:srgbClr val="FED28D"/>
            </a:solidFill>
            <a:prstDash val="solid"/>
            <a:round/>
            <a:headEnd type="none" w="med" len="med"/>
            <a:tailEnd type="none" w="lg" len="lg"/>
          </a:ln>
          <a:effectLst/>
        </p:spPr>
      </p:cxnSp>
      <p:graphicFrame>
        <p:nvGraphicFramePr>
          <p:cNvPr id="29" name="Diagram 28"/>
          <p:cNvGraphicFramePr/>
          <p:nvPr>
            <p:extLst>
              <p:ext uri="{D42A27DB-BD31-4B8C-83A1-F6EECF244321}">
                <p14:modId xmlns:p14="http://schemas.microsoft.com/office/powerpoint/2010/main" val="448002219"/>
              </p:ext>
            </p:extLst>
          </p:nvPr>
        </p:nvGraphicFramePr>
        <p:xfrm>
          <a:off x="857825" y="4423405"/>
          <a:ext cx="225380" cy="35924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30" name="Diagram 29"/>
          <p:cNvGraphicFramePr/>
          <p:nvPr>
            <p:extLst>
              <p:ext uri="{D42A27DB-BD31-4B8C-83A1-F6EECF244321}">
                <p14:modId xmlns:p14="http://schemas.microsoft.com/office/powerpoint/2010/main" val="495628351"/>
              </p:ext>
            </p:extLst>
          </p:nvPr>
        </p:nvGraphicFramePr>
        <p:xfrm>
          <a:off x="1150728" y="4423405"/>
          <a:ext cx="225380" cy="35924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31" name="Diagram 30"/>
          <p:cNvGraphicFramePr/>
          <p:nvPr>
            <p:extLst>
              <p:ext uri="{D42A27DB-BD31-4B8C-83A1-F6EECF244321}">
                <p14:modId xmlns:p14="http://schemas.microsoft.com/office/powerpoint/2010/main" val="2084112191"/>
              </p:ext>
            </p:extLst>
          </p:nvPr>
        </p:nvGraphicFramePr>
        <p:xfrm>
          <a:off x="1445610" y="4423405"/>
          <a:ext cx="225380" cy="359245"/>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32" name="Diagram 31"/>
          <p:cNvGraphicFramePr/>
          <p:nvPr>
            <p:extLst>
              <p:ext uri="{D42A27DB-BD31-4B8C-83A1-F6EECF244321}">
                <p14:modId xmlns:p14="http://schemas.microsoft.com/office/powerpoint/2010/main" val="67827920"/>
              </p:ext>
            </p:extLst>
          </p:nvPr>
        </p:nvGraphicFramePr>
        <p:xfrm>
          <a:off x="1754618" y="4423405"/>
          <a:ext cx="225380" cy="359245"/>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graphicFrame>
        <p:nvGraphicFramePr>
          <p:cNvPr id="33" name="Diagram 32"/>
          <p:cNvGraphicFramePr/>
          <p:nvPr>
            <p:extLst>
              <p:ext uri="{D42A27DB-BD31-4B8C-83A1-F6EECF244321}">
                <p14:modId xmlns:p14="http://schemas.microsoft.com/office/powerpoint/2010/main" val="1817518530"/>
              </p:ext>
            </p:extLst>
          </p:nvPr>
        </p:nvGraphicFramePr>
        <p:xfrm>
          <a:off x="2053537" y="4434047"/>
          <a:ext cx="225380" cy="359245"/>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aphicFrame>
        <p:nvGraphicFramePr>
          <p:cNvPr id="34" name="Diagram 33"/>
          <p:cNvGraphicFramePr/>
          <p:nvPr>
            <p:extLst>
              <p:ext uri="{D42A27DB-BD31-4B8C-83A1-F6EECF244321}">
                <p14:modId xmlns:p14="http://schemas.microsoft.com/office/powerpoint/2010/main" val="1226538782"/>
              </p:ext>
            </p:extLst>
          </p:nvPr>
        </p:nvGraphicFramePr>
        <p:xfrm>
          <a:off x="2342406" y="4444524"/>
          <a:ext cx="225380" cy="359245"/>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spTree>
    <p:extLst>
      <p:ext uri="{BB962C8B-B14F-4D97-AF65-F5344CB8AC3E}">
        <p14:creationId xmlns:p14="http://schemas.microsoft.com/office/powerpoint/2010/main" val="618632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nk-runw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30" y="4512492"/>
            <a:ext cx="5804175" cy="728382"/>
          </a:xfrm>
          <a:prstGeom prst="rect">
            <a:avLst/>
          </a:prstGeom>
        </p:spPr>
      </p:pic>
      <p:sp>
        <p:nvSpPr>
          <p:cNvPr id="2" name="Title 1"/>
          <p:cNvSpPr>
            <a:spLocks noGrp="1"/>
          </p:cNvSpPr>
          <p:nvPr>
            <p:ph type="title"/>
          </p:nvPr>
        </p:nvSpPr>
        <p:spPr/>
        <p:txBody>
          <a:bodyPr/>
          <a:lstStyle/>
          <a:p>
            <a:r>
              <a:rPr lang="en-US" smtClean="0"/>
              <a:t>With some Architectural Runway</a:t>
            </a:r>
            <a:endParaRPr lang="ru-RU" dirty="0"/>
          </a:p>
        </p:txBody>
      </p:sp>
      <p:sp>
        <p:nvSpPr>
          <p:cNvPr id="4" name="Content Placeholder 3"/>
          <p:cNvSpPr>
            <a:spLocks noGrp="1"/>
          </p:cNvSpPr>
          <p:nvPr>
            <p:ph type="body" sz="quarter" idx="10"/>
          </p:nvPr>
        </p:nvSpPr>
        <p:spPr/>
        <p:txBody>
          <a:bodyPr/>
          <a:lstStyle/>
          <a:p>
            <a:r>
              <a:rPr lang="en-US" smtClean="0"/>
              <a:t>Architectural Runway—existing code, hardware components, etc. that technically enable near-term business features</a:t>
            </a:r>
            <a:endParaRPr lang="ru-RU" dirty="0"/>
          </a:p>
        </p:txBody>
      </p:sp>
      <p:sp>
        <p:nvSpPr>
          <p:cNvPr id="42" name="Content Placeholder 3"/>
          <p:cNvSpPr txBox="1">
            <a:spLocks/>
          </p:cNvSpPr>
          <p:nvPr/>
        </p:nvSpPr>
        <p:spPr>
          <a:xfrm>
            <a:off x="3286443" y="2678590"/>
            <a:ext cx="6377562" cy="1610954"/>
          </a:xfrm>
          <a:prstGeom prst="rect">
            <a:avLst/>
          </a:prstGeom>
        </p:spPr>
        <p:txBody>
          <a:bodyPr wrap="square">
            <a:spAutoFit/>
          </a:bodyPr>
          <a:lstStyle>
            <a:lvl1pPr marL="406400" indent="-406400" algn="l" rtl="0" eaLnBrk="1" fontAlgn="base" hangingPunct="1">
              <a:spcBef>
                <a:spcPts val="600"/>
              </a:spcBef>
              <a:spcAft>
                <a:spcPts val="600"/>
              </a:spcAft>
              <a:buClr>
                <a:schemeClr val="tx1">
                  <a:lumMod val="50000"/>
                  <a:lumOff val="50000"/>
                </a:schemeClr>
              </a:buClr>
              <a:buSzPct val="100000"/>
              <a:buFont typeface="Webdings" pitchFamily="18" charset="2"/>
              <a:buChar char="4"/>
              <a:defRPr sz="2400">
                <a:solidFill>
                  <a:schemeClr val="tx1"/>
                </a:solidFill>
                <a:latin typeface="+mn-lt"/>
                <a:ea typeface="+mn-ea"/>
                <a:cs typeface="+mn-cs"/>
              </a:defRPr>
            </a:lvl1pPr>
            <a:lvl2pPr marL="749300" indent="-279400" algn="l" rtl="0" eaLnBrk="1" fontAlgn="base" hangingPunct="1">
              <a:spcBef>
                <a:spcPts val="400"/>
              </a:spcBef>
              <a:spcAft>
                <a:spcPts val="400"/>
              </a:spcAft>
              <a:buClr>
                <a:schemeClr val="tx1">
                  <a:lumMod val="50000"/>
                  <a:lumOff val="50000"/>
                </a:schemeClr>
              </a:buClr>
              <a:buSzPct val="110000"/>
              <a:buFont typeface="Arial Black" pitchFamily="34" charset="0"/>
              <a:buChar char="–"/>
              <a:defRPr sz="2200">
                <a:solidFill>
                  <a:schemeClr val="tx1"/>
                </a:solidFill>
                <a:latin typeface="+mn-lt"/>
                <a:cs typeface="+mn-cs"/>
              </a:defRPr>
            </a:lvl2pPr>
            <a:lvl3pPr marL="1028700" indent="-228600" algn="l" rtl="0" eaLnBrk="1" fontAlgn="base" hangingPunct="1">
              <a:spcBef>
                <a:spcPts val="400"/>
              </a:spcBef>
              <a:spcAft>
                <a:spcPts val="400"/>
              </a:spcAft>
              <a:buClr>
                <a:schemeClr val="tx1">
                  <a:lumMod val="50000"/>
                  <a:lumOff val="50000"/>
                </a:schemeClr>
              </a:buClr>
              <a:buSzPct val="110000"/>
              <a:buFont typeface="Arial" pitchFamily="34" charset="0"/>
              <a:buChar char="•"/>
              <a:defRPr lang="en-US" altLang="en-US" sz="2000" dirty="0" smtClean="0">
                <a:solidFill>
                  <a:schemeClr val="tx1"/>
                </a:solidFill>
                <a:latin typeface="+mn-lt"/>
                <a:cs typeface="+mn-cs"/>
              </a:defRPr>
            </a:lvl3pPr>
            <a:lvl4pPr marL="1370013" indent="-227013" algn="l" rtl="0" eaLnBrk="1" fontAlgn="base" hangingPunct="1">
              <a:spcBef>
                <a:spcPts val="300"/>
              </a:spcBef>
              <a:spcAft>
                <a:spcPts val="300"/>
              </a:spcAft>
              <a:buClr>
                <a:schemeClr val="tx1">
                  <a:lumMod val="50000"/>
                  <a:lumOff val="50000"/>
                </a:schemeClr>
              </a:buClr>
              <a:buSzPct val="110000"/>
              <a:buFont typeface="Arial Black" pitchFamily="34" charset="0"/>
              <a:buChar char="–"/>
              <a:defRPr sz="1800" baseline="0">
                <a:solidFill>
                  <a:schemeClr val="tx1"/>
                </a:solidFill>
                <a:latin typeface="+mn-lt"/>
                <a:cs typeface="+mn-cs"/>
              </a:defRPr>
            </a:lvl4pPr>
            <a:lvl5pPr marL="1662113" indent="-227013" algn="l" rtl="0" eaLnBrk="1" fontAlgn="base" hangingPunct="1">
              <a:spcBef>
                <a:spcPts val="300"/>
              </a:spcBef>
              <a:spcAft>
                <a:spcPts val="300"/>
              </a:spcAft>
              <a:buClr>
                <a:schemeClr val="tx1">
                  <a:lumMod val="50000"/>
                  <a:lumOff val="50000"/>
                </a:schemeClr>
              </a:buClr>
              <a:buSzPct val="110000"/>
              <a:buFont typeface="Arial Black" pitchFamily="34" charset="0"/>
              <a:buChar char="–"/>
              <a:defRPr sz="1600">
                <a:solidFill>
                  <a:schemeClr val="tx1"/>
                </a:solidFill>
                <a:latin typeface="+mn-lt"/>
                <a:cs typeface="+mn-cs"/>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a:lstStyle>
          <a:p>
            <a:pPr marL="314713" indent="-314713">
              <a:spcBef>
                <a:spcPts val="975"/>
              </a:spcBef>
              <a:spcAft>
                <a:spcPts val="0"/>
              </a:spcAft>
              <a:buClr>
                <a:srgbClr val="565656">
                  <a:lumMod val="50000"/>
                  <a:lumOff val="50000"/>
                </a:srgbClr>
              </a:buClr>
            </a:pPr>
            <a:r>
              <a:rPr lang="en-US" sz="1842" b="0" dirty="0">
                <a:solidFill>
                  <a:srgbClr val="565656"/>
                </a:solidFill>
              </a:rPr>
              <a:t>Enablers build up the runway</a:t>
            </a:r>
          </a:p>
          <a:p>
            <a:pPr marL="314713" indent="-314713">
              <a:spcBef>
                <a:spcPts val="975"/>
              </a:spcBef>
              <a:spcAft>
                <a:spcPts val="0"/>
              </a:spcAft>
              <a:buClr>
                <a:srgbClr val="565656">
                  <a:lumMod val="50000"/>
                  <a:lumOff val="50000"/>
                </a:srgbClr>
              </a:buClr>
            </a:pPr>
            <a:r>
              <a:rPr lang="en-US" sz="1842" b="0" dirty="0">
                <a:solidFill>
                  <a:srgbClr val="565656"/>
                </a:solidFill>
              </a:rPr>
              <a:t>Features consume it</a:t>
            </a:r>
          </a:p>
          <a:p>
            <a:pPr marL="314713" indent="-314713">
              <a:spcBef>
                <a:spcPts val="975"/>
              </a:spcBef>
              <a:spcAft>
                <a:spcPts val="0"/>
              </a:spcAft>
              <a:buClr>
                <a:srgbClr val="565656">
                  <a:lumMod val="50000"/>
                  <a:lumOff val="50000"/>
                </a:srgbClr>
              </a:buClr>
            </a:pPr>
            <a:r>
              <a:rPr lang="en-US" sz="1842" b="0" dirty="0">
                <a:solidFill>
                  <a:srgbClr val="565656"/>
                </a:solidFill>
              </a:rPr>
              <a:t>Architectural Runway must be continuously maintained</a:t>
            </a:r>
          </a:p>
          <a:p>
            <a:pPr marL="314713" indent="-314713">
              <a:spcBef>
                <a:spcPts val="975"/>
              </a:spcBef>
              <a:spcAft>
                <a:spcPts val="0"/>
              </a:spcAft>
              <a:buClr>
                <a:srgbClr val="565656">
                  <a:lumMod val="50000"/>
                  <a:lumOff val="50000"/>
                </a:srgbClr>
              </a:buClr>
            </a:pPr>
            <a:r>
              <a:rPr lang="en-US" sz="1842" b="0" dirty="0">
                <a:solidFill>
                  <a:srgbClr val="565656"/>
                </a:solidFill>
              </a:rPr>
              <a:t>Enablers extend the runway</a:t>
            </a:r>
          </a:p>
        </p:txBody>
      </p:sp>
      <p:grpSp>
        <p:nvGrpSpPr>
          <p:cNvPr id="9" name="Group 8"/>
          <p:cNvGrpSpPr/>
          <p:nvPr/>
        </p:nvGrpSpPr>
        <p:grpSpPr>
          <a:xfrm>
            <a:off x="589526" y="4496634"/>
            <a:ext cx="5820621" cy="734309"/>
            <a:chOff x="1031243" y="3059569"/>
            <a:chExt cx="7163841" cy="903765"/>
          </a:xfrm>
        </p:grpSpPr>
        <p:cxnSp>
          <p:nvCxnSpPr>
            <p:cNvPr id="10" name="Straight Connector 9"/>
            <p:cNvCxnSpPr/>
            <p:nvPr/>
          </p:nvCxnSpPr>
          <p:spPr bwMode="auto">
            <a:xfrm flipV="1">
              <a:off x="1031243" y="3512072"/>
              <a:ext cx="843148" cy="451262"/>
            </a:xfrm>
            <a:prstGeom prst="line">
              <a:avLst/>
            </a:prstGeom>
            <a:solidFill>
              <a:srgbClr val="1A1746"/>
            </a:solidFill>
            <a:ln w="38100" cap="flat" cmpd="sng" algn="ctr">
              <a:solidFill>
                <a:srgbClr val="B42E34">
                  <a:lumMod val="75000"/>
                </a:srgbClr>
              </a:solidFill>
              <a:prstDash val="solid"/>
              <a:round/>
              <a:headEnd type="oval" w="med" len="med"/>
              <a:tailEnd type="oval" w="med" len="med"/>
            </a:ln>
            <a:effectLst/>
          </p:spPr>
        </p:cxnSp>
        <p:cxnSp>
          <p:nvCxnSpPr>
            <p:cNvPr id="11" name="Straight Connector 10"/>
            <p:cNvCxnSpPr/>
            <p:nvPr/>
          </p:nvCxnSpPr>
          <p:spPr bwMode="auto">
            <a:xfrm>
              <a:off x="1874391" y="3512073"/>
              <a:ext cx="403761" cy="130628"/>
            </a:xfrm>
            <a:prstGeom prst="line">
              <a:avLst/>
            </a:prstGeom>
            <a:solidFill>
              <a:srgbClr val="1A1746"/>
            </a:solidFill>
            <a:ln w="38100" cap="flat" cmpd="sng" algn="ctr">
              <a:solidFill>
                <a:srgbClr val="B42E34">
                  <a:lumMod val="75000"/>
                </a:srgbClr>
              </a:solidFill>
              <a:prstDash val="solid"/>
              <a:round/>
              <a:headEnd type="none" w="med" len="med"/>
              <a:tailEnd type="none" w="med" len="med"/>
            </a:ln>
            <a:effectLst/>
          </p:spPr>
        </p:cxnSp>
        <p:cxnSp>
          <p:nvCxnSpPr>
            <p:cNvPr id="12" name="Straight Connector 11"/>
            <p:cNvCxnSpPr/>
            <p:nvPr/>
          </p:nvCxnSpPr>
          <p:spPr bwMode="auto">
            <a:xfrm flipV="1">
              <a:off x="2278152" y="3512072"/>
              <a:ext cx="415636" cy="130629"/>
            </a:xfrm>
            <a:prstGeom prst="line">
              <a:avLst/>
            </a:prstGeom>
            <a:solidFill>
              <a:srgbClr val="1A1746"/>
            </a:solidFill>
            <a:ln w="38100" cap="flat" cmpd="sng" algn="ctr">
              <a:solidFill>
                <a:srgbClr val="B42E34">
                  <a:lumMod val="75000"/>
                </a:srgbClr>
              </a:solidFill>
              <a:prstDash val="solid"/>
              <a:round/>
              <a:headEnd type="oval" w="med" len="med"/>
              <a:tailEnd type="oval" w="med" len="med"/>
            </a:ln>
            <a:effectLst/>
          </p:spPr>
        </p:cxnSp>
        <p:cxnSp>
          <p:nvCxnSpPr>
            <p:cNvPr id="13" name="Straight Connector 12"/>
            <p:cNvCxnSpPr/>
            <p:nvPr/>
          </p:nvCxnSpPr>
          <p:spPr bwMode="auto">
            <a:xfrm>
              <a:off x="2693788" y="3512073"/>
              <a:ext cx="511738" cy="170304"/>
            </a:xfrm>
            <a:prstGeom prst="line">
              <a:avLst/>
            </a:prstGeom>
            <a:solidFill>
              <a:srgbClr val="1A1746"/>
            </a:solidFill>
            <a:ln w="38100" cap="flat" cmpd="sng" algn="ctr">
              <a:solidFill>
                <a:srgbClr val="B42E34">
                  <a:lumMod val="75000"/>
                </a:srgbClr>
              </a:solidFill>
              <a:prstDash val="solid"/>
              <a:round/>
              <a:headEnd type="none" w="med" len="med"/>
              <a:tailEnd type="none" w="med" len="med"/>
            </a:ln>
            <a:effectLst/>
          </p:spPr>
        </p:cxnSp>
        <p:cxnSp>
          <p:nvCxnSpPr>
            <p:cNvPr id="14" name="Straight Connector 13"/>
            <p:cNvCxnSpPr/>
            <p:nvPr/>
          </p:nvCxnSpPr>
          <p:spPr bwMode="auto">
            <a:xfrm flipH="1">
              <a:off x="3717264" y="3285960"/>
              <a:ext cx="360378" cy="58141"/>
            </a:xfrm>
            <a:prstGeom prst="line">
              <a:avLst/>
            </a:prstGeom>
            <a:solidFill>
              <a:srgbClr val="1A1746"/>
            </a:solidFill>
            <a:ln w="38100" cap="flat" cmpd="sng" algn="ctr">
              <a:solidFill>
                <a:srgbClr val="B42E34">
                  <a:lumMod val="60000"/>
                  <a:lumOff val="40000"/>
                </a:srgbClr>
              </a:solidFill>
              <a:prstDash val="solid"/>
              <a:round/>
              <a:headEnd type="none" w="med" len="med"/>
              <a:tailEnd type="none" w="med" len="med"/>
            </a:ln>
            <a:effectLst/>
          </p:spPr>
        </p:cxnSp>
        <p:cxnSp>
          <p:nvCxnSpPr>
            <p:cNvPr id="15" name="Straight Connector 14"/>
            <p:cNvCxnSpPr/>
            <p:nvPr/>
          </p:nvCxnSpPr>
          <p:spPr bwMode="auto">
            <a:xfrm flipH="1" flipV="1">
              <a:off x="4077642" y="3279334"/>
              <a:ext cx="545772" cy="572529"/>
            </a:xfrm>
            <a:prstGeom prst="line">
              <a:avLst/>
            </a:prstGeom>
            <a:solidFill>
              <a:srgbClr val="1A1746"/>
            </a:solidFill>
            <a:ln w="38100" cap="flat" cmpd="sng" algn="ctr">
              <a:solidFill>
                <a:srgbClr val="B42E34">
                  <a:lumMod val="60000"/>
                  <a:lumOff val="40000"/>
                </a:srgbClr>
              </a:solidFill>
              <a:prstDash val="solid"/>
              <a:round/>
              <a:headEnd type="oval" w="med" len="med"/>
              <a:tailEnd type="oval" w="med" len="med"/>
            </a:ln>
            <a:effectLst/>
          </p:spPr>
        </p:cxnSp>
        <p:cxnSp>
          <p:nvCxnSpPr>
            <p:cNvPr id="16" name="Straight Connector 15"/>
            <p:cNvCxnSpPr/>
            <p:nvPr/>
          </p:nvCxnSpPr>
          <p:spPr bwMode="auto">
            <a:xfrm flipH="1">
              <a:off x="4623414" y="3522054"/>
              <a:ext cx="786186" cy="327672"/>
            </a:xfrm>
            <a:prstGeom prst="line">
              <a:avLst/>
            </a:prstGeom>
            <a:solidFill>
              <a:srgbClr val="1A1746"/>
            </a:solidFill>
            <a:ln w="38100" cap="flat" cmpd="sng" algn="ctr">
              <a:solidFill>
                <a:srgbClr val="B42E34">
                  <a:lumMod val="60000"/>
                  <a:lumOff val="40000"/>
                </a:srgbClr>
              </a:solidFill>
              <a:prstDash val="solid"/>
              <a:round/>
              <a:headEnd type="none" w="med" len="med"/>
              <a:tailEnd type="none" w="med" len="med"/>
            </a:ln>
            <a:effectLst/>
          </p:spPr>
        </p:cxnSp>
        <p:cxnSp>
          <p:nvCxnSpPr>
            <p:cNvPr id="17" name="Straight Connector 16"/>
            <p:cNvCxnSpPr/>
            <p:nvPr/>
          </p:nvCxnSpPr>
          <p:spPr bwMode="auto">
            <a:xfrm flipV="1">
              <a:off x="6070294" y="3355560"/>
              <a:ext cx="623695" cy="195565"/>
            </a:xfrm>
            <a:prstGeom prst="line">
              <a:avLst/>
            </a:prstGeom>
            <a:solidFill>
              <a:srgbClr val="1A1746"/>
            </a:solidFill>
            <a:ln w="38100" cap="flat" cmpd="sng" algn="ctr">
              <a:solidFill>
                <a:srgbClr val="B42E34">
                  <a:lumMod val="20000"/>
                  <a:lumOff val="80000"/>
                </a:srgbClr>
              </a:solidFill>
              <a:prstDash val="solid"/>
              <a:round/>
              <a:headEnd type="none" w="med" len="med"/>
              <a:tailEnd type="none" w="med" len="med"/>
            </a:ln>
            <a:effectLst/>
          </p:spPr>
        </p:cxnSp>
        <p:cxnSp>
          <p:nvCxnSpPr>
            <p:cNvPr id="18" name="Straight Connector 17"/>
            <p:cNvCxnSpPr/>
            <p:nvPr/>
          </p:nvCxnSpPr>
          <p:spPr bwMode="auto">
            <a:xfrm flipV="1">
              <a:off x="6693989" y="3117710"/>
              <a:ext cx="396416" cy="237851"/>
            </a:xfrm>
            <a:prstGeom prst="line">
              <a:avLst/>
            </a:prstGeom>
            <a:solidFill>
              <a:srgbClr val="1A1746"/>
            </a:solidFill>
            <a:ln w="38100" cap="flat" cmpd="sng" algn="ctr">
              <a:solidFill>
                <a:srgbClr val="B42E34">
                  <a:lumMod val="20000"/>
                  <a:lumOff val="80000"/>
                </a:srgbClr>
              </a:solidFill>
              <a:prstDash val="solid"/>
              <a:round/>
              <a:headEnd type="oval" w="med" len="med"/>
              <a:tailEnd type="oval" w="med" len="med"/>
            </a:ln>
            <a:effectLst/>
          </p:spPr>
        </p:cxnSp>
        <p:cxnSp>
          <p:nvCxnSpPr>
            <p:cNvPr id="21" name="Straight Connector 20"/>
            <p:cNvCxnSpPr/>
            <p:nvPr/>
          </p:nvCxnSpPr>
          <p:spPr bwMode="auto">
            <a:xfrm>
              <a:off x="7090405" y="3117710"/>
              <a:ext cx="539126" cy="195566"/>
            </a:xfrm>
            <a:prstGeom prst="line">
              <a:avLst/>
            </a:prstGeom>
            <a:solidFill>
              <a:srgbClr val="1A1746"/>
            </a:solidFill>
            <a:ln w="38100" cap="flat" cmpd="sng" algn="ctr">
              <a:solidFill>
                <a:srgbClr val="B42E34">
                  <a:lumMod val="20000"/>
                  <a:lumOff val="80000"/>
                </a:srgbClr>
              </a:solidFill>
              <a:prstDash val="solid"/>
              <a:round/>
              <a:headEnd type="none" w="med" len="med"/>
              <a:tailEnd type="none" w="med" len="med"/>
            </a:ln>
            <a:effectLst/>
          </p:spPr>
        </p:cxnSp>
        <p:cxnSp>
          <p:nvCxnSpPr>
            <p:cNvPr id="22" name="Straight Connector 21"/>
            <p:cNvCxnSpPr/>
            <p:nvPr/>
          </p:nvCxnSpPr>
          <p:spPr bwMode="auto">
            <a:xfrm flipH="1">
              <a:off x="7629531" y="3059569"/>
              <a:ext cx="565553" cy="253707"/>
            </a:xfrm>
            <a:prstGeom prst="line">
              <a:avLst/>
            </a:prstGeom>
            <a:solidFill>
              <a:srgbClr val="1A1746"/>
            </a:solidFill>
            <a:ln w="38100" cap="flat" cmpd="sng" algn="ctr">
              <a:solidFill>
                <a:srgbClr val="B42E34">
                  <a:lumMod val="20000"/>
                  <a:lumOff val="80000"/>
                </a:srgbClr>
              </a:solidFill>
              <a:prstDash val="solid"/>
              <a:round/>
              <a:headEnd type="triangle" w="med" len="med"/>
              <a:tailEnd type="oval" w="med" len="med"/>
            </a:ln>
            <a:effectLst/>
          </p:spPr>
        </p:cxnSp>
        <p:cxnSp>
          <p:nvCxnSpPr>
            <p:cNvPr id="23" name="Straight Connector 22"/>
            <p:cNvCxnSpPr/>
            <p:nvPr/>
          </p:nvCxnSpPr>
          <p:spPr bwMode="auto">
            <a:xfrm>
              <a:off x="5409600" y="3522054"/>
              <a:ext cx="660694" cy="29071"/>
            </a:xfrm>
            <a:prstGeom prst="line">
              <a:avLst/>
            </a:prstGeom>
            <a:solidFill>
              <a:srgbClr val="1A1746"/>
            </a:solidFill>
            <a:ln w="38100" cap="flat" cmpd="sng" algn="ctr">
              <a:solidFill>
                <a:srgbClr val="B42E34">
                  <a:lumMod val="60000"/>
                  <a:lumOff val="40000"/>
                </a:srgbClr>
              </a:solidFill>
              <a:prstDash val="solid"/>
              <a:round/>
              <a:headEnd type="oval" w="med" len="med"/>
              <a:tailEnd type="oval" w="med" len="med"/>
            </a:ln>
            <a:effectLst/>
          </p:spPr>
        </p:cxnSp>
        <p:cxnSp>
          <p:nvCxnSpPr>
            <p:cNvPr id="24" name="Straight Connector 23"/>
            <p:cNvCxnSpPr/>
            <p:nvPr/>
          </p:nvCxnSpPr>
          <p:spPr bwMode="auto">
            <a:xfrm flipV="1">
              <a:off x="3205526" y="3344101"/>
              <a:ext cx="511738" cy="338276"/>
            </a:xfrm>
            <a:prstGeom prst="line">
              <a:avLst/>
            </a:prstGeom>
            <a:solidFill>
              <a:srgbClr val="1A1746"/>
            </a:solidFill>
            <a:ln w="38100" cap="flat" cmpd="sng" algn="ctr">
              <a:solidFill>
                <a:srgbClr val="B42E34">
                  <a:lumMod val="75000"/>
                </a:srgbClr>
              </a:solidFill>
              <a:prstDash val="solid"/>
              <a:round/>
              <a:headEnd type="oval" w="med" len="med"/>
              <a:tailEnd type="oval" w="med" len="med"/>
            </a:ln>
            <a:effectLst/>
          </p:spPr>
        </p:cxnSp>
      </p:grpSp>
      <p:sp>
        <p:nvSpPr>
          <p:cNvPr id="25" name="TextBox 24"/>
          <p:cNvSpPr txBox="1"/>
          <p:nvPr/>
        </p:nvSpPr>
        <p:spPr>
          <a:xfrm>
            <a:off x="511674" y="5255324"/>
            <a:ext cx="5844658" cy="292388"/>
          </a:xfrm>
          <a:prstGeom prst="rect">
            <a:avLst/>
          </a:prstGeom>
          <a:noFill/>
        </p:spPr>
        <p:txBody>
          <a:bodyPr wrap="square" rtlCol="0">
            <a:spAutoFit/>
          </a:bodyPr>
          <a:lstStyle/>
          <a:p>
            <a:pPr algn="ctr" defTabSz="742927" fontAlgn="auto">
              <a:spcBef>
                <a:spcPts val="0"/>
              </a:spcBef>
              <a:spcAft>
                <a:spcPts val="0"/>
              </a:spcAft>
              <a:defRPr/>
            </a:pPr>
            <a:r>
              <a:rPr lang="en-US" sz="1300" b="0" kern="0" dirty="0">
                <a:solidFill>
                  <a:sysClr val="windowText" lastClr="000000"/>
                </a:solidFill>
                <a:latin typeface="Arial"/>
                <a:ea typeface=""/>
                <a:cs typeface="Arial"/>
              </a:rPr>
              <a:t>Architectural R</a:t>
            </a:r>
            <a:r>
              <a:rPr lang="en-US" sz="1300" b="0" kern="0" dirty="0" err="1">
                <a:solidFill>
                  <a:sysClr val="windowText" lastClr="000000"/>
                </a:solidFill>
                <a:latin typeface="Arial"/>
                <a:ea typeface=""/>
                <a:cs typeface="Arial"/>
              </a:rPr>
              <a:t>unway</a:t>
            </a:r>
            <a:endParaRPr lang="ru-RU" sz="1300" b="0" kern="0" dirty="0">
              <a:solidFill>
                <a:sysClr val="windowText" lastClr="000000"/>
              </a:solidFill>
              <a:latin typeface="Arial"/>
              <a:ea typeface=""/>
              <a:cs typeface="Arial"/>
            </a:endParaRPr>
          </a:p>
        </p:txBody>
      </p:sp>
      <p:cxnSp>
        <p:nvCxnSpPr>
          <p:cNvPr id="26" name="Straight Connector 25"/>
          <p:cNvCxnSpPr/>
          <p:nvPr/>
        </p:nvCxnSpPr>
        <p:spPr bwMode="auto">
          <a:xfrm>
            <a:off x="1940343" y="4864293"/>
            <a:ext cx="0" cy="366651"/>
          </a:xfrm>
          <a:prstGeom prst="line">
            <a:avLst/>
          </a:prstGeom>
          <a:noFill/>
          <a:ln w="38100" cap="flat" cmpd="sng" algn="ctr">
            <a:solidFill>
              <a:srgbClr val="B42E34">
                <a:lumMod val="50000"/>
              </a:srgbClr>
            </a:solidFill>
            <a:prstDash val="sysDot"/>
            <a:headEnd type="none" w="med" len="med"/>
            <a:tailEnd type="none" w="med" len="med"/>
          </a:ln>
          <a:effectLst/>
        </p:spPr>
      </p:cxnSp>
      <p:cxnSp>
        <p:nvCxnSpPr>
          <p:cNvPr id="27" name="Straight Connector 26"/>
          <p:cNvCxnSpPr/>
          <p:nvPr/>
        </p:nvCxnSpPr>
        <p:spPr bwMode="auto">
          <a:xfrm>
            <a:off x="2771917" y="4728488"/>
            <a:ext cx="0" cy="520065"/>
          </a:xfrm>
          <a:prstGeom prst="line">
            <a:avLst/>
          </a:prstGeom>
          <a:noFill/>
          <a:ln w="38100" cap="flat" cmpd="sng" algn="ctr">
            <a:solidFill>
              <a:srgbClr val="B42E34">
                <a:lumMod val="50000"/>
              </a:srgbClr>
            </a:solidFill>
            <a:prstDash val="sysDot"/>
            <a:headEnd type="none" w="med" len="med"/>
            <a:tailEnd type="none" w="med" len="med"/>
          </a:ln>
          <a:effectLst/>
        </p:spPr>
      </p:cxnSp>
      <p:sp>
        <p:nvSpPr>
          <p:cNvPr id="29" name="Shape 28"/>
          <p:cNvSpPr/>
          <p:nvPr/>
        </p:nvSpPr>
        <p:spPr>
          <a:xfrm rot="4447731">
            <a:off x="1413358" y="4195862"/>
            <a:ext cx="734323" cy="700188"/>
          </a:xfrm>
          <a:prstGeom prst="swooshArrow">
            <a:avLst>
              <a:gd name="adj1" fmla="val 25000"/>
              <a:gd name="adj2" fmla="val 25000"/>
            </a:avLst>
          </a:prstGeom>
          <a:solidFill>
            <a:srgbClr val="1A1746">
              <a:tint val="40000"/>
              <a:hueOff val="0"/>
              <a:satOff val="0"/>
              <a:lumOff val="0"/>
              <a:alphaOff val="0"/>
            </a:srgbClr>
          </a:solidFill>
          <a:ln>
            <a:noFill/>
          </a:ln>
          <a:effectLst/>
        </p:spPr>
      </p:sp>
      <p:sp>
        <p:nvSpPr>
          <p:cNvPr id="30" name="Up Arrow 29"/>
          <p:cNvSpPr/>
          <p:nvPr/>
        </p:nvSpPr>
        <p:spPr>
          <a:xfrm>
            <a:off x="2048630" y="3563643"/>
            <a:ext cx="445770" cy="508887"/>
          </a:xfrm>
          <a:prstGeom prst="upArrow">
            <a:avLst/>
          </a:prstGeom>
          <a:solidFill>
            <a:srgbClr val="1A1746">
              <a:tint val="40000"/>
              <a:hueOff val="0"/>
              <a:satOff val="0"/>
              <a:lumOff val="0"/>
              <a:alphaOff val="0"/>
            </a:srgbClr>
          </a:solidFill>
          <a:ln>
            <a:noFill/>
          </a:ln>
          <a:effectLst/>
        </p:spPr>
        <p:txBody>
          <a:bodyPr rtlCol="0" anchor="ctr"/>
          <a:lstStyle/>
          <a:p>
            <a:pPr algn="ctr" fontAlgn="auto">
              <a:spcBef>
                <a:spcPts val="0"/>
              </a:spcBef>
              <a:spcAft>
                <a:spcPts val="0"/>
              </a:spcAft>
            </a:pPr>
            <a:endParaRPr lang="ru-RU" sz="1462" b="0" dirty="0">
              <a:solidFill>
                <a:srgbClr val="565656"/>
              </a:solidFill>
              <a:latin typeface="Arial"/>
              <a:ea typeface=""/>
              <a:cs typeface="Arial"/>
            </a:endParaRPr>
          </a:p>
        </p:txBody>
      </p:sp>
      <p:sp>
        <p:nvSpPr>
          <p:cNvPr id="34" name="TextBox 33"/>
          <p:cNvSpPr txBox="1"/>
          <p:nvPr/>
        </p:nvSpPr>
        <p:spPr>
          <a:xfrm>
            <a:off x="1772339" y="4032317"/>
            <a:ext cx="1191279" cy="442301"/>
          </a:xfrm>
          <a:prstGeom prst="rect">
            <a:avLst/>
          </a:prstGeom>
          <a:noFill/>
        </p:spPr>
        <p:txBody>
          <a:bodyPr wrap="square" rtlCol="0">
            <a:spAutoFit/>
          </a:bodyPr>
          <a:lstStyle/>
          <a:p>
            <a:pPr algn="ctr" fontAlgn="auto">
              <a:spcBef>
                <a:spcPts val="0"/>
              </a:spcBef>
              <a:spcAft>
                <a:spcPts val="0"/>
              </a:spcAft>
            </a:pPr>
            <a:r>
              <a:rPr lang="en-US" sz="1137" b="0" dirty="0">
                <a:solidFill>
                  <a:srgbClr val="565656"/>
                </a:solidFill>
                <a:latin typeface="Arial"/>
                <a:ea typeface=""/>
                <a:cs typeface="Arial"/>
              </a:rPr>
              <a:t>… to support future features</a:t>
            </a:r>
          </a:p>
        </p:txBody>
      </p:sp>
      <p:sp>
        <p:nvSpPr>
          <p:cNvPr id="35" name="TextBox 34"/>
          <p:cNvSpPr txBox="1"/>
          <p:nvPr/>
        </p:nvSpPr>
        <p:spPr>
          <a:xfrm>
            <a:off x="207779" y="3840586"/>
            <a:ext cx="1924699" cy="292388"/>
          </a:xfrm>
          <a:prstGeom prst="rect">
            <a:avLst/>
          </a:prstGeom>
          <a:noFill/>
        </p:spPr>
        <p:txBody>
          <a:bodyPr wrap="square" rtlCol="0">
            <a:spAutoFit/>
          </a:bodyPr>
          <a:lstStyle/>
          <a:p>
            <a:pPr algn="ctr" fontAlgn="auto">
              <a:spcBef>
                <a:spcPts val="0"/>
              </a:spcBef>
              <a:spcAft>
                <a:spcPts val="0"/>
              </a:spcAft>
            </a:pPr>
            <a:r>
              <a:rPr lang="en-US" sz="1300" b="0" dirty="0">
                <a:solidFill>
                  <a:srgbClr val="565656"/>
                </a:solidFill>
                <a:latin typeface="Arial"/>
                <a:ea typeface=""/>
                <a:cs typeface="Arial"/>
              </a:rPr>
              <a:t>Implemented now …</a:t>
            </a:r>
          </a:p>
        </p:txBody>
      </p:sp>
      <p:sp>
        <p:nvSpPr>
          <p:cNvPr id="3" name="Rectangle 2"/>
          <p:cNvSpPr/>
          <p:nvPr/>
        </p:nvSpPr>
        <p:spPr bwMode="auto">
          <a:xfrm>
            <a:off x="1614391" y="2788806"/>
            <a:ext cx="608542" cy="259293"/>
          </a:xfrm>
          <a:prstGeom prst="rect">
            <a:avLst/>
          </a:prstGeom>
          <a:solidFill>
            <a:srgbClr val="455797"/>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fontAlgn="auto" hangingPunct="0">
              <a:spcBef>
                <a:spcPct val="20000"/>
              </a:spcBef>
              <a:spcAft>
                <a:spcPts val="0"/>
              </a:spcAft>
            </a:pPr>
            <a:r>
              <a:rPr lang="en-US" sz="975" b="0" dirty="0">
                <a:solidFill>
                  <a:srgbClr val="FFFFFF"/>
                </a:solidFill>
                <a:latin typeface="Arial"/>
                <a:ea typeface=""/>
                <a:cs typeface="Arial"/>
              </a:rPr>
              <a:t>Feature</a:t>
            </a:r>
          </a:p>
        </p:txBody>
      </p:sp>
      <p:sp>
        <p:nvSpPr>
          <p:cNvPr id="37" name="Rectangle 36"/>
          <p:cNvSpPr/>
          <p:nvPr/>
        </p:nvSpPr>
        <p:spPr bwMode="auto">
          <a:xfrm>
            <a:off x="2312605" y="2912630"/>
            <a:ext cx="608542" cy="259293"/>
          </a:xfrm>
          <a:prstGeom prst="rect">
            <a:avLst/>
          </a:prstGeom>
          <a:solidFill>
            <a:srgbClr val="455797"/>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fontAlgn="auto" hangingPunct="0">
              <a:spcBef>
                <a:spcPct val="20000"/>
              </a:spcBef>
              <a:spcAft>
                <a:spcPts val="0"/>
              </a:spcAft>
            </a:pPr>
            <a:r>
              <a:rPr lang="en-US" sz="975" b="0" dirty="0">
                <a:solidFill>
                  <a:srgbClr val="FFFFFF"/>
                </a:solidFill>
                <a:latin typeface="Arial"/>
                <a:ea typeface=""/>
                <a:cs typeface="Arial"/>
              </a:rPr>
              <a:t>Feature</a:t>
            </a:r>
          </a:p>
        </p:txBody>
      </p:sp>
      <p:sp>
        <p:nvSpPr>
          <p:cNvPr id="38" name="Rectangle 37"/>
          <p:cNvSpPr/>
          <p:nvPr/>
        </p:nvSpPr>
        <p:spPr bwMode="auto">
          <a:xfrm>
            <a:off x="1949885" y="3267172"/>
            <a:ext cx="608542" cy="259293"/>
          </a:xfrm>
          <a:prstGeom prst="rect">
            <a:avLst/>
          </a:prstGeom>
          <a:solidFill>
            <a:srgbClr val="455797"/>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fontAlgn="auto" hangingPunct="0">
              <a:spcBef>
                <a:spcPct val="20000"/>
              </a:spcBef>
              <a:spcAft>
                <a:spcPts val="0"/>
              </a:spcAft>
            </a:pPr>
            <a:r>
              <a:rPr lang="en-US" sz="975" b="0" dirty="0">
                <a:solidFill>
                  <a:srgbClr val="FFFFFF"/>
                </a:solidFill>
                <a:latin typeface="Arial"/>
                <a:ea typeface=""/>
                <a:cs typeface="Arial"/>
              </a:rPr>
              <a:t>Feature</a:t>
            </a:r>
          </a:p>
        </p:txBody>
      </p:sp>
      <p:sp>
        <p:nvSpPr>
          <p:cNvPr id="39" name="Rectangle 38"/>
          <p:cNvSpPr/>
          <p:nvPr/>
        </p:nvSpPr>
        <p:spPr bwMode="auto">
          <a:xfrm>
            <a:off x="689031" y="4100228"/>
            <a:ext cx="608542" cy="259293"/>
          </a:xfrm>
          <a:prstGeom prst="rect">
            <a:avLst/>
          </a:prstGeom>
          <a:solidFill>
            <a:srgbClr val="834045"/>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eaLnBrk="0" fontAlgn="auto" hangingPunct="0">
              <a:spcBef>
                <a:spcPct val="20000"/>
              </a:spcBef>
              <a:spcAft>
                <a:spcPts val="0"/>
              </a:spcAft>
            </a:pPr>
            <a:r>
              <a:rPr lang="en-US" sz="975" b="0" dirty="0">
                <a:solidFill>
                  <a:srgbClr val="FFFFFF"/>
                </a:solidFill>
                <a:latin typeface="Arial"/>
                <a:ea typeface=""/>
                <a:cs typeface="Arial"/>
              </a:rPr>
              <a:t>Enabler</a:t>
            </a:r>
          </a:p>
        </p:txBody>
      </p:sp>
    </p:spTree>
    <p:extLst>
      <p:ext uri="{BB962C8B-B14F-4D97-AF65-F5344CB8AC3E}">
        <p14:creationId xmlns:p14="http://schemas.microsoft.com/office/powerpoint/2010/main" val="1036467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descr="b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101" y="1613672"/>
            <a:ext cx="461186" cy="1076099"/>
          </a:xfrm>
          <a:prstGeom prst="rect">
            <a:avLst/>
          </a:prstGeom>
        </p:spPr>
      </p:pic>
      <p:pic>
        <p:nvPicPr>
          <p:cNvPr id="115" name="Picture 114" descr="b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071" y="1621042"/>
            <a:ext cx="461186" cy="1076099"/>
          </a:xfrm>
          <a:prstGeom prst="rect">
            <a:avLst/>
          </a:prstGeom>
        </p:spPr>
      </p:pic>
      <p:pic>
        <p:nvPicPr>
          <p:cNvPr id="114" name="Picture 113" descr="b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223" y="1579763"/>
            <a:ext cx="461186" cy="1076099"/>
          </a:xfrm>
          <a:prstGeom prst="rect">
            <a:avLst/>
          </a:prstGeom>
        </p:spPr>
      </p:pic>
      <p:grpSp>
        <p:nvGrpSpPr>
          <p:cNvPr id="212" name="Group 8"/>
          <p:cNvGrpSpPr>
            <a:grpSpLocks noChangeAspect="1"/>
          </p:cNvGrpSpPr>
          <p:nvPr/>
        </p:nvGrpSpPr>
        <p:grpSpPr>
          <a:xfrm>
            <a:off x="3368565" y="1592382"/>
            <a:ext cx="445504" cy="1063764"/>
            <a:chOff x="4288536" y="1755648"/>
            <a:chExt cx="838201" cy="2001438"/>
          </a:xfrm>
          <a:effectLst>
            <a:outerShdw blurRad="50800" dist="38100" algn="l" rotWithShape="0">
              <a:prstClr val="black">
                <a:alpha val="40000"/>
              </a:prstClr>
            </a:outerShdw>
          </a:effectLst>
        </p:grpSpPr>
        <p:sp>
          <p:nvSpPr>
            <p:cNvPr id="213" name="Rectangle 4"/>
            <p:cNvSpPr>
              <a:spLocks noChangeArrowheads="1"/>
            </p:cNvSpPr>
            <p:nvPr/>
          </p:nvSpPr>
          <p:spPr bwMode="auto">
            <a:xfrm>
              <a:off x="4288536" y="2213932"/>
              <a:ext cx="838200" cy="1543154"/>
            </a:xfrm>
            <a:prstGeom prst="rect">
              <a:avLst/>
            </a:prstGeom>
            <a:gradFill flip="none" rotWithShape="1">
              <a:gsLst>
                <a:gs pos="0">
                  <a:schemeClr val="accent2">
                    <a:lumMod val="50000"/>
                  </a:schemeClr>
                </a:gs>
                <a:gs pos="50000">
                  <a:schemeClr val="accent2">
                    <a:lumMod val="75000"/>
                  </a:schemeClr>
                </a:gs>
                <a:gs pos="100000">
                  <a:schemeClr val="accent2">
                    <a:lumMod val="50000"/>
                  </a:schemeClr>
                </a:gs>
              </a:gsLst>
              <a:lin ang="10800000" scaled="1"/>
              <a:tileRect/>
            </a:gradFill>
            <a:ln w="9525">
              <a:gradFill>
                <a:gsLst>
                  <a:gs pos="0">
                    <a:schemeClr val="accent2">
                      <a:lumMod val="50000"/>
                    </a:schemeClr>
                  </a:gs>
                  <a:gs pos="50000">
                    <a:schemeClr val="accent2">
                      <a:lumMod val="50000"/>
                    </a:schemeClr>
                  </a:gs>
                  <a:gs pos="100000">
                    <a:schemeClr val="accent2">
                      <a:lumMod val="75000"/>
                    </a:schemeClr>
                  </a:gs>
                </a:gsLst>
                <a:lin ang="5400000" scaled="0"/>
              </a:gradFill>
              <a:miter lim="800000"/>
              <a:headEnd/>
              <a:tailEnd/>
            </a:ln>
          </p:spPr>
          <p:txBody>
            <a:bodyPr vert="vert270" wrap="none" anchor="ctr"/>
            <a:lstStyle/>
            <a:p>
              <a:pPr algn="ctr"/>
              <a:endParaRPr lang="en-US" sz="1462" dirty="0">
                <a:ln>
                  <a:solidFill>
                    <a:schemeClr val="bg1">
                      <a:alpha val="0"/>
                    </a:schemeClr>
                  </a:solidFill>
                </a:ln>
                <a:solidFill>
                  <a:schemeClr val="bg1"/>
                </a:solidFill>
              </a:endParaRPr>
            </a:p>
          </p:txBody>
        </p:sp>
        <p:grpSp>
          <p:nvGrpSpPr>
            <p:cNvPr id="214" name="Group 10"/>
            <p:cNvGrpSpPr/>
            <p:nvPr/>
          </p:nvGrpSpPr>
          <p:grpSpPr>
            <a:xfrm>
              <a:off x="4288536" y="1755648"/>
              <a:ext cx="838201" cy="450851"/>
              <a:chOff x="738186" y="1749424"/>
              <a:chExt cx="838201" cy="450851"/>
            </a:xfrm>
          </p:grpSpPr>
          <p:sp>
            <p:nvSpPr>
              <p:cNvPr id="215"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2">
                      <a:lumMod val="50000"/>
                    </a:schemeClr>
                  </a:gs>
                  <a:gs pos="50000">
                    <a:schemeClr val="accent2">
                      <a:lumMod val="50000"/>
                    </a:schemeClr>
                  </a:gs>
                  <a:gs pos="100000">
                    <a:schemeClr val="accent2">
                      <a:lumMod val="75000"/>
                    </a:schemeClr>
                  </a:gs>
                </a:gsLst>
                <a:lin ang="5400000" scaled="1"/>
                <a:tileRect/>
              </a:gradFill>
              <a:ln w="9525">
                <a:gradFill>
                  <a:gsLst>
                    <a:gs pos="0">
                      <a:schemeClr val="accent2">
                        <a:lumMod val="50000"/>
                      </a:schemeClr>
                    </a:gs>
                    <a:gs pos="50000">
                      <a:schemeClr val="accent2">
                        <a:lumMod val="50000"/>
                      </a:schemeClr>
                    </a:gs>
                    <a:gs pos="100000">
                      <a:schemeClr val="accent2">
                        <a:lumMod val="75000"/>
                      </a:schemeClr>
                    </a:gs>
                  </a:gsLst>
                  <a:lin ang="5400000" scaled="0"/>
                </a:gradFill>
                <a:round/>
                <a:headEnd/>
                <a:tailEnd/>
              </a:ln>
            </p:spPr>
            <p:txBody>
              <a:bodyPr wrap="none" anchor="ctr"/>
              <a:lstStyle/>
              <a:p>
                <a:endParaRPr lang="en-US" sz="1462" dirty="0"/>
              </a:p>
            </p:txBody>
          </p:sp>
          <p:sp>
            <p:nvSpPr>
              <p:cNvPr id="216"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462" dirty="0"/>
              </a:p>
            </p:txBody>
          </p:sp>
          <p:sp>
            <p:nvSpPr>
              <p:cNvPr id="217"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462" dirty="0"/>
              </a:p>
            </p:txBody>
          </p:sp>
          <p:sp>
            <p:nvSpPr>
              <p:cNvPr id="218"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462" dirty="0"/>
              </a:p>
            </p:txBody>
          </p:sp>
          <p:sp>
            <p:nvSpPr>
              <p:cNvPr id="219"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50000"/>
                    </a:schemeClr>
                  </a:gs>
                  <a:gs pos="78000">
                    <a:schemeClr val="accent2">
                      <a:lumMod val="75000"/>
                    </a:schemeClr>
                  </a:gs>
                </a:gsLst>
                <a:lin ang="5400000" scaled="1"/>
              </a:gradFill>
              <a:ln w="9525">
                <a:noFill/>
                <a:round/>
                <a:headEnd/>
                <a:tailEnd/>
              </a:ln>
            </p:spPr>
            <p:txBody>
              <a:bodyPr wrap="none" anchor="ctr"/>
              <a:lstStyle/>
              <a:p>
                <a:endParaRPr lang="en-US" sz="1462" dirty="0"/>
              </a:p>
            </p:txBody>
          </p:sp>
          <p:sp>
            <p:nvSpPr>
              <p:cNvPr id="220"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50000"/>
                    </a:schemeClr>
                  </a:gs>
                  <a:gs pos="78000">
                    <a:schemeClr val="accent2">
                      <a:lumMod val="75000"/>
                    </a:schemeClr>
                  </a:gs>
                </a:gsLst>
                <a:lin ang="5400000" scaled="1"/>
              </a:gradFill>
              <a:ln w="9525">
                <a:noFill/>
                <a:round/>
                <a:headEnd/>
                <a:tailEnd/>
              </a:ln>
            </p:spPr>
            <p:txBody>
              <a:bodyPr wrap="none" anchor="ctr"/>
              <a:lstStyle/>
              <a:p>
                <a:endParaRPr lang="en-US" sz="1462" dirty="0"/>
              </a:p>
            </p:txBody>
          </p:sp>
          <p:sp>
            <p:nvSpPr>
              <p:cNvPr id="221" name="Line 11"/>
              <p:cNvSpPr>
                <a:spLocks noChangeShapeType="1"/>
              </p:cNvSpPr>
              <p:nvPr/>
            </p:nvSpPr>
            <p:spPr bwMode="auto">
              <a:xfrm>
                <a:off x="1157285" y="1749424"/>
                <a:ext cx="0" cy="450851"/>
              </a:xfrm>
              <a:prstGeom prst="line">
                <a:avLst/>
              </a:prstGeom>
              <a:noFill/>
              <a:ln w="9525">
                <a:gradFill>
                  <a:gsLst>
                    <a:gs pos="0">
                      <a:schemeClr val="accent2">
                        <a:lumMod val="50000"/>
                      </a:schemeClr>
                    </a:gs>
                    <a:gs pos="50000">
                      <a:schemeClr val="accent2">
                        <a:lumMod val="50000"/>
                      </a:schemeClr>
                    </a:gs>
                    <a:gs pos="100000">
                      <a:schemeClr val="accent2">
                        <a:lumMod val="75000"/>
                      </a:schemeClr>
                    </a:gs>
                  </a:gsLst>
                  <a:lin ang="5400000" scaled="0"/>
                </a:gradFill>
                <a:round/>
                <a:headEnd/>
                <a:tailEnd/>
              </a:ln>
            </p:spPr>
            <p:txBody>
              <a:bodyPr wrap="none" anchor="ctr"/>
              <a:lstStyle/>
              <a:p>
                <a:endParaRPr lang="en-US" sz="1462" dirty="0"/>
              </a:p>
            </p:txBody>
          </p:sp>
        </p:grpSp>
      </p:grpSp>
      <p:grpSp>
        <p:nvGrpSpPr>
          <p:cNvPr id="186" name="Group 5"/>
          <p:cNvGrpSpPr>
            <a:grpSpLocks noChangeAspect="1"/>
          </p:cNvGrpSpPr>
          <p:nvPr/>
        </p:nvGrpSpPr>
        <p:grpSpPr>
          <a:xfrm>
            <a:off x="7784291" y="1592382"/>
            <a:ext cx="445504" cy="1063764"/>
            <a:chOff x="741362" y="1755648"/>
            <a:chExt cx="838201" cy="2001438"/>
          </a:xfrm>
          <a:effectLst>
            <a:outerShdw blurRad="50800" dist="38100" algn="l" rotWithShape="0">
              <a:prstClr val="black">
                <a:alpha val="40000"/>
              </a:prstClr>
            </a:outerShdw>
          </a:effectLst>
        </p:grpSpPr>
        <p:sp>
          <p:nvSpPr>
            <p:cNvPr id="187" name="Rectangle 4"/>
            <p:cNvSpPr>
              <a:spLocks noChangeArrowheads="1"/>
            </p:cNvSpPr>
            <p:nvPr/>
          </p:nvSpPr>
          <p:spPr bwMode="auto">
            <a:xfrm>
              <a:off x="741362" y="2213932"/>
              <a:ext cx="838200" cy="1543154"/>
            </a:xfrm>
            <a:prstGeom prst="rect">
              <a:avLst/>
            </a:prstGeom>
            <a:gradFill flip="none" rotWithShape="1">
              <a:gsLst>
                <a:gs pos="0">
                  <a:schemeClr val="accent5">
                    <a:lumMod val="50000"/>
                  </a:schemeClr>
                </a:gs>
                <a:gs pos="50000">
                  <a:schemeClr val="accent5">
                    <a:lumMod val="75000"/>
                  </a:schemeClr>
                </a:gs>
                <a:gs pos="100000">
                  <a:schemeClr val="accent5">
                    <a:lumMod val="50000"/>
                  </a:schemeClr>
                </a:gs>
              </a:gsLst>
              <a:lin ang="10800000" scaled="1"/>
              <a:tileRect/>
            </a:gradFill>
            <a:ln w="9525">
              <a:gradFill>
                <a:gsLst>
                  <a:gs pos="0">
                    <a:schemeClr val="accent5">
                      <a:lumMod val="50000"/>
                    </a:schemeClr>
                  </a:gs>
                  <a:gs pos="50000">
                    <a:schemeClr val="accent5">
                      <a:lumMod val="50000"/>
                    </a:schemeClr>
                  </a:gs>
                  <a:gs pos="100000">
                    <a:schemeClr val="accent5">
                      <a:lumMod val="75000"/>
                    </a:schemeClr>
                  </a:gs>
                </a:gsLst>
                <a:lin ang="5400000" scaled="0"/>
              </a:gradFill>
              <a:miter lim="800000"/>
              <a:headEnd/>
              <a:tailEnd/>
            </a:ln>
          </p:spPr>
          <p:txBody>
            <a:bodyPr vert="vert270" wrap="none" anchor="ctr"/>
            <a:lstStyle/>
            <a:p>
              <a:pPr algn="ctr"/>
              <a:endParaRPr lang="en-US" sz="1462" dirty="0">
                <a:ln>
                  <a:solidFill>
                    <a:schemeClr val="bg1">
                      <a:alpha val="0"/>
                    </a:schemeClr>
                  </a:solidFill>
                </a:ln>
                <a:solidFill>
                  <a:schemeClr val="bg1"/>
                </a:solidFill>
              </a:endParaRPr>
            </a:p>
          </p:txBody>
        </p:sp>
        <p:grpSp>
          <p:nvGrpSpPr>
            <p:cNvPr id="188" name="Group 37"/>
            <p:cNvGrpSpPr/>
            <p:nvPr/>
          </p:nvGrpSpPr>
          <p:grpSpPr>
            <a:xfrm>
              <a:off x="741362" y="1755648"/>
              <a:ext cx="838201" cy="450851"/>
              <a:chOff x="738186" y="1749424"/>
              <a:chExt cx="838201" cy="450851"/>
            </a:xfrm>
          </p:grpSpPr>
          <p:sp>
            <p:nvSpPr>
              <p:cNvPr id="189"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5">
                      <a:lumMod val="50000"/>
                    </a:schemeClr>
                  </a:gs>
                  <a:gs pos="50000">
                    <a:schemeClr val="accent5">
                      <a:lumMod val="50000"/>
                    </a:schemeClr>
                  </a:gs>
                  <a:gs pos="100000">
                    <a:schemeClr val="accent5">
                      <a:lumMod val="75000"/>
                    </a:schemeClr>
                  </a:gs>
                </a:gsLst>
                <a:lin ang="5400000" scaled="1"/>
                <a:tileRect/>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sp>
            <p:nvSpPr>
              <p:cNvPr id="190"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5">
                      <a:lumMod val="50000"/>
                    </a:schemeClr>
                  </a:gs>
                  <a:gs pos="50000">
                    <a:schemeClr val="accent5">
                      <a:lumMod val="50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sp>
            <p:nvSpPr>
              <p:cNvPr id="191"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sp>
            <p:nvSpPr>
              <p:cNvPr id="192"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sp>
            <p:nvSpPr>
              <p:cNvPr id="193"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50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sp>
            <p:nvSpPr>
              <p:cNvPr id="194"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noFill/>
                <a:round/>
                <a:headEnd/>
                <a:tailEnd/>
              </a:ln>
            </p:spPr>
            <p:txBody>
              <a:bodyPr wrap="none" anchor="ctr"/>
              <a:lstStyle/>
              <a:p>
                <a:endParaRPr lang="en-US" sz="1462" dirty="0"/>
              </a:p>
            </p:txBody>
          </p:sp>
          <p:sp>
            <p:nvSpPr>
              <p:cNvPr id="195" name="Line 11"/>
              <p:cNvSpPr>
                <a:spLocks noChangeShapeType="1"/>
              </p:cNvSpPr>
              <p:nvPr/>
            </p:nvSpPr>
            <p:spPr bwMode="auto">
              <a:xfrm>
                <a:off x="1157285" y="1749424"/>
                <a:ext cx="0" cy="450851"/>
              </a:xfrm>
              <a:prstGeom prst="line">
                <a:avLst/>
              </a:prstGeom>
              <a:no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grpSp>
      </p:grpSp>
      <p:grpSp>
        <p:nvGrpSpPr>
          <p:cNvPr id="124" name="Group 8"/>
          <p:cNvGrpSpPr>
            <a:grpSpLocks noChangeAspect="1"/>
          </p:cNvGrpSpPr>
          <p:nvPr/>
        </p:nvGrpSpPr>
        <p:grpSpPr>
          <a:xfrm>
            <a:off x="6949171" y="1592382"/>
            <a:ext cx="445504" cy="1063764"/>
            <a:chOff x="4288536" y="1755648"/>
            <a:chExt cx="838201" cy="2001438"/>
          </a:xfrm>
          <a:effectLst>
            <a:outerShdw blurRad="50800" dist="38100" algn="l" rotWithShape="0">
              <a:prstClr val="black">
                <a:alpha val="40000"/>
              </a:prstClr>
            </a:outerShdw>
          </a:effectLst>
        </p:grpSpPr>
        <p:sp>
          <p:nvSpPr>
            <p:cNvPr id="125" name="Rectangle 4"/>
            <p:cNvSpPr>
              <a:spLocks noChangeArrowheads="1"/>
            </p:cNvSpPr>
            <p:nvPr/>
          </p:nvSpPr>
          <p:spPr bwMode="auto">
            <a:xfrm>
              <a:off x="4288536" y="2213932"/>
              <a:ext cx="838200" cy="1543154"/>
            </a:xfrm>
            <a:prstGeom prst="rect">
              <a:avLst/>
            </a:prstGeom>
            <a:gradFill flip="none" rotWithShape="1">
              <a:gsLst>
                <a:gs pos="0">
                  <a:schemeClr val="accent2">
                    <a:lumMod val="50000"/>
                  </a:schemeClr>
                </a:gs>
                <a:gs pos="50000">
                  <a:schemeClr val="accent2">
                    <a:lumMod val="75000"/>
                  </a:schemeClr>
                </a:gs>
                <a:gs pos="100000">
                  <a:schemeClr val="accent2">
                    <a:lumMod val="50000"/>
                  </a:schemeClr>
                </a:gs>
              </a:gsLst>
              <a:lin ang="10800000" scaled="1"/>
              <a:tileRect/>
            </a:gradFill>
            <a:ln w="9525">
              <a:gradFill>
                <a:gsLst>
                  <a:gs pos="0">
                    <a:schemeClr val="accent2">
                      <a:lumMod val="50000"/>
                    </a:schemeClr>
                  </a:gs>
                  <a:gs pos="50000">
                    <a:schemeClr val="accent2">
                      <a:lumMod val="50000"/>
                    </a:schemeClr>
                  </a:gs>
                  <a:gs pos="100000">
                    <a:schemeClr val="accent2">
                      <a:lumMod val="75000"/>
                    </a:schemeClr>
                  </a:gs>
                </a:gsLst>
                <a:lin ang="5400000" scaled="0"/>
              </a:gradFill>
              <a:miter lim="800000"/>
              <a:headEnd/>
              <a:tailEnd/>
            </a:ln>
          </p:spPr>
          <p:txBody>
            <a:bodyPr vert="vert270" wrap="none" anchor="ctr"/>
            <a:lstStyle/>
            <a:p>
              <a:pPr algn="ctr"/>
              <a:endParaRPr lang="en-US" sz="1462" dirty="0">
                <a:ln>
                  <a:solidFill>
                    <a:schemeClr val="bg1">
                      <a:alpha val="0"/>
                    </a:schemeClr>
                  </a:solidFill>
                </a:ln>
                <a:solidFill>
                  <a:schemeClr val="bg1"/>
                </a:solidFill>
              </a:endParaRPr>
            </a:p>
          </p:txBody>
        </p:sp>
        <p:grpSp>
          <p:nvGrpSpPr>
            <p:cNvPr id="126" name="Group 10"/>
            <p:cNvGrpSpPr/>
            <p:nvPr/>
          </p:nvGrpSpPr>
          <p:grpSpPr>
            <a:xfrm>
              <a:off x="4288536" y="1755648"/>
              <a:ext cx="838201" cy="450851"/>
              <a:chOff x="738186" y="1749424"/>
              <a:chExt cx="838201" cy="450851"/>
            </a:xfrm>
          </p:grpSpPr>
          <p:sp>
            <p:nvSpPr>
              <p:cNvPr id="127"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2">
                      <a:lumMod val="50000"/>
                    </a:schemeClr>
                  </a:gs>
                  <a:gs pos="50000">
                    <a:schemeClr val="accent2">
                      <a:lumMod val="50000"/>
                    </a:schemeClr>
                  </a:gs>
                  <a:gs pos="100000">
                    <a:schemeClr val="accent2">
                      <a:lumMod val="75000"/>
                    </a:schemeClr>
                  </a:gs>
                </a:gsLst>
                <a:lin ang="5400000" scaled="1"/>
                <a:tileRect/>
              </a:gradFill>
              <a:ln w="9525">
                <a:gradFill>
                  <a:gsLst>
                    <a:gs pos="0">
                      <a:schemeClr val="accent2">
                        <a:lumMod val="50000"/>
                      </a:schemeClr>
                    </a:gs>
                    <a:gs pos="50000">
                      <a:schemeClr val="accent2">
                        <a:lumMod val="50000"/>
                      </a:schemeClr>
                    </a:gs>
                    <a:gs pos="100000">
                      <a:schemeClr val="accent2">
                        <a:lumMod val="75000"/>
                      </a:schemeClr>
                    </a:gs>
                  </a:gsLst>
                  <a:lin ang="5400000" scaled="0"/>
                </a:gradFill>
                <a:round/>
                <a:headEnd/>
                <a:tailEnd/>
              </a:ln>
            </p:spPr>
            <p:txBody>
              <a:bodyPr wrap="none" anchor="ctr"/>
              <a:lstStyle/>
              <a:p>
                <a:endParaRPr lang="en-US" sz="1462" dirty="0"/>
              </a:p>
            </p:txBody>
          </p:sp>
          <p:sp>
            <p:nvSpPr>
              <p:cNvPr id="128"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462" dirty="0"/>
              </a:p>
            </p:txBody>
          </p:sp>
          <p:sp>
            <p:nvSpPr>
              <p:cNvPr id="129"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462" dirty="0"/>
              </a:p>
            </p:txBody>
          </p:sp>
          <p:sp>
            <p:nvSpPr>
              <p:cNvPr id="130"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75000"/>
                    </a:schemeClr>
                  </a:gs>
                  <a:gs pos="78000">
                    <a:schemeClr val="accent2">
                      <a:lumMod val="75000"/>
                    </a:schemeClr>
                  </a:gs>
                </a:gsLst>
                <a:lin ang="5400000" scaled="1"/>
              </a:gradFill>
              <a:ln w="9525">
                <a:noFill/>
                <a:round/>
                <a:headEnd/>
                <a:tailEnd/>
              </a:ln>
            </p:spPr>
            <p:txBody>
              <a:bodyPr wrap="none" anchor="ctr"/>
              <a:lstStyle/>
              <a:p>
                <a:endParaRPr lang="en-US" sz="1462" dirty="0"/>
              </a:p>
            </p:txBody>
          </p:sp>
          <p:sp>
            <p:nvSpPr>
              <p:cNvPr id="131"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50000"/>
                    </a:schemeClr>
                  </a:gs>
                  <a:gs pos="78000">
                    <a:schemeClr val="accent2">
                      <a:lumMod val="75000"/>
                    </a:schemeClr>
                  </a:gs>
                </a:gsLst>
                <a:lin ang="5400000" scaled="1"/>
              </a:gradFill>
              <a:ln w="9525">
                <a:noFill/>
                <a:round/>
                <a:headEnd/>
                <a:tailEnd/>
              </a:ln>
            </p:spPr>
            <p:txBody>
              <a:bodyPr wrap="none" anchor="ctr"/>
              <a:lstStyle/>
              <a:p>
                <a:endParaRPr lang="en-US" sz="1462" dirty="0"/>
              </a:p>
            </p:txBody>
          </p:sp>
          <p:sp>
            <p:nvSpPr>
              <p:cNvPr id="132"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2">
                      <a:lumMod val="50000"/>
                    </a:schemeClr>
                  </a:gs>
                  <a:gs pos="50000">
                    <a:schemeClr val="accent2">
                      <a:lumMod val="50000"/>
                    </a:schemeClr>
                  </a:gs>
                  <a:gs pos="78000">
                    <a:schemeClr val="accent2">
                      <a:lumMod val="75000"/>
                    </a:schemeClr>
                  </a:gs>
                </a:gsLst>
                <a:lin ang="5400000" scaled="1"/>
              </a:gradFill>
              <a:ln w="9525">
                <a:noFill/>
                <a:round/>
                <a:headEnd/>
                <a:tailEnd/>
              </a:ln>
            </p:spPr>
            <p:txBody>
              <a:bodyPr wrap="none" anchor="ctr"/>
              <a:lstStyle/>
              <a:p>
                <a:endParaRPr lang="en-US" sz="1462" dirty="0"/>
              </a:p>
            </p:txBody>
          </p:sp>
          <p:sp>
            <p:nvSpPr>
              <p:cNvPr id="133" name="Line 11"/>
              <p:cNvSpPr>
                <a:spLocks noChangeShapeType="1"/>
              </p:cNvSpPr>
              <p:nvPr/>
            </p:nvSpPr>
            <p:spPr bwMode="auto">
              <a:xfrm>
                <a:off x="1157285" y="1749424"/>
                <a:ext cx="0" cy="450851"/>
              </a:xfrm>
              <a:prstGeom prst="line">
                <a:avLst/>
              </a:prstGeom>
              <a:noFill/>
              <a:ln w="9525">
                <a:gradFill>
                  <a:gsLst>
                    <a:gs pos="0">
                      <a:schemeClr val="accent2">
                        <a:lumMod val="50000"/>
                      </a:schemeClr>
                    </a:gs>
                    <a:gs pos="50000">
                      <a:schemeClr val="accent2">
                        <a:lumMod val="50000"/>
                      </a:schemeClr>
                    </a:gs>
                    <a:gs pos="100000">
                      <a:schemeClr val="accent2">
                        <a:lumMod val="75000"/>
                      </a:schemeClr>
                    </a:gs>
                  </a:gsLst>
                  <a:lin ang="5400000" scaled="0"/>
                </a:gradFill>
                <a:round/>
                <a:headEnd/>
                <a:tailEnd/>
              </a:ln>
            </p:spPr>
            <p:txBody>
              <a:bodyPr wrap="none" anchor="ctr"/>
              <a:lstStyle/>
              <a:p>
                <a:endParaRPr lang="en-US" sz="1462" dirty="0"/>
              </a:p>
            </p:txBody>
          </p:sp>
        </p:grpSp>
      </p:grpSp>
      <p:sp>
        <p:nvSpPr>
          <p:cNvPr id="93" name="Rounded Rectangle 92"/>
          <p:cNvSpPr/>
          <p:nvPr/>
        </p:nvSpPr>
        <p:spPr bwMode="auto">
          <a:xfrm>
            <a:off x="1566571" y="3442545"/>
            <a:ext cx="6844367" cy="2314506"/>
          </a:xfrm>
          <a:prstGeom prst="roundRect">
            <a:avLst>
              <a:gd name="adj" fmla="val 5384"/>
            </a:avLst>
          </a:prstGeom>
          <a:solidFill>
            <a:srgbClr val="B6DDF6">
              <a:alpha val="32000"/>
            </a:srgbClr>
          </a:solidFill>
          <a:ln w="12700" cap="flat" cmpd="sng" algn="ctr">
            <a:noFill/>
            <a:prstDash val="dash"/>
            <a:round/>
            <a:headEnd type="none" w="med" len="med"/>
            <a:tailEnd type="none" w="med" len="med"/>
          </a:ln>
          <a:effectLst/>
        </p:spPr>
        <p:txBody>
          <a:bodyPr vert="horz" wrap="square" lIns="74295" tIns="74295" rIns="74295" bIns="74295" numCol="1" rtlCol="0" anchor="t" anchorCtr="0" compatLnSpc="1">
            <a:prstTxWarp prst="textNoShape">
              <a:avLst/>
            </a:prstTxWarp>
            <a:noAutofit/>
          </a:bodyPr>
          <a:lstStyle/>
          <a:p>
            <a:pPr lvl="1" algn="l" eaLnBrk="0" hangingPunct="0">
              <a:spcBef>
                <a:spcPct val="20000"/>
              </a:spcBef>
            </a:pPr>
            <a:endParaRPr lang="en-US" sz="1787" i="1" dirty="0"/>
          </a:p>
        </p:txBody>
      </p:sp>
      <p:sp>
        <p:nvSpPr>
          <p:cNvPr id="184" name="Rectangle 2"/>
          <p:cNvSpPr/>
          <p:nvPr/>
        </p:nvSpPr>
        <p:spPr bwMode="auto">
          <a:xfrm>
            <a:off x="1653036" y="3679219"/>
            <a:ext cx="6622030" cy="1945930"/>
          </a:xfrm>
          <a:custGeom>
            <a:avLst/>
            <a:gdLst>
              <a:gd name="connsiteX0" fmla="*/ 0 w 8143047"/>
              <a:gd name="connsiteY0" fmla="*/ 0 h 843587"/>
              <a:gd name="connsiteX1" fmla="*/ 8143047 w 8143047"/>
              <a:gd name="connsiteY1" fmla="*/ 0 h 843587"/>
              <a:gd name="connsiteX2" fmla="*/ 8143047 w 8143047"/>
              <a:gd name="connsiteY2" fmla="*/ 843587 h 843587"/>
              <a:gd name="connsiteX3" fmla="*/ 0 w 8143047"/>
              <a:gd name="connsiteY3" fmla="*/ 843587 h 843587"/>
              <a:gd name="connsiteX4" fmla="*/ 0 w 8143047"/>
              <a:gd name="connsiteY4" fmla="*/ 0 h 843587"/>
              <a:gd name="connsiteX0" fmla="*/ 0 w 8143047"/>
              <a:gd name="connsiteY0" fmla="*/ 0 h 843589"/>
              <a:gd name="connsiteX1" fmla="*/ 8143047 w 8143047"/>
              <a:gd name="connsiteY1" fmla="*/ 0 h 843589"/>
              <a:gd name="connsiteX2" fmla="*/ 8143047 w 8143047"/>
              <a:gd name="connsiteY2" fmla="*/ 843587 h 843589"/>
              <a:gd name="connsiteX3" fmla="*/ 927860 w 8143047"/>
              <a:gd name="connsiteY3" fmla="*/ 843589 h 843589"/>
              <a:gd name="connsiteX4" fmla="*/ 0 w 8143047"/>
              <a:gd name="connsiteY4" fmla="*/ 843587 h 843589"/>
              <a:gd name="connsiteX5" fmla="*/ 0 w 8143047"/>
              <a:gd name="connsiteY5" fmla="*/ 0 h 843589"/>
              <a:gd name="connsiteX0" fmla="*/ 0 w 8143047"/>
              <a:gd name="connsiteY0" fmla="*/ 0 h 1236219"/>
              <a:gd name="connsiteX1" fmla="*/ 8143047 w 8143047"/>
              <a:gd name="connsiteY1" fmla="*/ 0 h 1236219"/>
              <a:gd name="connsiteX2" fmla="*/ 8143047 w 8143047"/>
              <a:gd name="connsiteY2" fmla="*/ 843587 h 1236219"/>
              <a:gd name="connsiteX3" fmla="*/ 1563830 w 8143047"/>
              <a:gd name="connsiteY3" fmla="*/ 1236219 h 1236219"/>
              <a:gd name="connsiteX4" fmla="*/ 927860 w 8143047"/>
              <a:gd name="connsiteY4" fmla="*/ 843589 h 1236219"/>
              <a:gd name="connsiteX5" fmla="*/ 0 w 8143047"/>
              <a:gd name="connsiteY5" fmla="*/ 843587 h 1236219"/>
              <a:gd name="connsiteX6" fmla="*/ 0 w 8143047"/>
              <a:gd name="connsiteY6" fmla="*/ 0 h 1236219"/>
              <a:gd name="connsiteX0" fmla="*/ 0 w 8143047"/>
              <a:gd name="connsiteY0" fmla="*/ 0 h 1264765"/>
              <a:gd name="connsiteX1" fmla="*/ 8143047 w 8143047"/>
              <a:gd name="connsiteY1" fmla="*/ 0 h 1264765"/>
              <a:gd name="connsiteX2" fmla="*/ 8143047 w 8143047"/>
              <a:gd name="connsiteY2" fmla="*/ 843587 h 1264765"/>
              <a:gd name="connsiteX3" fmla="*/ 3306905 w 8143047"/>
              <a:gd name="connsiteY3" fmla="*/ 1186213 h 1264765"/>
              <a:gd name="connsiteX4" fmla="*/ 1563830 w 8143047"/>
              <a:gd name="connsiteY4" fmla="*/ 1236219 h 1264765"/>
              <a:gd name="connsiteX5" fmla="*/ 927860 w 8143047"/>
              <a:gd name="connsiteY5" fmla="*/ 843589 h 1264765"/>
              <a:gd name="connsiteX6" fmla="*/ 0 w 8143047"/>
              <a:gd name="connsiteY6" fmla="*/ 843587 h 1264765"/>
              <a:gd name="connsiteX7" fmla="*/ 0 w 8143047"/>
              <a:gd name="connsiteY7" fmla="*/ 0 h 1264765"/>
              <a:gd name="connsiteX0" fmla="*/ 0 w 8143047"/>
              <a:gd name="connsiteY0" fmla="*/ 0 h 1271918"/>
              <a:gd name="connsiteX1" fmla="*/ 8143047 w 8143047"/>
              <a:gd name="connsiteY1" fmla="*/ 0 h 1271918"/>
              <a:gd name="connsiteX2" fmla="*/ 8143047 w 8143047"/>
              <a:gd name="connsiteY2" fmla="*/ 843587 h 1271918"/>
              <a:gd name="connsiteX3" fmla="*/ 3306905 w 8143047"/>
              <a:gd name="connsiteY3" fmla="*/ 1186213 h 1271918"/>
              <a:gd name="connsiteX4" fmla="*/ 1563830 w 8143047"/>
              <a:gd name="connsiteY4" fmla="*/ 1236219 h 1271918"/>
              <a:gd name="connsiteX5" fmla="*/ 927860 w 8143047"/>
              <a:gd name="connsiteY5" fmla="*/ 843589 h 1271918"/>
              <a:gd name="connsiteX6" fmla="*/ 0 w 8143047"/>
              <a:gd name="connsiteY6" fmla="*/ 843587 h 1271918"/>
              <a:gd name="connsiteX7" fmla="*/ 0 w 8143047"/>
              <a:gd name="connsiteY7" fmla="*/ 0 h 1271918"/>
              <a:gd name="connsiteX0" fmla="*/ 0 w 8143047"/>
              <a:gd name="connsiteY0" fmla="*/ 0 h 1279982"/>
              <a:gd name="connsiteX1" fmla="*/ 8143047 w 8143047"/>
              <a:gd name="connsiteY1" fmla="*/ 0 h 1279982"/>
              <a:gd name="connsiteX2" fmla="*/ 8143047 w 8143047"/>
              <a:gd name="connsiteY2" fmla="*/ 843587 h 1279982"/>
              <a:gd name="connsiteX3" fmla="*/ 3306905 w 8143047"/>
              <a:gd name="connsiteY3" fmla="*/ 1186213 h 1279982"/>
              <a:gd name="connsiteX4" fmla="*/ 2256774 w 8143047"/>
              <a:gd name="connsiteY4" fmla="*/ 1264793 h 1279982"/>
              <a:gd name="connsiteX5" fmla="*/ 1563830 w 8143047"/>
              <a:gd name="connsiteY5" fmla="*/ 1236219 h 1279982"/>
              <a:gd name="connsiteX6" fmla="*/ 927860 w 8143047"/>
              <a:gd name="connsiteY6" fmla="*/ 843589 h 1279982"/>
              <a:gd name="connsiteX7" fmla="*/ 0 w 8143047"/>
              <a:gd name="connsiteY7" fmla="*/ 843587 h 1279982"/>
              <a:gd name="connsiteX8" fmla="*/ 0 w 8143047"/>
              <a:gd name="connsiteY8" fmla="*/ 0 h 1279982"/>
              <a:gd name="connsiteX0" fmla="*/ 0 w 8143047"/>
              <a:gd name="connsiteY0" fmla="*/ 0 h 2382200"/>
              <a:gd name="connsiteX1" fmla="*/ 8143047 w 8143047"/>
              <a:gd name="connsiteY1" fmla="*/ 0 h 2382200"/>
              <a:gd name="connsiteX2" fmla="*/ 8143047 w 8143047"/>
              <a:gd name="connsiteY2" fmla="*/ 843587 h 2382200"/>
              <a:gd name="connsiteX3" fmla="*/ 3035442 w 8143047"/>
              <a:gd name="connsiteY3" fmla="*/ 2379219 h 2382200"/>
              <a:gd name="connsiteX4" fmla="*/ 2256774 w 8143047"/>
              <a:gd name="connsiteY4" fmla="*/ 1264793 h 2382200"/>
              <a:gd name="connsiteX5" fmla="*/ 1563830 w 8143047"/>
              <a:gd name="connsiteY5" fmla="*/ 1236219 h 2382200"/>
              <a:gd name="connsiteX6" fmla="*/ 927860 w 8143047"/>
              <a:gd name="connsiteY6" fmla="*/ 843589 h 2382200"/>
              <a:gd name="connsiteX7" fmla="*/ 0 w 8143047"/>
              <a:gd name="connsiteY7" fmla="*/ 843587 h 2382200"/>
              <a:gd name="connsiteX8" fmla="*/ 0 w 8143047"/>
              <a:gd name="connsiteY8" fmla="*/ 0 h 2382200"/>
              <a:gd name="connsiteX0" fmla="*/ 0 w 8143047"/>
              <a:gd name="connsiteY0" fmla="*/ 0 h 2379219"/>
              <a:gd name="connsiteX1" fmla="*/ 8143047 w 8143047"/>
              <a:gd name="connsiteY1" fmla="*/ 0 h 2379219"/>
              <a:gd name="connsiteX2" fmla="*/ 8143047 w 8143047"/>
              <a:gd name="connsiteY2" fmla="*/ 843587 h 2379219"/>
              <a:gd name="connsiteX3" fmla="*/ 3035442 w 8143047"/>
              <a:gd name="connsiteY3" fmla="*/ 2379219 h 2379219"/>
              <a:gd name="connsiteX4" fmla="*/ 2256774 w 8143047"/>
              <a:gd name="connsiteY4" fmla="*/ 1264793 h 2379219"/>
              <a:gd name="connsiteX5" fmla="*/ 1563830 w 8143047"/>
              <a:gd name="connsiteY5" fmla="*/ 1236219 h 2379219"/>
              <a:gd name="connsiteX6" fmla="*/ 927860 w 8143047"/>
              <a:gd name="connsiteY6" fmla="*/ 843589 h 2379219"/>
              <a:gd name="connsiteX7" fmla="*/ 0 w 8143047"/>
              <a:gd name="connsiteY7" fmla="*/ 843587 h 2379219"/>
              <a:gd name="connsiteX8" fmla="*/ 0 w 8143047"/>
              <a:gd name="connsiteY8" fmla="*/ 0 h 2379219"/>
              <a:gd name="connsiteX0" fmla="*/ 0 w 8143047"/>
              <a:gd name="connsiteY0" fmla="*/ 0 h 2379219"/>
              <a:gd name="connsiteX1" fmla="*/ 8143047 w 8143047"/>
              <a:gd name="connsiteY1" fmla="*/ 0 h 2379219"/>
              <a:gd name="connsiteX2" fmla="*/ 8143047 w 8143047"/>
              <a:gd name="connsiteY2" fmla="*/ 843587 h 2379219"/>
              <a:gd name="connsiteX3" fmla="*/ 3035442 w 8143047"/>
              <a:gd name="connsiteY3" fmla="*/ 2379219 h 2379219"/>
              <a:gd name="connsiteX4" fmla="*/ 2256774 w 8143047"/>
              <a:gd name="connsiteY4" fmla="*/ 1264793 h 2379219"/>
              <a:gd name="connsiteX5" fmla="*/ 1563830 w 8143047"/>
              <a:gd name="connsiteY5" fmla="*/ 1236219 h 2379219"/>
              <a:gd name="connsiteX6" fmla="*/ 927860 w 8143047"/>
              <a:gd name="connsiteY6" fmla="*/ 843589 h 2379219"/>
              <a:gd name="connsiteX7" fmla="*/ 0 w 8143047"/>
              <a:gd name="connsiteY7" fmla="*/ 843587 h 2379219"/>
              <a:gd name="connsiteX8" fmla="*/ 0 w 8143047"/>
              <a:gd name="connsiteY8" fmla="*/ 0 h 2379219"/>
              <a:gd name="connsiteX0" fmla="*/ 0 w 8143047"/>
              <a:gd name="connsiteY0" fmla="*/ 0 h 2549744"/>
              <a:gd name="connsiteX1" fmla="*/ 8143047 w 8143047"/>
              <a:gd name="connsiteY1" fmla="*/ 0 h 2549744"/>
              <a:gd name="connsiteX2" fmla="*/ 8143047 w 8143047"/>
              <a:gd name="connsiteY2" fmla="*/ 843587 h 2549744"/>
              <a:gd name="connsiteX3" fmla="*/ 3606943 w 8143047"/>
              <a:gd name="connsiteY3" fmla="*/ 2393506 h 2549744"/>
              <a:gd name="connsiteX4" fmla="*/ 3035442 w 8143047"/>
              <a:gd name="connsiteY4" fmla="*/ 2379219 h 2549744"/>
              <a:gd name="connsiteX5" fmla="*/ 2256774 w 8143047"/>
              <a:gd name="connsiteY5" fmla="*/ 1264793 h 2549744"/>
              <a:gd name="connsiteX6" fmla="*/ 1563830 w 8143047"/>
              <a:gd name="connsiteY6" fmla="*/ 1236219 h 2549744"/>
              <a:gd name="connsiteX7" fmla="*/ 927860 w 8143047"/>
              <a:gd name="connsiteY7" fmla="*/ 843589 h 2549744"/>
              <a:gd name="connsiteX8" fmla="*/ 0 w 8143047"/>
              <a:gd name="connsiteY8" fmla="*/ 843587 h 2549744"/>
              <a:gd name="connsiteX9" fmla="*/ 0 w 8143047"/>
              <a:gd name="connsiteY9" fmla="*/ 0 h 2549744"/>
              <a:gd name="connsiteX0" fmla="*/ 0 w 8143047"/>
              <a:gd name="connsiteY0" fmla="*/ 0 h 2505441"/>
              <a:gd name="connsiteX1" fmla="*/ 8143047 w 8143047"/>
              <a:gd name="connsiteY1" fmla="*/ 0 h 2505441"/>
              <a:gd name="connsiteX2" fmla="*/ 8143047 w 8143047"/>
              <a:gd name="connsiteY2" fmla="*/ 843587 h 2505441"/>
              <a:gd name="connsiteX3" fmla="*/ 3606943 w 8143047"/>
              <a:gd name="connsiteY3" fmla="*/ 2393506 h 2505441"/>
              <a:gd name="connsiteX4" fmla="*/ 3035442 w 8143047"/>
              <a:gd name="connsiteY4" fmla="*/ 2379219 h 2505441"/>
              <a:gd name="connsiteX5" fmla="*/ 2256774 w 8143047"/>
              <a:gd name="connsiteY5" fmla="*/ 1264793 h 2505441"/>
              <a:gd name="connsiteX6" fmla="*/ 1563830 w 8143047"/>
              <a:gd name="connsiteY6" fmla="*/ 1236219 h 2505441"/>
              <a:gd name="connsiteX7" fmla="*/ 927860 w 8143047"/>
              <a:gd name="connsiteY7" fmla="*/ 843589 h 2505441"/>
              <a:gd name="connsiteX8" fmla="*/ 0 w 8143047"/>
              <a:gd name="connsiteY8" fmla="*/ 843587 h 2505441"/>
              <a:gd name="connsiteX9" fmla="*/ 0 w 8143047"/>
              <a:gd name="connsiteY9" fmla="*/ 0 h 2505441"/>
              <a:gd name="connsiteX0" fmla="*/ 0 w 8143047"/>
              <a:gd name="connsiteY0" fmla="*/ 0 h 2393506"/>
              <a:gd name="connsiteX1" fmla="*/ 8143047 w 8143047"/>
              <a:gd name="connsiteY1" fmla="*/ 0 h 2393506"/>
              <a:gd name="connsiteX2" fmla="*/ 8143047 w 8143047"/>
              <a:gd name="connsiteY2" fmla="*/ 843587 h 2393506"/>
              <a:gd name="connsiteX3" fmla="*/ 3606943 w 8143047"/>
              <a:gd name="connsiteY3" fmla="*/ 2393506 h 2393506"/>
              <a:gd name="connsiteX4" fmla="*/ 3035442 w 8143047"/>
              <a:gd name="connsiteY4" fmla="*/ 2379219 h 2393506"/>
              <a:gd name="connsiteX5" fmla="*/ 2256774 w 8143047"/>
              <a:gd name="connsiteY5" fmla="*/ 1264793 h 2393506"/>
              <a:gd name="connsiteX6" fmla="*/ 1563830 w 8143047"/>
              <a:gd name="connsiteY6" fmla="*/ 1236219 h 2393506"/>
              <a:gd name="connsiteX7" fmla="*/ 927860 w 8143047"/>
              <a:gd name="connsiteY7" fmla="*/ 843589 h 2393506"/>
              <a:gd name="connsiteX8" fmla="*/ 0 w 8143047"/>
              <a:gd name="connsiteY8" fmla="*/ 843587 h 2393506"/>
              <a:gd name="connsiteX9" fmla="*/ 0 w 8143047"/>
              <a:gd name="connsiteY9" fmla="*/ 0 h 2393506"/>
              <a:gd name="connsiteX0" fmla="*/ 0 w 8143047"/>
              <a:gd name="connsiteY0" fmla="*/ 0 h 2393506"/>
              <a:gd name="connsiteX1" fmla="*/ 8143047 w 8143047"/>
              <a:gd name="connsiteY1" fmla="*/ 0 h 2393506"/>
              <a:gd name="connsiteX2" fmla="*/ 8143047 w 8143047"/>
              <a:gd name="connsiteY2" fmla="*/ 843587 h 2393506"/>
              <a:gd name="connsiteX3" fmla="*/ 3606943 w 8143047"/>
              <a:gd name="connsiteY3" fmla="*/ 2393506 h 2393506"/>
              <a:gd name="connsiteX4" fmla="*/ 3035442 w 8143047"/>
              <a:gd name="connsiteY4" fmla="*/ 2379219 h 2393506"/>
              <a:gd name="connsiteX5" fmla="*/ 2256774 w 8143047"/>
              <a:gd name="connsiteY5" fmla="*/ 1264793 h 2393506"/>
              <a:gd name="connsiteX6" fmla="*/ 1563830 w 8143047"/>
              <a:gd name="connsiteY6" fmla="*/ 1236219 h 2393506"/>
              <a:gd name="connsiteX7" fmla="*/ 927860 w 8143047"/>
              <a:gd name="connsiteY7" fmla="*/ 843589 h 2393506"/>
              <a:gd name="connsiteX8" fmla="*/ 0 w 8143047"/>
              <a:gd name="connsiteY8" fmla="*/ 843587 h 2393506"/>
              <a:gd name="connsiteX9" fmla="*/ 0 w 8143047"/>
              <a:gd name="connsiteY9" fmla="*/ 0 h 2393506"/>
              <a:gd name="connsiteX0" fmla="*/ 0 w 8143047"/>
              <a:gd name="connsiteY0" fmla="*/ 0 h 2441069"/>
              <a:gd name="connsiteX1" fmla="*/ 8143047 w 8143047"/>
              <a:gd name="connsiteY1" fmla="*/ 0 h 2441069"/>
              <a:gd name="connsiteX2" fmla="*/ 8143047 w 8143047"/>
              <a:gd name="connsiteY2" fmla="*/ 843587 h 2441069"/>
              <a:gd name="connsiteX3" fmla="*/ 6400149 w 8143047"/>
              <a:gd name="connsiteY3" fmla="*/ 2336356 h 2441069"/>
              <a:gd name="connsiteX4" fmla="*/ 3606943 w 8143047"/>
              <a:gd name="connsiteY4" fmla="*/ 2393506 h 2441069"/>
              <a:gd name="connsiteX5" fmla="*/ 3035442 w 8143047"/>
              <a:gd name="connsiteY5" fmla="*/ 2379219 h 2441069"/>
              <a:gd name="connsiteX6" fmla="*/ 2256774 w 8143047"/>
              <a:gd name="connsiteY6" fmla="*/ 1264793 h 2441069"/>
              <a:gd name="connsiteX7" fmla="*/ 1563830 w 8143047"/>
              <a:gd name="connsiteY7" fmla="*/ 1236219 h 2441069"/>
              <a:gd name="connsiteX8" fmla="*/ 927860 w 8143047"/>
              <a:gd name="connsiteY8" fmla="*/ 843589 h 2441069"/>
              <a:gd name="connsiteX9" fmla="*/ 0 w 8143047"/>
              <a:gd name="connsiteY9" fmla="*/ 843587 h 2441069"/>
              <a:gd name="connsiteX10" fmla="*/ 0 w 8143047"/>
              <a:gd name="connsiteY10" fmla="*/ 0 h 2441069"/>
              <a:gd name="connsiteX0" fmla="*/ 0 w 8143047"/>
              <a:gd name="connsiteY0" fmla="*/ 0 h 2393506"/>
              <a:gd name="connsiteX1" fmla="*/ 8143047 w 8143047"/>
              <a:gd name="connsiteY1" fmla="*/ 0 h 2393506"/>
              <a:gd name="connsiteX2" fmla="*/ 8143047 w 8143047"/>
              <a:gd name="connsiteY2" fmla="*/ 843587 h 2393506"/>
              <a:gd name="connsiteX3" fmla="*/ 6400149 w 8143047"/>
              <a:gd name="connsiteY3" fmla="*/ 2336356 h 2393506"/>
              <a:gd name="connsiteX4" fmla="*/ 3606943 w 8143047"/>
              <a:gd name="connsiteY4" fmla="*/ 2393506 h 2393506"/>
              <a:gd name="connsiteX5" fmla="*/ 3035442 w 8143047"/>
              <a:gd name="connsiteY5" fmla="*/ 2379219 h 2393506"/>
              <a:gd name="connsiteX6" fmla="*/ 2256774 w 8143047"/>
              <a:gd name="connsiteY6" fmla="*/ 1264793 h 2393506"/>
              <a:gd name="connsiteX7" fmla="*/ 1563830 w 8143047"/>
              <a:gd name="connsiteY7" fmla="*/ 1236219 h 2393506"/>
              <a:gd name="connsiteX8" fmla="*/ 927860 w 8143047"/>
              <a:gd name="connsiteY8" fmla="*/ 843589 h 2393506"/>
              <a:gd name="connsiteX9" fmla="*/ 0 w 8143047"/>
              <a:gd name="connsiteY9" fmla="*/ 843587 h 2393506"/>
              <a:gd name="connsiteX10" fmla="*/ 0 w 8143047"/>
              <a:gd name="connsiteY10" fmla="*/ 0 h 2393506"/>
              <a:gd name="connsiteX0" fmla="*/ 0 w 8143047"/>
              <a:gd name="connsiteY0" fmla="*/ 0 h 2393506"/>
              <a:gd name="connsiteX1" fmla="*/ 8143047 w 8143047"/>
              <a:gd name="connsiteY1" fmla="*/ 0 h 2393506"/>
              <a:gd name="connsiteX2" fmla="*/ 8143047 w 8143047"/>
              <a:gd name="connsiteY2" fmla="*/ 843587 h 2393506"/>
              <a:gd name="connsiteX3" fmla="*/ 6400149 w 8143047"/>
              <a:gd name="connsiteY3" fmla="*/ 2336356 h 2393506"/>
              <a:gd name="connsiteX4" fmla="*/ 3606943 w 8143047"/>
              <a:gd name="connsiteY4" fmla="*/ 2393506 h 2393506"/>
              <a:gd name="connsiteX5" fmla="*/ 3035442 w 8143047"/>
              <a:gd name="connsiteY5" fmla="*/ 2379219 h 2393506"/>
              <a:gd name="connsiteX6" fmla="*/ 2256774 w 8143047"/>
              <a:gd name="connsiteY6" fmla="*/ 1264793 h 2393506"/>
              <a:gd name="connsiteX7" fmla="*/ 1563830 w 8143047"/>
              <a:gd name="connsiteY7" fmla="*/ 1236219 h 2393506"/>
              <a:gd name="connsiteX8" fmla="*/ 927860 w 8143047"/>
              <a:gd name="connsiteY8" fmla="*/ 843589 h 2393506"/>
              <a:gd name="connsiteX9" fmla="*/ 0 w 8143047"/>
              <a:gd name="connsiteY9" fmla="*/ 843587 h 2393506"/>
              <a:gd name="connsiteX10" fmla="*/ 0 w 8143047"/>
              <a:gd name="connsiteY10" fmla="*/ 0 h 2393506"/>
              <a:gd name="connsiteX0" fmla="*/ 0 w 8143047"/>
              <a:gd name="connsiteY0" fmla="*/ 0 h 2393506"/>
              <a:gd name="connsiteX1" fmla="*/ 8143047 w 8143047"/>
              <a:gd name="connsiteY1" fmla="*/ 0 h 2393506"/>
              <a:gd name="connsiteX2" fmla="*/ 8143047 w 8143047"/>
              <a:gd name="connsiteY2" fmla="*/ 843587 h 2393506"/>
              <a:gd name="connsiteX3" fmla="*/ 6400149 w 8143047"/>
              <a:gd name="connsiteY3" fmla="*/ 2336356 h 2393506"/>
              <a:gd name="connsiteX4" fmla="*/ 3606943 w 8143047"/>
              <a:gd name="connsiteY4" fmla="*/ 2393506 h 2393506"/>
              <a:gd name="connsiteX5" fmla="*/ 3035442 w 8143047"/>
              <a:gd name="connsiteY5" fmla="*/ 2379219 h 2393506"/>
              <a:gd name="connsiteX6" fmla="*/ 2256774 w 8143047"/>
              <a:gd name="connsiteY6" fmla="*/ 1264793 h 2393506"/>
              <a:gd name="connsiteX7" fmla="*/ 1563830 w 8143047"/>
              <a:gd name="connsiteY7" fmla="*/ 1236219 h 2393506"/>
              <a:gd name="connsiteX8" fmla="*/ 927860 w 8143047"/>
              <a:gd name="connsiteY8" fmla="*/ 843589 h 2393506"/>
              <a:gd name="connsiteX9" fmla="*/ 0 w 8143047"/>
              <a:gd name="connsiteY9" fmla="*/ 843587 h 2393506"/>
              <a:gd name="connsiteX10" fmla="*/ 0 w 8143047"/>
              <a:gd name="connsiteY10" fmla="*/ 0 h 2393506"/>
              <a:gd name="connsiteX0" fmla="*/ 0 w 8143047"/>
              <a:gd name="connsiteY0" fmla="*/ 0 h 2393506"/>
              <a:gd name="connsiteX1" fmla="*/ 920893 w 8143047"/>
              <a:gd name="connsiteY1" fmla="*/ 350 h 2393506"/>
              <a:gd name="connsiteX2" fmla="*/ 8143047 w 8143047"/>
              <a:gd name="connsiteY2" fmla="*/ 0 h 2393506"/>
              <a:gd name="connsiteX3" fmla="*/ 8143047 w 8143047"/>
              <a:gd name="connsiteY3" fmla="*/ 843587 h 2393506"/>
              <a:gd name="connsiteX4" fmla="*/ 6400149 w 8143047"/>
              <a:gd name="connsiteY4" fmla="*/ 2336356 h 2393506"/>
              <a:gd name="connsiteX5" fmla="*/ 3606943 w 8143047"/>
              <a:gd name="connsiteY5" fmla="*/ 2393506 h 2393506"/>
              <a:gd name="connsiteX6" fmla="*/ 3035442 w 8143047"/>
              <a:gd name="connsiteY6" fmla="*/ 2379219 h 2393506"/>
              <a:gd name="connsiteX7" fmla="*/ 2256774 w 8143047"/>
              <a:gd name="connsiteY7" fmla="*/ 1264793 h 2393506"/>
              <a:gd name="connsiteX8" fmla="*/ 1563830 w 8143047"/>
              <a:gd name="connsiteY8" fmla="*/ 1236219 h 2393506"/>
              <a:gd name="connsiteX9" fmla="*/ 927860 w 8143047"/>
              <a:gd name="connsiteY9" fmla="*/ 843589 h 2393506"/>
              <a:gd name="connsiteX10" fmla="*/ 0 w 8143047"/>
              <a:gd name="connsiteY10" fmla="*/ 843587 h 2393506"/>
              <a:gd name="connsiteX11" fmla="*/ 0 w 8143047"/>
              <a:gd name="connsiteY11" fmla="*/ 0 h 2393506"/>
              <a:gd name="connsiteX0" fmla="*/ 0 w 8143047"/>
              <a:gd name="connsiteY0" fmla="*/ 0 h 2393506"/>
              <a:gd name="connsiteX1" fmla="*/ 920893 w 8143047"/>
              <a:gd name="connsiteY1" fmla="*/ 350 h 2393506"/>
              <a:gd name="connsiteX2" fmla="*/ 8143047 w 8143047"/>
              <a:gd name="connsiteY2" fmla="*/ 0 h 2393506"/>
              <a:gd name="connsiteX3" fmla="*/ 8143047 w 8143047"/>
              <a:gd name="connsiteY3" fmla="*/ 843587 h 2393506"/>
              <a:gd name="connsiteX4" fmla="*/ 6400149 w 8143047"/>
              <a:gd name="connsiteY4" fmla="*/ 2336356 h 2393506"/>
              <a:gd name="connsiteX5" fmla="*/ 3606943 w 8143047"/>
              <a:gd name="connsiteY5" fmla="*/ 2393506 h 2393506"/>
              <a:gd name="connsiteX6" fmla="*/ 3035442 w 8143047"/>
              <a:gd name="connsiteY6" fmla="*/ 2379219 h 2393506"/>
              <a:gd name="connsiteX7" fmla="*/ 2256774 w 8143047"/>
              <a:gd name="connsiteY7" fmla="*/ 1264793 h 2393506"/>
              <a:gd name="connsiteX8" fmla="*/ 1563830 w 8143047"/>
              <a:gd name="connsiteY8" fmla="*/ 1236219 h 2393506"/>
              <a:gd name="connsiteX9" fmla="*/ 927860 w 8143047"/>
              <a:gd name="connsiteY9" fmla="*/ 843589 h 2393506"/>
              <a:gd name="connsiteX10" fmla="*/ 0 w 8143047"/>
              <a:gd name="connsiteY10" fmla="*/ 843587 h 2393506"/>
              <a:gd name="connsiteX11" fmla="*/ 0 w 8143047"/>
              <a:gd name="connsiteY11" fmla="*/ 0 h 2393506"/>
              <a:gd name="connsiteX0" fmla="*/ 0 w 8143047"/>
              <a:gd name="connsiteY0" fmla="*/ 14621 h 2408127"/>
              <a:gd name="connsiteX1" fmla="*/ 920893 w 8143047"/>
              <a:gd name="connsiteY1" fmla="*/ 14971 h 2408127"/>
              <a:gd name="connsiteX2" fmla="*/ 1570974 w 8143047"/>
              <a:gd name="connsiteY2" fmla="*/ 350727 h 2408127"/>
              <a:gd name="connsiteX3" fmla="*/ 8143047 w 8143047"/>
              <a:gd name="connsiteY3" fmla="*/ 14621 h 2408127"/>
              <a:gd name="connsiteX4" fmla="*/ 8143047 w 8143047"/>
              <a:gd name="connsiteY4" fmla="*/ 858208 h 2408127"/>
              <a:gd name="connsiteX5" fmla="*/ 6400149 w 8143047"/>
              <a:gd name="connsiteY5" fmla="*/ 2350977 h 2408127"/>
              <a:gd name="connsiteX6" fmla="*/ 3606943 w 8143047"/>
              <a:gd name="connsiteY6" fmla="*/ 2408127 h 2408127"/>
              <a:gd name="connsiteX7" fmla="*/ 3035442 w 8143047"/>
              <a:gd name="connsiteY7" fmla="*/ 2393840 h 2408127"/>
              <a:gd name="connsiteX8" fmla="*/ 2256774 w 8143047"/>
              <a:gd name="connsiteY8" fmla="*/ 1279414 h 2408127"/>
              <a:gd name="connsiteX9" fmla="*/ 1563830 w 8143047"/>
              <a:gd name="connsiteY9" fmla="*/ 1250840 h 2408127"/>
              <a:gd name="connsiteX10" fmla="*/ 927860 w 8143047"/>
              <a:gd name="connsiteY10" fmla="*/ 858210 h 2408127"/>
              <a:gd name="connsiteX11" fmla="*/ 0 w 8143047"/>
              <a:gd name="connsiteY11" fmla="*/ 858208 h 2408127"/>
              <a:gd name="connsiteX12" fmla="*/ 0 w 8143047"/>
              <a:gd name="connsiteY12" fmla="*/ 14621 h 2408127"/>
              <a:gd name="connsiteX0" fmla="*/ 0 w 8143047"/>
              <a:gd name="connsiteY0" fmla="*/ 14621 h 2408127"/>
              <a:gd name="connsiteX1" fmla="*/ 920893 w 8143047"/>
              <a:gd name="connsiteY1" fmla="*/ 14971 h 2408127"/>
              <a:gd name="connsiteX2" fmla="*/ 1570974 w 8143047"/>
              <a:gd name="connsiteY2" fmla="*/ 350727 h 2408127"/>
              <a:gd name="connsiteX3" fmla="*/ 8143047 w 8143047"/>
              <a:gd name="connsiteY3" fmla="*/ 14621 h 2408127"/>
              <a:gd name="connsiteX4" fmla="*/ 8143047 w 8143047"/>
              <a:gd name="connsiteY4" fmla="*/ 858208 h 2408127"/>
              <a:gd name="connsiteX5" fmla="*/ 6400149 w 8143047"/>
              <a:gd name="connsiteY5" fmla="*/ 2350977 h 2408127"/>
              <a:gd name="connsiteX6" fmla="*/ 3606943 w 8143047"/>
              <a:gd name="connsiteY6" fmla="*/ 2408127 h 2408127"/>
              <a:gd name="connsiteX7" fmla="*/ 3035442 w 8143047"/>
              <a:gd name="connsiteY7" fmla="*/ 2393840 h 2408127"/>
              <a:gd name="connsiteX8" fmla="*/ 2256774 w 8143047"/>
              <a:gd name="connsiteY8" fmla="*/ 1279414 h 2408127"/>
              <a:gd name="connsiteX9" fmla="*/ 1563830 w 8143047"/>
              <a:gd name="connsiteY9" fmla="*/ 1250840 h 2408127"/>
              <a:gd name="connsiteX10" fmla="*/ 927860 w 8143047"/>
              <a:gd name="connsiteY10" fmla="*/ 858210 h 2408127"/>
              <a:gd name="connsiteX11" fmla="*/ 0 w 8143047"/>
              <a:gd name="connsiteY11" fmla="*/ 858208 h 2408127"/>
              <a:gd name="connsiteX12" fmla="*/ 0 w 8143047"/>
              <a:gd name="connsiteY12" fmla="*/ 14621 h 2408127"/>
              <a:gd name="connsiteX0" fmla="*/ 0 w 8143047"/>
              <a:gd name="connsiteY0" fmla="*/ 14621 h 2408127"/>
              <a:gd name="connsiteX1" fmla="*/ 920893 w 8143047"/>
              <a:gd name="connsiteY1" fmla="*/ 14971 h 2408127"/>
              <a:gd name="connsiteX2" fmla="*/ 1570974 w 8143047"/>
              <a:gd name="connsiteY2" fmla="*/ 350727 h 2408127"/>
              <a:gd name="connsiteX3" fmla="*/ 8143047 w 8143047"/>
              <a:gd name="connsiteY3" fmla="*/ 14621 h 2408127"/>
              <a:gd name="connsiteX4" fmla="*/ 8143047 w 8143047"/>
              <a:gd name="connsiteY4" fmla="*/ 858208 h 2408127"/>
              <a:gd name="connsiteX5" fmla="*/ 6400149 w 8143047"/>
              <a:gd name="connsiteY5" fmla="*/ 2350977 h 2408127"/>
              <a:gd name="connsiteX6" fmla="*/ 3606943 w 8143047"/>
              <a:gd name="connsiteY6" fmla="*/ 2408127 h 2408127"/>
              <a:gd name="connsiteX7" fmla="*/ 3035442 w 8143047"/>
              <a:gd name="connsiteY7" fmla="*/ 2393840 h 2408127"/>
              <a:gd name="connsiteX8" fmla="*/ 2256774 w 8143047"/>
              <a:gd name="connsiteY8" fmla="*/ 1279414 h 2408127"/>
              <a:gd name="connsiteX9" fmla="*/ 1563830 w 8143047"/>
              <a:gd name="connsiteY9" fmla="*/ 1250840 h 2408127"/>
              <a:gd name="connsiteX10" fmla="*/ 927860 w 8143047"/>
              <a:gd name="connsiteY10" fmla="*/ 858210 h 2408127"/>
              <a:gd name="connsiteX11" fmla="*/ 0 w 8143047"/>
              <a:gd name="connsiteY11" fmla="*/ 858208 h 2408127"/>
              <a:gd name="connsiteX12" fmla="*/ 0 w 8143047"/>
              <a:gd name="connsiteY12" fmla="*/ 14621 h 2408127"/>
              <a:gd name="connsiteX0" fmla="*/ 0 w 8143047"/>
              <a:gd name="connsiteY0" fmla="*/ 13391 h 2406897"/>
              <a:gd name="connsiteX1" fmla="*/ 920893 w 8143047"/>
              <a:gd name="connsiteY1" fmla="*/ 13741 h 2406897"/>
              <a:gd name="connsiteX2" fmla="*/ 1570974 w 8143047"/>
              <a:gd name="connsiteY2" fmla="*/ 349497 h 2406897"/>
              <a:gd name="connsiteX3" fmla="*/ 2292493 w 8143047"/>
              <a:gd name="connsiteY3" fmla="*/ 385217 h 2406897"/>
              <a:gd name="connsiteX4" fmla="*/ 8143047 w 8143047"/>
              <a:gd name="connsiteY4" fmla="*/ 13391 h 2406897"/>
              <a:gd name="connsiteX5" fmla="*/ 8143047 w 8143047"/>
              <a:gd name="connsiteY5" fmla="*/ 856978 h 2406897"/>
              <a:gd name="connsiteX6" fmla="*/ 6400149 w 8143047"/>
              <a:gd name="connsiteY6" fmla="*/ 2349747 h 2406897"/>
              <a:gd name="connsiteX7" fmla="*/ 3606943 w 8143047"/>
              <a:gd name="connsiteY7" fmla="*/ 2406897 h 2406897"/>
              <a:gd name="connsiteX8" fmla="*/ 3035442 w 8143047"/>
              <a:gd name="connsiteY8" fmla="*/ 2392610 h 2406897"/>
              <a:gd name="connsiteX9" fmla="*/ 2256774 w 8143047"/>
              <a:gd name="connsiteY9" fmla="*/ 1278184 h 2406897"/>
              <a:gd name="connsiteX10" fmla="*/ 1563830 w 8143047"/>
              <a:gd name="connsiteY10" fmla="*/ 1249610 h 2406897"/>
              <a:gd name="connsiteX11" fmla="*/ 927860 w 8143047"/>
              <a:gd name="connsiteY11" fmla="*/ 856980 h 2406897"/>
              <a:gd name="connsiteX12" fmla="*/ 0 w 8143047"/>
              <a:gd name="connsiteY12" fmla="*/ 856978 h 2406897"/>
              <a:gd name="connsiteX13" fmla="*/ 0 w 8143047"/>
              <a:gd name="connsiteY13" fmla="*/ 13391 h 2406897"/>
              <a:gd name="connsiteX0" fmla="*/ 0 w 8143047"/>
              <a:gd name="connsiteY0" fmla="*/ 13391 h 2406897"/>
              <a:gd name="connsiteX1" fmla="*/ 920893 w 8143047"/>
              <a:gd name="connsiteY1" fmla="*/ 13741 h 2406897"/>
              <a:gd name="connsiteX2" fmla="*/ 1570974 w 8143047"/>
              <a:gd name="connsiteY2" fmla="*/ 349497 h 2406897"/>
              <a:gd name="connsiteX3" fmla="*/ 2292493 w 8143047"/>
              <a:gd name="connsiteY3" fmla="*/ 385217 h 2406897"/>
              <a:gd name="connsiteX4" fmla="*/ 8143047 w 8143047"/>
              <a:gd name="connsiteY4" fmla="*/ 13391 h 2406897"/>
              <a:gd name="connsiteX5" fmla="*/ 8143047 w 8143047"/>
              <a:gd name="connsiteY5" fmla="*/ 856978 h 2406897"/>
              <a:gd name="connsiteX6" fmla="*/ 6400149 w 8143047"/>
              <a:gd name="connsiteY6" fmla="*/ 2349747 h 2406897"/>
              <a:gd name="connsiteX7" fmla="*/ 3606943 w 8143047"/>
              <a:gd name="connsiteY7" fmla="*/ 2406897 h 2406897"/>
              <a:gd name="connsiteX8" fmla="*/ 3035442 w 8143047"/>
              <a:gd name="connsiteY8" fmla="*/ 2392610 h 2406897"/>
              <a:gd name="connsiteX9" fmla="*/ 2256774 w 8143047"/>
              <a:gd name="connsiteY9" fmla="*/ 1278184 h 2406897"/>
              <a:gd name="connsiteX10" fmla="*/ 1563830 w 8143047"/>
              <a:gd name="connsiteY10" fmla="*/ 1249610 h 2406897"/>
              <a:gd name="connsiteX11" fmla="*/ 927860 w 8143047"/>
              <a:gd name="connsiteY11" fmla="*/ 856980 h 2406897"/>
              <a:gd name="connsiteX12" fmla="*/ 0 w 8143047"/>
              <a:gd name="connsiteY12" fmla="*/ 856978 h 2406897"/>
              <a:gd name="connsiteX13" fmla="*/ 0 w 8143047"/>
              <a:gd name="connsiteY13" fmla="*/ 13391 h 2406897"/>
              <a:gd name="connsiteX0" fmla="*/ 0 w 8143047"/>
              <a:gd name="connsiteY0" fmla="*/ 13391 h 2406897"/>
              <a:gd name="connsiteX1" fmla="*/ 920893 w 8143047"/>
              <a:gd name="connsiteY1" fmla="*/ 13741 h 2406897"/>
              <a:gd name="connsiteX2" fmla="*/ 1570974 w 8143047"/>
              <a:gd name="connsiteY2" fmla="*/ 349497 h 2406897"/>
              <a:gd name="connsiteX3" fmla="*/ 2292493 w 8143047"/>
              <a:gd name="connsiteY3" fmla="*/ 385217 h 2406897"/>
              <a:gd name="connsiteX4" fmla="*/ 8143047 w 8143047"/>
              <a:gd name="connsiteY4" fmla="*/ 13391 h 2406897"/>
              <a:gd name="connsiteX5" fmla="*/ 8143047 w 8143047"/>
              <a:gd name="connsiteY5" fmla="*/ 856978 h 2406897"/>
              <a:gd name="connsiteX6" fmla="*/ 6400149 w 8143047"/>
              <a:gd name="connsiteY6" fmla="*/ 2349747 h 2406897"/>
              <a:gd name="connsiteX7" fmla="*/ 3606943 w 8143047"/>
              <a:gd name="connsiteY7" fmla="*/ 2406897 h 2406897"/>
              <a:gd name="connsiteX8" fmla="*/ 3035442 w 8143047"/>
              <a:gd name="connsiteY8" fmla="*/ 2392610 h 2406897"/>
              <a:gd name="connsiteX9" fmla="*/ 2256774 w 8143047"/>
              <a:gd name="connsiteY9" fmla="*/ 1278184 h 2406897"/>
              <a:gd name="connsiteX10" fmla="*/ 1563830 w 8143047"/>
              <a:gd name="connsiteY10" fmla="*/ 1249610 h 2406897"/>
              <a:gd name="connsiteX11" fmla="*/ 927860 w 8143047"/>
              <a:gd name="connsiteY11" fmla="*/ 856980 h 2406897"/>
              <a:gd name="connsiteX12" fmla="*/ 0 w 8143047"/>
              <a:gd name="connsiteY12" fmla="*/ 856978 h 2406897"/>
              <a:gd name="connsiteX13" fmla="*/ 0 w 8143047"/>
              <a:gd name="connsiteY13" fmla="*/ 13391 h 2406897"/>
              <a:gd name="connsiteX0" fmla="*/ 0 w 8143047"/>
              <a:gd name="connsiteY0" fmla="*/ 13806 h 2407312"/>
              <a:gd name="connsiteX1" fmla="*/ 920893 w 8143047"/>
              <a:gd name="connsiteY1" fmla="*/ 14156 h 2407312"/>
              <a:gd name="connsiteX2" fmla="*/ 1570974 w 8143047"/>
              <a:gd name="connsiteY2" fmla="*/ 349912 h 2407312"/>
              <a:gd name="connsiteX3" fmla="*/ 2306781 w 8143047"/>
              <a:gd name="connsiteY3" fmla="*/ 371345 h 2407312"/>
              <a:gd name="connsiteX4" fmla="*/ 8143047 w 8143047"/>
              <a:gd name="connsiteY4" fmla="*/ 13806 h 2407312"/>
              <a:gd name="connsiteX5" fmla="*/ 8143047 w 8143047"/>
              <a:gd name="connsiteY5" fmla="*/ 857393 h 2407312"/>
              <a:gd name="connsiteX6" fmla="*/ 6400149 w 8143047"/>
              <a:gd name="connsiteY6" fmla="*/ 2350162 h 2407312"/>
              <a:gd name="connsiteX7" fmla="*/ 3606943 w 8143047"/>
              <a:gd name="connsiteY7" fmla="*/ 2407312 h 2407312"/>
              <a:gd name="connsiteX8" fmla="*/ 3035442 w 8143047"/>
              <a:gd name="connsiteY8" fmla="*/ 2393025 h 2407312"/>
              <a:gd name="connsiteX9" fmla="*/ 2256774 w 8143047"/>
              <a:gd name="connsiteY9" fmla="*/ 1278599 h 2407312"/>
              <a:gd name="connsiteX10" fmla="*/ 1563830 w 8143047"/>
              <a:gd name="connsiteY10" fmla="*/ 1250025 h 2407312"/>
              <a:gd name="connsiteX11" fmla="*/ 927860 w 8143047"/>
              <a:gd name="connsiteY11" fmla="*/ 857395 h 2407312"/>
              <a:gd name="connsiteX12" fmla="*/ 0 w 8143047"/>
              <a:gd name="connsiteY12" fmla="*/ 857393 h 2407312"/>
              <a:gd name="connsiteX13" fmla="*/ 0 w 8143047"/>
              <a:gd name="connsiteY13" fmla="*/ 13806 h 2407312"/>
              <a:gd name="connsiteX0" fmla="*/ 0 w 8143047"/>
              <a:gd name="connsiteY0" fmla="*/ 7960 h 2401466"/>
              <a:gd name="connsiteX1" fmla="*/ 920893 w 8143047"/>
              <a:gd name="connsiteY1" fmla="*/ 8310 h 2401466"/>
              <a:gd name="connsiteX2" fmla="*/ 1570974 w 8143047"/>
              <a:gd name="connsiteY2" fmla="*/ 344066 h 2401466"/>
              <a:gd name="connsiteX3" fmla="*/ 2306781 w 8143047"/>
              <a:gd name="connsiteY3" fmla="*/ 365499 h 2401466"/>
              <a:gd name="connsiteX4" fmla="*/ 3042587 w 8143047"/>
              <a:gd name="connsiteY4" fmla="*/ 651249 h 2401466"/>
              <a:gd name="connsiteX5" fmla="*/ 8143047 w 8143047"/>
              <a:gd name="connsiteY5" fmla="*/ 7960 h 2401466"/>
              <a:gd name="connsiteX6" fmla="*/ 8143047 w 8143047"/>
              <a:gd name="connsiteY6" fmla="*/ 851547 h 2401466"/>
              <a:gd name="connsiteX7" fmla="*/ 6400149 w 8143047"/>
              <a:gd name="connsiteY7" fmla="*/ 2344316 h 2401466"/>
              <a:gd name="connsiteX8" fmla="*/ 3606943 w 8143047"/>
              <a:gd name="connsiteY8" fmla="*/ 2401466 h 2401466"/>
              <a:gd name="connsiteX9" fmla="*/ 3035442 w 8143047"/>
              <a:gd name="connsiteY9" fmla="*/ 2387179 h 2401466"/>
              <a:gd name="connsiteX10" fmla="*/ 2256774 w 8143047"/>
              <a:gd name="connsiteY10" fmla="*/ 1272753 h 2401466"/>
              <a:gd name="connsiteX11" fmla="*/ 1563830 w 8143047"/>
              <a:gd name="connsiteY11" fmla="*/ 1244179 h 2401466"/>
              <a:gd name="connsiteX12" fmla="*/ 927860 w 8143047"/>
              <a:gd name="connsiteY12" fmla="*/ 851549 h 2401466"/>
              <a:gd name="connsiteX13" fmla="*/ 0 w 8143047"/>
              <a:gd name="connsiteY13" fmla="*/ 851547 h 2401466"/>
              <a:gd name="connsiteX14" fmla="*/ 0 w 8143047"/>
              <a:gd name="connsiteY14" fmla="*/ 7960 h 2401466"/>
              <a:gd name="connsiteX0" fmla="*/ 0 w 8143047"/>
              <a:gd name="connsiteY0" fmla="*/ 7960 h 2401466"/>
              <a:gd name="connsiteX1" fmla="*/ 920893 w 8143047"/>
              <a:gd name="connsiteY1" fmla="*/ 8310 h 2401466"/>
              <a:gd name="connsiteX2" fmla="*/ 1570974 w 8143047"/>
              <a:gd name="connsiteY2" fmla="*/ 344066 h 2401466"/>
              <a:gd name="connsiteX3" fmla="*/ 2306781 w 8143047"/>
              <a:gd name="connsiteY3" fmla="*/ 365499 h 2401466"/>
              <a:gd name="connsiteX4" fmla="*/ 3042587 w 8143047"/>
              <a:gd name="connsiteY4" fmla="*/ 651249 h 2401466"/>
              <a:gd name="connsiteX5" fmla="*/ 8143047 w 8143047"/>
              <a:gd name="connsiteY5" fmla="*/ 7960 h 2401466"/>
              <a:gd name="connsiteX6" fmla="*/ 8143047 w 8143047"/>
              <a:gd name="connsiteY6" fmla="*/ 851547 h 2401466"/>
              <a:gd name="connsiteX7" fmla="*/ 6400149 w 8143047"/>
              <a:gd name="connsiteY7" fmla="*/ 2344316 h 2401466"/>
              <a:gd name="connsiteX8" fmla="*/ 3606943 w 8143047"/>
              <a:gd name="connsiteY8" fmla="*/ 2401466 h 2401466"/>
              <a:gd name="connsiteX9" fmla="*/ 3035442 w 8143047"/>
              <a:gd name="connsiteY9" fmla="*/ 2387179 h 2401466"/>
              <a:gd name="connsiteX10" fmla="*/ 2256774 w 8143047"/>
              <a:gd name="connsiteY10" fmla="*/ 1272753 h 2401466"/>
              <a:gd name="connsiteX11" fmla="*/ 1563830 w 8143047"/>
              <a:gd name="connsiteY11" fmla="*/ 1244179 h 2401466"/>
              <a:gd name="connsiteX12" fmla="*/ 927860 w 8143047"/>
              <a:gd name="connsiteY12" fmla="*/ 851549 h 2401466"/>
              <a:gd name="connsiteX13" fmla="*/ 0 w 8143047"/>
              <a:gd name="connsiteY13" fmla="*/ 851547 h 2401466"/>
              <a:gd name="connsiteX14" fmla="*/ 0 w 8143047"/>
              <a:gd name="connsiteY14" fmla="*/ 7960 h 2401466"/>
              <a:gd name="connsiteX0" fmla="*/ 0 w 8143047"/>
              <a:gd name="connsiteY0" fmla="*/ 7960 h 2401466"/>
              <a:gd name="connsiteX1" fmla="*/ 920893 w 8143047"/>
              <a:gd name="connsiteY1" fmla="*/ 8310 h 2401466"/>
              <a:gd name="connsiteX2" fmla="*/ 1570974 w 8143047"/>
              <a:gd name="connsiteY2" fmla="*/ 344066 h 2401466"/>
              <a:gd name="connsiteX3" fmla="*/ 2306781 w 8143047"/>
              <a:gd name="connsiteY3" fmla="*/ 365499 h 2401466"/>
              <a:gd name="connsiteX4" fmla="*/ 3042587 w 8143047"/>
              <a:gd name="connsiteY4" fmla="*/ 651249 h 2401466"/>
              <a:gd name="connsiteX5" fmla="*/ 8143047 w 8143047"/>
              <a:gd name="connsiteY5" fmla="*/ 7960 h 2401466"/>
              <a:gd name="connsiteX6" fmla="*/ 8143047 w 8143047"/>
              <a:gd name="connsiteY6" fmla="*/ 851547 h 2401466"/>
              <a:gd name="connsiteX7" fmla="*/ 6400149 w 8143047"/>
              <a:gd name="connsiteY7" fmla="*/ 2344316 h 2401466"/>
              <a:gd name="connsiteX8" fmla="*/ 3606943 w 8143047"/>
              <a:gd name="connsiteY8" fmla="*/ 2401466 h 2401466"/>
              <a:gd name="connsiteX9" fmla="*/ 3035442 w 8143047"/>
              <a:gd name="connsiteY9" fmla="*/ 2387179 h 2401466"/>
              <a:gd name="connsiteX10" fmla="*/ 2256774 w 8143047"/>
              <a:gd name="connsiteY10" fmla="*/ 1272753 h 2401466"/>
              <a:gd name="connsiteX11" fmla="*/ 1563830 w 8143047"/>
              <a:gd name="connsiteY11" fmla="*/ 1244179 h 2401466"/>
              <a:gd name="connsiteX12" fmla="*/ 927860 w 8143047"/>
              <a:gd name="connsiteY12" fmla="*/ 851549 h 2401466"/>
              <a:gd name="connsiteX13" fmla="*/ 0 w 8143047"/>
              <a:gd name="connsiteY13" fmla="*/ 851547 h 2401466"/>
              <a:gd name="connsiteX14" fmla="*/ 0 w 8143047"/>
              <a:gd name="connsiteY14" fmla="*/ 7960 h 2401466"/>
              <a:gd name="connsiteX0" fmla="*/ 0 w 8143047"/>
              <a:gd name="connsiteY0" fmla="*/ 11680 h 2405186"/>
              <a:gd name="connsiteX1" fmla="*/ 920893 w 8143047"/>
              <a:gd name="connsiteY1" fmla="*/ 12030 h 2405186"/>
              <a:gd name="connsiteX2" fmla="*/ 1570974 w 8143047"/>
              <a:gd name="connsiteY2" fmla="*/ 347786 h 2405186"/>
              <a:gd name="connsiteX3" fmla="*/ 2306781 w 8143047"/>
              <a:gd name="connsiteY3" fmla="*/ 369219 h 2405186"/>
              <a:gd name="connsiteX4" fmla="*/ 3042587 w 8143047"/>
              <a:gd name="connsiteY4" fmla="*/ 654969 h 2405186"/>
              <a:gd name="connsiteX5" fmla="*/ 6292993 w 8143047"/>
              <a:gd name="connsiteY5" fmla="*/ 604962 h 2405186"/>
              <a:gd name="connsiteX6" fmla="*/ 8143047 w 8143047"/>
              <a:gd name="connsiteY6" fmla="*/ 11680 h 2405186"/>
              <a:gd name="connsiteX7" fmla="*/ 8143047 w 8143047"/>
              <a:gd name="connsiteY7" fmla="*/ 855267 h 2405186"/>
              <a:gd name="connsiteX8" fmla="*/ 6400149 w 8143047"/>
              <a:gd name="connsiteY8" fmla="*/ 2348036 h 2405186"/>
              <a:gd name="connsiteX9" fmla="*/ 3606943 w 8143047"/>
              <a:gd name="connsiteY9" fmla="*/ 2405186 h 2405186"/>
              <a:gd name="connsiteX10" fmla="*/ 3035442 w 8143047"/>
              <a:gd name="connsiteY10" fmla="*/ 2390899 h 2405186"/>
              <a:gd name="connsiteX11" fmla="*/ 2256774 w 8143047"/>
              <a:gd name="connsiteY11" fmla="*/ 1276473 h 2405186"/>
              <a:gd name="connsiteX12" fmla="*/ 1563830 w 8143047"/>
              <a:gd name="connsiteY12" fmla="*/ 1247899 h 2405186"/>
              <a:gd name="connsiteX13" fmla="*/ 927860 w 8143047"/>
              <a:gd name="connsiteY13" fmla="*/ 855269 h 2405186"/>
              <a:gd name="connsiteX14" fmla="*/ 0 w 8143047"/>
              <a:gd name="connsiteY14" fmla="*/ 855267 h 2405186"/>
              <a:gd name="connsiteX15" fmla="*/ 0 w 8143047"/>
              <a:gd name="connsiteY15" fmla="*/ 11680 h 2405186"/>
              <a:gd name="connsiteX0" fmla="*/ 0 w 8143047"/>
              <a:gd name="connsiteY0" fmla="*/ 11680 h 2405186"/>
              <a:gd name="connsiteX1" fmla="*/ 920893 w 8143047"/>
              <a:gd name="connsiteY1" fmla="*/ 12030 h 2405186"/>
              <a:gd name="connsiteX2" fmla="*/ 1570974 w 8143047"/>
              <a:gd name="connsiteY2" fmla="*/ 347786 h 2405186"/>
              <a:gd name="connsiteX3" fmla="*/ 2306781 w 8143047"/>
              <a:gd name="connsiteY3" fmla="*/ 369219 h 2405186"/>
              <a:gd name="connsiteX4" fmla="*/ 3042587 w 8143047"/>
              <a:gd name="connsiteY4" fmla="*/ 654969 h 2405186"/>
              <a:gd name="connsiteX5" fmla="*/ 6292993 w 8143047"/>
              <a:gd name="connsiteY5" fmla="*/ 604962 h 2405186"/>
              <a:gd name="connsiteX6" fmla="*/ 8143047 w 8143047"/>
              <a:gd name="connsiteY6" fmla="*/ 11680 h 2405186"/>
              <a:gd name="connsiteX7" fmla="*/ 8143047 w 8143047"/>
              <a:gd name="connsiteY7" fmla="*/ 855267 h 2405186"/>
              <a:gd name="connsiteX8" fmla="*/ 6400149 w 8143047"/>
              <a:gd name="connsiteY8" fmla="*/ 2348036 h 2405186"/>
              <a:gd name="connsiteX9" fmla="*/ 3606943 w 8143047"/>
              <a:gd name="connsiteY9" fmla="*/ 2405186 h 2405186"/>
              <a:gd name="connsiteX10" fmla="*/ 3035442 w 8143047"/>
              <a:gd name="connsiteY10" fmla="*/ 2390899 h 2405186"/>
              <a:gd name="connsiteX11" fmla="*/ 2256774 w 8143047"/>
              <a:gd name="connsiteY11" fmla="*/ 1276473 h 2405186"/>
              <a:gd name="connsiteX12" fmla="*/ 1563830 w 8143047"/>
              <a:gd name="connsiteY12" fmla="*/ 1247899 h 2405186"/>
              <a:gd name="connsiteX13" fmla="*/ 927860 w 8143047"/>
              <a:gd name="connsiteY13" fmla="*/ 855269 h 2405186"/>
              <a:gd name="connsiteX14" fmla="*/ 0 w 8143047"/>
              <a:gd name="connsiteY14" fmla="*/ 855267 h 2405186"/>
              <a:gd name="connsiteX15" fmla="*/ 0 w 8143047"/>
              <a:gd name="connsiteY15" fmla="*/ 11680 h 2405186"/>
              <a:gd name="connsiteX0" fmla="*/ 0 w 8143047"/>
              <a:gd name="connsiteY0" fmla="*/ 25954 h 2419460"/>
              <a:gd name="connsiteX1" fmla="*/ 920893 w 8143047"/>
              <a:gd name="connsiteY1" fmla="*/ 26304 h 2419460"/>
              <a:gd name="connsiteX2" fmla="*/ 1570974 w 8143047"/>
              <a:gd name="connsiteY2" fmla="*/ 362060 h 2419460"/>
              <a:gd name="connsiteX3" fmla="*/ 2306781 w 8143047"/>
              <a:gd name="connsiteY3" fmla="*/ 383493 h 2419460"/>
              <a:gd name="connsiteX4" fmla="*/ 3042587 w 8143047"/>
              <a:gd name="connsiteY4" fmla="*/ 669243 h 2419460"/>
              <a:gd name="connsiteX5" fmla="*/ 6292993 w 8143047"/>
              <a:gd name="connsiteY5" fmla="*/ 619236 h 2419460"/>
              <a:gd name="connsiteX6" fmla="*/ 8143047 w 8143047"/>
              <a:gd name="connsiteY6" fmla="*/ 25954 h 2419460"/>
              <a:gd name="connsiteX7" fmla="*/ 8143047 w 8143047"/>
              <a:gd name="connsiteY7" fmla="*/ 869541 h 2419460"/>
              <a:gd name="connsiteX8" fmla="*/ 6400149 w 8143047"/>
              <a:gd name="connsiteY8" fmla="*/ 2362310 h 2419460"/>
              <a:gd name="connsiteX9" fmla="*/ 3606943 w 8143047"/>
              <a:gd name="connsiteY9" fmla="*/ 2419460 h 2419460"/>
              <a:gd name="connsiteX10" fmla="*/ 3035442 w 8143047"/>
              <a:gd name="connsiteY10" fmla="*/ 2405173 h 2419460"/>
              <a:gd name="connsiteX11" fmla="*/ 2256774 w 8143047"/>
              <a:gd name="connsiteY11" fmla="*/ 1290747 h 2419460"/>
              <a:gd name="connsiteX12" fmla="*/ 1563830 w 8143047"/>
              <a:gd name="connsiteY12" fmla="*/ 1262173 h 2419460"/>
              <a:gd name="connsiteX13" fmla="*/ 927860 w 8143047"/>
              <a:gd name="connsiteY13" fmla="*/ 869543 h 2419460"/>
              <a:gd name="connsiteX14" fmla="*/ 0 w 8143047"/>
              <a:gd name="connsiteY14" fmla="*/ 869541 h 2419460"/>
              <a:gd name="connsiteX15" fmla="*/ 0 w 8143047"/>
              <a:gd name="connsiteY15" fmla="*/ 25954 h 2419460"/>
              <a:gd name="connsiteX0" fmla="*/ 0 w 8143047"/>
              <a:gd name="connsiteY0" fmla="*/ 61675 h 2455181"/>
              <a:gd name="connsiteX1" fmla="*/ 920893 w 8143047"/>
              <a:gd name="connsiteY1" fmla="*/ 62025 h 2455181"/>
              <a:gd name="connsiteX2" fmla="*/ 1570974 w 8143047"/>
              <a:gd name="connsiteY2" fmla="*/ 397781 h 2455181"/>
              <a:gd name="connsiteX3" fmla="*/ 2306781 w 8143047"/>
              <a:gd name="connsiteY3" fmla="*/ 419214 h 2455181"/>
              <a:gd name="connsiteX4" fmla="*/ 3042587 w 8143047"/>
              <a:gd name="connsiteY4" fmla="*/ 704964 h 2455181"/>
              <a:gd name="connsiteX5" fmla="*/ 6292993 w 8143047"/>
              <a:gd name="connsiteY5" fmla="*/ 654957 h 2455181"/>
              <a:gd name="connsiteX6" fmla="*/ 7078805 w 8143047"/>
              <a:gd name="connsiteY6" fmla="*/ 104889 h 2455181"/>
              <a:gd name="connsiteX7" fmla="*/ 8143047 w 8143047"/>
              <a:gd name="connsiteY7" fmla="*/ 61675 h 2455181"/>
              <a:gd name="connsiteX8" fmla="*/ 8143047 w 8143047"/>
              <a:gd name="connsiteY8" fmla="*/ 905262 h 2455181"/>
              <a:gd name="connsiteX9" fmla="*/ 6400149 w 8143047"/>
              <a:gd name="connsiteY9" fmla="*/ 2398031 h 2455181"/>
              <a:gd name="connsiteX10" fmla="*/ 3606943 w 8143047"/>
              <a:gd name="connsiteY10" fmla="*/ 2455181 h 2455181"/>
              <a:gd name="connsiteX11" fmla="*/ 3035442 w 8143047"/>
              <a:gd name="connsiteY11" fmla="*/ 2440894 h 2455181"/>
              <a:gd name="connsiteX12" fmla="*/ 2256774 w 8143047"/>
              <a:gd name="connsiteY12" fmla="*/ 1326468 h 2455181"/>
              <a:gd name="connsiteX13" fmla="*/ 1563830 w 8143047"/>
              <a:gd name="connsiteY13" fmla="*/ 1297894 h 2455181"/>
              <a:gd name="connsiteX14" fmla="*/ 927860 w 8143047"/>
              <a:gd name="connsiteY14" fmla="*/ 905264 h 2455181"/>
              <a:gd name="connsiteX15" fmla="*/ 0 w 8143047"/>
              <a:gd name="connsiteY15" fmla="*/ 905262 h 2455181"/>
              <a:gd name="connsiteX16" fmla="*/ 0 w 8143047"/>
              <a:gd name="connsiteY16" fmla="*/ 61675 h 2455181"/>
              <a:gd name="connsiteX0" fmla="*/ 0 w 8143047"/>
              <a:gd name="connsiteY0" fmla="*/ 52615 h 2446121"/>
              <a:gd name="connsiteX1" fmla="*/ 920893 w 8143047"/>
              <a:gd name="connsiteY1" fmla="*/ 52965 h 2446121"/>
              <a:gd name="connsiteX2" fmla="*/ 1570974 w 8143047"/>
              <a:gd name="connsiteY2" fmla="*/ 388721 h 2446121"/>
              <a:gd name="connsiteX3" fmla="*/ 2306781 w 8143047"/>
              <a:gd name="connsiteY3" fmla="*/ 410154 h 2446121"/>
              <a:gd name="connsiteX4" fmla="*/ 3042587 w 8143047"/>
              <a:gd name="connsiteY4" fmla="*/ 695904 h 2446121"/>
              <a:gd name="connsiteX5" fmla="*/ 6292993 w 8143047"/>
              <a:gd name="connsiteY5" fmla="*/ 645897 h 2446121"/>
              <a:gd name="connsiteX6" fmla="*/ 7078805 w 8143047"/>
              <a:gd name="connsiteY6" fmla="*/ 95829 h 2446121"/>
              <a:gd name="connsiteX7" fmla="*/ 8143047 w 8143047"/>
              <a:gd name="connsiteY7" fmla="*/ 52615 h 2446121"/>
              <a:gd name="connsiteX8" fmla="*/ 8143047 w 8143047"/>
              <a:gd name="connsiteY8" fmla="*/ 896202 h 2446121"/>
              <a:gd name="connsiteX9" fmla="*/ 6400149 w 8143047"/>
              <a:gd name="connsiteY9" fmla="*/ 2388971 h 2446121"/>
              <a:gd name="connsiteX10" fmla="*/ 3606943 w 8143047"/>
              <a:gd name="connsiteY10" fmla="*/ 2446121 h 2446121"/>
              <a:gd name="connsiteX11" fmla="*/ 3035442 w 8143047"/>
              <a:gd name="connsiteY11" fmla="*/ 2431834 h 2446121"/>
              <a:gd name="connsiteX12" fmla="*/ 2256774 w 8143047"/>
              <a:gd name="connsiteY12" fmla="*/ 1317408 h 2446121"/>
              <a:gd name="connsiteX13" fmla="*/ 1563830 w 8143047"/>
              <a:gd name="connsiteY13" fmla="*/ 1288834 h 2446121"/>
              <a:gd name="connsiteX14" fmla="*/ 927860 w 8143047"/>
              <a:gd name="connsiteY14" fmla="*/ 896204 h 2446121"/>
              <a:gd name="connsiteX15" fmla="*/ 0 w 8143047"/>
              <a:gd name="connsiteY15" fmla="*/ 896202 h 2446121"/>
              <a:gd name="connsiteX16" fmla="*/ 0 w 8143047"/>
              <a:gd name="connsiteY16" fmla="*/ 52615 h 2446121"/>
              <a:gd name="connsiteX0" fmla="*/ 0 w 8143047"/>
              <a:gd name="connsiteY0" fmla="*/ 69715 h 2463221"/>
              <a:gd name="connsiteX1" fmla="*/ 920893 w 8143047"/>
              <a:gd name="connsiteY1" fmla="*/ 70065 h 2463221"/>
              <a:gd name="connsiteX2" fmla="*/ 1570974 w 8143047"/>
              <a:gd name="connsiteY2" fmla="*/ 405821 h 2463221"/>
              <a:gd name="connsiteX3" fmla="*/ 2306781 w 8143047"/>
              <a:gd name="connsiteY3" fmla="*/ 427254 h 2463221"/>
              <a:gd name="connsiteX4" fmla="*/ 3042587 w 8143047"/>
              <a:gd name="connsiteY4" fmla="*/ 713004 h 2463221"/>
              <a:gd name="connsiteX5" fmla="*/ 6292993 w 8143047"/>
              <a:gd name="connsiteY5" fmla="*/ 662997 h 2463221"/>
              <a:gd name="connsiteX6" fmla="*/ 7093092 w 8143047"/>
              <a:gd name="connsiteY6" fmla="*/ 62923 h 2463221"/>
              <a:gd name="connsiteX7" fmla="*/ 8143047 w 8143047"/>
              <a:gd name="connsiteY7" fmla="*/ 69715 h 2463221"/>
              <a:gd name="connsiteX8" fmla="*/ 8143047 w 8143047"/>
              <a:gd name="connsiteY8" fmla="*/ 913302 h 2463221"/>
              <a:gd name="connsiteX9" fmla="*/ 6400149 w 8143047"/>
              <a:gd name="connsiteY9" fmla="*/ 2406071 h 2463221"/>
              <a:gd name="connsiteX10" fmla="*/ 3606943 w 8143047"/>
              <a:gd name="connsiteY10" fmla="*/ 2463221 h 2463221"/>
              <a:gd name="connsiteX11" fmla="*/ 3035442 w 8143047"/>
              <a:gd name="connsiteY11" fmla="*/ 2448934 h 2463221"/>
              <a:gd name="connsiteX12" fmla="*/ 2256774 w 8143047"/>
              <a:gd name="connsiteY12" fmla="*/ 1334508 h 2463221"/>
              <a:gd name="connsiteX13" fmla="*/ 1563830 w 8143047"/>
              <a:gd name="connsiteY13" fmla="*/ 1305934 h 2463221"/>
              <a:gd name="connsiteX14" fmla="*/ 927860 w 8143047"/>
              <a:gd name="connsiteY14" fmla="*/ 913304 h 2463221"/>
              <a:gd name="connsiteX15" fmla="*/ 0 w 8143047"/>
              <a:gd name="connsiteY15" fmla="*/ 913302 h 2463221"/>
              <a:gd name="connsiteX16" fmla="*/ 0 w 8143047"/>
              <a:gd name="connsiteY16" fmla="*/ 69715 h 2463221"/>
              <a:gd name="connsiteX0" fmla="*/ 0 w 8143047"/>
              <a:gd name="connsiteY0" fmla="*/ 61407 h 2454913"/>
              <a:gd name="connsiteX1" fmla="*/ 920893 w 8143047"/>
              <a:gd name="connsiteY1" fmla="*/ 61757 h 2454913"/>
              <a:gd name="connsiteX2" fmla="*/ 1570974 w 8143047"/>
              <a:gd name="connsiteY2" fmla="*/ 397513 h 2454913"/>
              <a:gd name="connsiteX3" fmla="*/ 2306781 w 8143047"/>
              <a:gd name="connsiteY3" fmla="*/ 418946 h 2454913"/>
              <a:gd name="connsiteX4" fmla="*/ 3042587 w 8143047"/>
              <a:gd name="connsiteY4" fmla="*/ 704696 h 2454913"/>
              <a:gd name="connsiteX5" fmla="*/ 6292993 w 8143047"/>
              <a:gd name="connsiteY5" fmla="*/ 654689 h 2454913"/>
              <a:gd name="connsiteX6" fmla="*/ 7093092 w 8143047"/>
              <a:gd name="connsiteY6" fmla="*/ 76046 h 2454913"/>
              <a:gd name="connsiteX7" fmla="*/ 8143047 w 8143047"/>
              <a:gd name="connsiteY7" fmla="*/ 61407 h 2454913"/>
              <a:gd name="connsiteX8" fmla="*/ 8143047 w 8143047"/>
              <a:gd name="connsiteY8" fmla="*/ 904994 h 2454913"/>
              <a:gd name="connsiteX9" fmla="*/ 6400149 w 8143047"/>
              <a:gd name="connsiteY9" fmla="*/ 2397763 h 2454913"/>
              <a:gd name="connsiteX10" fmla="*/ 3606943 w 8143047"/>
              <a:gd name="connsiteY10" fmla="*/ 2454913 h 2454913"/>
              <a:gd name="connsiteX11" fmla="*/ 3035442 w 8143047"/>
              <a:gd name="connsiteY11" fmla="*/ 2440626 h 2454913"/>
              <a:gd name="connsiteX12" fmla="*/ 2256774 w 8143047"/>
              <a:gd name="connsiteY12" fmla="*/ 1326200 h 2454913"/>
              <a:gd name="connsiteX13" fmla="*/ 1563830 w 8143047"/>
              <a:gd name="connsiteY13" fmla="*/ 1297626 h 2454913"/>
              <a:gd name="connsiteX14" fmla="*/ 927860 w 8143047"/>
              <a:gd name="connsiteY14" fmla="*/ 904996 h 2454913"/>
              <a:gd name="connsiteX15" fmla="*/ 0 w 8143047"/>
              <a:gd name="connsiteY15" fmla="*/ 904994 h 2454913"/>
              <a:gd name="connsiteX16" fmla="*/ 0 w 8143047"/>
              <a:gd name="connsiteY16" fmla="*/ 61407 h 2454913"/>
              <a:gd name="connsiteX0" fmla="*/ 0 w 8143047"/>
              <a:gd name="connsiteY0" fmla="*/ 52110 h 2445616"/>
              <a:gd name="connsiteX1" fmla="*/ 920893 w 8143047"/>
              <a:gd name="connsiteY1" fmla="*/ 52460 h 2445616"/>
              <a:gd name="connsiteX2" fmla="*/ 1570974 w 8143047"/>
              <a:gd name="connsiteY2" fmla="*/ 388216 h 2445616"/>
              <a:gd name="connsiteX3" fmla="*/ 2306781 w 8143047"/>
              <a:gd name="connsiteY3" fmla="*/ 409649 h 2445616"/>
              <a:gd name="connsiteX4" fmla="*/ 3042587 w 8143047"/>
              <a:gd name="connsiteY4" fmla="*/ 695399 h 2445616"/>
              <a:gd name="connsiteX5" fmla="*/ 6292993 w 8143047"/>
              <a:gd name="connsiteY5" fmla="*/ 645392 h 2445616"/>
              <a:gd name="connsiteX6" fmla="*/ 7093092 w 8143047"/>
              <a:gd name="connsiteY6" fmla="*/ 66749 h 2445616"/>
              <a:gd name="connsiteX7" fmla="*/ 8143047 w 8143047"/>
              <a:gd name="connsiteY7" fmla="*/ 52110 h 2445616"/>
              <a:gd name="connsiteX8" fmla="*/ 8143047 w 8143047"/>
              <a:gd name="connsiteY8" fmla="*/ 895697 h 2445616"/>
              <a:gd name="connsiteX9" fmla="*/ 6400149 w 8143047"/>
              <a:gd name="connsiteY9" fmla="*/ 2388466 h 2445616"/>
              <a:gd name="connsiteX10" fmla="*/ 3606943 w 8143047"/>
              <a:gd name="connsiteY10" fmla="*/ 2445616 h 2445616"/>
              <a:gd name="connsiteX11" fmla="*/ 3035442 w 8143047"/>
              <a:gd name="connsiteY11" fmla="*/ 2431329 h 2445616"/>
              <a:gd name="connsiteX12" fmla="*/ 2256774 w 8143047"/>
              <a:gd name="connsiteY12" fmla="*/ 1316903 h 2445616"/>
              <a:gd name="connsiteX13" fmla="*/ 1563830 w 8143047"/>
              <a:gd name="connsiteY13" fmla="*/ 1288329 h 2445616"/>
              <a:gd name="connsiteX14" fmla="*/ 927860 w 8143047"/>
              <a:gd name="connsiteY14" fmla="*/ 895699 h 2445616"/>
              <a:gd name="connsiteX15" fmla="*/ 0 w 8143047"/>
              <a:gd name="connsiteY15" fmla="*/ 895697 h 2445616"/>
              <a:gd name="connsiteX16" fmla="*/ 0 w 8143047"/>
              <a:gd name="connsiteY16" fmla="*/ 52110 h 244561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6400149 w 8143047"/>
              <a:gd name="connsiteY9" fmla="*/ 2336356 h 2393506"/>
              <a:gd name="connsiteX10" fmla="*/ 3606943 w 8143047"/>
              <a:gd name="connsiteY10" fmla="*/ 2393506 h 2393506"/>
              <a:gd name="connsiteX11" fmla="*/ 3035442 w 8143047"/>
              <a:gd name="connsiteY11" fmla="*/ 2379219 h 2393506"/>
              <a:gd name="connsiteX12" fmla="*/ 2256774 w 8143047"/>
              <a:gd name="connsiteY12" fmla="*/ 1264793 h 2393506"/>
              <a:gd name="connsiteX13" fmla="*/ 1563830 w 8143047"/>
              <a:gd name="connsiteY13" fmla="*/ 1236219 h 2393506"/>
              <a:gd name="connsiteX14" fmla="*/ 927860 w 8143047"/>
              <a:gd name="connsiteY14" fmla="*/ 843589 h 2393506"/>
              <a:gd name="connsiteX15" fmla="*/ 0 w 8143047"/>
              <a:gd name="connsiteY15" fmla="*/ 843587 h 2393506"/>
              <a:gd name="connsiteX16" fmla="*/ 0 w 8143047"/>
              <a:gd name="connsiteY16" fmla="*/ 0 h 239350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6400149 w 8143047"/>
              <a:gd name="connsiteY9" fmla="*/ 2336356 h 2393506"/>
              <a:gd name="connsiteX10" fmla="*/ 3606943 w 8143047"/>
              <a:gd name="connsiteY10" fmla="*/ 2393506 h 2393506"/>
              <a:gd name="connsiteX11" fmla="*/ 3035442 w 8143047"/>
              <a:gd name="connsiteY11" fmla="*/ 2379219 h 2393506"/>
              <a:gd name="connsiteX12" fmla="*/ 2256774 w 8143047"/>
              <a:gd name="connsiteY12" fmla="*/ 1264793 h 2393506"/>
              <a:gd name="connsiteX13" fmla="*/ 1563830 w 8143047"/>
              <a:gd name="connsiteY13" fmla="*/ 1236219 h 2393506"/>
              <a:gd name="connsiteX14" fmla="*/ 927860 w 8143047"/>
              <a:gd name="connsiteY14" fmla="*/ 843589 h 2393506"/>
              <a:gd name="connsiteX15" fmla="*/ 0 w 8143047"/>
              <a:gd name="connsiteY15" fmla="*/ 843587 h 2393506"/>
              <a:gd name="connsiteX16" fmla="*/ 0 w 8143047"/>
              <a:gd name="connsiteY16" fmla="*/ 0 h 239350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6400149 w 8143047"/>
              <a:gd name="connsiteY9" fmla="*/ 2336356 h 2393506"/>
              <a:gd name="connsiteX10" fmla="*/ 3606943 w 8143047"/>
              <a:gd name="connsiteY10" fmla="*/ 2393506 h 2393506"/>
              <a:gd name="connsiteX11" fmla="*/ 3035442 w 8143047"/>
              <a:gd name="connsiteY11" fmla="*/ 2379219 h 2393506"/>
              <a:gd name="connsiteX12" fmla="*/ 2256774 w 8143047"/>
              <a:gd name="connsiteY12" fmla="*/ 1264793 h 2393506"/>
              <a:gd name="connsiteX13" fmla="*/ 1563830 w 8143047"/>
              <a:gd name="connsiteY13" fmla="*/ 1236219 h 2393506"/>
              <a:gd name="connsiteX14" fmla="*/ 927860 w 8143047"/>
              <a:gd name="connsiteY14" fmla="*/ 843589 h 2393506"/>
              <a:gd name="connsiteX15" fmla="*/ 0 w 8143047"/>
              <a:gd name="connsiteY15" fmla="*/ 843587 h 2393506"/>
              <a:gd name="connsiteX16" fmla="*/ 0 w 8143047"/>
              <a:gd name="connsiteY16" fmla="*/ 0 h 239350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7171674 w 8143047"/>
              <a:gd name="connsiteY9" fmla="*/ 950470 h 2393506"/>
              <a:gd name="connsiteX10" fmla="*/ 6400149 w 8143047"/>
              <a:gd name="connsiteY10" fmla="*/ 2336356 h 2393506"/>
              <a:gd name="connsiteX11" fmla="*/ 3606943 w 8143047"/>
              <a:gd name="connsiteY11" fmla="*/ 2393506 h 2393506"/>
              <a:gd name="connsiteX12" fmla="*/ 3035442 w 8143047"/>
              <a:gd name="connsiteY12" fmla="*/ 2379219 h 2393506"/>
              <a:gd name="connsiteX13" fmla="*/ 2256774 w 8143047"/>
              <a:gd name="connsiteY13" fmla="*/ 1264793 h 2393506"/>
              <a:gd name="connsiteX14" fmla="*/ 1563830 w 8143047"/>
              <a:gd name="connsiteY14" fmla="*/ 1236219 h 2393506"/>
              <a:gd name="connsiteX15" fmla="*/ 927860 w 8143047"/>
              <a:gd name="connsiteY15" fmla="*/ 843589 h 2393506"/>
              <a:gd name="connsiteX16" fmla="*/ 0 w 8143047"/>
              <a:gd name="connsiteY16" fmla="*/ 843587 h 2393506"/>
              <a:gd name="connsiteX17" fmla="*/ 0 w 8143047"/>
              <a:gd name="connsiteY17" fmla="*/ 0 h 239350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7171674 w 8143047"/>
              <a:gd name="connsiteY9" fmla="*/ 950470 h 2393506"/>
              <a:gd name="connsiteX10" fmla="*/ 6400149 w 8143047"/>
              <a:gd name="connsiteY10" fmla="*/ 2336356 h 2393506"/>
              <a:gd name="connsiteX11" fmla="*/ 3606943 w 8143047"/>
              <a:gd name="connsiteY11" fmla="*/ 2393506 h 2393506"/>
              <a:gd name="connsiteX12" fmla="*/ 3035442 w 8143047"/>
              <a:gd name="connsiteY12" fmla="*/ 2379219 h 2393506"/>
              <a:gd name="connsiteX13" fmla="*/ 2256774 w 8143047"/>
              <a:gd name="connsiteY13" fmla="*/ 1264793 h 2393506"/>
              <a:gd name="connsiteX14" fmla="*/ 1563830 w 8143047"/>
              <a:gd name="connsiteY14" fmla="*/ 1236219 h 2393506"/>
              <a:gd name="connsiteX15" fmla="*/ 927860 w 8143047"/>
              <a:gd name="connsiteY15" fmla="*/ 843589 h 2393506"/>
              <a:gd name="connsiteX16" fmla="*/ 0 w 8143047"/>
              <a:gd name="connsiteY16" fmla="*/ 843587 h 2393506"/>
              <a:gd name="connsiteX17" fmla="*/ 0 w 8143047"/>
              <a:gd name="connsiteY17" fmla="*/ 0 h 2393506"/>
              <a:gd name="connsiteX0" fmla="*/ 0 w 8143047"/>
              <a:gd name="connsiteY0" fmla="*/ 0 h 2393506"/>
              <a:gd name="connsiteX1" fmla="*/ 920893 w 8143047"/>
              <a:gd name="connsiteY1" fmla="*/ 350 h 2393506"/>
              <a:gd name="connsiteX2" fmla="*/ 1570974 w 8143047"/>
              <a:gd name="connsiteY2" fmla="*/ 336106 h 2393506"/>
              <a:gd name="connsiteX3" fmla="*/ 2306781 w 8143047"/>
              <a:gd name="connsiteY3" fmla="*/ 357539 h 2393506"/>
              <a:gd name="connsiteX4" fmla="*/ 3042587 w 8143047"/>
              <a:gd name="connsiteY4" fmla="*/ 643289 h 2393506"/>
              <a:gd name="connsiteX5" fmla="*/ 6292993 w 8143047"/>
              <a:gd name="connsiteY5" fmla="*/ 593282 h 2393506"/>
              <a:gd name="connsiteX6" fmla="*/ 7093092 w 8143047"/>
              <a:gd name="connsiteY6" fmla="*/ 14639 h 2393506"/>
              <a:gd name="connsiteX7" fmla="*/ 8143047 w 8143047"/>
              <a:gd name="connsiteY7" fmla="*/ 0 h 2393506"/>
              <a:gd name="connsiteX8" fmla="*/ 8143047 w 8143047"/>
              <a:gd name="connsiteY8" fmla="*/ 843587 h 2393506"/>
              <a:gd name="connsiteX9" fmla="*/ 7164531 w 8143047"/>
              <a:gd name="connsiteY9" fmla="*/ 893320 h 2393506"/>
              <a:gd name="connsiteX10" fmla="*/ 6400149 w 8143047"/>
              <a:gd name="connsiteY10" fmla="*/ 2336356 h 2393506"/>
              <a:gd name="connsiteX11" fmla="*/ 3606943 w 8143047"/>
              <a:gd name="connsiteY11" fmla="*/ 2393506 h 2393506"/>
              <a:gd name="connsiteX12" fmla="*/ 3035442 w 8143047"/>
              <a:gd name="connsiteY12" fmla="*/ 2379219 h 2393506"/>
              <a:gd name="connsiteX13" fmla="*/ 2256774 w 8143047"/>
              <a:gd name="connsiteY13" fmla="*/ 1264793 h 2393506"/>
              <a:gd name="connsiteX14" fmla="*/ 1563830 w 8143047"/>
              <a:gd name="connsiteY14" fmla="*/ 1236219 h 2393506"/>
              <a:gd name="connsiteX15" fmla="*/ 927860 w 8143047"/>
              <a:gd name="connsiteY15" fmla="*/ 843589 h 2393506"/>
              <a:gd name="connsiteX16" fmla="*/ 0 w 8143047"/>
              <a:gd name="connsiteY16" fmla="*/ 843587 h 2393506"/>
              <a:gd name="connsiteX17" fmla="*/ 0 w 8143047"/>
              <a:gd name="connsiteY17" fmla="*/ 0 h 2393506"/>
              <a:gd name="connsiteX0" fmla="*/ 0 w 8150191"/>
              <a:gd name="connsiteY0" fmla="*/ 0 h 2393506"/>
              <a:gd name="connsiteX1" fmla="*/ 920893 w 8150191"/>
              <a:gd name="connsiteY1" fmla="*/ 350 h 2393506"/>
              <a:gd name="connsiteX2" fmla="*/ 1570974 w 8150191"/>
              <a:gd name="connsiteY2" fmla="*/ 336106 h 2393506"/>
              <a:gd name="connsiteX3" fmla="*/ 2306781 w 8150191"/>
              <a:gd name="connsiteY3" fmla="*/ 357539 h 2393506"/>
              <a:gd name="connsiteX4" fmla="*/ 3042587 w 8150191"/>
              <a:gd name="connsiteY4" fmla="*/ 643289 h 2393506"/>
              <a:gd name="connsiteX5" fmla="*/ 6292993 w 8150191"/>
              <a:gd name="connsiteY5" fmla="*/ 593282 h 2393506"/>
              <a:gd name="connsiteX6" fmla="*/ 7093092 w 8150191"/>
              <a:gd name="connsiteY6" fmla="*/ 14639 h 2393506"/>
              <a:gd name="connsiteX7" fmla="*/ 8143047 w 8150191"/>
              <a:gd name="connsiteY7" fmla="*/ 0 h 2393506"/>
              <a:gd name="connsiteX8" fmla="*/ 8150191 w 8150191"/>
              <a:gd name="connsiteY8" fmla="*/ 879305 h 2393506"/>
              <a:gd name="connsiteX9" fmla="*/ 7164531 w 8150191"/>
              <a:gd name="connsiteY9" fmla="*/ 893320 h 2393506"/>
              <a:gd name="connsiteX10" fmla="*/ 6400149 w 8150191"/>
              <a:gd name="connsiteY10" fmla="*/ 2336356 h 2393506"/>
              <a:gd name="connsiteX11" fmla="*/ 3606943 w 8150191"/>
              <a:gd name="connsiteY11" fmla="*/ 2393506 h 2393506"/>
              <a:gd name="connsiteX12" fmla="*/ 3035442 w 8150191"/>
              <a:gd name="connsiteY12" fmla="*/ 2379219 h 2393506"/>
              <a:gd name="connsiteX13" fmla="*/ 2256774 w 8150191"/>
              <a:gd name="connsiteY13" fmla="*/ 1264793 h 2393506"/>
              <a:gd name="connsiteX14" fmla="*/ 1563830 w 8150191"/>
              <a:gd name="connsiteY14" fmla="*/ 1236219 h 2393506"/>
              <a:gd name="connsiteX15" fmla="*/ 927860 w 8150191"/>
              <a:gd name="connsiteY15" fmla="*/ 843589 h 2393506"/>
              <a:gd name="connsiteX16" fmla="*/ 0 w 8150191"/>
              <a:gd name="connsiteY16" fmla="*/ 843587 h 2393506"/>
              <a:gd name="connsiteX17" fmla="*/ 0 w 8150191"/>
              <a:gd name="connsiteY17" fmla="*/ 0 h 2393506"/>
              <a:gd name="connsiteX0" fmla="*/ 0 w 8150191"/>
              <a:gd name="connsiteY0" fmla="*/ 0 h 2393506"/>
              <a:gd name="connsiteX1" fmla="*/ 920893 w 8150191"/>
              <a:gd name="connsiteY1" fmla="*/ 350 h 2393506"/>
              <a:gd name="connsiteX2" fmla="*/ 1570974 w 8150191"/>
              <a:gd name="connsiteY2" fmla="*/ 336106 h 2393506"/>
              <a:gd name="connsiteX3" fmla="*/ 2306781 w 8150191"/>
              <a:gd name="connsiteY3" fmla="*/ 357539 h 2393506"/>
              <a:gd name="connsiteX4" fmla="*/ 3042587 w 8150191"/>
              <a:gd name="connsiteY4" fmla="*/ 643289 h 2393506"/>
              <a:gd name="connsiteX5" fmla="*/ 6292993 w 8150191"/>
              <a:gd name="connsiteY5" fmla="*/ 593282 h 2393506"/>
              <a:gd name="connsiteX6" fmla="*/ 7093092 w 8150191"/>
              <a:gd name="connsiteY6" fmla="*/ 14639 h 2393506"/>
              <a:gd name="connsiteX7" fmla="*/ 8143047 w 8150191"/>
              <a:gd name="connsiteY7" fmla="*/ 0 h 2393506"/>
              <a:gd name="connsiteX8" fmla="*/ 8150191 w 8150191"/>
              <a:gd name="connsiteY8" fmla="*/ 879305 h 2393506"/>
              <a:gd name="connsiteX9" fmla="*/ 7164531 w 8150191"/>
              <a:gd name="connsiteY9" fmla="*/ 893320 h 2393506"/>
              <a:gd name="connsiteX10" fmla="*/ 6400149 w 8150191"/>
              <a:gd name="connsiteY10" fmla="*/ 2336356 h 2393506"/>
              <a:gd name="connsiteX11" fmla="*/ 3606943 w 8150191"/>
              <a:gd name="connsiteY11" fmla="*/ 2393506 h 2393506"/>
              <a:gd name="connsiteX12" fmla="*/ 3035442 w 8150191"/>
              <a:gd name="connsiteY12" fmla="*/ 2379219 h 2393506"/>
              <a:gd name="connsiteX13" fmla="*/ 2256774 w 8150191"/>
              <a:gd name="connsiteY13" fmla="*/ 1264793 h 2393506"/>
              <a:gd name="connsiteX14" fmla="*/ 1563830 w 8150191"/>
              <a:gd name="connsiteY14" fmla="*/ 1236219 h 2393506"/>
              <a:gd name="connsiteX15" fmla="*/ 927860 w 8150191"/>
              <a:gd name="connsiteY15" fmla="*/ 843589 h 2393506"/>
              <a:gd name="connsiteX16" fmla="*/ 0 w 8150191"/>
              <a:gd name="connsiteY16" fmla="*/ 843587 h 2393506"/>
              <a:gd name="connsiteX17" fmla="*/ 0 w 8150191"/>
              <a:gd name="connsiteY17" fmla="*/ 0 h 2393506"/>
              <a:gd name="connsiteX0" fmla="*/ 0 w 8150191"/>
              <a:gd name="connsiteY0" fmla="*/ 0 h 2393506"/>
              <a:gd name="connsiteX1" fmla="*/ 920893 w 8150191"/>
              <a:gd name="connsiteY1" fmla="*/ 350 h 2393506"/>
              <a:gd name="connsiteX2" fmla="*/ 1570974 w 8150191"/>
              <a:gd name="connsiteY2" fmla="*/ 336106 h 2393506"/>
              <a:gd name="connsiteX3" fmla="*/ 2306781 w 8150191"/>
              <a:gd name="connsiteY3" fmla="*/ 357539 h 2393506"/>
              <a:gd name="connsiteX4" fmla="*/ 3042587 w 8150191"/>
              <a:gd name="connsiteY4" fmla="*/ 643289 h 2393506"/>
              <a:gd name="connsiteX5" fmla="*/ 6292993 w 8150191"/>
              <a:gd name="connsiteY5" fmla="*/ 593282 h 2393506"/>
              <a:gd name="connsiteX6" fmla="*/ 7093092 w 8150191"/>
              <a:gd name="connsiteY6" fmla="*/ 14639 h 2393506"/>
              <a:gd name="connsiteX7" fmla="*/ 8143047 w 8150191"/>
              <a:gd name="connsiteY7" fmla="*/ 0 h 2393506"/>
              <a:gd name="connsiteX8" fmla="*/ 8150191 w 8150191"/>
              <a:gd name="connsiteY8" fmla="*/ 879305 h 2393506"/>
              <a:gd name="connsiteX9" fmla="*/ 7164531 w 8150191"/>
              <a:gd name="connsiteY9" fmla="*/ 893320 h 2393506"/>
              <a:gd name="connsiteX10" fmla="*/ 6400149 w 8150191"/>
              <a:gd name="connsiteY10" fmla="*/ 2336356 h 2393506"/>
              <a:gd name="connsiteX11" fmla="*/ 3606943 w 8150191"/>
              <a:gd name="connsiteY11" fmla="*/ 2393506 h 2393506"/>
              <a:gd name="connsiteX12" fmla="*/ 3035442 w 8150191"/>
              <a:gd name="connsiteY12" fmla="*/ 2379219 h 2393506"/>
              <a:gd name="connsiteX13" fmla="*/ 2256774 w 8150191"/>
              <a:gd name="connsiteY13" fmla="*/ 1264793 h 2393506"/>
              <a:gd name="connsiteX14" fmla="*/ 1563830 w 8150191"/>
              <a:gd name="connsiteY14" fmla="*/ 1236219 h 2393506"/>
              <a:gd name="connsiteX15" fmla="*/ 927860 w 8150191"/>
              <a:gd name="connsiteY15" fmla="*/ 843589 h 2393506"/>
              <a:gd name="connsiteX16" fmla="*/ 0 w 8150191"/>
              <a:gd name="connsiteY16" fmla="*/ 843587 h 2393506"/>
              <a:gd name="connsiteX17" fmla="*/ 0 w 8150191"/>
              <a:gd name="connsiteY17" fmla="*/ 0 h 2393506"/>
              <a:gd name="connsiteX0" fmla="*/ 0 w 8150191"/>
              <a:gd name="connsiteY0" fmla="*/ 0 h 2393506"/>
              <a:gd name="connsiteX1" fmla="*/ 920893 w 8150191"/>
              <a:gd name="connsiteY1" fmla="*/ 350 h 2393506"/>
              <a:gd name="connsiteX2" fmla="*/ 1570974 w 8150191"/>
              <a:gd name="connsiteY2" fmla="*/ 336106 h 2393506"/>
              <a:gd name="connsiteX3" fmla="*/ 2306781 w 8150191"/>
              <a:gd name="connsiteY3" fmla="*/ 357539 h 2393506"/>
              <a:gd name="connsiteX4" fmla="*/ 3042587 w 8150191"/>
              <a:gd name="connsiteY4" fmla="*/ 643289 h 2393506"/>
              <a:gd name="connsiteX5" fmla="*/ 6292993 w 8150191"/>
              <a:gd name="connsiteY5" fmla="*/ 593282 h 2393506"/>
              <a:gd name="connsiteX6" fmla="*/ 7093092 w 8150191"/>
              <a:gd name="connsiteY6" fmla="*/ 14639 h 2393506"/>
              <a:gd name="connsiteX7" fmla="*/ 8143047 w 8150191"/>
              <a:gd name="connsiteY7" fmla="*/ 0 h 2393506"/>
              <a:gd name="connsiteX8" fmla="*/ 8150191 w 8150191"/>
              <a:gd name="connsiteY8" fmla="*/ 879305 h 2393506"/>
              <a:gd name="connsiteX9" fmla="*/ 7164531 w 8150191"/>
              <a:gd name="connsiteY9" fmla="*/ 893320 h 2393506"/>
              <a:gd name="connsiteX10" fmla="*/ 6400149 w 8150191"/>
              <a:gd name="connsiteY10" fmla="*/ 2336356 h 2393506"/>
              <a:gd name="connsiteX11" fmla="*/ 3606943 w 8150191"/>
              <a:gd name="connsiteY11" fmla="*/ 2393506 h 2393506"/>
              <a:gd name="connsiteX12" fmla="*/ 3035442 w 8150191"/>
              <a:gd name="connsiteY12" fmla="*/ 2379219 h 2393506"/>
              <a:gd name="connsiteX13" fmla="*/ 2256774 w 8150191"/>
              <a:gd name="connsiteY13" fmla="*/ 1264793 h 2393506"/>
              <a:gd name="connsiteX14" fmla="*/ 1563830 w 8150191"/>
              <a:gd name="connsiteY14" fmla="*/ 1236219 h 2393506"/>
              <a:gd name="connsiteX15" fmla="*/ 927860 w 8150191"/>
              <a:gd name="connsiteY15" fmla="*/ 843589 h 2393506"/>
              <a:gd name="connsiteX16" fmla="*/ 0 w 8150191"/>
              <a:gd name="connsiteY16" fmla="*/ 843587 h 2393506"/>
              <a:gd name="connsiteX17" fmla="*/ 0 w 8150191"/>
              <a:gd name="connsiteY17" fmla="*/ 0 h 2393506"/>
              <a:gd name="connsiteX0" fmla="*/ 0 w 8150191"/>
              <a:gd name="connsiteY0" fmla="*/ 0 h 2393506"/>
              <a:gd name="connsiteX1" fmla="*/ 920893 w 8150191"/>
              <a:gd name="connsiteY1" fmla="*/ 350 h 2393506"/>
              <a:gd name="connsiteX2" fmla="*/ 1570974 w 8150191"/>
              <a:gd name="connsiteY2" fmla="*/ 336106 h 2393506"/>
              <a:gd name="connsiteX3" fmla="*/ 2306781 w 8150191"/>
              <a:gd name="connsiteY3" fmla="*/ 357539 h 2393506"/>
              <a:gd name="connsiteX4" fmla="*/ 3042587 w 8150191"/>
              <a:gd name="connsiteY4" fmla="*/ 643289 h 2393506"/>
              <a:gd name="connsiteX5" fmla="*/ 6292993 w 8150191"/>
              <a:gd name="connsiteY5" fmla="*/ 593282 h 2393506"/>
              <a:gd name="connsiteX6" fmla="*/ 7093092 w 8150191"/>
              <a:gd name="connsiteY6" fmla="*/ 14639 h 2393506"/>
              <a:gd name="connsiteX7" fmla="*/ 8143047 w 8150191"/>
              <a:gd name="connsiteY7" fmla="*/ 0 h 2393506"/>
              <a:gd name="connsiteX8" fmla="*/ 8150191 w 8150191"/>
              <a:gd name="connsiteY8" fmla="*/ 879305 h 2393506"/>
              <a:gd name="connsiteX9" fmla="*/ 7164531 w 8150191"/>
              <a:gd name="connsiteY9" fmla="*/ 893320 h 2393506"/>
              <a:gd name="connsiteX10" fmla="*/ 6400149 w 8150191"/>
              <a:gd name="connsiteY10" fmla="*/ 2336356 h 2393506"/>
              <a:gd name="connsiteX11" fmla="*/ 3606943 w 8150191"/>
              <a:gd name="connsiteY11" fmla="*/ 2393506 h 2393506"/>
              <a:gd name="connsiteX12" fmla="*/ 3035442 w 8150191"/>
              <a:gd name="connsiteY12" fmla="*/ 2379219 h 2393506"/>
              <a:gd name="connsiteX13" fmla="*/ 2256774 w 8150191"/>
              <a:gd name="connsiteY13" fmla="*/ 1264793 h 2393506"/>
              <a:gd name="connsiteX14" fmla="*/ 1563830 w 8150191"/>
              <a:gd name="connsiteY14" fmla="*/ 1236219 h 2393506"/>
              <a:gd name="connsiteX15" fmla="*/ 927860 w 8150191"/>
              <a:gd name="connsiteY15" fmla="*/ 843589 h 2393506"/>
              <a:gd name="connsiteX16" fmla="*/ 0 w 8150191"/>
              <a:gd name="connsiteY16" fmla="*/ 843587 h 2393506"/>
              <a:gd name="connsiteX17" fmla="*/ 0 w 8150191"/>
              <a:gd name="connsiteY17" fmla="*/ 0 h 2393506"/>
              <a:gd name="connsiteX0" fmla="*/ 0 w 8150191"/>
              <a:gd name="connsiteY0" fmla="*/ 0 h 2406354"/>
              <a:gd name="connsiteX1" fmla="*/ 920893 w 8150191"/>
              <a:gd name="connsiteY1" fmla="*/ 350 h 2406354"/>
              <a:gd name="connsiteX2" fmla="*/ 1570974 w 8150191"/>
              <a:gd name="connsiteY2" fmla="*/ 336106 h 2406354"/>
              <a:gd name="connsiteX3" fmla="*/ 2306781 w 8150191"/>
              <a:gd name="connsiteY3" fmla="*/ 357539 h 2406354"/>
              <a:gd name="connsiteX4" fmla="*/ 3042587 w 8150191"/>
              <a:gd name="connsiteY4" fmla="*/ 643289 h 2406354"/>
              <a:gd name="connsiteX5" fmla="*/ 6292993 w 8150191"/>
              <a:gd name="connsiteY5" fmla="*/ 593282 h 2406354"/>
              <a:gd name="connsiteX6" fmla="*/ 7093092 w 8150191"/>
              <a:gd name="connsiteY6" fmla="*/ 14639 h 2406354"/>
              <a:gd name="connsiteX7" fmla="*/ 8143047 w 8150191"/>
              <a:gd name="connsiteY7" fmla="*/ 0 h 2406354"/>
              <a:gd name="connsiteX8" fmla="*/ 8150191 w 8150191"/>
              <a:gd name="connsiteY8" fmla="*/ 879305 h 2406354"/>
              <a:gd name="connsiteX9" fmla="*/ 7164531 w 8150191"/>
              <a:gd name="connsiteY9" fmla="*/ 893320 h 2406354"/>
              <a:gd name="connsiteX10" fmla="*/ 6385861 w 8150191"/>
              <a:gd name="connsiteY10" fmla="*/ 2379218 h 2406354"/>
              <a:gd name="connsiteX11" fmla="*/ 3606943 w 8150191"/>
              <a:gd name="connsiteY11" fmla="*/ 2393506 h 2406354"/>
              <a:gd name="connsiteX12" fmla="*/ 3035442 w 8150191"/>
              <a:gd name="connsiteY12" fmla="*/ 2379219 h 2406354"/>
              <a:gd name="connsiteX13" fmla="*/ 2256774 w 8150191"/>
              <a:gd name="connsiteY13" fmla="*/ 1264793 h 2406354"/>
              <a:gd name="connsiteX14" fmla="*/ 1563830 w 8150191"/>
              <a:gd name="connsiteY14" fmla="*/ 1236219 h 2406354"/>
              <a:gd name="connsiteX15" fmla="*/ 927860 w 8150191"/>
              <a:gd name="connsiteY15" fmla="*/ 843589 h 2406354"/>
              <a:gd name="connsiteX16" fmla="*/ 0 w 8150191"/>
              <a:gd name="connsiteY16" fmla="*/ 843587 h 2406354"/>
              <a:gd name="connsiteX17" fmla="*/ 0 w 8150191"/>
              <a:gd name="connsiteY17" fmla="*/ 0 h 2406354"/>
              <a:gd name="connsiteX0" fmla="*/ 0 w 8150191"/>
              <a:gd name="connsiteY0" fmla="*/ 0 h 2394991"/>
              <a:gd name="connsiteX1" fmla="*/ 920893 w 8150191"/>
              <a:gd name="connsiteY1" fmla="*/ 350 h 2394991"/>
              <a:gd name="connsiteX2" fmla="*/ 1570974 w 8150191"/>
              <a:gd name="connsiteY2" fmla="*/ 336106 h 2394991"/>
              <a:gd name="connsiteX3" fmla="*/ 2306781 w 8150191"/>
              <a:gd name="connsiteY3" fmla="*/ 357539 h 2394991"/>
              <a:gd name="connsiteX4" fmla="*/ 3042587 w 8150191"/>
              <a:gd name="connsiteY4" fmla="*/ 643289 h 2394991"/>
              <a:gd name="connsiteX5" fmla="*/ 6292993 w 8150191"/>
              <a:gd name="connsiteY5" fmla="*/ 593282 h 2394991"/>
              <a:gd name="connsiteX6" fmla="*/ 7093092 w 8150191"/>
              <a:gd name="connsiteY6" fmla="*/ 14639 h 2394991"/>
              <a:gd name="connsiteX7" fmla="*/ 8143047 w 8150191"/>
              <a:gd name="connsiteY7" fmla="*/ 0 h 2394991"/>
              <a:gd name="connsiteX8" fmla="*/ 8150191 w 8150191"/>
              <a:gd name="connsiteY8" fmla="*/ 879305 h 2394991"/>
              <a:gd name="connsiteX9" fmla="*/ 7164531 w 8150191"/>
              <a:gd name="connsiteY9" fmla="*/ 893320 h 2394991"/>
              <a:gd name="connsiteX10" fmla="*/ 6385861 w 8150191"/>
              <a:gd name="connsiteY10" fmla="*/ 2379218 h 2394991"/>
              <a:gd name="connsiteX11" fmla="*/ 3606943 w 8150191"/>
              <a:gd name="connsiteY11" fmla="*/ 2393506 h 2394991"/>
              <a:gd name="connsiteX12" fmla="*/ 3035442 w 8150191"/>
              <a:gd name="connsiteY12" fmla="*/ 2379219 h 2394991"/>
              <a:gd name="connsiteX13" fmla="*/ 2256774 w 8150191"/>
              <a:gd name="connsiteY13" fmla="*/ 1264793 h 2394991"/>
              <a:gd name="connsiteX14" fmla="*/ 1563830 w 8150191"/>
              <a:gd name="connsiteY14" fmla="*/ 1236219 h 2394991"/>
              <a:gd name="connsiteX15" fmla="*/ 927860 w 8150191"/>
              <a:gd name="connsiteY15" fmla="*/ 843589 h 2394991"/>
              <a:gd name="connsiteX16" fmla="*/ 0 w 8150191"/>
              <a:gd name="connsiteY16" fmla="*/ 843587 h 2394991"/>
              <a:gd name="connsiteX17" fmla="*/ 0 w 8150191"/>
              <a:gd name="connsiteY17" fmla="*/ 0 h 239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0191" h="2394991">
                <a:moveTo>
                  <a:pt x="0" y="0"/>
                </a:moveTo>
                <a:lnTo>
                  <a:pt x="920893" y="350"/>
                </a:lnTo>
                <a:cubicBezTo>
                  <a:pt x="1562532" y="349261"/>
                  <a:pt x="781619" y="-92461"/>
                  <a:pt x="1570974" y="336106"/>
                </a:cubicBezTo>
                <a:cubicBezTo>
                  <a:pt x="2300827" y="370635"/>
                  <a:pt x="1247155" y="320688"/>
                  <a:pt x="2306781" y="357539"/>
                </a:cubicBezTo>
                <a:cubicBezTo>
                  <a:pt x="3068781" y="661148"/>
                  <a:pt x="2227039" y="331404"/>
                  <a:pt x="3042587" y="643289"/>
                </a:cubicBezTo>
                <a:cubicBezTo>
                  <a:pt x="3647424" y="623048"/>
                  <a:pt x="5421485" y="636203"/>
                  <a:pt x="6292993" y="593282"/>
                </a:cubicBezTo>
                <a:cubicBezTo>
                  <a:pt x="7102619" y="21782"/>
                  <a:pt x="6284687" y="585007"/>
                  <a:pt x="7093092" y="14639"/>
                </a:cubicBezTo>
                <a:cubicBezTo>
                  <a:pt x="8144384" y="-12803"/>
                  <a:pt x="7088183" y="23767"/>
                  <a:pt x="8143047" y="0"/>
                </a:cubicBezTo>
                <a:cubicBezTo>
                  <a:pt x="8145428" y="293102"/>
                  <a:pt x="8147810" y="586203"/>
                  <a:pt x="8150191" y="879305"/>
                </a:cubicBezTo>
                <a:cubicBezTo>
                  <a:pt x="7179861" y="891270"/>
                  <a:pt x="8147957" y="887413"/>
                  <a:pt x="7164531" y="893320"/>
                </a:cubicBezTo>
                <a:cubicBezTo>
                  <a:pt x="6431135" y="2327977"/>
                  <a:pt x="7150242" y="949278"/>
                  <a:pt x="6385861" y="2379218"/>
                </a:cubicBezTo>
                <a:cubicBezTo>
                  <a:pt x="5001194" y="2401794"/>
                  <a:pt x="4208208" y="2393506"/>
                  <a:pt x="3606943" y="2393506"/>
                </a:cubicBezTo>
                <a:cubicBezTo>
                  <a:pt x="2862832" y="2377983"/>
                  <a:pt x="3439063" y="2387554"/>
                  <a:pt x="3035442" y="2379219"/>
                </a:cubicBezTo>
                <a:cubicBezTo>
                  <a:pt x="2502071" y="1606457"/>
                  <a:pt x="2511567" y="1635077"/>
                  <a:pt x="2256774" y="1264793"/>
                </a:cubicBezTo>
                <a:cubicBezTo>
                  <a:pt x="1966262" y="1273127"/>
                  <a:pt x="1782935" y="1306420"/>
                  <a:pt x="1563830" y="1236219"/>
                </a:cubicBezTo>
                <a:lnTo>
                  <a:pt x="927860" y="843589"/>
                </a:lnTo>
                <a:lnTo>
                  <a:pt x="0" y="843587"/>
                </a:lnTo>
                <a:lnTo>
                  <a:pt x="0" y="0"/>
                </a:lnTo>
                <a:close/>
              </a:path>
            </a:pathLst>
          </a:custGeom>
          <a:solidFill>
            <a:srgbClr val="E9E9E9"/>
          </a:solidFill>
          <a:ln>
            <a:solidFill>
              <a:schemeClr val="tx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74295" tIns="74295" rIns="74295" bIns="74295" numCol="1" rtlCol="0" anchor="t" anchorCtr="0" compatLnSpc="1">
            <a:prstTxWarp prst="textNoShape">
              <a:avLst/>
            </a:prstTxWarp>
            <a:noAutofit/>
          </a:bodyPr>
          <a:lstStyle/>
          <a:p>
            <a:pPr algn="l" eaLnBrk="0" hangingPunct="0">
              <a:spcBef>
                <a:spcPct val="20000"/>
              </a:spcBef>
            </a:pPr>
            <a:endParaRPr lang="en-US" sz="1787" i="1" dirty="0"/>
          </a:p>
        </p:txBody>
      </p:sp>
      <p:sp>
        <p:nvSpPr>
          <p:cNvPr id="2" name="Title 1"/>
          <p:cNvSpPr>
            <a:spLocks noGrp="1"/>
          </p:cNvSpPr>
          <p:nvPr>
            <p:ph type="title"/>
          </p:nvPr>
        </p:nvSpPr>
        <p:spPr/>
        <p:txBody>
          <a:bodyPr/>
          <a:lstStyle/>
          <a:p>
            <a:r>
              <a:rPr lang="en-US" dirty="0" smtClean="0"/>
              <a:t>Bringing together the necessary people</a:t>
            </a:r>
            <a:endParaRPr lang="en-US" dirty="0"/>
          </a:p>
        </p:txBody>
      </p:sp>
      <p:grpSp>
        <p:nvGrpSpPr>
          <p:cNvPr id="94" name="Group 5"/>
          <p:cNvGrpSpPr>
            <a:grpSpLocks noChangeAspect="1"/>
          </p:cNvGrpSpPr>
          <p:nvPr/>
        </p:nvGrpSpPr>
        <p:grpSpPr>
          <a:xfrm>
            <a:off x="2562937" y="1592382"/>
            <a:ext cx="445504" cy="1063764"/>
            <a:chOff x="741362" y="1755648"/>
            <a:chExt cx="838201" cy="2001438"/>
          </a:xfrm>
          <a:effectLst>
            <a:outerShdw blurRad="50800" dist="38100" algn="l" rotWithShape="0">
              <a:prstClr val="black">
                <a:alpha val="40000"/>
              </a:prstClr>
            </a:outerShdw>
          </a:effectLst>
        </p:grpSpPr>
        <p:sp>
          <p:nvSpPr>
            <p:cNvPr id="95" name="Rectangle 4"/>
            <p:cNvSpPr>
              <a:spLocks noChangeArrowheads="1"/>
            </p:cNvSpPr>
            <p:nvPr/>
          </p:nvSpPr>
          <p:spPr bwMode="auto">
            <a:xfrm>
              <a:off x="741362" y="2213932"/>
              <a:ext cx="838200" cy="1543154"/>
            </a:xfrm>
            <a:prstGeom prst="rect">
              <a:avLst/>
            </a:prstGeom>
            <a:gradFill flip="none" rotWithShape="1">
              <a:gsLst>
                <a:gs pos="0">
                  <a:schemeClr val="accent5">
                    <a:lumMod val="50000"/>
                  </a:schemeClr>
                </a:gs>
                <a:gs pos="50000">
                  <a:schemeClr val="accent5">
                    <a:lumMod val="75000"/>
                  </a:schemeClr>
                </a:gs>
                <a:gs pos="100000">
                  <a:schemeClr val="accent5">
                    <a:lumMod val="50000"/>
                  </a:schemeClr>
                </a:gs>
              </a:gsLst>
              <a:lin ang="10800000" scaled="1"/>
              <a:tileRect/>
            </a:gradFill>
            <a:ln w="9525">
              <a:gradFill>
                <a:gsLst>
                  <a:gs pos="0">
                    <a:schemeClr val="accent5">
                      <a:lumMod val="50000"/>
                    </a:schemeClr>
                  </a:gs>
                  <a:gs pos="50000">
                    <a:schemeClr val="accent5">
                      <a:lumMod val="50000"/>
                    </a:schemeClr>
                  </a:gs>
                  <a:gs pos="100000">
                    <a:schemeClr val="accent5">
                      <a:lumMod val="75000"/>
                    </a:schemeClr>
                  </a:gs>
                </a:gsLst>
                <a:lin ang="5400000" scaled="0"/>
              </a:gradFill>
              <a:miter lim="800000"/>
              <a:headEnd/>
              <a:tailEnd/>
            </a:ln>
          </p:spPr>
          <p:txBody>
            <a:bodyPr vert="vert270" wrap="none" anchor="ctr"/>
            <a:lstStyle/>
            <a:p>
              <a:pPr algn="ctr"/>
              <a:endParaRPr lang="en-US" sz="1462" dirty="0">
                <a:ln>
                  <a:solidFill>
                    <a:schemeClr val="bg1">
                      <a:alpha val="0"/>
                    </a:schemeClr>
                  </a:solidFill>
                </a:ln>
                <a:solidFill>
                  <a:schemeClr val="bg1"/>
                </a:solidFill>
              </a:endParaRPr>
            </a:p>
          </p:txBody>
        </p:sp>
        <p:grpSp>
          <p:nvGrpSpPr>
            <p:cNvPr id="96" name="Group 37"/>
            <p:cNvGrpSpPr/>
            <p:nvPr/>
          </p:nvGrpSpPr>
          <p:grpSpPr>
            <a:xfrm>
              <a:off x="741362" y="1755648"/>
              <a:ext cx="838201" cy="450851"/>
              <a:chOff x="738186" y="1749424"/>
              <a:chExt cx="838201" cy="450851"/>
            </a:xfrm>
          </p:grpSpPr>
          <p:sp>
            <p:nvSpPr>
              <p:cNvPr id="97"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5">
                      <a:lumMod val="50000"/>
                    </a:schemeClr>
                  </a:gs>
                  <a:gs pos="50000">
                    <a:schemeClr val="accent5">
                      <a:lumMod val="50000"/>
                    </a:schemeClr>
                  </a:gs>
                  <a:gs pos="100000">
                    <a:schemeClr val="accent5">
                      <a:lumMod val="75000"/>
                    </a:schemeClr>
                  </a:gs>
                </a:gsLst>
                <a:lin ang="5400000" scaled="1"/>
                <a:tileRect/>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sp>
            <p:nvSpPr>
              <p:cNvPr id="98"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5">
                      <a:lumMod val="50000"/>
                    </a:schemeClr>
                  </a:gs>
                  <a:gs pos="50000">
                    <a:schemeClr val="accent5">
                      <a:lumMod val="50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sp>
            <p:nvSpPr>
              <p:cNvPr id="99"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sp>
            <p:nvSpPr>
              <p:cNvPr id="100"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sp>
            <p:nvSpPr>
              <p:cNvPr id="101"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50000"/>
                    </a:schemeClr>
                  </a:gs>
                  <a:gs pos="100000">
                    <a:schemeClr val="accent5">
                      <a:lumMod val="75000"/>
                    </a:schemeClr>
                  </a:gs>
                </a:gsLst>
                <a:lin ang="5400000" scaled="1"/>
              </a:grad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sp>
            <p:nvSpPr>
              <p:cNvPr id="102"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5">
                      <a:lumMod val="50000"/>
                    </a:schemeClr>
                  </a:gs>
                  <a:gs pos="50000">
                    <a:schemeClr val="accent5">
                      <a:lumMod val="75000"/>
                    </a:schemeClr>
                  </a:gs>
                  <a:gs pos="100000">
                    <a:schemeClr val="accent5">
                      <a:lumMod val="75000"/>
                    </a:schemeClr>
                  </a:gs>
                </a:gsLst>
                <a:lin ang="5400000" scaled="1"/>
              </a:gradFill>
              <a:ln w="9525">
                <a:noFill/>
                <a:round/>
                <a:headEnd/>
                <a:tailEnd/>
              </a:ln>
            </p:spPr>
            <p:txBody>
              <a:bodyPr wrap="none" anchor="ctr"/>
              <a:lstStyle/>
              <a:p>
                <a:endParaRPr lang="en-US" sz="1462" dirty="0"/>
              </a:p>
            </p:txBody>
          </p:sp>
          <p:sp>
            <p:nvSpPr>
              <p:cNvPr id="103" name="Line 11"/>
              <p:cNvSpPr>
                <a:spLocks noChangeShapeType="1"/>
              </p:cNvSpPr>
              <p:nvPr/>
            </p:nvSpPr>
            <p:spPr bwMode="auto">
              <a:xfrm>
                <a:off x="1157285" y="1749424"/>
                <a:ext cx="0" cy="450851"/>
              </a:xfrm>
              <a:prstGeom prst="line">
                <a:avLst/>
              </a:prstGeom>
              <a:noFill/>
              <a:ln w="9525">
                <a:gradFill>
                  <a:gsLst>
                    <a:gs pos="0">
                      <a:schemeClr val="accent5">
                        <a:lumMod val="50000"/>
                      </a:schemeClr>
                    </a:gs>
                    <a:gs pos="50000">
                      <a:schemeClr val="accent5">
                        <a:lumMod val="50000"/>
                      </a:schemeClr>
                    </a:gs>
                    <a:gs pos="100000">
                      <a:schemeClr val="accent5">
                        <a:lumMod val="75000"/>
                      </a:schemeClr>
                    </a:gs>
                  </a:gsLst>
                  <a:lin ang="5400000" scaled="0"/>
                </a:gradFill>
                <a:round/>
                <a:headEnd/>
                <a:tailEnd/>
              </a:ln>
            </p:spPr>
            <p:txBody>
              <a:bodyPr wrap="none" anchor="ctr"/>
              <a:lstStyle/>
              <a:p>
                <a:endParaRPr lang="en-US" sz="1462" dirty="0"/>
              </a:p>
            </p:txBody>
          </p:sp>
        </p:grpSp>
      </p:grpSp>
      <p:grpSp>
        <p:nvGrpSpPr>
          <p:cNvPr id="104" name="Group 103"/>
          <p:cNvGrpSpPr>
            <a:grpSpLocks noChangeAspect="1"/>
          </p:cNvGrpSpPr>
          <p:nvPr/>
        </p:nvGrpSpPr>
        <p:grpSpPr>
          <a:xfrm>
            <a:off x="4203753" y="1592382"/>
            <a:ext cx="445504" cy="1063764"/>
            <a:chOff x="1923753" y="1755648"/>
            <a:chExt cx="838201" cy="2001438"/>
          </a:xfrm>
          <a:effectLst>
            <a:outerShdw blurRad="50800" dist="38100" algn="l" rotWithShape="0">
              <a:prstClr val="black">
                <a:alpha val="40000"/>
              </a:prstClr>
            </a:outerShdw>
          </a:effectLst>
        </p:grpSpPr>
        <p:sp>
          <p:nvSpPr>
            <p:cNvPr id="105" name="Rectangle 4"/>
            <p:cNvSpPr>
              <a:spLocks noChangeArrowheads="1"/>
            </p:cNvSpPr>
            <p:nvPr/>
          </p:nvSpPr>
          <p:spPr bwMode="auto">
            <a:xfrm>
              <a:off x="1923753" y="2213932"/>
              <a:ext cx="838200" cy="1543154"/>
            </a:xfrm>
            <a:prstGeom prst="rect">
              <a:avLst/>
            </a:prstGeom>
            <a:gradFill flip="none" rotWithShape="1">
              <a:gsLst>
                <a:gs pos="0">
                  <a:schemeClr val="accent3">
                    <a:lumMod val="50000"/>
                  </a:schemeClr>
                </a:gs>
                <a:gs pos="50000">
                  <a:schemeClr val="accent3">
                    <a:lumMod val="75000"/>
                  </a:schemeClr>
                </a:gs>
                <a:gs pos="100000">
                  <a:schemeClr val="accent3">
                    <a:lumMod val="50000"/>
                  </a:schemeClr>
                </a:gs>
              </a:gsLst>
              <a:lin ang="10800000" scaled="1"/>
              <a:tileRect/>
            </a:gradFill>
            <a:ln w="9525">
              <a:gradFill>
                <a:gsLst>
                  <a:gs pos="0">
                    <a:schemeClr val="accent3">
                      <a:lumMod val="50000"/>
                    </a:schemeClr>
                  </a:gs>
                  <a:gs pos="50000">
                    <a:schemeClr val="accent3">
                      <a:lumMod val="50000"/>
                    </a:schemeClr>
                  </a:gs>
                  <a:gs pos="100000">
                    <a:schemeClr val="accent3">
                      <a:lumMod val="75000"/>
                    </a:schemeClr>
                  </a:gs>
                </a:gsLst>
                <a:lin ang="5400000" scaled="0"/>
              </a:gradFill>
              <a:miter lim="800000"/>
              <a:headEnd/>
              <a:tailEnd/>
            </a:ln>
          </p:spPr>
          <p:txBody>
            <a:bodyPr vert="vert270" wrap="none" anchor="ctr"/>
            <a:lstStyle/>
            <a:p>
              <a:pPr algn="ctr"/>
              <a:endParaRPr lang="en-US" sz="1462" dirty="0">
                <a:ln>
                  <a:solidFill>
                    <a:schemeClr val="bg1">
                      <a:alpha val="0"/>
                    </a:schemeClr>
                  </a:solidFill>
                </a:ln>
                <a:solidFill>
                  <a:schemeClr val="bg1"/>
                </a:solidFill>
              </a:endParaRPr>
            </a:p>
          </p:txBody>
        </p:sp>
        <p:grpSp>
          <p:nvGrpSpPr>
            <p:cNvPr id="106" name="Group 28"/>
            <p:cNvGrpSpPr/>
            <p:nvPr/>
          </p:nvGrpSpPr>
          <p:grpSpPr>
            <a:xfrm>
              <a:off x="1923753" y="1755648"/>
              <a:ext cx="838201" cy="450851"/>
              <a:chOff x="738186" y="1749424"/>
              <a:chExt cx="838201" cy="450851"/>
            </a:xfrm>
          </p:grpSpPr>
          <p:sp>
            <p:nvSpPr>
              <p:cNvPr id="107" name="Oval 3"/>
              <p:cNvSpPr>
                <a:spLocks noChangeArrowheads="1"/>
              </p:cNvSpPr>
              <p:nvPr/>
            </p:nvSpPr>
            <p:spPr bwMode="auto">
              <a:xfrm>
                <a:off x="738186" y="1752597"/>
                <a:ext cx="838201" cy="447678"/>
              </a:xfrm>
              <a:custGeom>
                <a:avLst/>
                <a:gdLst>
                  <a:gd name="connsiteX0" fmla="*/ 0 w 838200"/>
                  <a:gd name="connsiteY0" fmla="*/ 439616 h 879231"/>
                  <a:gd name="connsiteX1" fmla="*/ 115758 w 838200"/>
                  <a:gd name="connsiteY1" fmla="*/ 136274 h 879231"/>
                  <a:gd name="connsiteX2" fmla="*/ 419100 w 838200"/>
                  <a:gd name="connsiteY2" fmla="*/ 1 h 879231"/>
                  <a:gd name="connsiteX3" fmla="*/ 722442 w 838200"/>
                  <a:gd name="connsiteY3" fmla="*/ 136275 h 879231"/>
                  <a:gd name="connsiteX4" fmla="*/ 838199 w 838200"/>
                  <a:gd name="connsiteY4" fmla="*/ 439617 h 879231"/>
                  <a:gd name="connsiteX5" fmla="*/ 722441 w 838200"/>
                  <a:gd name="connsiteY5" fmla="*/ 742959 h 879231"/>
                  <a:gd name="connsiteX6" fmla="*/ 419099 w 838200"/>
                  <a:gd name="connsiteY6" fmla="*/ 879233 h 879231"/>
                  <a:gd name="connsiteX7" fmla="*/ 115757 w 838200"/>
                  <a:gd name="connsiteY7" fmla="*/ 742959 h 879231"/>
                  <a:gd name="connsiteX8" fmla="*/ -1 w 838200"/>
                  <a:gd name="connsiteY8" fmla="*/ 439617 h 879231"/>
                  <a:gd name="connsiteX9" fmla="*/ 0 w 838200"/>
                  <a:gd name="connsiteY9" fmla="*/ 439616 h 879231"/>
                  <a:gd name="connsiteX0" fmla="*/ 1 w 838201"/>
                  <a:gd name="connsiteY0" fmla="*/ 439616 h 793516"/>
                  <a:gd name="connsiteX1" fmla="*/ 115759 w 838201"/>
                  <a:gd name="connsiteY1" fmla="*/ 136274 h 793516"/>
                  <a:gd name="connsiteX2" fmla="*/ 419101 w 838201"/>
                  <a:gd name="connsiteY2" fmla="*/ 1 h 793516"/>
                  <a:gd name="connsiteX3" fmla="*/ 722443 w 838201"/>
                  <a:gd name="connsiteY3" fmla="*/ 136275 h 793516"/>
                  <a:gd name="connsiteX4" fmla="*/ 838200 w 838201"/>
                  <a:gd name="connsiteY4" fmla="*/ 439617 h 793516"/>
                  <a:gd name="connsiteX5" fmla="*/ 722442 w 838201"/>
                  <a:gd name="connsiteY5" fmla="*/ 742959 h 793516"/>
                  <a:gd name="connsiteX6" fmla="*/ 115758 w 838201"/>
                  <a:gd name="connsiteY6" fmla="*/ 742959 h 793516"/>
                  <a:gd name="connsiteX7" fmla="*/ 0 w 838201"/>
                  <a:gd name="connsiteY7" fmla="*/ 439617 h 793516"/>
                  <a:gd name="connsiteX8" fmla="*/ 1 w 838201"/>
                  <a:gd name="connsiteY8" fmla="*/ 439616 h 793516"/>
                  <a:gd name="connsiteX0" fmla="*/ 1 w 838201"/>
                  <a:gd name="connsiteY0" fmla="*/ 439616 h 742959"/>
                  <a:gd name="connsiteX1" fmla="*/ 115759 w 838201"/>
                  <a:gd name="connsiteY1" fmla="*/ 136274 h 742959"/>
                  <a:gd name="connsiteX2" fmla="*/ 419101 w 838201"/>
                  <a:gd name="connsiteY2" fmla="*/ 1 h 742959"/>
                  <a:gd name="connsiteX3" fmla="*/ 722443 w 838201"/>
                  <a:gd name="connsiteY3" fmla="*/ 136275 h 742959"/>
                  <a:gd name="connsiteX4" fmla="*/ 838200 w 838201"/>
                  <a:gd name="connsiteY4" fmla="*/ 439617 h 742959"/>
                  <a:gd name="connsiteX5" fmla="*/ 722442 w 838201"/>
                  <a:gd name="connsiteY5" fmla="*/ 742959 h 742959"/>
                  <a:gd name="connsiteX6" fmla="*/ 0 w 838201"/>
                  <a:gd name="connsiteY6" fmla="*/ 439617 h 742959"/>
                  <a:gd name="connsiteX7" fmla="*/ 1 w 838201"/>
                  <a:gd name="connsiteY7" fmla="*/ 439616 h 742959"/>
                  <a:gd name="connsiteX0" fmla="*/ 1 w 838201"/>
                  <a:gd name="connsiteY0" fmla="*/ 439616 h 490174"/>
                  <a:gd name="connsiteX1" fmla="*/ 115759 w 838201"/>
                  <a:gd name="connsiteY1" fmla="*/ 136274 h 490174"/>
                  <a:gd name="connsiteX2" fmla="*/ 419101 w 838201"/>
                  <a:gd name="connsiteY2" fmla="*/ 1 h 490174"/>
                  <a:gd name="connsiteX3" fmla="*/ 722443 w 838201"/>
                  <a:gd name="connsiteY3" fmla="*/ 136275 h 490174"/>
                  <a:gd name="connsiteX4" fmla="*/ 838200 w 838201"/>
                  <a:gd name="connsiteY4" fmla="*/ 439617 h 490174"/>
                  <a:gd name="connsiteX5" fmla="*/ 0 w 838201"/>
                  <a:gd name="connsiteY5" fmla="*/ 439617 h 490174"/>
                  <a:gd name="connsiteX6" fmla="*/ 1 w 838201"/>
                  <a:gd name="connsiteY6" fmla="*/ 439616 h 490174"/>
                  <a:gd name="connsiteX0" fmla="*/ 1 w 838201"/>
                  <a:gd name="connsiteY0" fmla="*/ 439616 h 439617"/>
                  <a:gd name="connsiteX1" fmla="*/ 115759 w 838201"/>
                  <a:gd name="connsiteY1" fmla="*/ 136274 h 439617"/>
                  <a:gd name="connsiteX2" fmla="*/ 419101 w 838201"/>
                  <a:gd name="connsiteY2" fmla="*/ 1 h 439617"/>
                  <a:gd name="connsiteX3" fmla="*/ 722443 w 838201"/>
                  <a:gd name="connsiteY3" fmla="*/ 136275 h 439617"/>
                  <a:gd name="connsiteX4" fmla="*/ 838200 w 838201"/>
                  <a:gd name="connsiteY4" fmla="*/ 439617 h 439617"/>
                  <a:gd name="connsiteX5" fmla="*/ 0 w 838201"/>
                  <a:gd name="connsiteY5" fmla="*/ 439617 h 439617"/>
                  <a:gd name="connsiteX6" fmla="*/ 1 w 838201"/>
                  <a:gd name="connsiteY6" fmla="*/ 439616 h 4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1" h="439617">
                    <a:moveTo>
                      <a:pt x="1" y="439616"/>
                    </a:moveTo>
                    <a:cubicBezTo>
                      <a:pt x="1" y="326657"/>
                      <a:pt x="41453" y="218033"/>
                      <a:pt x="115759" y="136274"/>
                    </a:cubicBezTo>
                    <a:cubicBezTo>
                      <a:pt x="194853" y="49248"/>
                      <a:pt x="304476" y="0"/>
                      <a:pt x="419101" y="1"/>
                    </a:cubicBezTo>
                    <a:cubicBezTo>
                      <a:pt x="533726" y="1"/>
                      <a:pt x="643350" y="49249"/>
                      <a:pt x="722443" y="136275"/>
                    </a:cubicBezTo>
                    <a:cubicBezTo>
                      <a:pt x="796749" y="218034"/>
                      <a:pt x="838201" y="326659"/>
                      <a:pt x="838200" y="439617"/>
                    </a:cubicBezTo>
                    <a:lnTo>
                      <a:pt x="0" y="439617"/>
                    </a:lnTo>
                    <a:lnTo>
                      <a:pt x="1" y="439616"/>
                    </a:lnTo>
                    <a:close/>
                  </a:path>
                </a:pathLst>
              </a:custGeom>
              <a:gradFill flip="none" rotWithShape="1">
                <a:gsLst>
                  <a:gs pos="0">
                    <a:schemeClr val="accent3">
                      <a:lumMod val="50000"/>
                    </a:schemeClr>
                  </a:gs>
                  <a:gs pos="50000">
                    <a:schemeClr val="accent3">
                      <a:lumMod val="50000"/>
                    </a:schemeClr>
                  </a:gs>
                  <a:gs pos="100000">
                    <a:schemeClr val="accent3">
                      <a:lumMod val="75000"/>
                    </a:schemeClr>
                  </a:gs>
                </a:gsLst>
                <a:lin ang="5400000" scaled="1"/>
                <a:tileRect/>
              </a:gradFill>
              <a:ln w="9525">
                <a:gradFill>
                  <a:gsLst>
                    <a:gs pos="0">
                      <a:schemeClr val="accent3">
                        <a:lumMod val="50000"/>
                      </a:schemeClr>
                    </a:gs>
                    <a:gs pos="50000">
                      <a:schemeClr val="accent3">
                        <a:lumMod val="50000"/>
                      </a:schemeClr>
                    </a:gs>
                    <a:gs pos="100000">
                      <a:schemeClr val="accent3">
                        <a:lumMod val="75000"/>
                      </a:schemeClr>
                    </a:gs>
                  </a:gsLst>
                  <a:lin ang="5400000" scaled="0"/>
                </a:gradFill>
                <a:round/>
                <a:headEnd/>
                <a:tailEnd/>
              </a:ln>
            </p:spPr>
            <p:txBody>
              <a:bodyPr wrap="none" anchor="ctr"/>
              <a:lstStyle/>
              <a:p>
                <a:endParaRPr lang="en-US" sz="1462" dirty="0"/>
              </a:p>
            </p:txBody>
          </p:sp>
          <p:sp>
            <p:nvSpPr>
              <p:cNvPr id="108" name="Arc 5"/>
              <p:cNvSpPr>
                <a:spLocks/>
              </p:cNvSpPr>
              <p:nvPr/>
            </p:nvSpPr>
            <p:spPr bwMode="auto">
              <a:xfrm>
                <a:off x="1176338" y="1752599"/>
                <a:ext cx="304800" cy="441326"/>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3">
                      <a:lumMod val="50000"/>
                    </a:schemeClr>
                  </a:gs>
                  <a:gs pos="50000">
                    <a:schemeClr val="accent3">
                      <a:lumMod val="50000"/>
                    </a:schemeClr>
                  </a:gs>
                  <a:gs pos="100000">
                    <a:schemeClr val="accent3">
                      <a:lumMod val="75000"/>
                    </a:schemeClr>
                  </a:gs>
                </a:gsLst>
                <a:lin ang="5400000" scaled="1"/>
              </a:gradFill>
              <a:ln w="9525">
                <a:gradFill>
                  <a:gsLst>
                    <a:gs pos="0">
                      <a:schemeClr val="accent3">
                        <a:lumMod val="50000"/>
                      </a:schemeClr>
                    </a:gs>
                    <a:gs pos="50000">
                      <a:schemeClr val="accent3">
                        <a:lumMod val="50000"/>
                      </a:schemeClr>
                    </a:gs>
                    <a:gs pos="100000">
                      <a:schemeClr val="accent3">
                        <a:lumMod val="75000"/>
                      </a:schemeClr>
                    </a:gs>
                  </a:gsLst>
                  <a:lin ang="5400000" scaled="0"/>
                </a:gradFill>
                <a:round/>
                <a:headEnd/>
                <a:tailEnd/>
              </a:ln>
            </p:spPr>
            <p:txBody>
              <a:bodyPr wrap="none" anchor="ctr"/>
              <a:lstStyle/>
              <a:p>
                <a:endParaRPr lang="en-US" sz="1462" dirty="0"/>
              </a:p>
            </p:txBody>
          </p:sp>
          <p:sp>
            <p:nvSpPr>
              <p:cNvPr id="109" name="Arc 6"/>
              <p:cNvSpPr>
                <a:spLocks/>
              </p:cNvSpPr>
              <p:nvPr/>
            </p:nvSpPr>
            <p:spPr bwMode="auto">
              <a:xfrm flipH="1">
                <a:off x="822005" y="1755775"/>
                <a:ext cx="292417" cy="441325"/>
              </a:xfrm>
              <a:custGeom>
                <a:avLst/>
                <a:gdLst>
                  <a:gd name="T0" fmla="*/ 0 w 21600"/>
                  <a:gd name="T1" fmla="*/ 0 h 21600"/>
                  <a:gd name="T2" fmla="*/ 192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0">
                    <a:schemeClr val="accent3">
                      <a:lumMod val="50000"/>
                    </a:schemeClr>
                  </a:gs>
                  <a:gs pos="50000">
                    <a:schemeClr val="accent3">
                      <a:lumMod val="75000"/>
                    </a:schemeClr>
                  </a:gs>
                  <a:gs pos="100000">
                    <a:schemeClr val="accent3">
                      <a:lumMod val="75000"/>
                    </a:schemeClr>
                  </a:gs>
                </a:gsLst>
                <a:lin ang="5400000" scaled="1"/>
              </a:gradFill>
              <a:ln w="9525">
                <a:gradFill>
                  <a:gsLst>
                    <a:gs pos="0">
                      <a:schemeClr val="accent3">
                        <a:lumMod val="50000"/>
                      </a:schemeClr>
                    </a:gs>
                    <a:gs pos="50000">
                      <a:schemeClr val="accent3">
                        <a:lumMod val="50000"/>
                      </a:schemeClr>
                    </a:gs>
                    <a:gs pos="100000">
                      <a:schemeClr val="accent3">
                        <a:lumMod val="75000"/>
                      </a:schemeClr>
                    </a:gs>
                  </a:gsLst>
                  <a:lin ang="5400000" scaled="0"/>
                </a:gradFill>
                <a:round/>
                <a:headEnd/>
                <a:tailEnd/>
              </a:ln>
            </p:spPr>
            <p:txBody>
              <a:bodyPr wrap="none" anchor="ctr"/>
              <a:lstStyle/>
              <a:p>
                <a:endParaRPr lang="en-US" sz="1462" dirty="0"/>
              </a:p>
            </p:txBody>
          </p:sp>
          <p:sp>
            <p:nvSpPr>
              <p:cNvPr id="110" name="Arc 7"/>
              <p:cNvSpPr>
                <a:spLocks/>
              </p:cNvSpPr>
              <p:nvPr/>
            </p:nvSpPr>
            <p:spPr bwMode="auto">
              <a:xfrm>
                <a:off x="1148557" y="1751499"/>
                <a:ext cx="254000" cy="445601"/>
              </a:xfrm>
              <a:custGeom>
                <a:avLst/>
                <a:gdLst>
                  <a:gd name="T0" fmla="*/ 12 w 21600"/>
                  <a:gd name="T1" fmla="*/ 0 h 21541"/>
                  <a:gd name="T2" fmla="*/ 160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3">
                      <a:lumMod val="75000"/>
                    </a:schemeClr>
                  </a:gs>
                  <a:gs pos="50000">
                    <a:schemeClr val="accent3">
                      <a:lumMod val="75000"/>
                    </a:schemeClr>
                  </a:gs>
                  <a:gs pos="100000">
                    <a:schemeClr val="accent3">
                      <a:lumMod val="75000"/>
                    </a:schemeClr>
                  </a:gs>
                </a:gsLst>
                <a:lin ang="5400000" scaled="1"/>
              </a:gradFill>
              <a:ln w="9525">
                <a:gradFill>
                  <a:gsLst>
                    <a:gs pos="0">
                      <a:schemeClr val="accent3">
                        <a:lumMod val="50000"/>
                      </a:schemeClr>
                    </a:gs>
                    <a:gs pos="50000">
                      <a:schemeClr val="accent3">
                        <a:lumMod val="50000"/>
                      </a:schemeClr>
                    </a:gs>
                    <a:gs pos="100000">
                      <a:schemeClr val="accent3">
                        <a:lumMod val="75000"/>
                      </a:schemeClr>
                    </a:gs>
                  </a:gsLst>
                  <a:lin ang="5400000" scaled="0"/>
                </a:gradFill>
                <a:round/>
                <a:headEnd/>
                <a:tailEnd/>
              </a:ln>
            </p:spPr>
            <p:txBody>
              <a:bodyPr wrap="none" anchor="ctr"/>
              <a:lstStyle/>
              <a:p>
                <a:endParaRPr lang="en-US" sz="1462" dirty="0"/>
              </a:p>
            </p:txBody>
          </p:sp>
          <p:sp>
            <p:nvSpPr>
              <p:cNvPr id="111" name="Arc 9"/>
              <p:cNvSpPr>
                <a:spLocks/>
              </p:cNvSpPr>
              <p:nvPr/>
            </p:nvSpPr>
            <p:spPr bwMode="auto">
              <a:xfrm flipH="1">
                <a:off x="1022350" y="1754980"/>
                <a:ext cx="101600" cy="437784"/>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3">
                      <a:lumMod val="50000"/>
                    </a:schemeClr>
                  </a:gs>
                  <a:gs pos="50000">
                    <a:schemeClr val="accent3">
                      <a:lumMod val="50000"/>
                    </a:schemeClr>
                  </a:gs>
                  <a:gs pos="100000">
                    <a:schemeClr val="accent3">
                      <a:lumMod val="75000"/>
                    </a:schemeClr>
                  </a:gs>
                </a:gsLst>
                <a:lin ang="5400000" scaled="1"/>
              </a:gradFill>
              <a:ln w="9525">
                <a:noFill/>
                <a:round/>
                <a:headEnd/>
                <a:tailEnd/>
              </a:ln>
            </p:spPr>
            <p:txBody>
              <a:bodyPr wrap="none" anchor="ctr"/>
              <a:lstStyle/>
              <a:p>
                <a:endParaRPr lang="en-US" sz="1462" dirty="0"/>
              </a:p>
            </p:txBody>
          </p:sp>
          <p:sp>
            <p:nvSpPr>
              <p:cNvPr id="112" name="Arc 10"/>
              <p:cNvSpPr>
                <a:spLocks/>
              </p:cNvSpPr>
              <p:nvPr/>
            </p:nvSpPr>
            <p:spPr bwMode="auto">
              <a:xfrm>
                <a:off x="1154113" y="1752599"/>
                <a:ext cx="101600" cy="441326"/>
              </a:xfrm>
              <a:custGeom>
                <a:avLst/>
                <a:gdLst>
                  <a:gd name="T0" fmla="*/ 5 w 21600"/>
                  <a:gd name="T1" fmla="*/ 0 h 21541"/>
                  <a:gd name="T2" fmla="*/ 64 w 21600"/>
                  <a:gd name="T3" fmla="*/ 239 h 21541"/>
                  <a:gd name="T4" fmla="*/ 0 w 21600"/>
                  <a:gd name="T5" fmla="*/ 239 h 21541"/>
                  <a:gd name="T6" fmla="*/ 0 60000 65536"/>
                  <a:gd name="T7" fmla="*/ 0 60000 65536"/>
                  <a:gd name="T8" fmla="*/ 0 60000 65536"/>
                  <a:gd name="T9" fmla="*/ 0 w 21600"/>
                  <a:gd name="T10" fmla="*/ 0 h 21541"/>
                  <a:gd name="T11" fmla="*/ 21600 w 21600"/>
                  <a:gd name="T12" fmla="*/ 21541 h 21541"/>
                </a:gdLst>
                <a:ahLst/>
                <a:cxnLst>
                  <a:cxn ang="T6">
                    <a:pos x="T0" y="T1"/>
                  </a:cxn>
                  <a:cxn ang="T7">
                    <a:pos x="T2" y="T3"/>
                  </a:cxn>
                  <a:cxn ang="T8">
                    <a:pos x="T4" y="T5"/>
                  </a:cxn>
                </a:cxnLst>
                <a:rect l="T9" t="T10" r="T11" b="T12"/>
                <a:pathLst>
                  <a:path w="21600" h="21541" fill="none" extrusionOk="0">
                    <a:moveTo>
                      <a:pt x="1589" y="-1"/>
                    </a:moveTo>
                    <a:cubicBezTo>
                      <a:pt x="12871" y="831"/>
                      <a:pt x="21600" y="10228"/>
                      <a:pt x="21600" y="21541"/>
                    </a:cubicBezTo>
                  </a:path>
                  <a:path w="21600" h="21541" stroke="0" extrusionOk="0">
                    <a:moveTo>
                      <a:pt x="1589" y="-1"/>
                    </a:moveTo>
                    <a:cubicBezTo>
                      <a:pt x="12871" y="831"/>
                      <a:pt x="21600" y="10228"/>
                      <a:pt x="21600" y="21541"/>
                    </a:cubicBezTo>
                    <a:lnTo>
                      <a:pt x="0" y="21541"/>
                    </a:lnTo>
                    <a:close/>
                  </a:path>
                </a:pathLst>
              </a:custGeom>
              <a:gradFill>
                <a:gsLst>
                  <a:gs pos="0">
                    <a:schemeClr val="accent3">
                      <a:lumMod val="50000"/>
                    </a:schemeClr>
                  </a:gs>
                  <a:gs pos="50000">
                    <a:schemeClr val="accent3">
                      <a:lumMod val="75000"/>
                    </a:schemeClr>
                  </a:gs>
                  <a:gs pos="100000">
                    <a:schemeClr val="accent3">
                      <a:lumMod val="75000"/>
                    </a:schemeClr>
                  </a:gs>
                </a:gsLst>
                <a:lin ang="5400000" scaled="1"/>
              </a:gradFill>
              <a:ln w="9525">
                <a:noFill/>
                <a:round/>
                <a:headEnd/>
                <a:tailEnd/>
              </a:ln>
            </p:spPr>
            <p:txBody>
              <a:bodyPr wrap="none" anchor="ctr"/>
              <a:lstStyle/>
              <a:p>
                <a:endParaRPr lang="en-US" sz="1462" dirty="0"/>
              </a:p>
            </p:txBody>
          </p:sp>
          <p:sp>
            <p:nvSpPr>
              <p:cNvPr id="113" name="Line 11"/>
              <p:cNvSpPr>
                <a:spLocks noChangeShapeType="1"/>
              </p:cNvSpPr>
              <p:nvPr/>
            </p:nvSpPr>
            <p:spPr bwMode="auto">
              <a:xfrm>
                <a:off x="1157285" y="1749424"/>
                <a:ext cx="0" cy="450851"/>
              </a:xfrm>
              <a:prstGeom prst="line">
                <a:avLst/>
              </a:prstGeom>
              <a:noFill/>
              <a:ln w="9525">
                <a:noFill/>
                <a:round/>
                <a:headEnd/>
                <a:tailEnd/>
              </a:ln>
            </p:spPr>
            <p:txBody>
              <a:bodyPr wrap="none" anchor="ctr"/>
              <a:lstStyle/>
              <a:p>
                <a:endParaRPr lang="en-US" sz="1462" dirty="0"/>
              </a:p>
            </p:txBody>
          </p:sp>
        </p:grpSp>
      </p:grpSp>
      <p:sp>
        <p:nvSpPr>
          <p:cNvPr id="155" name="TextBox 154"/>
          <p:cNvSpPr txBox="1"/>
          <p:nvPr/>
        </p:nvSpPr>
        <p:spPr>
          <a:xfrm>
            <a:off x="1475816" y="2699154"/>
            <a:ext cx="928459" cy="292388"/>
          </a:xfrm>
          <a:prstGeom prst="rect">
            <a:avLst/>
          </a:prstGeom>
          <a:noFill/>
        </p:spPr>
        <p:txBody>
          <a:bodyPr wrap="none" rtlCol="0">
            <a:spAutoFit/>
          </a:bodyPr>
          <a:lstStyle/>
          <a:p>
            <a:pPr algn="ctr"/>
            <a:r>
              <a:rPr lang="en-US" sz="1300" dirty="0"/>
              <a:t>Business</a:t>
            </a:r>
          </a:p>
        </p:txBody>
      </p:sp>
      <p:sp>
        <p:nvSpPr>
          <p:cNvPr id="156" name="TextBox 155"/>
          <p:cNvSpPr txBox="1"/>
          <p:nvPr/>
        </p:nvSpPr>
        <p:spPr>
          <a:xfrm>
            <a:off x="2365330" y="2699155"/>
            <a:ext cx="862736" cy="492443"/>
          </a:xfrm>
          <a:prstGeom prst="rect">
            <a:avLst/>
          </a:prstGeom>
          <a:noFill/>
        </p:spPr>
        <p:txBody>
          <a:bodyPr wrap="none" rtlCol="0">
            <a:spAutoFit/>
          </a:bodyPr>
          <a:lstStyle/>
          <a:p>
            <a:pPr algn="ctr"/>
            <a:r>
              <a:rPr lang="en-US" sz="1300" dirty="0"/>
              <a:t>Product </a:t>
            </a:r>
            <a:br>
              <a:rPr lang="en-US" sz="1300" dirty="0"/>
            </a:br>
            <a:r>
              <a:rPr lang="en-US" sz="1300" dirty="0"/>
              <a:t>Mgmt</a:t>
            </a:r>
          </a:p>
        </p:txBody>
      </p:sp>
      <p:sp>
        <p:nvSpPr>
          <p:cNvPr id="158" name="TextBox 157"/>
          <p:cNvSpPr txBox="1"/>
          <p:nvPr/>
        </p:nvSpPr>
        <p:spPr>
          <a:xfrm>
            <a:off x="5053714" y="2699154"/>
            <a:ext cx="944489" cy="292388"/>
          </a:xfrm>
          <a:prstGeom prst="rect">
            <a:avLst/>
          </a:prstGeom>
          <a:noFill/>
        </p:spPr>
        <p:txBody>
          <a:bodyPr wrap="none" rtlCol="0">
            <a:spAutoFit/>
          </a:bodyPr>
          <a:lstStyle/>
          <a:p>
            <a:pPr algn="ctr"/>
            <a:r>
              <a:rPr lang="en-US" sz="1300" dirty="0"/>
              <a:t>Hardware</a:t>
            </a:r>
          </a:p>
        </p:txBody>
      </p:sp>
      <p:sp>
        <p:nvSpPr>
          <p:cNvPr id="159" name="TextBox 158"/>
          <p:cNvSpPr txBox="1"/>
          <p:nvPr/>
        </p:nvSpPr>
        <p:spPr>
          <a:xfrm>
            <a:off x="5923024" y="2699154"/>
            <a:ext cx="889987" cy="292388"/>
          </a:xfrm>
          <a:prstGeom prst="rect">
            <a:avLst/>
          </a:prstGeom>
          <a:noFill/>
        </p:spPr>
        <p:txBody>
          <a:bodyPr wrap="none" rtlCol="0">
            <a:spAutoFit/>
          </a:bodyPr>
          <a:lstStyle/>
          <a:p>
            <a:pPr algn="ctr"/>
            <a:r>
              <a:rPr lang="en-US" sz="1300" dirty="0"/>
              <a:t>Software</a:t>
            </a:r>
          </a:p>
        </p:txBody>
      </p:sp>
      <p:sp>
        <p:nvSpPr>
          <p:cNvPr id="160" name="TextBox 159"/>
          <p:cNvSpPr txBox="1"/>
          <p:nvPr/>
        </p:nvSpPr>
        <p:spPr>
          <a:xfrm>
            <a:off x="6803790" y="2699154"/>
            <a:ext cx="768672" cy="292388"/>
          </a:xfrm>
          <a:prstGeom prst="rect">
            <a:avLst/>
          </a:prstGeom>
          <a:noFill/>
        </p:spPr>
        <p:txBody>
          <a:bodyPr wrap="none" rtlCol="0">
            <a:spAutoFit/>
          </a:bodyPr>
          <a:lstStyle/>
          <a:p>
            <a:pPr algn="ctr"/>
            <a:r>
              <a:rPr lang="en-US" sz="1300" dirty="0"/>
              <a:t>Testing</a:t>
            </a:r>
          </a:p>
        </p:txBody>
      </p:sp>
      <p:sp>
        <p:nvSpPr>
          <p:cNvPr id="161" name="TextBox 160"/>
          <p:cNvSpPr txBox="1"/>
          <p:nvPr/>
        </p:nvSpPr>
        <p:spPr>
          <a:xfrm>
            <a:off x="3180734" y="3460199"/>
            <a:ext cx="3496855" cy="317331"/>
          </a:xfrm>
          <a:prstGeom prst="rect">
            <a:avLst/>
          </a:prstGeom>
          <a:noFill/>
        </p:spPr>
        <p:txBody>
          <a:bodyPr wrap="none" rtlCol="0">
            <a:spAutoFit/>
          </a:bodyPr>
          <a:lstStyle/>
          <a:p>
            <a:pPr algn="l"/>
            <a:r>
              <a:rPr lang="en-US" sz="1462" spc="487" dirty="0"/>
              <a:t>AGILE RELEASE TRAIN</a:t>
            </a:r>
          </a:p>
        </p:txBody>
      </p:sp>
      <p:sp>
        <p:nvSpPr>
          <p:cNvPr id="173" name="Down Arrow 35"/>
          <p:cNvSpPr/>
          <p:nvPr/>
        </p:nvSpPr>
        <p:spPr bwMode="auto">
          <a:xfrm>
            <a:off x="4343614" y="2244147"/>
            <a:ext cx="1202076" cy="1208924"/>
          </a:xfrm>
          <a:custGeom>
            <a:avLst/>
            <a:gdLst>
              <a:gd name="connsiteX0" fmla="*/ 0 w 2243283"/>
              <a:gd name="connsiteY0" fmla="*/ 500063 h 1000126"/>
              <a:gd name="connsiteX1" fmla="*/ 560821 w 2243283"/>
              <a:gd name="connsiteY1" fmla="*/ 500063 h 1000126"/>
              <a:gd name="connsiteX2" fmla="*/ 560821 w 2243283"/>
              <a:gd name="connsiteY2" fmla="*/ 0 h 1000126"/>
              <a:gd name="connsiteX3" fmla="*/ 1682462 w 2243283"/>
              <a:gd name="connsiteY3" fmla="*/ 0 h 1000126"/>
              <a:gd name="connsiteX4" fmla="*/ 1682462 w 2243283"/>
              <a:gd name="connsiteY4" fmla="*/ 500063 h 1000126"/>
              <a:gd name="connsiteX5" fmla="*/ 2243283 w 2243283"/>
              <a:gd name="connsiteY5" fmla="*/ 500063 h 1000126"/>
              <a:gd name="connsiteX6" fmla="*/ 1121642 w 2243283"/>
              <a:gd name="connsiteY6" fmla="*/ 1000126 h 1000126"/>
              <a:gd name="connsiteX7" fmla="*/ 0 w 2243283"/>
              <a:gd name="connsiteY7" fmla="*/ 500063 h 1000126"/>
              <a:gd name="connsiteX0" fmla="*/ 0 w 2243283"/>
              <a:gd name="connsiteY0" fmla="*/ 1500188 h 2000251"/>
              <a:gd name="connsiteX1" fmla="*/ 560821 w 2243283"/>
              <a:gd name="connsiteY1" fmla="*/ 1500188 h 2000251"/>
              <a:gd name="connsiteX2" fmla="*/ 1039453 w 2243283"/>
              <a:gd name="connsiteY2" fmla="*/ 0 h 2000251"/>
              <a:gd name="connsiteX3" fmla="*/ 1682462 w 2243283"/>
              <a:gd name="connsiteY3" fmla="*/ 1000125 h 2000251"/>
              <a:gd name="connsiteX4" fmla="*/ 1682462 w 2243283"/>
              <a:gd name="connsiteY4" fmla="*/ 1500188 h 2000251"/>
              <a:gd name="connsiteX5" fmla="*/ 2243283 w 2243283"/>
              <a:gd name="connsiteY5" fmla="*/ 1500188 h 2000251"/>
              <a:gd name="connsiteX6" fmla="*/ 1121642 w 2243283"/>
              <a:gd name="connsiteY6" fmla="*/ 2000251 h 2000251"/>
              <a:gd name="connsiteX7" fmla="*/ 0 w 2243283"/>
              <a:gd name="connsiteY7" fmla="*/ 1500188 h 2000251"/>
              <a:gd name="connsiteX0" fmla="*/ 0 w 2243283"/>
              <a:gd name="connsiteY0" fmla="*/ 1500188 h 2000251"/>
              <a:gd name="connsiteX1" fmla="*/ 560821 w 2243283"/>
              <a:gd name="connsiteY1" fmla="*/ 1500188 h 2000251"/>
              <a:gd name="connsiteX2" fmla="*/ 1039453 w 2243283"/>
              <a:gd name="connsiteY2" fmla="*/ 0 h 2000251"/>
              <a:gd name="connsiteX3" fmla="*/ 1146681 w 2243283"/>
              <a:gd name="connsiteY3" fmla="*/ 14287 h 2000251"/>
              <a:gd name="connsiteX4" fmla="*/ 1682462 w 2243283"/>
              <a:gd name="connsiteY4" fmla="*/ 1500188 h 2000251"/>
              <a:gd name="connsiteX5" fmla="*/ 2243283 w 2243283"/>
              <a:gd name="connsiteY5" fmla="*/ 1500188 h 2000251"/>
              <a:gd name="connsiteX6" fmla="*/ 1121642 w 2243283"/>
              <a:gd name="connsiteY6" fmla="*/ 2000251 h 2000251"/>
              <a:gd name="connsiteX7" fmla="*/ 0 w 2243283"/>
              <a:gd name="connsiteY7" fmla="*/ 1500188 h 2000251"/>
              <a:gd name="connsiteX0" fmla="*/ 0 w 2243283"/>
              <a:gd name="connsiteY0" fmla="*/ 1500188 h 2000251"/>
              <a:gd name="connsiteX1" fmla="*/ 796565 w 2243283"/>
              <a:gd name="connsiteY1" fmla="*/ 1500188 h 2000251"/>
              <a:gd name="connsiteX2" fmla="*/ 1039453 w 2243283"/>
              <a:gd name="connsiteY2" fmla="*/ 0 h 2000251"/>
              <a:gd name="connsiteX3" fmla="*/ 1146681 w 2243283"/>
              <a:gd name="connsiteY3" fmla="*/ 14287 h 2000251"/>
              <a:gd name="connsiteX4" fmla="*/ 1682462 w 2243283"/>
              <a:gd name="connsiteY4" fmla="*/ 1500188 h 2000251"/>
              <a:gd name="connsiteX5" fmla="*/ 2243283 w 2243283"/>
              <a:gd name="connsiteY5" fmla="*/ 1500188 h 2000251"/>
              <a:gd name="connsiteX6" fmla="*/ 1121642 w 2243283"/>
              <a:gd name="connsiteY6" fmla="*/ 2000251 h 2000251"/>
              <a:gd name="connsiteX7" fmla="*/ 0 w 2243283"/>
              <a:gd name="connsiteY7" fmla="*/ 1500188 h 2000251"/>
              <a:gd name="connsiteX0" fmla="*/ 0 w 2243283"/>
              <a:gd name="connsiteY0" fmla="*/ 1500188 h 2000251"/>
              <a:gd name="connsiteX1" fmla="*/ 796565 w 2243283"/>
              <a:gd name="connsiteY1" fmla="*/ 1500188 h 2000251"/>
              <a:gd name="connsiteX2" fmla="*/ 1039453 w 2243283"/>
              <a:gd name="connsiteY2" fmla="*/ 0 h 2000251"/>
              <a:gd name="connsiteX3" fmla="*/ 1146681 w 2243283"/>
              <a:gd name="connsiteY3" fmla="*/ 14287 h 2000251"/>
              <a:gd name="connsiteX4" fmla="*/ 1396712 w 2243283"/>
              <a:gd name="connsiteY4" fmla="*/ 1500188 h 2000251"/>
              <a:gd name="connsiteX5" fmla="*/ 2243283 w 2243283"/>
              <a:gd name="connsiteY5" fmla="*/ 1500188 h 2000251"/>
              <a:gd name="connsiteX6" fmla="*/ 1121642 w 2243283"/>
              <a:gd name="connsiteY6" fmla="*/ 2000251 h 2000251"/>
              <a:gd name="connsiteX7" fmla="*/ 0 w 2243283"/>
              <a:gd name="connsiteY7" fmla="*/ 1500188 h 20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3283" h="2000251">
                <a:moveTo>
                  <a:pt x="0" y="1500188"/>
                </a:moveTo>
                <a:lnTo>
                  <a:pt x="796565" y="1500188"/>
                </a:lnTo>
                <a:lnTo>
                  <a:pt x="1039453" y="0"/>
                </a:lnTo>
                <a:lnTo>
                  <a:pt x="1146681" y="14287"/>
                </a:lnTo>
                <a:lnTo>
                  <a:pt x="1396712" y="1500188"/>
                </a:lnTo>
                <a:lnTo>
                  <a:pt x="2243283" y="1500188"/>
                </a:lnTo>
                <a:lnTo>
                  <a:pt x="1121642" y="2000251"/>
                </a:lnTo>
                <a:lnTo>
                  <a:pt x="0" y="1500188"/>
                </a:lnTo>
                <a:close/>
              </a:path>
            </a:pathLst>
          </a:custGeom>
          <a:solidFill>
            <a:schemeClr val="bg1">
              <a:lumMod val="6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4295" tIns="74295" rIns="74295" bIns="74295" numCol="1" rtlCol="0" anchor="t" anchorCtr="0" compatLnSpc="1">
            <a:prstTxWarp prst="textNoShape">
              <a:avLst/>
            </a:prstTxWarp>
            <a:noAutofit/>
          </a:bodyPr>
          <a:lstStyle/>
          <a:p>
            <a:pPr algn="l" eaLnBrk="0" hangingPunct="0">
              <a:spcBef>
                <a:spcPct val="20000"/>
              </a:spcBef>
            </a:pPr>
            <a:endParaRPr lang="en-US" sz="1787" i="1" dirty="0"/>
          </a:p>
        </p:txBody>
      </p:sp>
      <p:pic>
        <p:nvPicPr>
          <p:cNvPr id="86" name="Picture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341" y="4325948"/>
            <a:ext cx="846877" cy="518496"/>
          </a:xfrm>
          <a:prstGeom prst="rect">
            <a:avLst/>
          </a:prstGeom>
        </p:spPr>
      </p:pic>
      <p:pic>
        <p:nvPicPr>
          <p:cNvPr id="174" name="Picture 1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2524" y="3783652"/>
            <a:ext cx="522277" cy="567693"/>
          </a:xfrm>
          <a:prstGeom prst="rect">
            <a:avLst/>
          </a:prstGeom>
          <a:effectLst/>
        </p:spPr>
      </p:pic>
      <p:sp>
        <p:nvSpPr>
          <p:cNvPr id="183" name="TextBox 182"/>
          <p:cNvSpPr txBox="1"/>
          <p:nvPr/>
        </p:nvSpPr>
        <p:spPr>
          <a:xfrm>
            <a:off x="4007917" y="2699154"/>
            <a:ext cx="869148" cy="292388"/>
          </a:xfrm>
          <a:prstGeom prst="rect">
            <a:avLst/>
          </a:prstGeom>
          <a:noFill/>
        </p:spPr>
        <p:txBody>
          <a:bodyPr wrap="none" rtlCol="0">
            <a:spAutoFit/>
          </a:bodyPr>
          <a:lstStyle/>
          <a:p>
            <a:pPr algn="ctr"/>
            <a:r>
              <a:rPr lang="en-US" sz="1300" dirty="0"/>
              <a:t>Program</a:t>
            </a:r>
          </a:p>
        </p:txBody>
      </p:sp>
      <p:pic>
        <p:nvPicPr>
          <p:cNvPr id="197" name="Picture 19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6329" y="3862023"/>
            <a:ext cx="336955" cy="481363"/>
          </a:xfrm>
          <a:prstGeom prst="rect">
            <a:avLst/>
          </a:prstGeom>
        </p:spPr>
      </p:pic>
      <p:pic>
        <p:nvPicPr>
          <p:cNvPr id="198" name="Picture 1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1607" y="4129719"/>
            <a:ext cx="282962" cy="377284"/>
          </a:xfrm>
          <a:prstGeom prst="rect">
            <a:avLst/>
          </a:prstGeom>
        </p:spPr>
      </p:pic>
      <p:pic>
        <p:nvPicPr>
          <p:cNvPr id="172" name="Picture 1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9441" y="4965080"/>
            <a:ext cx="846877" cy="518496"/>
          </a:xfrm>
          <a:prstGeom prst="rect">
            <a:avLst/>
          </a:prstGeom>
        </p:spPr>
      </p:pic>
      <p:pic>
        <p:nvPicPr>
          <p:cNvPr id="185" name="Picture 1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879" y="4233079"/>
            <a:ext cx="846877" cy="518496"/>
          </a:xfrm>
          <a:prstGeom prst="rect">
            <a:avLst/>
          </a:prstGeom>
        </p:spPr>
      </p:pic>
      <p:pic>
        <p:nvPicPr>
          <p:cNvPr id="3" name="Picture 2" descr="RT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2417" y="4346977"/>
            <a:ext cx="299333" cy="440575"/>
          </a:xfrm>
          <a:prstGeom prst="rect">
            <a:avLst/>
          </a:prstGeom>
        </p:spPr>
      </p:pic>
      <p:pic>
        <p:nvPicPr>
          <p:cNvPr id="154" name="Picture 153" descr="Program-Agile-Release-Train-NoLabel.png"/>
          <p:cNvPicPr>
            <a:picLocks/>
          </p:cNvPicPr>
          <p:nvPr/>
        </p:nvPicPr>
        <p:blipFill rotWithShape="1">
          <a:blip r:embed="rId9">
            <a:extLst>
              <a:ext uri="{28A0092B-C50C-407E-A947-70E740481C1C}">
                <a14:useLocalDpi xmlns:a14="http://schemas.microsoft.com/office/drawing/2010/main" val="0"/>
              </a:ext>
            </a:extLst>
          </a:blip>
          <a:srcRect l="19250"/>
          <a:stretch/>
        </p:blipFill>
        <p:spPr>
          <a:xfrm>
            <a:off x="1496220" y="2061181"/>
            <a:ext cx="6939981" cy="371475"/>
          </a:xfrm>
          <a:prstGeom prst="rect">
            <a:avLst/>
          </a:prstGeom>
        </p:spPr>
      </p:pic>
      <p:sp>
        <p:nvSpPr>
          <p:cNvPr id="196" name="TextBox 195"/>
          <p:cNvSpPr txBox="1"/>
          <p:nvPr/>
        </p:nvSpPr>
        <p:spPr>
          <a:xfrm>
            <a:off x="7471702" y="2699155"/>
            <a:ext cx="1092861" cy="492443"/>
          </a:xfrm>
          <a:prstGeom prst="rect">
            <a:avLst/>
          </a:prstGeom>
          <a:noFill/>
        </p:spPr>
        <p:txBody>
          <a:bodyPr wrap="square" rtlCol="0">
            <a:spAutoFit/>
          </a:bodyPr>
          <a:lstStyle/>
          <a:p>
            <a:pPr algn="r"/>
            <a:r>
              <a:rPr lang="en-US" sz="1300" dirty="0"/>
              <a:t>Deployment</a:t>
            </a:r>
          </a:p>
        </p:txBody>
      </p:sp>
      <p:sp>
        <p:nvSpPr>
          <p:cNvPr id="211" name="TextBox 210"/>
          <p:cNvSpPr txBox="1"/>
          <p:nvPr/>
        </p:nvSpPr>
        <p:spPr>
          <a:xfrm>
            <a:off x="3135932" y="2699155"/>
            <a:ext cx="889987" cy="492443"/>
          </a:xfrm>
          <a:prstGeom prst="rect">
            <a:avLst/>
          </a:prstGeom>
          <a:noFill/>
        </p:spPr>
        <p:txBody>
          <a:bodyPr wrap="none" rtlCol="0">
            <a:spAutoFit/>
          </a:bodyPr>
          <a:lstStyle/>
          <a:p>
            <a:pPr algn="ctr"/>
            <a:r>
              <a:rPr lang="en-US" sz="1300" dirty="0"/>
              <a:t>Arch/</a:t>
            </a:r>
            <a:br>
              <a:rPr lang="en-US" sz="1300" dirty="0"/>
            </a:br>
            <a:r>
              <a:rPr lang="en-US" sz="1300" dirty="0"/>
              <a:t>Sys Eng.</a:t>
            </a:r>
          </a:p>
        </p:txBody>
      </p:sp>
      <p:pic>
        <p:nvPicPr>
          <p:cNvPr id="4" name="Picture 3" descr="Customer.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894830" y="3784880"/>
            <a:ext cx="324002" cy="480319"/>
          </a:xfrm>
          <a:prstGeom prst="rect">
            <a:avLst/>
          </a:prstGeom>
        </p:spPr>
      </p:pic>
    </p:spTree>
    <p:extLst>
      <p:ext uri="{BB962C8B-B14F-4D97-AF65-F5344CB8AC3E}">
        <p14:creationId xmlns:p14="http://schemas.microsoft.com/office/powerpoint/2010/main" val="281071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Release on Demand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10" y="1992332"/>
            <a:ext cx="7823077" cy="3974123"/>
          </a:xfrm>
          <a:prstGeom prst="rect">
            <a:avLst/>
          </a:prstGeom>
        </p:spPr>
      </p:pic>
    </p:spTree>
    <p:extLst>
      <p:ext uri="{BB962C8B-B14F-4D97-AF65-F5344CB8AC3E}">
        <p14:creationId xmlns:p14="http://schemas.microsoft.com/office/powerpoint/2010/main" val="18198093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mtClean="0"/>
              <a:t>Synchronizes with PI Planning</a:t>
            </a:r>
            <a:endParaRPr lang="en-US" dirty="0"/>
          </a:p>
        </p:txBody>
      </p:sp>
      <p:pic>
        <p:nvPicPr>
          <p:cNvPr id="6" name="Picture 5" descr="Figure-1.-Release-Planning-Picture-1024x228.png"/>
          <p:cNvPicPr>
            <a:picLocks noChangeAspect="1"/>
          </p:cNvPicPr>
          <p:nvPr/>
        </p:nvPicPr>
        <p:blipFill rotWithShape="1">
          <a:blip r:embed="rId3">
            <a:extLst>
              <a:ext uri="{28A0092B-C50C-407E-A947-70E740481C1C}">
                <a14:useLocalDpi xmlns:a14="http://schemas.microsoft.com/office/drawing/2010/main" val="0"/>
              </a:ext>
            </a:extLst>
          </a:blip>
          <a:srcRect l="4217" r="4259"/>
          <a:stretch/>
        </p:blipFill>
        <p:spPr>
          <a:xfrm>
            <a:off x="1616663" y="4627453"/>
            <a:ext cx="6799138" cy="1732649"/>
          </a:xfrm>
          <a:prstGeom prst="rect">
            <a:avLst/>
          </a:prstGeom>
        </p:spPr>
      </p:pic>
      <p:sp>
        <p:nvSpPr>
          <p:cNvPr id="4" name="TextBox 3"/>
          <p:cNvSpPr txBox="1"/>
          <p:nvPr/>
        </p:nvSpPr>
        <p:spPr>
          <a:xfrm>
            <a:off x="1475149" y="2117976"/>
            <a:ext cx="7459119" cy="2823850"/>
          </a:xfrm>
          <a:prstGeom prst="rect">
            <a:avLst/>
          </a:prstGeom>
          <a:noFill/>
        </p:spPr>
        <p:txBody>
          <a:bodyPr wrap="square" rtlCol="0">
            <a:spAutoFit/>
          </a:bodyPr>
          <a:lstStyle/>
          <a:p>
            <a:pPr marL="330190" indent="-330190">
              <a:lnSpc>
                <a:spcPct val="110000"/>
              </a:lnSpc>
              <a:spcAft>
                <a:spcPts val="487"/>
              </a:spcAft>
              <a:buClr>
                <a:schemeClr val="tx1">
                  <a:lumMod val="50000"/>
                  <a:lumOff val="50000"/>
                </a:schemeClr>
              </a:buClr>
              <a:buSzPct val="100000"/>
              <a:buFont typeface="Webdings" pitchFamily="18" charset="2"/>
              <a:buChar char="4"/>
              <a:defRPr/>
            </a:pPr>
            <a:r>
              <a:rPr lang="en-IN" sz="1733" dirty="0">
                <a:solidFill>
                  <a:srgbClr val="3C3C3C"/>
                </a:solidFill>
              </a:rPr>
              <a:t>All stakeholders face-to-face (but typically multiple locations) </a:t>
            </a:r>
          </a:p>
          <a:p>
            <a:pPr marL="330190" indent="-330190">
              <a:lnSpc>
                <a:spcPct val="110000"/>
              </a:lnSpc>
              <a:spcAft>
                <a:spcPts val="487"/>
              </a:spcAft>
              <a:buClr>
                <a:schemeClr val="tx1">
                  <a:lumMod val="50000"/>
                  <a:lumOff val="50000"/>
                </a:schemeClr>
              </a:buClr>
              <a:buSzPct val="100000"/>
              <a:buFont typeface="Webdings" pitchFamily="18" charset="2"/>
              <a:buChar char="4"/>
              <a:defRPr/>
            </a:pPr>
            <a:r>
              <a:rPr lang="en-IN" sz="1733" dirty="0">
                <a:solidFill>
                  <a:srgbClr val="3C3C3C"/>
                </a:solidFill>
              </a:rPr>
              <a:t>Management sets the mission, with minimum possible constraints</a:t>
            </a:r>
          </a:p>
          <a:p>
            <a:pPr marL="330190" indent="-330190">
              <a:lnSpc>
                <a:spcPct val="110000"/>
              </a:lnSpc>
              <a:spcAft>
                <a:spcPts val="487"/>
              </a:spcAft>
              <a:buClr>
                <a:schemeClr val="tx1">
                  <a:lumMod val="50000"/>
                  <a:lumOff val="50000"/>
                </a:schemeClr>
              </a:buClr>
              <a:buSzPct val="100000"/>
              <a:buFont typeface="Webdings" pitchFamily="18" charset="2"/>
              <a:buChar char="4"/>
              <a:defRPr/>
            </a:pPr>
            <a:r>
              <a:rPr lang="en-IN" sz="1733" dirty="0"/>
              <a:t>Requirements and design emerge</a:t>
            </a:r>
          </a:p>
          <a:p>
            <a:pPr marL="330190" indent="-330190">
              <a:lnSpc>
                <a:spcPct val="110000"/>
              </a:lnSpc>
              <a:spcAft>
                <a:spcPts val="487"/>
              </a:spcAft>
              <a:buClr>
                <a:schemeClr val="tx1">
                  <a:lumMod val="50000"/>
                  <a:lumOff val="50000"/>
                </a:schemeClr>
              </a:buClr>
              <a:buSzPct val="100000"/>
              <a:buFont typeface="Webdings" pitchFamily="18" charset="2"/>
              <a:buChar char="4"/>
              <a:defRPr/>
            </a:pPr>
            <a:r>
              <a:rPr lang="en-IN" sz="1733" dirty="0"/>
              <a:t>Important stakeholder decisions are accelerated</a:t>
            </a:r>
          </a:p>
          <a:p>
            <a:pPr marL="330190" indent="-330190">
              <a:lnSpc>
                <a:spcPct val="110000"/>
              </a:lnSpc>
              <a:spcAft>
                <a:spcPts val="487"/>
              </a:spcAft>
              <a:buClr>
                <a:schemeClr val="tx1">
                  <a:lumMod val="50000"/>
                  <a:lumOff val="50000"/>
                </a:schemeClr>
              </a:buClr>
              <a:buSzPct val="100000"/>
              <a:buFont typeface="Webdings" pitchFamily="18" charset="2"/>
              <a:buChar char="4"/>
              <a:defRPr/>
            </a:pPr>
            <a:r>
              <a:rPr lang="en-IN" sz="1733" dirty="0"/>
              <a:t>Teams create—and take responsibility for—plans</a:t>
            </a:r>
            <a:endParaRPr lang="en-US" sz="1733" dirty="0"/>
          </a:p>
          <a:p>
            <a:pPr marL="330190" indent="-330190">
              <a:lnSpc>
                <a:spcPct val="110000"/>
              </a:lnSpc>
              <a:spcAft>
                <a:spcPts val="487"/>
              </a:spcAft>
              <a:buClr>
                <a:schemeClr val="tx1">
                  <a:lumMod val="50000"/>
                  <a:lumOff val="50000"/>
                </a:schemeClr>
              </a:buClr>
              <a:buSzPct val="100000"/>
              <a:buFont typeface="Webdings" pitchFamily="18" charset="2"/>
              <a:buChar char="4"/>
              <a:defRPr/>
            </a:pPr>
            <a:endParaRPr lang="en-IN" sz="1733" dirty="0">
              <a:solidFill>
                <a:srgbClr val="3C3C3C"/>
              </a:solidFill>
            </a:endParaRPr>
          </a:p>
          <a:p>
            <a:pPr marL="330190" indent="-330190">
              <a:lnSpc>
                <a:spcPct val="110000"/>
              </a:lnSpc>
              <a:spcAft>
                <a:spcPts val="487"/>
              </a:spcAft>
              <a:buClr>
                <a:schemeClr val="tx1">
                  <a:lumMod val="50000"/>
                  <a:lumOff val="50000"/>
                </a:schemeClr>
              </a:buClr>
              <a:buSzPct val="100000"/>
              <a:buFont typeface="Webdings" pitchFamily="18" charset="2"/>
              <a:buChar char="4"/>
              <a:defRPr/>
            </a:pPr>
            <a:endParaRPr lang="en-US" sz="1733" dirty="0">
              <a:solidFill>
                <a:srgbClr val="3C3C3C"/>
              </a:solidFill>
            </a:endParaRPr>
          </a:p>
        </p:txBody>
      </p:sp>
      <p:sp>
        <p:nvSpPr>
          <p:cNvPr id="5" name="TextBox 4"/>
          <p:cNvSpPr txBox="1"/>
          <p:nvPr/>
        </p:nvSpPr>
        <p:spPr>
          <a:xfrm>
            <a:off x="441028" y="1068390"/>
            <a:ext cx="9389497" cy="904863"/>
          </a:xfrm>
          <a:prstGeom prst="rect">
            <a:avLst/>
          </a:prstGeom>
          <a:noFill/>
        </p:spPr>
        <p:txBody>
          <a:bodyPr wrap="square" rtlCol="0">
            <a:spAutoFit/>
          </a:bodyPr>
          <a:lstStyle/>
          <a:p>
            <a:pPr>
              <a:lnSpc>
                <a:spcPct val="110000"/>
              </a:lnSpc>
            </a:pPr>
            <a:r>
              <a:rPr lang="en-IN" i="1" dirty="0">
                <a:solidFill>
                  <a:srgbClr val="E05E0D"/>
                </a:solidFill>
              </a:rPr>
              <a:t>Future product development tasks can’t be pre-determined. Distribute planning and control to those who can understand and react to the end results.    </a:t>
            </a:r>
            <a:endParaRPr lang="en-IN" i="1" dirty="0" smtClean="0">
              <a:solidFill>
                <a:srgbClr val="E05E0D"/>
              </a:solidFill>
            </a:endParaRPr>
          </a:p>
          <a:p>
            <a:pPr algn="r">
              <a:lnSpc>
                <a:spcPct val="110000"/>
              </a:lnSpc>
            </a:pPr>
            <a:r>
              <a:rPr lang="en-US" i="1" dirty="0" smtClean="0">
                <a:solidFill>
                  <a:srgbClr val="E05E0D"/>
                </a:solidFill>
              </a:rPr>
              <a:t>— </a:t>
            </a:r>
            <a:r>
              <a:rPr lang="en-IN" i="1" dirty="0">
                <a:solidFill>
                  <a:srgbClr val="E05E0D"/>
                </a:solidFill>
              </a:rPr>
              <a:t>Michael Kennedy, Product Development for the Lean Enterprise</a:t>
            </a:r>
          </a:p>
        </p:txBody>
      </p:sp>
      <p:sp>
        <p:nvSpPr>
          <p:cNvPr id="3" name="Rectangle 2"/>
          <p:cNvSpPr/>
          <p:nvPr/>
        </p:nvSpPr>
        <p:spPr>
          <a:xfrm>
            <a:off x="1616663" y="6101133"/>
            <a:ext cx="6799138" cy="242374"/>
          </a:xfrm>
          <a:prstGeom prst="rect">
            <a:avLst/>
          </a:prstGeom>
          <a:solidFill>
            <a:srgbClr val="000000">
              <a:alpha val="63922"/>
            </a:srgbClr>
          </a:solidFill>
        </p:spPr>
        <p:txBody>
          <a:bodyPr wrap="square">
            <a:spAutoFit/>
          </a:bodyPr>
          <a:lstStyle/>
          <a:p>
            <a:endParaRPr lang="en-US" sz="975" dirty="0"/>
          </a:p>
        </p:txBody>
      </p:sp>
      <p:sp>
        <p:nvSpPr>
          <p:cNvPr id="9" name="Rectangle 8"/>
          <p:cNvSpPr/>
          <p:nvPr/>
        </p:nvSpPr>
        <p:spPr>
          <a:xfrm>
            <a:off x="2075788" y="6061241"/>
            <a:ext cx="5880885" cy="242374"/>
          </a:xfrm>
          <a:prstGeom prst="rect">
            <a:avLst/>
          </a:prstGeom>
          <a:noFill/>
        </p:spPr>
        <p:txBody>
          <a:bodyPr wrap="square">
            <a:spAutoFit/>
          </a:bodyPr>
          <a:lstStyle/>
          <a:p>
            <a:pPr algn="ctr"/>
            <a:r>
              <a:rPr lang="en-US" sz="975" dirty="0">
                <a:solidFill>
                  <a:schemeClr val="bg1"/>
                </a:solidFill>
              </a:rPr>
              <a:t>For a short video PI planning example, see: https://</a:t>
            </a:r>
            <a:r>
              <a:rPr lang="en-US" sz="975" dirty="0" err="1">
                <a:solidFill>
                  <a:schemeClr val="bg1"/>
                </a:solidFill>
              </a:rPr>
              <a:t>youtu.be</a:t>
            </a:r>
            <a:r>
              <a:rPr lang="en-US" sz="975" dirty="0">
                <a:solidFill>
                  <a:schemeClr val="bg1"/>
                </a:solidFill>
              </a:rPr>
              <a:t>/ZZAtl7nAB1M</a:t>
            </a:r>
          </a:p>
        </p:txBody>
      </p:sp>
    </p:spTree>
    <p:extLst>
      <p:ext uri="{BB962C8B-B14F-4D97-AF65-F5344CB8AC3E}">
        <p14:creationId xmlns:p14="http://schemas.microsoft.com/office/powerpoint/2010/main" val="1528439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388677" y="938213"/>
            <a:ext cx="9130375" cy="2234458"/>
          </a:xfrm>
        </p:spPr>
        <p:txBody>
          <a:bodyPr/>
          <a:lstStyle/>
          <a:p>
            <a:r>
              <a:rPr lang="en-US" dirty="0" smtClean="0"/>
              <a:t>Why Agile?</a:t>
            </a:r>
          </a:p>
          <a:p>
            <a:r>
              <a:rPr lang="en-US" dirty="0" smtClean="0"/>
              <a:t>Why </a:t>
            </a:r>
            <a:r>
              <a:rPr lang="en-US" dirty="0" err="1" smtClean="0"/>
              <a:t>SAFe</a:t>
            </a:r>
            <a:r>
              <a:rPr lang="en-US" altLang="ko-KR" baseline="30000" dirty="0">
                <a:ea typeface="Gulim" pitchFamily="34" charset="-127"/>
              </a:rPr>
              <a:t> ®</a:t>
            </a:r>
            <a:r>
              <a:rPr lang="en-US" dirty="0" smtClean="0"/>
              <a:t>?</a:t>
            </a:r>
          </a:p>
          <a:p>
            <a:r>
              <a:rPr lang="en-US" dirty="0" smtClean="0"/>
              <a:t>Coordinating Large Solutions and Distributed Teams</a:t>
            </a:r>
          </a:p>
          <a:p>
            <a:r>
              <a:rPr lang="en-US" dirty="0" smtClean="0"/>
              <a:t>Q &amp; A</a:t>
            </a:r>
          </a:p>
          <a:p>
            <a:endParaRPr lang="en-US" dirty="0"/>
          </a:p>
        </p:txBody>
      </p:sp>
    </p:spTree>
    <p:extLst>
      <p:ext uri="{BB962C8B-B14F-4D97-AF65-F5344CB8AC3E}">
        <p14:creationId xmlns:p14="http://schemas.microsoft.com/office/powerpoint/2010/main" val="422332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an Agile Release Train?</a:t>
            </a:r>
            <a:endParaRPr lang="en-US" dirty="0"/>
          </a:p>
        </p:txBody>
      </p:sp>
      <p:grpSp>
        <p:nvGrpSpPr>
          <p:cNvPr id="3" name="Group 2"/>
          <p:cNvGrpSpPr/>
          <p:nvPr/>
        </p:nvGrpSpPr>
        <p:grpSpPr>
          <a:xfrm>
            <a:off x="0" y="733134"/>
            <a:ext cx="9906000" cy="5774490"/>
            <a:chOff x="0" y="733134"/>
            <a:chExt cx="9906000" cy="5774490"/>
          </a:xfrm>
        </p:grpSpPr>
        <p:sp>
          <p:nvSpPr>
            <p:cNvPr id="6" name="TextBox 5"/>
            <p:cNvSpPr txBox="1"/>
            <p:nvPr/>
          </p:nvSpPr>
          <p:spPr>
            <a:xfrm>
              <a:off x="3845860" y="5379865"/>
              <a:ext cx="390000" cy="180000"/>
            </a:xfrm>
            <a:prstGeom prst="rect">
              <a:avLst/>
            </a:prstGeom>
            <a:noFill/>
          </p:spPr>
          <p:txBody>
            <a:bodyPr wrap="none" lIns="0" tIns="0" rIns="0" bIns="0" rtlCol="0">
              <a:noAutofit/>
            </a:bodyPr>
            <a:lstStyle/>
            <a:p>
              <a:pPr algn="ctr" fontAlgn="auto">
                <a:spcBef>
                  <a:spcPts val="0"/>
                </a:spcBef>
                <a:spcAft>
                  <a:spcPts val="0"/>
                </a:spcAft>
              </a:pPr>
              <a:r>
                <a:rPr lang="en-US" sz="1000" dirty="0" smtClean="0">
                  <a:solidFill>
                    <a:prstClr val="black"/>
                  </a:solidFill>
                  <a:latin typeface="Calibri"/>
                </a:rPr>
                <a:t>Product </a:t>
              </a:r>
            </a:p>
            <a:p>
              <a:pPr algn="ctr" fontAlgn="auto">
                <a:spcBef>
                  <a:spcPts val="0"/>
                </a:spcBef>
                <a:spcAft>
                  <a:spcPts val="0"/>
                </a:spcAft>
              </a:pPr>
              <a:r>
                <a:rPr lang="en-US" sz="1000" dirty="0" smtClean="0">
                  <a:solidFill>
                    <a:prstClr val="black"/>
                  </a:solidFill>
                  <a:latin typeface="Calibri"/>
                </a:rPr>
                <a:t>Owner</a:t>
              </a:r>
              <a:endParaRPr lang="en-US" sz="1000" dirty="0">
                <a:solidFill>
                  <a:prstClr val="black"/>
                </a:solidFill>
                <a:latin typeface="Calibri"/>
              </a:endParaRPr>
            </a:p>
          </p:txBody>
        </p:sp>
        <p:grpSp>
          <p:nvGrpSpPr>
            <p:cNvPr id="7" name="Group 6"/>
            <p:cNvGrpSpPr/>
            <p:nvPr/>
          </p:nvGrpSpPr>
          <p:grpSpPr>
            <a:xfrm>
              <a:off x="4235860" y="5559865"/>
              <a:ext cx="975087" cy="504000"/>
              <a:chOff x="2447784" y="5472000"/>
              <a:chExt cx="900080" cy="504000"/>
            </a:xfrm>
          </p:grpSpPr>
          <p:pic>
            <p:nvPicPr>
              <p:cNvPr id="8" name="Picture 9" descr="C:\Users\User\AppData\Local\Microsoft\Windows\Temporary Internet Files\Content.IE5\R6R456CR\MC900432623[2].png"/>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79864" y="5472000"/>
                <a:ext cx="360000"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C:\Users\User\AppData\Local\Microsoft\Windows\Temporary Internet Files\Content.IE5\0ZPHHH4R\MC900432621[2].pn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2627784" y="5472000"/>
                <a:ext cx="360000"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C:\Users\User\AppData\Local\Microsoft\Windows\Temporary Internet Files\Content.IE5\R6R456CR\MC900432623[2].png"/>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flipH="1">
                <a:off x="2700000" y="5580000"/>
                <a:ext cx="360000"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8" descr="C:\Users\User\AppData\Local\Microsoft\Windows\Temporary Internet Files\Content.IE5\0ZPHHH4R\MC900432621[2].pn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87864" y="5580000"/>
                <a:ext cx="360000"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8" descr="C:\Users\User\AppData\Local\Microsoft\Windows\Temporary Internet Files\Content.IE5\0ZPHHH4R\MC900432621[2].pn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2447784" y="5616000"/>
                <a:ext cx="360000" cy="3600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3" name="TextBox 12"/>
            <p:cNvSpPr txBox="1"/>
            <p:nvPr/>
          </p:nvSpPr>
          <p:spPr>
            <a:xfrm>
              <a:off x="4519923" y="6091801"/>
              <a:ext cx="390000" cy="180000"/>
            </a:xfrm>
            <a:prstGeom prst="rect">
              <a:avLst/>
            </a:prstGeom>
            <a:noFill/>
          </p:spPr>
          <p:txBody>
            <a:bodyPr wrap="none" lIns="0" tIns="0" rIns="0" bIns="0" rtlCol="0">
              <a:noAutofit/>
            </a:bodyPr>
            <a:lstStyle/>
            <a:p>
              <a:pPr algn="ctr" fontAlgn="auto">
                <a:spcBef>
                  <a:spcPts val="0"/>
                </a:spcBef>
                <a:spcAft>
                  <a:spcPts val="0"/>
                </a:spcAft>
              </a:pPr>
              <a:r>
                <a:rPr lang="en-US" sz="1000" dirty="0" smtClean="0">
                  <a:solidFill>
                    <a:prstClr val="black"/>
                  </a:solidFill>
                  <a:latin typeface="Calibri"/>
                </a:rPr>
                <a:t>Development Team</a:t>
              </a:r>
              <a:endParaRPr lang="en-US" sz="1000" dirty="0">
                <a:solidFill>
                  <a:prstClr val="black"/>
                </a:solidFill>
                <a:latin typeface="Calibri"/>
              </a:endParaRPr>
            </a:p>
          </p:txBody>
        </p:sp>
        <p:pic>
          <p:nvPicPr>
            <p:cNvPr id="14" name="Picture 6" descr="C:\Users\User\AppData\Local\Microsoft\Windows\Temporary Internet Files\Content.IE5\2SD9Z0JV\MC900432625[2].png"/>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3845860" y="5046732"/>
              <a:ext cx="390000" cy="3600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5288800" y="5378510"/>
              <a:ext cx="390000" cy="180000"/>
            </a:xfrm>
            <a:prstGeom prst="rect">
              <a:avLst/>
            </a:prstGeom>
            <a:noFill/>
          </p:spPr>
          <p:txBody>
            <a:bodyPr wrap="none" lIns="0" tIns="0" rIns="0" bIns="0" rtlCol="0">
              <a:noAutofit/>
            </a:bodyPr>
            <a:lstStyle/>
            <a:p>
              <a:pPr algn="ctr" fontAlgn="auto">
                <a:spcBef>
                  <a:spcPts val="0"/>
                </a:spcBef>
                <a:spcAft>
                  <a:spcPts val="0"/>
                </a:spcAft>
              </a:pPr>
              <a:r>
                <a:rPr lang="en-US" sz="1000" dirty="0">
                  <a:solidFill>
                    <a:prstClr val="black"/>
                  </a:solidFill>
                  <a:latin typeface="Calibri"/>
                </a:rPr>
                <a:t>Scrum</a:t>
              </a:r>
            </a:p>
            <a:p>
              <a:pPr algn="ctr" fontAlgn="auto">
                <a:spcBef>
                  <a:spcPts val="0"/>
                </a:spcBef>
                <a:spcAft>
                  <a:spcPts val="0"/>
                </a:spcAft>
              </a:pPr>
              <a:r>
                <a:rPr lang="en-US" sz="1000" dirty="0">
                  <a:solidFill>
                    <a:prstClr val="black"/>
                  </a:solidFill>
                  <a:latin typeface="Calibri"/>
                </a:rPr>
                <a:t>Master</a:t>
              </a:r>
            </a:p>
          </p:txBody>
        </p:sp>
        <p:pic>
          <p:nvPicPr>
            <p:cNvPr id="16" name="Picture 3"/>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8800" y="5046732"/>
              <a:ext cx="390000" cy="36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187013" y="5030813"/>
              <a:ext cx="814114" cy="1198179"/>
              <a:chOff x="1742090" y="1679028"/>
              <a:chExt cx="751490" cy="1198179"/>
            </a:xfrm>
          </p:grpSpPr>
          <p:cxnSp>
            <p:nvCxnSpPr>
              <p:cNvPr id="18" name="Straight Connector 17"/>
              <p:cNvCxnSpPr/>
              <p:nvPr/>
            </p:nvCxnSpPr>
            <p:spPr bwMode="auto">
              <a:xfrm>
                <a:off x="1742090" y="1679028"/>
                <a:ext cx="0" cy="1198179"/>
              </a:xfrm>
              <a:prstGeom prst="line">
                <a:avLst/>
              </a:prstGeom>
              <a:noFill/>
              <a:ln w="1270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2493580" y="1679028"/>
                <a:ext cx="0" cy="1198179"/>
              </a:xfrm>
              <a:prstGeom prst="line">
                <a:avLst/>
              </a:prstGeom>
              <a:noFill/>
              <a:ln w="1270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1742090" y="2877207"/>
                <a:ext cx="751490" cy="0"/>
              </a:xfrm>
              <a:prstGeom prst="line">
                <a:avLst/>
              </a:prstGeom>
              <a:noFill/>
              <a:ln w="12700" cap="flat" cmpd="sng" algn="ctr">
                <a:solidFill>
                  <a:schemeClr val="tx1"/>
                </a:solidFill>
                <a:prstDash val="solid"/>
                <a:round/>
                <a:headEnd type="none" w="med" len="med"/>
                <a:tailEnd type="none" w="med" len="med"/>
              </a:ln>
              <a:effectLst/>
            </p:spPr>
          </p:cxnSp>
          <p:sp>
            <p:nvSpPr>
              <p:cNvPr id="23" name="Rectangle 22"/>
              <p:cNvSpPr/>
              <p:nvPr/>
            </p:nvSpPr>
            <p:spPr bwMode="auto">
              <a:xfrm>
                <a:off x="1876097" y="2617076"/>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1876097" y="2408183"/>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5" name="Rectangle 24"/>
              <p:cNvSpPr/>
              <p:nvPr/>
            </p:nvSpPr>
            <p:spPr bwMode="auto">
              <a:xfrm>
                <a:off x="1876097" y="2199290"/>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6" name="Rectangle 25"/>
              <p:cNvSpPr/>
              <p:nvPr/>
            </p:nvSpPr>
            <p:spPr bwMode="auto">
              <a:xfrm>
                <a:off x="1876097" y="1990397"/>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grpSp>
        <p:sp>
          <p:nvSpPr>
            <p:cNvPr id="28" name="TextBox 27"/>
            <p:cNvSpPr txBox="1"/>
            <p:nvPr/>
          </p:nvSpPr>
          <p:spPr>
            <a:xfrm>
              <a:off x="7250593" y="5046732"/>
              <a:ext cx="1170000" cy="1080000"/>
            </a:xfrm>
            <a:prstGeom prst="rect">
              <a:avLst/>
            </a:prstGeom>
            <a:noFill/>
            <a:ln w="12700">
              <a:solidFill>
                <a:schemeClr val="tx1"/>
              </a:solidFill>
            </a:ln>
          </p:spPr>
          <p:txBody>
            <a:bodyPr wrap="square" rtlCol="0" anchor="ctr">
              <a:noAutofit/>
            </a:bodyPr>
            <a:lstStyle/>
            <a:p>
              <a:pPr algn="ctr"/>
              <a:r>
                <a:rPr lang="en-GB" dirty="0" smtClean="0"/>
                <a:t>Story</a:t>
              </a:r>
              <a:endParaRPr lang="en-US" dirty="0"/>
            </a:p>
          </p:txBody>
        </p:sp>
        <p:grpSp>
          <p:nvGrpSpPr>
            <p:cNvPr id="31" name="Group 30"/>
            <p:cNvGrpSpPr/>
            <p:nvPr/>
          </p:nvGrpSpPr>
          <p:grpSpPr>
            <a:xfrm>
              <a:off x="1187013" y="2999796"/>
              <a:ext cx="814114" cy="1198179"/>
              <a:chOff x="1742090" y="1679028"/>
              <a:chExt cx="751490" cy="1198179"/>
            </a:xfrm>
          </p:grpSpPr>
          <p:cxnSp>
            <p:nvCxnSpPr>
              <p:cNvPr id="32" name="Straight Connector 31"/>
              <p:cNvCxnSpPr/>
              <p:nvPr/>
            </p:nvCxnSpPr>
            <p:spPr bwMode="auto">
              <a:xfrm>
                <a:off x="1742090" y="1679028"/>
                <a:ext cx="0" cy="1198179"/>
              </a:xfrm>
              <a:prstGeom prst="line">
                <a:avLst/>
              </a:prstGeom>
              <a:noFill/>
              <a:ln w="1270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2493580" y="1679028"/>
                <a:ext cx="0" cy="1198179"/>
              </a:xfrm>
              <a:prstGeom prst="line">
                <a:avLst/>
              </a:prstGeom>
              <a:noFill/>
              <a:ln w="12700"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1742090" y="2877207"/>
                <a:ext cx="751490" cy="0"/>
              </a:xfrm>
              <a:prstGeom prst="line">
                <a:avLst/>
              </a:prstGeom>
              <a:noFill/>
              <a:ln w="12700" cap="flat" cmpd="sng" algn="ctr">
                <a:solidFill>
                  <a:schemeClr val="tx1"/>
                </a:solidFill>
                <a:prstDash val="solid"/>
                <a:round/>
                <a:headEnd type="none" w="med" len="med"/>
                <a:tailEnd type="none" w="med" len="med"/>
              </a:ln>
              <a:effectLst/>
            </p:spPr>
          </p:cxnSp>
          <p:sp>
            <p:nvSpPr>
              <p:cNvPr id="35" name="Rectangle 34"/>
              <p:cNvSpPr/>
              <p:nvPr/>
            </p:nvSpPr>
            <p:spPr bwMode="auto">
              <a:xfrm>
                <a:off x="1876097" y="2617076"/>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6" name="Rectangle 35"/>
              <p:cNvSpPr/>
              <p:nvPr/>
            </p:nvSpPr>
            <p:spPr bwMode="auto">
              <a:xfrm>
                <a:off x="1876097" y="2408183"/>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7" name="Rectangle 36"/>
              <p:cNvSpPr/>
              <p:nvPr/>
            </p:nvSpPr>
            <p:spPr bwMode="auto">
              <a:xfrm>
                <a:off x="1876097" y="2199290"/>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8" name="Rectangle 37"/>
              <p:cNvSpPr/>
              <p:nvPr/>
            </p:nvSpPr>
            <p:spPr bwMode="auto">
              <a:xfrm>
                <a:off x="1876097" y="1990397"/>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grpSp>
        <p:sp>
          <p:nvSpPr>
            <p:cNvPr id="39" name="TextBox 38"/>
            <p:cNvSpPr txBox="1"/>
            <p:nvPr/>
          </p:nvSpPr>
          <p:spPr>
            <a:xfrm>
              <a:off x="7250593" y="3015715"/>
              <a:ext cx="1170000" cy="1080000"/>
            </a:xfrm>
            <a:prstGeom prst="rect">
              <a:avLst/>
            </a:prstGeom>
            <a:noFill/>
            <a:ln w="12700">
              <a:solidFill>
                <a:schemeClr val="tx1"/>
              </a:solidFill>
            </a:ln>
          </p:spPr>
          <p:txBody>
            <a:bodyPr wrap="square" rtlCol="0" anchor="ctr">
              <a:noAutofit/>
            </a:bodyPr>
            <a:lstStyle/>
            <a:p>
              <a:pPr algn="ctr"/>
              <a:r>
                <a:rPr lang="en-GB" dirty="0" smtClean="0"/>
                <a:t>Feature</a:t>
              </a:r>
              <a:endParaRPr lang="en-US" dirty="0"/>
            </a:p>
          </p:txBody>
        </p:sp>
        <p:cxnSp>
          <p:nvCxnSpPr>
            <p:cNvPr id="41" name="Straight Arrow Connector 40"/>
            <p:cNvCxnSpPr>
              <a:stCxn id="39" idx="2"/>
              <a:endCxn id="28" idx="0"/>
            </p:cNvCxnSpPr>
            <p:nvPr/>
          </p:nvCxnSpPr>
          <p:spPr bwMode="auto">
            <a:xfrm>
              <a:off x="7835593" y="4095716"/>
              <a:ext cx="0" cy="951017"/>
            </a:xfrm>
            <a:prstGeom prst="straightConnector1">
              <a:avLst/>
            </a:prstGeom>
            <a:noFill/>
            <a:ln w="12700" cap="flat" cmpd="sng" algn="ctr">
              <a:solidFill>
                <a:schemeClr val="accent3">
                  <a:lumMod val="50000"/>
                </a:schemeClr>
              </a:solidFill>
              <a:prstDash val="solid"/>
              <a:round/>
              <a:headEnd type="none" w="med" len="med"/>
              <a:tailEnd type="arrow" w="lg" len="lg"/>
            </a:ln>
            <a:effectLst/>
          </p:spPr>
        </p:cxnSp>
        <p:sp>
          <p:nvSpPr>
            <p:cNvPr id="42" name="TextBox 41"/>
            <p:cNvSpPr txBox="1"/>
            <p:nvPr/>
          </p:nvSpPr>
          <p:spPr>
            <a:xfrm>
              <a:off x="7835446" y="4754743"/>
              <a:ext cx="700415" cy="276999"/>
            </a:xfrm>
            <a:prstGeom prst="rect">
              <a:avLst/>
            </a:prstGeom>
            <a:noFill/>
          </p:spPr>
          <p:txBody>
            <a:bodyPr wrap="square" rtlCol="0">
              <a:spAutoFit/>
            </a:bodyPr>
            <a:lstStyle/>
            <a:p>
              <a:r>
                <a:rPr lang="en-GB" sz="1200" dirty="0" smtClean="0">
                  <a:solidFill>
                    <a:schemeClr val="accent3">
                      <a:lumMod val="50000"/>
                    </a:schemeClr>
                  </a:solidFill>
                </a:rPr>
                <a:t>1..n</a:t>
              </a:r>
              <a:endParaRPr lang="en-US" sz="1200" dirty="0">
                <a:solidFill>
                  <a:schemeClr val="accent3">
                    <a:lumMod val="50000"/>
                  </a:schemeClr>
                </a:solidFill>
              </a:endParaRPr>
            </a:p>
          </p:txBody>
        </p:sp>
        <p:sp>
          <p:nvSpPr>
            <p:cNvPr id="43" name="TextBox 42"/>
            <p:cNvSpPr txBox="1"/>
            <p:nvPr/>
          </p:nvSpPr>
          <p:spPr>
            <a:xfrm>
              <a:off x="3845860" y="3732697"/>
              <a:ext cx="390000" cy="180000"/>
            </a:xfrm>
            <a:prstGeom prst="rect">
              <a:avLst/>
            </a:prstGeom>
            <a:noFill/>
          </p:spPr>
          <p:txBody>
            <a:bodyPr wrap="none" lIns="0" tIns="0" rIns="0" bIns="0" rtlCol="0">
              <a:noAutofit/>
            </a:bodyPr>
            <a:lstStyle/>
            <a:p>
              <a:pPr algn="ctr" fontAlgn="auto">
                <a:spcBef>
                  <a:spcPts val="0"/>
                </a:spcBef>
                <a:spcAft>
                  <a:spcPts val="0"/>
                </a:spcAft>
              </a:pPr>
              <a:r>
                <a:rPr lang="en-US" sz="1000" dirty="0" smtClean="0">
                  <a:solidFill>
                    <a:prstClr val="black"/>
                  </a:solidFill>
                  <a:latin typeface="Calibri"/>
                </a:rPr>
                <a:t>Product </a:t>
              </a:r>
              <a:br>
                <a:rPr lang="en-US" sz="1000" dirty="0" smtClean="0">
                  <a:solidFill>
                    <a:prstClr val="black"/>
                  </a:solidFill>
                  <a:latin typeface="Calibri"/>
                </a:rPr>
              </a:br>
              <a:r>
                <a:rPr lang="en-US" sz="1000" dirty="0" smtClean="0">
                  <a:solidFill>
                    <a:prstClr val="black"/>
                  </a:solidFill>
                  <a:latin typeface="Calibri"/>
                </a:rPr>
                <a:t>Manager</a:t>
              </a:r>
              <a:endParaRPr lang="en-US" sz="1000" dirty="0">
                <a:solidFill>
                  <a:prstClr val="black"/>
                </a:solidFill>
                <a:latin typeface="Calibri"/>
              </a:endParaRPr>
            </a:p>
          </p:txBody>
        </p:sp>
        <p:pic>
          <p:nvPicPr>
            <p:cNvPr id="44" name="Picture 6" descr="C:\Users\User\AppData\Local\Microsoft\Windows\Temporary Internet Files\Content.IE5\2SD9Z0JV\MC900432625[2].png"/>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3845860" y="3393693"/>
              <a:ext cx="390000" cy="360000"/>
            </a:xfrm>
            <a:prstGeom prst="rect">
              <a:avLst/>
            </a:prstGeom>
            <a:noFill/>
            <a:extLst>
              <a:ext uri="{909E8E84-426E-40dd-AFC4-6F175D3DCCD1}">
                <a14:hiddenFill xmlns="" xmlns:a14="http://schemas.microsoft.com/office/drawing/2010/main">
                  <a:solidFill>
                    <a:srgbClr val="FFFFFF"/>
                  </a:solidFill>
                </a14:hiddenFill>
              </a:ext>
            </a:extLst>
          </p:spPr>
        </p:pic>
        <p:sp>
          <p:nvSpPr>
            <p:cNvPr id="45" name="TextBox 44"/>
            <p:cNvSpPr txBox="1"/>
            <p:nvPr/>
          </p:nvSpPr>
          <p:spPr>
            <a:xfrm>
              <a:off x="5288800" y="3716157"/>
              <a:ext cx="390000" cy="180000"/>
            </a:xfrm>
            <a:prstGeom prst="rect">
              <a:avLst/>
            </a:prstGeom>
            <a:noFill/>
          </p:spPr>
          <p:txBody>
            <a:bodyPr wrap="none" lIns="0" tIns="0" rIns="0" bIns="0" rtlCol="0">
              <a:noAutofit/>
            </a:bodyPr>
            <a:lstStyle/>
            <a:p>
              <a:pPr algn="ctr" fontAlgn="auto">
                <a:spcBef>
                  <a:spcPts val="0"/>
                </a:spcBef>
                <a:spcAft>
                  <a:spcPts val="0"/>
                </a:spcAft>
              </a:pPr>
              <a:r>
                <a:rPr lang="en-US" sz="1000" dirty="0" smtClean="0">
                  <a:solidFill>
                    <a:prstClr val="black"/>
                  </a:solidFill>
                  <a:latin typeface="Calibri"/>
                </a:rPr>
                <a:t>Release</a:t>
              </a:r>
            </a:p>
            <a:p>
              <a:pPr algn="ctr" fontAlgn="auto">
                <a:spcBef>
                  <a:spcPts val="0"/>
                </a:spcBef>
                <a:spcAft>
                  <a:spcPts val="0"/>
                </a:spcAft>
              </a:pPr>
              <a:r>
                <a:rPr lang="en-US" sz="1000" dirty="0" smtClean="0">
                  <a:solidFill>
                    <a:prstClr val="black"/>
                  </a:solidFill>
                  <a:latin typeface="Calibri"/>
                </a:rPr>
                <a:t>Train</a:t>
              </a:r>
            </a:p>
            <a:p>
              <a:pPr algn="ctr" fontAlgn="auto">
                <a:spcBef>
                  <a:spcPts val="0"/>
                </a:spcBef>
                <a:spcAft>
                  <a:spcPts val="0"/>
                </a:spcAft>
              </a:pPr>
              <a:r>
                <a:rPr lang="en-US" sz="1000" dirty="0" smtClean="0">
                  <a:solidFill>
                    <a:prstClr val="black"/>
                  </a:solidFill>
                  <a:latin typeface="Calibri"/>
                </a:rPr>
                <a:t>Engineer</a:t>
              </a:r>
              <a:endParaRPr lang="en-US" sz="1000" dirty="0">
                <a:solidFill>
                  <a:prstClr val="black"/>
                </a:solidFill>
                <a:latin typeface="Calibri"/>
              </a:endParaRPr>
            </a:p>
          </p:txBody>
        </p:sp>
        <p:pic>
          <p:nvPicPr>
            <p:cNvPr id="46" name="Picture 3"/>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8800" y="3395180"/>
              <a:ext cx="390000" cy="36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7" name="Picture 8" descr="C:\Users\User\AppData\Local\Microsoft\Windows\Temporary Internet Files\Content.IE5\0ZPHHH4R\MC900432621[2].pn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91746" y="3873393"/>
              <a:ext cx="390000" cy="360000"/>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Box 47"/>
            <p:cNvSpPr txBox="1"/>
            <p:nvPr/>
          </p:nvSpPr>
          <p:spPr>
            <a:xfrm>
              <a:off x="4540783" y="4199738"/>
              <a:ext cx="472821" cy="184212"/>
            </a:xfrm>
            <a:prstGeom prst="rect">
              <a:avLst/>
            </a:prstGeom>
            <a:noFill/>
          </p:spPr>
          <p:txBody>
            <a:bodyPr wrap="none" lIns="0" tIns="0" rIns="0" bIns="0" rtlCol="0">
              <a:noAutofit/>
            </a:bodyPr>
            <a:lstStyle/>
            <a:p>
              <a:pPr algn="ctr" fontAlgn="auto">
                <a:spcBef>
                  <a:spcPts val="0"/>
                </a:spcBef>
                <a:spcAft>
                  <a:spcPts val="0"/>
                </a:spcAft>
              </a:pPr>
              <a:r>
                <a:rPr lang="en-US" sz="1000" dirty="0" smtClean="0">
                  <a:solidFill>
                    <a:prstClr val="black"/>
                  </a:solidFill>
                  <a:latin typeface="Calibri"/>
                </a:rPr>
                <a:t>Architects</a:t>
              </a:r>
            </a:p>
          </p:txBody>
        </p:sp>
        <p:sp>
          <p:nvSpPr>
            <p:cNvPr id="49" name="TextBox 48"/>
            <p:cNvSpPr txBox="1"/>
            <p:nvPr/>
          </p:nvSpPr>
          <p:spPr>
            <a:xfrm>
              <a:off x="2106890" y="4921258"/>
              <a:ext cx="430887" cy="1417286"/>
            </a:xfrm>
            <a:prstGeom prst="rect">
              <a:avLst/>
            </a:prstGeom>
            <a:noFill/>
          </p:spPr>
          <p:txBody>
            <a:bodyPr vert="vert" wrap="square" rtlCol="0">
              <a:spAutoFit/>
            </a:bodyPr>
            <a:lstStyle/>
            <a:p>
              <a:r>
                <a:rPr lang="en-GB" b="0" dirty="0" smtClean="0"/>
                <a:t>Team Backlog</a:t>
              </a:r>
              <a:endParaRPr lang="en-US" b="0" dirty="0"/>
            </a:p>
          </p:txBody>
        </p:sp>
        <p:sp>
          <p:nvSpPr>
            <p:cNvPr id="50" name="TextBox 49"/>
            <p:cNvSpPr txBox="1"/>
            <p:nvPr/>
          </p:nvSpPr>
          <p:spPr>
            <a:xfrm>
              <a:off x="2109698" y="2768496"/>
              <a:ext cx="430887" cy="1673219"/>
            </a:xfrm>
            <a:prstGeom prst="rect">
              <a:avLst/>
            </a:prstGeom>
            <a:noFill/>
          </p:spPr>
          <p:txBody>
            <a:bodyPr vert="vert" wrap="square" rtlCol="0">
              <a:spAutoFit/>
            </a:bodyPr>
            <a:lstStyle/>
            <a:p>
              <a:r>
                <a:rPr lang="en-GB" b="0" dirty="0" smtClean="0"/>
                <a:t>Program Backlog</a:t>
              </a:r>
              <a:endParaRPr lang="en-US" b="0" dirty="0"/>
            </a:p>
          </p:txBody>
        </p:sp>
        <p:sp>
          <p:nvSpPr>
            <p:cNvPr id="51" name="TextBox 50"/>
            <p:cNvSpPr txBox="1"/>
            <p:nvPr/>
          </p:nvSpPr>
          <p:spPr>
            <a:xfrm>
              <a:off x="7247073" y="969512"/>
              <a:ext cx="1170000" cy="1080000"/>
            </a:xfrm>
            <a:prstGeom prst="rect">
              <a:avLst/>
            </a:prstGeom>
            <a:noFill/>
            <a:ln w="12700">
              <a:solidFill>
                <a:schemeClr val="tx1"/>
              </a:solidFill>
            </a:ln>
          </p:spPr>
          <p:txBody>
            <a:bodyPr wrap="square" rtlCol="0" anchor="ctr">
              <a:noAutofit/>
            </a:bodyPr>
            <a:lstStyle/>
            <a:p>
              <a:pPr algn="ctr"/>
              <a:r>
                <a:rPr lang="en-GB" dirty="0" smtClean="0"/>
                <a:t>Epic</a:t>
              </a:r>
              <a:endParaRPr lang="en-US" dirty="0"/>
            </a:p>
          </p:txBody>
        </p:sp>
        <p:cxnSp>
          <p:nvCxnSpPr>
            <p:cNvPr id="52" name="Straight Arrow Connector 51"/>
            <p:cNvCxnSpPr>
              <a:stCxn id="51" idx="2"/>
              <a:endCxn id="39" idx="0"/>
            </p:cNvCxnSpPr>
            <p:nvPr/>
          </p:nvCxnSpPr>
          <p:spPr bwMode="auto">
            <a:xfrm>
              <a:off x="7832074" y="2049513"/>
              <a:ext cx="3520" cy="966203"/>
            </a:xfrm>
            <a:prstGeom prst="straightConnector1">
              <a:avLst/>
            </a:prstGeom>
            <a:noFill/>
            <a:ln w="12700" cap="flat" cmpd="sng" algn="ctr">
              <a:solidFill>
                <a:schemeClr val="accent3">
                  <a:lumMod val="50000"/>
                </a:schemeClr>
              </a:solidFill>
              <a:prstDash val="solid"/>
              <a:round/>
              <a:headEnd type="none" w="med" len="med"/>
              <a:tailEnd type="arrow" w="lg" len="lg"/>
            </a:ln>
            <a:effectLst/>
          </p:spPr>
        </p:cxnSp>
        <p:sp>
          <p:nvSpPr>
            <p:cNvPr id="53" name="TextBox 52"/>
            <p:cNvSpPr txBox="1"/>
            <p:nvPr/>
          </p:nvSpPr>
          <p:spPr>
            <a:xfrm>
              <a:off x="7831926" y="2724306"/>
              <a:ext cx="700415" cy="276999"/>
            </a:xfrm>
            <a:prstGeom prst="rect">
              <a:avLst/>
            </a:prstGeom>
            <a:noFill/>
          </p:spPr>
          <p:txBody>
            <a:bodyPr wrap="square" rtlCol="0">
              <a:spAutoFit/>
            </a:bodyPr>
            <a:lstStyle/>
            <a:p>
              <a:r>
                <a:rPr lang="en-GB" sz="1200" dirty="0" smtClean="0">
                  <a:solidFill>
                    <a:schemeClr val="accent3">
                      <a:lumMod val="50000"/>
                    </a:schemeClr>
                  </a:solidFill>
                </a:rPr>
                <a:t>1..n</a:t>
              </a:r>
              <a:endParaRPr lang="en-US" sz="1200" dirty="0">
                <a:solidFill>
                  <a:schemeClr val="accent3">
                    <a:lumMod val="50000"/>
                  </a:schemeClr>
                </a:solidFill>
              </a:endParaRPr>
            </a:p>
          </p:txBody>
        </p:sp>
        <p:sp>
          <p:nvSpPr>
            <p:cNvPr id="59" name="Rounded Rectangle 58"/>
            <p:cNvSpPr/>
            <p:nvPr/>
          </p:nvSpPr>
          <p:spPr bwMode="auto">
            <a:xfrm>
              <a:off x="3527684" y="4734655"/>
              <a:ext cx="2372147" cy="1697677"/>
            </a:xfrm>
            <a:prstGeom prst="round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0" name="Rounded Rectangle 59"/>
            <p:cNvSpPr/>
            <p:nvPr/>
          </p:nvSpPr>
          <p:spPr bwMode="auto">
            <a:xfrm>
              <a:off x="3439787" y="2768496"/>
              <a:ext cx="2555053" cy="3739128"/>
            </a:xfrm>
            <a:prstGeom prst="round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1" name="TextBox 60"/>
            <p:cNvSpPr txBox="1"/>
            <p:nvPr/>
          </p:nvSpPr>
          <p:spPr>
            <a:xfrm>
              <a:off x="3883426" y="4728020"/>
              <a:ext cx="1637939" cy="307777"/>
            </a:xfrm>
            <a:prstGeom prst="rect">
              <a:avLst/>
            </a:prstGeom>
            <a:noFill/>
          </p:spPr>
          <p:txBody>
            <a:bodyPr wrap="square" rtlCol="0">
              <a:spAutoFit/>
            </a:bodyPr>
            <a:lstStyle/>
            <a:p>
              <a:pPr algn="ctr"/>
              <a:r>
                <a:rPr lang="en-GB" sz="1400" b="0" dirty="0" smtClean="0"/>
                <a:t>2 week Sprint</a:t>
              </a:r>
              <a:endParaRPr lang="en-US" sz="1400" b="0" dirty="0"/>
            </a:p>
          </p:txBody>
        </p:sp>
        <p:sp>
          <p:nvSpPr>
            <p:cNvPr id="62" name="TextBox 61"/>
            <p:cNvSpPr txBox="1"/>
            <p:nvPr/>
          </p:nvSpPr>
          <p:spPr>
            <a:xfrm>
              <a:off x="3593524" y="2768495"/>
              <a:ext cx="2239060" cy="523220"/>
            </a:xfrm>
            <a:prstGeom prst="rect">
              <a:avLst/>
            </a:prstGeom>
            <a:noFill/>
          </p:spPr>
          <p:txBody>
            <a:bodyPr wrap="square" rtlCol="0">
              <a:spAutoFit/>
            </a:bodyPr>
            <a:lstStyle/>
            <a:p>
              <a:pPr algn="ctr"/>
              <a:r>
                <a:rPr lang="en-GB" sz="1400" b="0" dirty="0" smtClean="0"/>
                <a:t>8-12 week </a:t>
              </a:r>
            </a:p>
            <a:p>
              <a:pPr algn="ctr"/>
              <a:r>
                <a:rPr lang="en-GB" sz="1400" b="0" dirty="0" smtClean="0"/>
                <a:t>Program Increment (PI)</a:t>
              </a:r>
              <a:endParaRPr lang="en-US" sz="1400" b="0" dirty="0"/>
            </a:p>
          </p:txBody>
        </p:sp>
        <p:sp>
          <p:nvSpPr>
            <p:cNvPr id="64" name="Arc 63"/>
            <p:cNvSpPr/>
            <p:nvPr/>
          </p:nvSpPr>
          <p:spPr bwMode="auto">
            <a:xfrm>
              <a:off x="5724037" y="5499836"/>
              <a:ext cx="1714003" cy="460472"/>
            </a:xfrm>
            <a:prstGeom prst="arc">
              <a:avLst>
                <a:gd name="adj1" fmla="val 11670508"/>
                <a:gd name="adj2" fmla="val 20681080"/>
              </a:avLst>
            </a:prstGeom>
            <a:noFill/>
            <a:ln w="12700" cap="flat" cmpd="sng" algn="ctr">
              <a:solidFill>
                <a:schemeClr val="accent3">
                  <a:lumMod val="50000"/>
                </a:schemeClr>
              </a:solidFill>
              <a:prstDash val="solid"/>
              <a:round/>
              <a:headEnd type="stealth" w="lg" len="lg"/>
              <a:tailEnd type="none" w="med" len="med"/>
            </a:ln>
            <a:effectLst/>
          </p:spPr>
          <p:txBody>
            <a:bodyPr vert="horz" wrap="none" lIns="107950" tIns="53975" rIns="107950" bIns="53975"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accent3">
                      <a:lumMod val="50000"/>
                    </a:schemeClr>
                  </a:solidFill>
                  <a:effectLst/>
                  <a:latin typeface="Arial" charset="0"/>
                </a:rPr>
                <a:t>Fits In</a:t>
              </a:r>
            </a:p>
            <a:p>
              <a:pPr marL="0" marR="0" indent="0" algn="ctr" defTabSz="914400" rtl="0" eaLnBrk="1" fontAlgn="base" latinLnBrk="0" hangingPunct="1">
                <a:lnSpc>
                  <a:spcPct val="100000"/>
                </a:lnSpc>
                <a:spcBef>
                  <a:spcPct val="0"/>
                </a:spcBef>
                <a:spcAft>
                  <a:spcPct val="0"/>
                </a:spcAft>
                <a:buClrTx/>
                <a:buSzTx/>
                <a:buFontTx/>
                <a:buNone/>
                <a:tabLst/>
              </a:pPr>
              <a:r>
                <a:rPr lang="en-GB" sz="1200" dirty="0" smtClean="0">
                  <a:solidFill>
                    <a:schemeClr val="accent3">
                      <a:lumMod val="50000"/>
                    </a:schemeClr>
                  </a:solidFill>
                  <a:latin typeface="Arial" charset="0"/>
                </a:rPr>
                <a:t>Sprint</a:t>
              </a:r>
              <a:endParaRPr kumimoji="0" lang="en-US" sz="1200" b="1" i="0" u="none" strike="noStrike" cap="none" normalizeH="0" baseline="0" dirty="0" smtClean="0">
                <a:ln>
                  <a:noFill/>
                </a:ln>
                <a:solidFill>
                  <a:schemeClr val="accent3">
                    <a:lumMod val="50000"/>
                  </a:schemeClr>
                </a:solidFill>
                <a:effectLst/>
                <a:latin typeface="Arial" charset="0"/>
              </a:endParaRPr>
            </a:p>
          </p:txBody>
        </p:sp>
        <p:sp>
          <p:nvSpPr>
            <p:cNvPr id="65" name="Arc 64"/>
            <p:cNvSpPr/>
            <p:nvPr/>
          </p:nvSpPr>
          <p:spPr bwMode="auto">
            <a:xfrm>
              <a:off x="5765715" y="3560365"/>
              <a:ext cx="1714003" cy="377478"/>
            </a:xfrm>
            <a:prstGeom prst="arc">
              <a:avLst>
                <a:gd name="adj1" fmla="val 11670508"/>
                <a:gd name="adj2" fmla="val 20681080"/>
              </a:avLst>
            </a:prstGeom>
            <a:noFill/>
            <a:ln w="12700" cap="flat" cmpd="sng" algn="ctr">
              <a:solidFill>
                <a:schemeClr val="accent3">
                  <a:lumMod val="50000"/>
                </a:schemeClr>
              </a:solidFill>
              <a:prstDash val="solid"/>
              <a:round/>
              <a:headEnd type="stealth" w="lg" len="lg"/>
              <a:tailEnd type="none" w="med" len="med"/>
            </a:ln>
            <a:effectLst/>
          </p:spPr>
          <p:txBody>
            <a:bodyPr vert="horz" wrap="none" lIns="107950" tIns="53975" rIns="107950" bIns="53975"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accent3">
                      <a:lumMod val="50000"/>
                    </a:schemeClr>
                  </a:solidFill>
                  <a:effectLst/>
                  <a:latin typeface="Arial" charset="0"/>
                </a:rPr>
                <a:t>Fits In</a:t>
              </a:r>
              <a:endParaRPr lang="en-US" sz="1200" dirty="0" smtClean="0">
                <a:solidFill>
                  <a:schemeClr val="accent3">
                    <a:lumMod val="50000"/>
                  </a:schemeClr>
                </a:solidFill>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accent3">
                      <a:lumMod val="50000"/>
                    </a:schemeClr>
                  </a:solidFill>
                  <a:effectLst/>
                  <a:latin typeface="Arial" charset="0"/>
                </a:rPr>
                <a:t>PI</a:t>
              </a:r>
            </a:p>
          </p:txBody>
        </p:sp>
        <p:cxnSp>
          <p:nvCxnSpPr>
            <p:cNvPr id="67" name="Straight Connector 66"/>
            <p:cNvCxnSpPr/>
            <p:nvPr/>
          </p:nvCxnSpPr>
          <p:spPr bwMode="auto">
            <a:xfrm>
              <a:off x="0" y="4608000"/>
              <a:ext cx="9906000" cy="0"/>
            </a:xfrm>
            <a:prstGeom prst="line">
              <a:avLst/>
            </a:prstGeom>
            <a:noFill/>
            <a:ln w="0"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0" y="2556000"/>
              <a:ext cx="9906000" cy="0"/>
            </a:xfrm>
            <a:prstGeom prst="line">
              <a:avLst/>
            </a:prstGeom>
            <a:noFill/>
            <a:ln w="0" cap="flat" cmpd="sng" algn="ctr">
              <a:solidFill>
                <a:schemeClr val="tx1"/>
              </a:solidFill>
              <a:prstDash val="solid"/>
              <a:round/>
              <a:headEnd type="none" w="med" len="med"/>
              <a:tailEnd type="none" w="med" len="med"/>
            </a:ln>
            <a:effectLst/>
          </p:spPr>
        </p:cxnSp>
        <p:sp>
          <p:nvSpPr>
            <p:cNvPr id="54" name="TextBox 53"/>
            <p:cNvSpPr txBox="1"/>
            <p:nvPr/>
          </p:nvSpPr>
          <p:spPr>
            <a:xfrm>
              <a:off x="80745" y="4705272"/>
              <a:ext cx="430887" cy="1673219"/>
            </a:xfrm>
            <a:prstGeom prst="rect">
              <a:avLst/>
            </a:prstGeom>
            <a:noFill/>
          </p:spPr>
          <p:txBody>
            <a:bodyPr vert="vert" wrap="square" rtlCol="0">
              <a:spAutoFit/>
            </a:bodyPr>
            <a:lstStyle/>
            <a:p>
              <a:pPr algn="ctr"/>
              <a:r>
                <a:rPr lang="en-GB" b="0" dirty="0" smtClean="0"/>
                <a:t>Team</a:t>
              </a:r>
              <a:endParaRPr lang="en-US" b="0" dirty="0"/>
            </a:p>
          </p:txBody>
        </p:sp>
        <p:sp>
          <p:nvSpPr>
            <p:cNvPr id="55" name="TextBox 54"/>
            <p:cNvSpPr txBox="1"/>
            <p:nvPr/>
          </p:nvSpPr>
          <p:spPr>
            <a:xfrm>
              <a:off x="79341" y="2762275"/>
              <a:ext cx="430887" cy="1673219"/>
            </a:xfrm>
            <a:prstGeom prst="rect">
              <a:avLst/>
            </a:prstGeom>
            <a:noFill/>
          </p:spPr>
          <p:txBody>
            <a:bodyPr vert="vert" wrap="square" rtlCol="0">
              <a:spAutoFit/>
            </a:bodyPr>
            <a:lstStyle/>
            <a:p>
              <a:pPr algn="ctr"/>
              <a:r>
                <a:rPr lang="en-GB" b="0" dirty="0" smtClean="0"/>
                <a:t>Program</a:t>
              </a:r>
              <a:endParaRPr lang="en-US" b="0" dirty="0"/>
            </a:p>
          </p:txBody>
        </p:sp>
        <p:sp>
          <p:nvSpPr>
            <p:cNvPr id="56" name="TextBox 55"/>
            <p:cNvSpPr txBox="1"/>
            <p:nvPr/>
          </p:nvSpPr>
          <p:spPr>
            <a:xfrm>
              <a:off x="82246" y="733134"/>
              <a:ext cx="430887" cy="1673219"/>
            </a:xfrm>
            <a:prstGeom prst="rect">
              <a:avLst/>
            </a:prstGeom>
            <a:noFill/>
          </p:spPr>
          <p:txBody>
            <a:bodyPr vert="vert" wrap="square" rtlCol="0">
              <a:spAutoFit/>
            </a:bodyPr>
            <a:lstStyle/>
            <a:p>
              <a:pPr algn="ctr"/>
              <a:r>
                <a:rPr lang="en-GB" b="0" dirty="0" smtClean="0"/>
                <a:t>Portfolio</a:t>
              </a:r>
              <a:endParaRPr lang="en-US" b="0" dirty="0"/>
            </a:p>
          </p:txBody>
        </p:sp>
      </p:grpSp>
    </p:spTree>
    <p:extLst>
      <p:ext uri="{BB962C8B-B14F-4D97-AF65-F5344CB8AC3E}">
        <p14:creationId xmlns:p14="http://schemas.microsoft.com/office/powerpoint/2010/main" val="1695542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 Program increment?</a:t>
            </a:r>
            <a:endParaRPr lang="en-US" dirty="0"/>
          </a:p>
        </p:txBody>
      </p:sp>
      <p:grpSp>
        <p:nvGrpSpPr>
          <p:cNvPr id="3" name="Group 2"/>
          <p:cNvGrpSpPr/>
          <p:nvPr/>
        </p:nvGrpSpPr>
        <p:grpSpPr>
          <a:xfrm>
            <a:off x="0" y="733134"/>
            <a:ext cx="9906000" cy="5774490"/>
            <a:chOff x="0" y="733134"/>
            <a:chExt cx="9906000" cy="5774490"/>
          </a:xfrm>
        </p:grpSpPr>
        <p:sp>
          <p:nvSpPr>
            <p:cNvPr id="6" name="TextBox 5"/>
            <p:cNvSpPr txBox="1"/>
            <p:nvPr/>
          </p:nvSpPr>
          <p:spPr>
            <a:xfrm>
              <a:off x="3845860" y="5379865"/>
              <a:ext cx="390000" cy="180000"/>
            </a:xfrm>
            <a:prstGeom prst="rect">
              <a:avLst/>
            </a:prstGeom>
            <a:noFill/>
          </p:spPr>
          <p:txBody>
            <a:bodyPr wrap="none" lIns="0" tIns="0" rIns="0" bIns="0" rtlCol="0">
              <a:noAutofit/>
            </a:bodyPr>
            <a:lstStyle/>
            <a:p>
              <a:pPr algn="ctr" fontAlgn="auto">
                <a:spcBef>
                  <a:spcPts val="0"/>
                </a:spcBef>
                <a:spcAft>
                  <a:spcPts val="0"/>
                </a:spcAft>
              </a:pPr>
              <a:r>
                <a:rPr lang="en-US" sz="1000" dirty="0" smtClean="0">
                  <a:solidFill>
                    <a:prstClr val="black"/>
                  </a:solidFill>
                  <a:latin typeface="Calibri"/>
                </a:rPr>
                <a:t>Product </a:t>
              </a:r>
            </a:p>
            <a:p>
              <a:pPr algn="ctr" fontAlgn="auto">
                <a:spcBef>
                  <a:spcPts val="0"/>
                </a:spcBef>
                <a:spcAft>
                  <a:spcPts val="0"/>
                </a:spcAft>
              </a:pPr>
              <a:r>
                <a:rPr lang="en-US" sz="1000" dirty="0" smtClean="0">
                  <a:solidFill>
                    <a:prstClr val="black"/>
                  </a:solidFill>
                  <a:latin typeface="Calibri"/>
                </a:rPr>
                <a:t>Owner</a:t>
              </a:r>
              <a:endParaRPr lang="en-US" sz="1000" dirty="0">
                <a:solidFill>
                  <a:prstClr val="black"/>
                </a:solidFill>
                <a:latin typeface="Calibri"/>
              </a:endParaRPr>
            </a:p>
          </p:txBody>
        </p:sp>
        <p:grpSp>
          <p:nvGrpSpPr>
            <p:cNvPr id="7" name="Group 6"/>
            <p:cNvGrpSpPr/>
            <p:nvPr/>
          </p:nvGrpSpPr>
          <p:grpSpPr>
            <a:xfrm>
              <a:off x="4235860" y="5559865"/>
              <a:ext cx="975087" cy="504000"/>
              <a:chOff x="2447784" y="5472000"/>
              <a:chExt cx="900080" cy="504000"/>
            </a:xfrm>
          </p:grpSpPr>
          <p:pic>
            <p:nvPicPr>
              <p:cNvPr id="8" name="Picture 9" descr="C:\Users\User\AppData\Local\Microsoft\Windows\Temporary Internet Files\Content.IE5\R6R456CR\MC900432623[2].png"/>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79864" y="5472000"/>
                <a:ext cx="360000"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C:\Users\User\AppData\Local\Microsoft\Windows\Temporary Internet Files\Content.IE5\0ZPHHH4R\MC900432621[2].pn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2627784" y="5472000"/>
                <a:ext cx="360000"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C:\Users\User\AppData\Local\Microsoft\Windows\Temporary Internet Files\Content.IE5\R6R456CR\MC900432623[2].png"/>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flipH="1">
                <a:off x="2700000" y="5580000"/>
                <a:ext cx="360000"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8" descr="C:\Users\User\AppData\Local\Microsoft\Windows\Temporary Internet Files\Content.IE5\0ZPHHH4R\MC900432621[2].pn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87864" y="5580000"/>
                <a:ext cx="360000"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8" descr="C:\Users\User\AppData\Local\Microsoft\Windows\Temporary Internet Files\Content.IE5\0ZPHHH4R\MC900432621[2].pn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2447784" y="5616000"/>
                <a:ext cx="360000" cy="3600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3" name="TextBox 12"/>
            <p:cNvSpPr txBox="1"/>
            <p:nvPr/>
          </p:nvSpPr>
          <p:spPr>
            <a:xfrm>
              <a:off x="4519923" y="6091801"/>
              <a:ext cx="390000" cy="180000"/>
            </a:xfrm>
            <a:prstGeom prst="rect">
              <a:avLst/>
            </a:prstGeom>
            <a:noFill/>
          </p:spPr>
          <p:txBody>
            <a:bodyPr wrap="none" lIns="0" tIns="0" rIns="0" bIns="0" rtlCol="0">
              <a:noAutofit/>
            </a:bodyPr>
            <a:lstStyle/>
            <a:p>
              <a:pPr algn="ctr" fontAlgn="auto">
                <a:spcBef>
                  <a:spcPts val="0"/>
                </a:spcBef>
                <a:spcAft>
                  <a:spcPts val="0"/>
                </a:spcAft>
              </a:pPr>
              <a:r>
                <a:rPr lang="en-US" sz="1000" dirty="0" smtClean="0">
                  <a:solidFill>
                    <a:prstClr val="black"/>
                  </a:solidFill>
                  <a:latin typeface="Calibri"/>
                </a:rPr>
                <a:t>Development Team</a:t>
              </a:r>
              <a:endParaRPr lang="en-US" sz="1000" dirty="0">
                <a:solidFill>
                  <a:prstClr val="black"/>
                </a:solidFill>
                <a:latin typeface="Calibri"/>
              </a:endParaRPr>
            </a:p>
          </p:txBody>
        </p:sp>
        <p:pic>
          <p:nvPicPr>
            <p:cNvPr id="14" name="Picture 6" descr="C:\Users\User\AppData\Local\Microsoft\Windows\Temporary Internet Files\Content.IE5\2SD9Z0JV\MC900432625[2].png"/>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3845860" y="5046732"/>
              <a:ext cx="390000" cy="3600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5288800" y="5378510"/>
              <a:ext cx="390000" cy="180000"/>
            </a:xfrm>
            <a:prstGeom prst="rect">
              <a:avLst/>
            </a:prstGeom>
            <a:noFill/>
          </p:spPr>
          <p:txBody>
            <a:bodyPr wrap="none" lIns="0" tIns="0" rIns="0" bIns="0" rtlCol="0">
              <a:noAutofit/>
            </a:bodyPr>
            <a:lstStyle/>
            <a:p>
              <a:pPr algn="ctr" fontAlgn="auto">
                <a:spcBef>
                  <a:spcPts val="0"/>
                </a:spcBef>
                <a:spcAft>
                  <a:spcPts val="0"/>
                </a:spcAft>
              </a:pPr>
              <a:r>
                <a:rPr lang="en-US" sz="1000" dirty="0">
                  <a:solidFill>
                    <a:prstClr val="black"/>
                  </a:solidFill>
                  <a:latin typeface="Calibri"/>
                </a:rPr>
                <a:t>Scrum</a:t>
              </a:r>
            </a:p>
            <a:p>
              <a:pPr algn="ctr" fontAlgn="auto">
                <a:spcBef>
                  <a:spcPts val="0"/>
                </a:spcBef>
                <a:spcAft>
                  <a:spcPts val="0"/>
                </a:spcAft>
              </a:pPr>
              <a:r>
                <a:rPr lang="en-US" sz="1000" dirty="0">
                  <a:solidFill>
                    <a:prstClr val="black"/>
                  </a:solidFill>
                  <a:latin typeface="Calibri"/>
                </a:rPr>
                <a:t>Master</a:t>
              </a:r>
            </a:p>
          </p:txBody>
        </p:sp>
        <p:pic>
          <p:nvPicPr>
            <p:cNvPr id="16" name="Picture 3"/>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8800" y="5046732"/>
              <a:ext cx="390000" cy="36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187013" y="5030813"/>
              <a:ext cx="814114" cy="1198179"/>
              <a:chOff x="1742090" y="1679028"/>
              <a:chExt cx="751490" cy="1198179"/>
            </a:xfrm>
          </p:grpSpPr>
          <p:cxnSp>
            <p:nvCxnSpPr>
              <p:cNvPr id="18" name="Straight Connector 17"/>
              <p:cNvCxnSpPr/>
              <p:nvPr/>
            </p:nvCxnSpPr>
            <p:spPr bwMode="auto">
              <a:xfrm>
                <a:off x="1742090" y="1679028"/>
                <a:ext cx="0" cy="1198179"/>
              </a:xfrm>
              <a:prstGeom prst="line">
                <a:avLst/>
              </a:prstGeom>
              <a:noFill/>
              <a:ln w="1270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2493580" y="1679028"/>
                <a:ext cx="0" cy="1198179"/>
              </a:xfrm>
              <a:prstGeom prst="line">
                <a:avLst/>
              </a:prstGeom>
              <a:noFill/>
              <a:ln w="1270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1742090" y="2877207"/>
                <a:ext cx="751490" cy="0"/>
              </a:xfrm>
              <a:prstGeom prst="line">
                <a:avLst/>
              </a:prstGeom>
              <a:noFill/>
              <a:ln w="12700" cap="flat" cmpd="sng" algn="ctr">
                <a:solidFill>
                  <a:schemeClr val="tx1"/>
                </a:solidFill>
                <a:prstDash val="solid"/>
                <a:round/>
                <a:headEnd type="none" w="med" len="med"/>
                <a:tailEnd type="none" w="med" len="med"/>
              </a:ln>
              <a:effectLst/>
            </p:spPr>
          </p:cxnSp>
          <p:sp>
            <p:nvSpPr>
              <p:cNvPr id="23" name="Rectangle 22"/>
              <p:cNvSpPr/>
              <p:nvPr/>
            </p:nvSpPr>
            <p:spPr bwMode="auto">
              <a:xfrm>
                <a:off x="1876097" y="2617076"/>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1876097" y="2408183"/>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5" name="Rectangle 24"/>
              <p:cNvSpPr/>
              <p:nvPr/>
            </p:nvSpPr>
            <p:spPr bwMode="auto">
              <a:xfrm>
                <a:off x="1876097" y="2199290"/>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6" name="Rectangle 25"/>
              <p:cNvSpPr/>
              <p:nvPr/>
            </p:nvSpPr>
            <p:spPr bwMode="auto">
              <a:xfrm>
                <a:off x="1876097" y="1990397"/>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grpSp>
        <p:sp>
          <p:nvSpPr>
            <p:cNvPr id="28" name="TextBox 27"/>
            <p:cNvSpPr txBox="1"/>
            <p:nvPr/>
          </p:nvSpPr>
          <p:spPr>
            <a:xfrm>
              <a:off x="7250593" y="5046732"/>
              <a:ext cx="1170000" cy="1080000"/>
            </a:xfrm>
            <a:prstGeom prst="rect">
              <a:avLst/>
            </a:prstGeom>
            <a:noFill/>
            <a:ln w="12700">
              <a:solidFill>
                <a:schemeClr val="tx1"/>
              </a:solidFill>
            </a:ln>
          </p:spPr>
          <p:txBody>
            <a:bodyPr wrap="square" rtlCol="0" anchor="ctr">
              <a:noAutofit/>
            </a:bodyPr>
            <a:lstStyle/>
            <a:p>
              <a:pPr algn="ctr"/>
              <a:r>
                <a:rPr lang="en-GB" dirty="0" smtClean="0"/>
                <a:t>Story</a:t>
              </a:r>
              <a:endParaRPr lang="en-US" dirty="0"/>
            </a:p>
          </p:txBody>
        </p:sp>
        <p:grpSp>
          <p:nvGrpSpPr>
            <p:cNvPr id="31" name="Group 30"/>
            <p:cNvGrpSpPr/>
            <p:nvPr/>
          </p:nvGrpSpPr>
          <p:grpSpPr>
            <a:xfrm>
              <a:off x="1187013" y="2999796"/>
              <a:ext cx="814114" cy="1198179"/>
              <a:chOff x="1742090" y="1679028"/>
              <a:chExt cx="751490" cy="1198179"/>
            </a:xfrm>
          </p:grpSpPr>
          <p:cxnSp>
            <p:nvCxnSpPr>
              <p:cNvPr id="32" name="Straight Connector 31"/>
              <p:cNvCxnSpPr/>
              <p:nvPr/>
            </p:nvCxnSpPr>
            <p:spPr bwMode="auto">
              <a:xfrm>
                <a:off x="1742090" y="1679028"/>
                <a:ext cx="0" cy="1198179"/>
              </a:xfrm>
              <a:prstGeom prst="line">
                <a:avLst/>
              </a:prstGeom>
              <a:noFill/>
              <a:ln w="1270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2493580" y="1679028"/>
                <a:ext cx="0" cy="1198179"/>
              </a:xfrm>
              <a:prstGeom prst="line">
                <a:avLst/>
              </a:prstGeom>
              <a:noFill/>
              <a:ln w="12700"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1742090" y="2877207"/>
                <a:ext cx="751490" cy="0"/>
              </a:xfrm>
              <a:prstGeom prst="line">
                <a:avLst/>
              </a:prstGeom>
              <a:noFill/>
              <a:ln w="12700" cap="flat" cmpd="sng" algn="ctr">
                <a:solidFill>
                  <a:schemeClr val="tx1"/>
                </a:solidFill>
                <a:prstDash val="solid"/>
                <a:round/>
                <a:headEnd type="none" w="med" len="med"/>
                <a:tailEnd type="none" w="med" len="med"/>
              </a:ln>
              <a:effectLst/>
            </p:spPr>
          </p:cxnSp>
          <p:sp>
            <p:nvSpPr>
              <p:cNvPr id="35" name="Rectangle 34"/>
              <p:cNvSpPr/>
              <p:nvPr/>
            </p:nvSpPr>
            <p:spPr bwMode="auto">
              <a:xfrm>
                <a:off x="1876097" y="2617076"/>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6" name="Rectangle 35"/>
              <p:cNvSpPr/>
              <p:nvPr/>
            </p:nvSpPr>
            <p:spPr bwMode="auto">
              <a:xfrm>
                <a:off x="1876097" y="2408183"/>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7" name="Rectangle 36"/>
              <p:cNvSpPr/>
              <p:nvPr/>
            </p:nvSpPr>
            <p:spPr bwMode="auto">
              <a:xfrm>
                <a:off x="1876097" y="2199290"/>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8" name="Rectangle 37"/>
              <p:cNvSpPr/>
              <p:nvPr/>
            </p:nvSpPr>
            <p:spPr bwMode="auto">
              <a:xfrm>
                <a:off x="1876097" y="1990397"/>
                <a:ext cx="496613" cy="157655"/>
              </a:xfrm>
              <a:prstGeom prst="rect">
                <a:avLst/>
              </a:prstGeom>
              <a:solidFill>
                <a:srgbClr val="0070C0"/>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grpSp>
        <p:sp>
          <p:nvSpPr>
            <p:cNvPr id="39" name="TextBox 38"/>
            <p:cNvSpPr txBox="1"/>
            <p:nvPr/>
          </p:nvSpPr>
          <p:spPr>
            <a:xfrm>
              <a:off x="7250593" y="3015715"/>
              <a:ext cx="1170000" cy="1080000"/>
            </a:xfrm>
            <a:prstGeom prst="rect">
              <a:avLst/>
            </a:prstGeom>
            <a:noFill/>
            <a:ln w="12700">
              <a:solidFill>
                <a:schemeClr val="tx1"/>
              </a:solidFill>
            </a:ln>
          </p:spPr>
          <p:txBody>
            <a:bodyPr wrap="square" rtlCol="0" anchor="ctr">
              <a:noAutofit/>
            </a:bodyPr>
            <a:lstStyle/>
            <a:p>
              <a:pPr algn="ctr"/>
              <a:r>
                <a:rPr lang="en-GB" dirty="0" smtClean="0"/>
                <a:t>Feature</a:t>
              </a:r>
              <a:endParaRPr lang="en-US" dirty="0"/>
            </a:p>
          </p:txBody>
        </p:sp>
        <p:cxnSp>
          <p:nvCxnSpPr>
            <p:cNvPr id="41" name="Straight Arrow Connector 40"/>
            <p:cNvCxnSpPr>
              <a:stCxn id="39" idx="2"/>
              <a:endCxn id="28" idx="0"/>
            </p:cNvCxnSpPr>
            <p:nvPr/>
          </p:nvCxnSpPr>
          <p:spPr bwMode="auto">
            <a:xfrm>
              <a:off x="7835593" y="4095716"/>
              <a:ext cx="0" cy="951017"/>
            </a:xfrm>
            <a:prstGeom prst="straightConnector1">
              <a:avLst/>
            </a:prstGeom>
            <a:noFill/>
            <a:ln w="12700" cap="flat" cmpd="sng" algn="ctr">
              <a:solidFill>
                <a:schemeClr val="accent3">
                  <a:lumMod val="50000"/>
                </a:schemeClr>
              </a:solidFill>
              <a:prstDash val="solid"/>
              <a:round/>
              <a:headEnd type="none" w="med" len="med"/>
              <a:tailEnd type="arrow" w="lg" len="lg"/>
            </a:ln>
            <a:effectLst/>
          </p:spPr>
        </p:cxnSp>
        <p:sp>
          <p:nvSpPr>
            <p:cNvPr id="42" name="TextBox 41"/>
            <p:cNvSpPr txBox="1"/>
            <p:nvPr/>
          </p:nvSpPr>
          <p:spPr>
            <a:xfrm>
              <a:off x="7835446" y="4754743"/>
              <a:ext cx="700415" cy="276999"/>
            </a:xfrm>
            <a:prstGeom prst="rect">
              <a:avLst/>
            </a:prstGeom>
            <a:noFill/>
          </p:spPr>
          <p:txBody>
            <a:bodyPr wrap="square" rtlCol="0">
              <a:spAutoFit/>
            </a:bodyPr>
            <a:lstStyle/>
            <a:p>
              <a:r>
                <a:rPr lang="en-GB" sz="1200" dirty="0" smtClean="0">
                  <a:solidFill>
                    <a:schemeClr val="accent3">
                      <a:lumMod val="50000"/>
                    </a:schemeClr>
                  </a:solidFill>
                </a:rPr>
                <a:t>1..n</a:t>
              </a:r>
              <a:endParaRPr lang="en-US" sz="1200" dirty="0">
                <a:solidFill>
                  <a:schemeClr val="accent3">
                    <a:lumMod val="50000"/>
                  </a:schemeClr>
                </a:solidFill>
              </a:endParaRPr>
            </a:p>
          </p:txBody>
        </p:sp>
        <p:sp>
          <p:nvSpPr>
            <p:cNvPr id="43" name="TextBox 42"/>
            <p:cNvSpPr txBox="1"/>
            <p:nvPr/>
          </p:nvSpPr>
          <p:spPr>
            <a:xfrm>
              <a:off x="3845860" y="3732697"/>
              <a:ext cx="390000" cy="180000"/>
            </a:xfrm>
            <a:prstGeom prst="rect">
              <a:avLst/>
            </a:prstGeom>
            <a:noFill/>
          </p:spPr>
          <p:txBody>
            <a:bodyPr wrap="none" lIns="0" tIns="0" rIns="0" bIns="0" rtlCol="0">
              <a:noAutofit/>
            </a:bodyPr>
            <a:lstStyle/>
            <a:p>
              <a:pPr algn="ctr" fontAlgn="auto">
                <a:spcBef>
                  <a:spcPts val="0"/>
                </a:spcBef>
                <a:spcAft>
                  <a:spcPts val="0"/>
                </a:spcAft>
              </a:pPr>
              <a:r>
                <a:rPr lang="en-US" sz="1000" dirty="0" smtClean="0">
                  <a:solidFill>
                    <a:prstClr val="black"/>
                  </a:solidFill>
                  <a:latin typeface="Calibri"/>
                </a:rPr>
                <a:t>Product </a:t>
              </a:r>
              <a:br>
                <a:rPr lang="en-US" sz="1000" dirty="0" smtClean="0">
                  <a:solidFill>
                    <a:prstClr val="black"/>
                  </a:solidFill>
                  <a:latin typeface="Calibri"/>
                </a:rPr>
              </a:br>
              <a:r>
                <a:rPr lang="en-US" sz="1000" dirty="0" smtClean="0">
                  <a:solidFill>
                    <a:prstClr val="black"/>
                  </a:solidFill>
                  <a:latin typeface="Calibri"/>
                </a:rPr>
                <a:t>Manager</a:t>
              </a:r>
              <a:endParaRPr lang="en-US" sz="1000" dirty="0">
                <a:solidFill>
                  <a:prstClr val="black"/>
                </a:solidFill>
                <a:latin typeface="Calibri"/>
              </a:endParaRPr>
            </a:p>
          </p:txBody>
        </p:sp>
        <p:pic>
          <p:nvPicPr>
            <p:cNvPr id="44" name="Picture 6" descr="C:\Users\User\AppData\Local\Microsoft\Windows\Temporary Internet Files\Content.IE5\2SD9Z0JV\MC900432625[2].png"/>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3845860" y="3393693"/>
              <a:ext cx="390000" cy="360000"/>
            </a:xfrm>
            <a:prstGeom prst="rect">
              <a:avLst/>
            </a:prstGeom>
            <a:noFill/>
            <a:extLst>
              <a:ext uri="{909E8E84-426E-40dd-AFC4-6F175D3DCCD1}">
                <a14:hiddenFill xmlns="" xmlns:a14="http://schemas.microsoft.com/office/drawing/2010/main">
                  <a:solidFill>
                    <a:srgbClr val="FFFFFF"/>
                  </a:solidFill>
                </a14:hiddenFill>
              </a:ext>
            </a:extLst>
          </p:spPr>
        </p:pic>
        <p:sp>
          <p:nvSpPr>
            <p:cNvPr id="45" name="TextBox 44"/>
            <p:cNvSpPr txBox="1"/>
            <p:nvPr/>
          </p:nvSpPr>
          <p:spPr>
            <a:xfrm>
              <a:off x="5288800" y="3716157"/>
              <a:ext cx="390000" cy="180000"/>
            </a:xfrm>
            <a:prstGeom prst="rect">
              <a:avLst/>
            </a:prstGeom>
            <a:noFill/>
          </p:spPr>
          <p:txBody>
            <a:bodyPr wrap="none" lIns="0" tIns="0" rIns="0" bIns="0" rtlCol="0">
              <a:noAutofit/>
            </a:bodyPr>
            <a:lstStyle/>
            <a:p>
              <a:pPr algn="ctr" fontAlgn="auto">
                <a:spcBef>
                  <a:spcPts val="0"/>
                </a:spcBef>
                <a:spcAft>
                  <a:spcPts val="0"/>
                </a:spcAft>
              </a:pPr>
              <a:r>
                <a:rPr lang="en-US" sz="1000" dirty="0" smtClean="0">
                  <a:solidFill>
                    <a:prstClr val="black"/>
                  </a:solidFill>
                  <a:latin typeface="Calibri"/>
                </a:rPr>
                <a:t>RTE</a:t>
              </a:r>
              <a:endParaRPr lang="en-US" sz="1000" dirty="0">
                <a:solidFill>
                  <a:prstClr val="black"/>
                </a:solidFill>
                <a:latin typeface="Calibri"/>
              </a:endParaRPr>
            </a:p>
          </p:txBody>
        </p:sp>
        <p:pic>
          <p:nvPicPr>
            <p:cNvPr id="46" name="Picture 3"/>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88800" y="3395180"/>
              <a:ext cx="390000" cy="36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7" name="Picture 8" descr="C:\Users\User\AppData\Local\Microsoft\Windows\Temporary Internet Files\Content.IE5\0ZPHHH4R\MC900432621[2].pn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91746" y="3873393"/>
              <a:ext cx="390000" cy="360000"/>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Box 47"/>
            <p:cNvSpPr txBox="1"/>
            <p:nvPr/>
          </p:nvSpPr>
          <p:spPr>
            <a:xfrm>
              <a:off x="4540783" y="4199738"/>
              <a:ext cx="472821" cy="184212"/>
            </a:xfrm>
            <a:prstGeom prst="rect">
              <a:avLst/>
            </a:prstGeom>
            <a:noFill/>
          </p:spPr>
          <p:txBody>
            <a:bodyPr wrap="none" lIns="0" tIns="0" rIns="0" bIns="0" rtlCol="0">
              <a:noAutofit/>
            </a:bodyPr>
            <a:lstStyle/>
            <a:p>
              <a:pPr algn="ctr" fontAlgn="auto">
                <a:spcBef>
                  <a:spcPts val="0"/>
                </a:spcBef>
                <a:spcAft>
                  <a:spcPts val="0"/>
                </a:spcAft>
              </a:pPr>
              <a:r>
                <a:rPr lang="en-US" sz="1000" dirty="0" smtClean="0">
                  <a:solidFill>
                    <a:prstClr val="black"/>
                  </a:solidFill>
                  <a:latin typeface="Calibri"/>
                </a:rPr>
                <a:t>Architects</a:t>
              </a:r>
            </a:p>
          </p:txBody>
        </p:sp>
        <p:sp>
          <p:nvSpPr>
            <p:cNvPr id="49" name="TextBox 48"/>
            <p:cNvSpPr txBox="1"/>
            <p:nvPr/>
          </p:nvSpPr>
          <p:spPr>
            <a:xfrm>
              <a:off x="2106890" y="4921258"/>
              <a:ext cx="430887" cy="1417286"/>
            </a:xfrm>
            <a:prstGeom prst="rect">
              <a:avLst/>
            </a:prstGeom>
            <a:noFill/>
          </p:spPr>
          <p:txBody>
            <a:bodyPr vert="vert" wrap="square" rtlCol="0">
              <a:spAutoFit/>
            </a:bodyPr>
            <a:lstStyle/>
            <a:p>
              <a:r>
                <a:rPr lang="en-GB" b="0" dirty="0" smtClean="0"/>
                <a:t>Team Backlog</a:t>
              </a:r>
              <a:endParaRPr lang="en-US" b="0" dirty="0"/>
            </a:p>
          </p:txBody>
        </p:sp>
        <p:sp>
          <p:nvSpPr>
            <p:cNvPr id="50" name="TextBox 49"/>
            <p:cNvSpPr txBox="1"/>
            <p:nvPr/>
          </p:nvSpPr>
          <p:spPr>
            <a:xfrm>
              <a:off x="2109698" y="2768496"/>
              <a:ext cx="430887" cy="1673219"/>
            </a:xfrm>
            <a:prstGeom prst="rect">
              <a:avLst/>
            </a:prstGeom>
            <a:noFill/>
          </p:spPr>
          <p:txBody>
            <a:bodyPr vert="vert" wrap="square" rtlCol="0">
              <a:spAutoFit/>
            </a:bodyPr>
            <a:lstStyle/>
            <a:p>
              <a:r>
                <a:rPr lang="en-GB" b="0" dirty="0" smtClean="0"/>
                <a:t>Program Backlog</a:t>
              </a:r>
              <a:endParaRPr lang="en-US" b="0" dirty="0"/>
            </a:p>
          </p:txBody>
        </p:sp>
        <p:sp>
          <p:nvSpPr>
            <p:cNvPr id="51" name="TextBox 50"/>
            <p:cNvSpPr txBox="1"/>
            <p:nvPr/>
          </p:nvSpPr>
          <p:spPr>
            <a:xfrm>
              <a:off x="7247073" y="969512"/>
              <a:ext cx="1170000" cy="1080000"/>
            </a:xfrm>
            <a:prstGeom prst="rect">
              <a:avLst/>
            </a:prstGeom>
            <a:noFill/>
            <a:ln w="12700">
              <a:solidFill>
                <a:schemeClr val="tx1"/>
              </a:solidFill>
            </a:ln>
          </p:spPr>
          <p:txBody>
            <a:bodyPr wrap="square" rtlCol="0" anchor="ctr">
              <a:noAutofit/>
            </a:bodyPr>
            <a:lstStyle/>
            <a:p>
              <a:pPr algn="ctr"/>
              <a:r>
                <a:rPr lang="en-GB" dirty="0" smtClean="0"/>
                <a:t>Epic</a:t>
              </a:r>
              <a:endParaRPr lang="en-US" dirty="0"/>
            </a:p>
          </p:txBody>
        </p:sp>
        <p:cxnSp>
          <p:nvCxnSpPr>
            <p:cNvPr id="52" name="Straight Arrow Connector 51"/>
            <p:cNvCxnSpPr>
              <a:stCxn id="51" idx="2"/>
              <a:endCxn id="39" idx="0"/>
            </p:cNvCxnSpPr>
            <p:nvPr/>
          </p:nvCxnSpPr>
          <p:spPr bwMode="auto">
            <a:xfrm>
              <a:off x="7832074" y="2049513"/>
              <a:ext cx="3520" cy="966203"/>
            </a:xfrm>
            <a:prstGeom prst="straightConnector1">
              <a:avLst/>
            </a:prstGeom>
            <a:noFill/>
            <a:ln w="12700" cap="flat" cmpd="sng" algn="ctr">
              <a:solidFill>
                <a:schemeClr val="accent3">
                  <a:lumMod val="50000"/>
                </a:schemeClr>
              </a:solidFill>
              <a:prstDash val="solid"/>
              <a:round/>
              <a:headEnd type="none" w="med" len="med"/>
              <a:tailEnd type="arrow" w="lg" len="lg"/>
            </a:ln>
            <a:effectLst/>
          </p:spPr>
        </p:cxnSp>
        <p:sp>
          <p:nvSpPr>
            <p:cNvPr id="53" name="TextBox 52"/>
            <p:cNvSpPr txBox="1"/>
            <p:nvPr/>
          </p:nvSpPr>
          <p:spPr>
            <a:xfrm>
              <a:off x="7831926" y="2724306"/>
              <a:ext cx="700415" cy="276999"/>
            </a:xfrm>
            <a:prstGeom prst="rect">
              <a:avLst/>
            </a:prstGeom>
            <a:noFill/>
          </p:spPr>
          <p:txBody>
            <a:bodyPr wrap="square" rtlCol="0">
              <a:spAutoFit/>
            </a:bodyPr>
            <a:lstStyle/>
            <a:p>
              <a:r>
                <a:rPr lang="en-GB" sz="1200" dirty="0" smtClean="0">
                  <a:solidFill>
                    <a:schemeClr val="accent3">
                      <a:lumMod val="50000"/>
                    </a:schemeClr>
                  </a:solidFill>
                </a:rPr>
                <a:t>1..n</a:t>
              </a:r>
              <a:endParaRPr lang="en-US" sz="1200" dirty="0">
                <a:solidFill>
                  <a:schemeClr val="accent3">
                    <a:lumMod val="50000"/>
                  </a:schemeClr>
                </a:solidFill>
              </a:endParaRPr>
            </a:p>
          </p:txBody>
        </p:sp>
        <p:sp>
          <p:nvSpPr>
            <p:cNvPr id="59" name="Rounded Rectangle 58"/>
            <p:cNvSpPr/>
            <p:nvPr/>
          </p:nvSpPr>
          <p:spPr bwMode="auto">
            <a:xfrm>
              <a:off x="3527684" y="4734655"/>
              <a:ext cx="2372147" cy="1697677"/>
            </a:xfrm>
            <a:prstGeom prst="round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0" name="Rounded Rectangle 59"/>
            <p:cNvSpPr/>
            <p:nvPr/>
          </p:nvSpPr>
          <p:spPr bwMode="auto">
            <a:xfrm>
              <a:off x="3439787" y="2768496"/>
              <a:ext cx="2555053" cy="3739128"/>
            </a:xfrm>
            <a:prstGeom prst="roundRect">
              <a:avLst/>
            </a:prstGeom>
            <a:noFill/>
            <a:ln w="88900" cap="flat" cmpd="sng" algn="ctr">
              <a:solidFill>
                <a:srgbClr val="FF0000"/>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1" name="TextBox 60"/>
            <p:cNvSpPr txBox="1"/>
            <p:nvPr/>
          </p:nvSpPr>
          <p:spPr>
            <a:xfrm>
              <a:off x="3883426" y="4728020"/>
              <a:ext cx="1637939" cy="307777"/>
            </a:xfrm>
            <a:prstGeom prst="rect">
              <a:avLst/>
            </a:prstGeom>
            <a:noFill/>
          </p:spPr>
          <p:txBody>
            <a:bodyPr wrap="square" rtlCol="0">
              <a:spAutoFit/>
            </a:bodyPr>
            <a:lstStyle/>
            <a:p>
              <a:pPr algn="ctr"/>
              <a:r>
                <a:rPr lang="en-GB" sz="1400" b="0" dirty="0" smtClean="0"/>
                <a:t>2 week Sprint</a:t>
              </a:r>
              <a:endParaRPr lang="en-US" sz="1400" b="0" dirty="0"/>
            </a:p>
          </p:txBody>
        </p:sp>
        <p:sp>
          <p:nvSpPr>
            <p:cNvPr id="62" name="TextBox 61"/>
            <p:cNvSpPr txBox="1"/>
            <p:nvPr/>
          </p:nvSpPr>
          <p:spPr>
            <a:xfrm>
              <a:off x="3593524" y="2768495"/>
              <a:ext cx="2239060" cy="523220"/>
            </a:xfrm>
            <a:prstGeom prst="rect">
              <a:avLst/>
            </a:prstGeom>
            <a:noFill/>
          </p:spPr>
          <p:txBody>
            <a:bodyPr wrap="square" rtlCol="0">
              <a:spAutoFit/>
            </a:bodyPr>
            <a:lstStyle/>
            <a:p>
              <a:pPr algn="ctr"/>
              <a:r>
                <a:rPr lang="en-GB" sz="1400" b="0" dirty="0" smtClean="0"/>
                <a:t>8-12 week </a:t>
              </a:r>
            </a:p>
            <a:p>
              <a:pPr algn="ctr"/>
              <a:r>
                <a:rPr lang="en-GB" sz="1400" b="0" dirty="0" smtClean="0"/>
                <a:t>Program Increment (PI)</a:t>
              </a:r>
              <a:endParaRPr lang="en-US" sz="1400" b="0" dirty="0"/>
            </a:p>
          </p:txBody>
        </p:sp>
        <p:sp>
          <p:nvSpPr>
            <p:cNvPr id="64" name="Arc 63"/>
            <p:cNvSpPr/>
            <p:nvPr/>
          </p:nvSpPr>
          <p:spPr bwMode="auto">
            <a:xfrm>
              <a:off x="5724037" y="5499836"/>
              <a:ext cx="1714003" cy="460472"/>
            </a:xfrm>
            <a:prstGeom prst="arc">
              <a:avLst>
                <a:gd name="adj1" fmla="val 11670508"/>
                <a:gd name="adj2" fmla="val 20681080"/>
              </a:avLst>
            </a:prstGeom>
            <a:noFill/>
            <a:ln w="12700" cap="flat" cmpd="sng" algn="ctr">
              <a:solidFill>
                <a:schemeClr val="accent3">
                  <a:lumMod val="50000"/>
                </a:schemeClr>
              </a:solidFill>
              <a:prstDash val="solid"/>
              <a:round/>
              <a:headEnd type="stealth" w="lg" len="lg"/>
              <a:tailEnd type="none" w="med" len="med"/>
            </a:ln>
            <a:effectLst/>
          </p:spPr>
          <p:txBody>
            <a:bodyPr vert="horz" wrap="none" lIns="107950" tIns="53975" rIns="107950" bIns="53975"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accent3">
                      <a:lumMod val="50000"/>
                    </a:schemeClr>
                  </a:solidFill>
                  <a:effectLst/>
                  <a:latin typeface="Arial" charset="0"/>
                </a:rPr>
                <a:t>Fits In</a:t>
              </a:r>
            </a:p>
            <a:p>
              <a:pPr marL="0" marR="0" indent="0" algn="ctr" defTabSz="914400" rtl="0" eaLnBrk="1" fontAlgn="base" latinLnBrk="0" hangingPunct="1">
                <a:lnSpc>
                  <a:spcPct val="100000"/>
                </a:lnSpc>
                <a:spcBef>
                  <a:spcPct val="0"/>
                </a:spcBef>
                <a:spcAft>
                  <a:spcPct val="0"/>
                </a:spcAft>
                <a:buClrTx/>
                <a:buSzTx/>
                <a:buFontTx/>
                <a:buNone/>
                <a:tabLst/>
              </a:pPr>
              <a:r>
                <a:rPr lang="en-GB" sz="1200" dirty="0" smtClean="0">
                  <a:solidFill>
                    <a:schemeClr val="accent3">
                      <a:lumMod val="50000"/>
                    </a:schemeClr>
                  </a:solidFill>
                  <a:latin typeface="Arial" charset="0"/>
                </a:rPr>
                <a:t>Sprint</a:t>
              </a:r>
              <a:endParaRPr kumimoji="0" lang="en-US" sz="1200" b="1" i="0" u="none" strike="noStrike" cap="none" normalizeH="0" baseline="0" dirty="0" smtClean="0">
                <a:ln>
                  <a:noFill/>
                </a:ln>
                <a:solidFill>
                  <a:schemeClr val="accent3">
                    <a:lumMod val="50000"/>
                  </a:schemeClr>
                </a:solidFill>
                <a:effectLst/>
                <a:latin typeface="Arial" charset="0"/>
              </a:endParaRPr>
            </a:p>
          </p:txBody>
        </p:sp>
        <p:sp>
          <p:nvSpPr>
            <p:cNvPr id="65" name="Arc 64"/>
            <p:cNvSpPr/>
            <p:nvPr/>
          </p:nvSpPr>
          <p:spPr bwMode="auto">
            <a:xfrm>
              <a:off x="5765715" y="3560365"/>
              <a:ext cx="1714003" cy="377478"/>
            </a:xfrm>
            <a:prstGeom prst="arc">
              <a:avLst>
                <a:gd name="adj1" fmla="val 11670508"/>
                <a:gd name="adj2" fmla="val 20681080"/>
              </a:avLst>
            </a:prstGeom>
            <a:noFill/>
            <a:ln w="12700" cap="flat" cmpd="sng" algn="ctr">
              <a:solidFill>
                <a:schemeClr val="accent3">
                  <a:lumMod val="50000"/>
                </a:schemeClr>
              </a:solidFill>
              <a:prstDash val="solid"/>
              <a:round/>
              <a:headEnd type="stealth" w="lg" len="lg"/>
              <a:tailEnd type="none" w="med" len="med"/>
            </a:ln>
            <a:effectLst/>
          </p:spPr>
          <p:txBody>
            <a:bodyPr vert="horz" wrap="none" lIns="107950" tIns="53975" rIns="107950" bIns="53975"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accent3">
                      <a:lumMod val="50000"/>
                    </a:schemeClr>
                  </a:solidFill>
                  <a:effectLst/>
                  <a:latin typeface="Arial" charset="0"/>
                </a:rPr>
                <a:t>Fits In</a:t>
              </a:r>
              <a:endParaRPr lang="en-US" sz="1200" dirty="0" smtClean="0">
                <a:solidFill>
                  <a:schemeClr val="accent3">
                    <a:lumMod val="50000"/>
                  </a:schemeClr>
                </a:solidFill>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accent3">
                      <a:lumMod val="50000"/>
                    </a:schemeClr>
                  </a:solidFill>
                  <a:effectLst/>
                  <a:latin typeface="Arial" charset="0"/>
                </a:rPr>
                <a:t>PI</a:t>
              </a:r>
            </a:p>
          </p:txBody>
        </p:sp>
        <p:cxnSp>
          <p:nvCxnSpPr>
            <p:cNvPr id="67" name="Straight Connector 66"/>
            <p:cNvCxnSpPr/>
            <p:nvPr/>
          </p:nvCxnSpPr>
          <p:spPr bwMode="auto">
            <a:xfrm>
              <a:off x="0" y="4608000"/>
              <a:ext cx="9906000" cy="0"/>
            </a:xfrm>
            <a:prstGeom prst="line">
              <a:avLst/>
            </a:prstGeom>
            <a:noFill/>
            <a:ln w="0"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0" y="2556000"/>
              <a:ext cx="9906000" cy="0"/>
            </a:xfrm>
            <a:prstGeom prst="line">
              <a:avLst/>
            </a:prstGeom>
            <a:noFill/>
            <a:ln w="0" cap="flat" cmpd="sng" algn="ctr">
              <a:solidFill>
                <a:schemeClr val="tx1"/>
              </a:solidFill>
              <a:prstDash val="solid"/>
              <a:round/>
              <a:headEnd type="none" w="med" len="med"/>
              <a:tailEnd type="none" w="med" len="med"/>
            </a:ln>
            <a:effectLst/>
          </p:spPr>
        </p:cxnSp>
        <p:sp>
          <p:nvSpPr>
            <p:cNvPr id="54" name="TextBox 53"/>
            <p:cNvSpPr txBox="1"/>
            <p:nvPr/>
          </p:nvSpPr>
          <p:spPr>
            <a:xfrm>
              <a:off x="80745" y="4705272"/>
              <a:ext cx="430887" cy="1673219"/>
            </a:xfrm>
            <a:prstGeom prst="rect">
              <a:avLst/>
            </a:prstGeom>
            <a:noFill/>
          </p:spPr>
          <p:txBody>
            <a:bodyPr vert="vert" wrap="square" rtlCol="0">
              <a:spAutoFit/>
            </a:bodyPr>
            <a:lstStyle/>
            <a:p>
              <a:pPr algn="ctr"/>
              <a:r>
                <a:rPr lang="en-GB" b="0" dirty="0" smtClean="0"/>
                <a:t>Team</a:t>
              </a:r>
              <a:endParaRPr lang="en-US" b="0" dirty="0"/>
            </a:p>
          </p:txBody>
        </p:sp>
        <p:sp>
          <p:nvSpPr>
            <p:cNvPr id="55" name="TextBox 54"/>
            <p:cNvSpPr txBox="1"/>
            <p:nvPr/>
          </p:nvSpPr>
          <p:spPr>
            <a:xfrm>
              <a:off x="79341" y="2762275"/>
              <a:ext cx="430887" cy="1673219"/>
            </a:xfrm>
            <a:prstGeom prst="rect">
              <a:avLst/>
            </a:prstGeom>
            <a:noFill/>
          </p:spPr>
          <p:txBody>
            <a:bodyPr vert="vert" wrap="square" rtlCol="0">
              <a:spAutoFit/>
            </a:bodyPr>
            <a:lstStyle/>
            <a:p>
              <a:pPr algn="ctr"/>
              <a:r>
                <a:rPr lang="en-GB" b="0" dirty="0" smtClean="0"/>
                <a:t>Program</a:t>
              </a:r>
              <a:endParaRPr lang="en-US" b="0" dirty="0"/>
            </a:p>
          </p:txBody>
        </p:sp>
        <p:sp>
          <p:nvSpPr>
            <p:cNvPr id="56" name="TextBox 55"/>
            <p:cNvSpPr txBox="1"/>
            <p:nvPr/>
          </p:nvSpPr>
          <p:spPr>
            <a:xfrm>
              <a:off x="82246" y="733134"/>
              <a:ext cx="430887" cy="1673219"/>
            </a:xfrm>
            <a:prstGeom prst="rect">
              <a:avLst/>
            </a:prstGeom>
            <a:noFill/>
          </p:spPr>
          <p:txBody>
            <a:bodyPr vert="vert" wrap="square" rtlCol="0">
              <a:spAutoFit/>
            </a:bodyPr>
            <a:lstStyle/>
            <a:p>
              <a:pPr algn="ctr"/>
              <a:r>
                <a:rPr lang="en-GB" b="0" dirty="0" smtClean="0"/>
                <a:t>Portfolio</a:t>
              </a:r>
              <a:endParaRPr lang="en-US" b="0" dirty="0"/>
            </a:p>
          </p:txBody>
        </p:sp>
      </p:grpSp>
      <p:grpSp>
        <p:nvGrpSpPr>
          <p:cNvPr id="70" name="Group 69"/>
          <p:cNvGrpSpPr/>
          <p:nvPr/>
        </p:nvGrpSpPr>
        <p:grpSpPr>
          <a:xfrm>
            <a:off x="513673" y="847088"/>
            <a:ext cx="8889360" cy="5531120"/>
            <a:chOff x="513672" y="847088"/>
            <a:chExt cx="8889360" cy="5531120"/>
          </a:xfrm>
        </p:grpSpPr>
        <p:sp>
          <p:nvSpPr>
            <p:cNvPr id="57" name="Rounded Rectangle 56"/>
            <p:cNvSpPr/>
            <p:nvPr/>
          </p:nvSpPr>
          <p:spPr bwMode="auto">
            <a:xfrm>
              <a:off x="513672" y="847088"/>
              <a:ext cx="8889360" cy="1806931"/>
            </a:xfrm>
            <a:prstGeom prst="roundRect">
              <a:avLst>
                <a:gd name="adj" fmla="val 7983"/>
              </a:avLst>
            </a:prstGeom>
            <a:solidFill>
              <a:schemeClr val="bg1"/>
            </a:solidFill>
            <a:ln w="82550" cap="flat" cmpd="sng" algn="ctr">
              <a:solidFill>
                <a:srgbClr val="FF0000"/>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cxnSp>
          <p:nvCxnSpPr>
            <p:cNvPr id="58" name="Straight Connector 57"/>
            <p:cNvCxnSpPr/>
            <p:nvPr/>
          </p:nvCxnSpPr>
          <p:spPr bwMode="auto">
            <a:xfrm>
              <a:off x="559180" y="2622120"/>
              <a:ext cx="2993710" cy="3756088"/>
            </a:xfrm>
            <a:prstGeom prst="line">
              <a:avLst/>
            </a:prstGeom>
            <a:noFill/>
            <a:ln w="82550" cap="flat" cmpd="sng" algn="ctr">
              <a:solidFill>
                <a:srgbClr val="FF0000"/>
              </a:solidFill>
              <a:prstDash val="solid"/>
              <a:round/>
              <a:headEnd type="none" w="med" len="med"/>
              <a:tailEnd type="none" w="med" len="med"/>
            </a:ln>
            <a:effectLst/>
          </p:spPr>
        </p:cxnSp>
        <p:cxnSp>
          <p:nvCxnSpPr>
            <p:cNvPr id="63" name="Straight Connector 62"/>
            <p:cNvCxnSpPr/>
            <p:nvPr/>
          </p:nvCxnSpPr>
          <p:spPr bwMode="auto">
            <a:xfrm flipV="1">
              <a:off x="5864612" y="2596943"/>
              <a:ext cx="3495613" cy="3742128"/>
            </a:xfrm>
            <a:prstGeom prst="line">
              <a:avLst/>
            </a:prstGeom>
            <a:noFill/>
            <a:ln w="82550" cap="flat" cmpd="sng" algn="ctr">
              <a:solidFill>
                <a:srgbClr val="FF0000"/>
              </a:solidFill>
              <a:prstDash val="solid"/>
              <a:round/>
              <a:headEnd type="none" w="med" len="med"/>
              <a:tailEnd type="none" w="med" len="med"/>
            </a:ln>
            <a:effectLst/>
          </p:spPr>
        </p:cxnSp>
      </p:grpSp>
      <p:sp>
        <p:nvSpPr>
          <p:cNvPr id="66" name="TextBox 65"/>
          <p:cNvSpPr txBox="1"/>
          <p:nvPr/>
        </p:nvSpPr>
        <p:spPr>
          <a:xfrm>
            <a:off x="870387" y="970286"/>
            <a:ext cx="8361420" cy="1077218"/>
          </a:xfrm>
          <a:prstGeom prst="rect">
            <a:avLst/>
          </a:prstGeom>
          <a:noFill/>
        </p:spPr>
        <p:txBody>
          <a:bodyPr wrap="square" rtlCol="0">
            <a:spAutoFit/>
          </a:bodyPr>
          <a:lstStyle/>
          <a:p>
            <a:r>
              <a:rPr lang="en-US" b="0" dirty="0" smtClean="0"/>
              <a:t>The bigger time-box that synchronizes the work of all the teams in the program and provides the regular planning cadence for the work. </a:t>
            </a:r>
          </a:p>
          <a:p>
            <a:endParaRPr lang="en-US" b="0" dirty="0"/>
          </a:p>
          <a:p>
            <a:r>
              <a:rPr lang="en-US" b="0" dirty="0" smtClean="0"/>
              <a:t>The program increment is to the program as a Sprint is to an Agile Team</a:t>
            </a:r>
            <a:endParaRPr lang="en-US" b="0" dirty="0"/>
          </a:p>
        </p:txBody>
      </p:sp>
      <p:sp>
        <p:nvSpPr>
          <p:cNvPr id="69" name="TextBox 68"/>
          <p:cNvSpPr txBox="1"/>
          <p:nvPr/>
        </p:nvSpPr>
        <p:spPr>
          <a:xfrm>
            <a:off x="699163" y="2126069"/>
            <a:ext cx="8404226" cy="400110"/>
          </a:xfrm>
          <a:prstGeom prst="rect">
            <a:avLst/>
          </a:prstGeom>
          <a:noFill/>
        </p:spPr>
        <p:txBody>
          <a:bodyPr wrap="square" rtlCol="0">
            <a:spAutoFit/>
          </a:bodyPr>
          <a:lstStyle/>
          <a:p>
            <a:pPr algn="ctr"/>
            <a:r>
              <a:rPr lang="en-US" sz="2000" dirty="0" smtClean="0">
                <a:solidFill>
                  <a:schemeClr val="accent6">
                    <a:lumMod val="75000"/>
                  </a:schemeClr>
                </a:solidFill>
              </a:rPr>
              <a:t>Develop on Cadence – Release on Demand</a:t>
            </a:r>
            <a:endParaRPr lang="en-US" sz="2000" dirty="0">
              <a:solidFill>
                <a:schemeClr val="accent6">
                  <a:lumMod val="75000"/>
                </a:schemeClr>
              </a:solidFill>
            </a:endParaRPr>
          </a:p>
        </p:txBody>
      </p:sp>
    </p:spTree>
    <p:extLst>
      <p:ext uri="{BB962C8B-B14F-4D97-AF65-F5344CB8AC3E}">
        <p14:creationId xmlns:p14="http://schemas.microsoft.com/office/powerpoint/2010/main" val="201505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8674" y="-196321"/>
            <a:ext cx="7494587" cy="1085371"/>
          </a:xfrm>
        </p:spPr>
        <p:txBody>
          <a:bodyPr/>
          <a:lstStyle/>
          <a:p>
            <a:r>
              <a:rPr lang="en-US" dirty="0"/>
              <a:t>PI Planning – </a:t>
            </a:r>
            <a:r>
              <a:rPr lang="en-US" dirty="0" smtClean="0"/>
              <a:t>Aligning </a:t>
            </a:r>
            <a:r>
              <a:rPr lang="en-US" dirty="0"/>
              <a:t>the </a:t>
            </a:r>
            <a:r>
              <a:rPr lang="en-US" dirty="0" smtClean="0"/>
              <a:t>Whole </a:t>
            </a:r>
            <a:r>
              <a:rPr lang="en-US" dirty="0"/>
              <a:t>T</a:t>
            </a:r>
            <a:r>
              <a:rPr lang="en-US" dirty="0" smtClean="0"/>
              <a:t>eam</a:t>
            </a:r>
            <a:endParaRPr lang="en-US" dirty="0"/>
          </a:p>
        </p:txBody>
      </p:sp>
      <p:sp>
        <p:nvSpPr>
          <p:cNvPr id="13" name="TextBox 12"/>
          <p:cNvSpPr txBox="1"/>
          <p:nvPr/>
        </p:nvSpPr>
        <p:spPr>
          <a:xfrm>
            <a:off x="581530" y="1565305"/>
            <a:ext cx="1963598" cy="2111934"/>
          </a:xfrm>
          <a:prstGeom prst="rect">
            <a:avLst/>
          </a:prstGeom>
          <a:solidFill>
            <a:srgbClr val="EAA8B4"/>
          </a:solidFill>
          <a:ln>
            <a:solidFill>
              <a:schemeClr val="tx1"/>
            </a:solidFill>
          </a:ln>
        </p:spPr>
        <p:txBody>
          <a:bodyPr wrap="none" rtlCol="0">
            <a:noAutofit/>
          </a:bodyPr>
          <a:lstStyle/>
          <a:p>
            <a:pPr fontAlgn="auto">
              <a:spcBef>
                <a:spcPts val="0"/>
              </a:spcBef>
              <a:spcAft>
                <a:spcPts val="0"/>
              </a:spcAft>
              <a:defRPr/>
            </a:pPr>
            <a:r>
              <a:rPr lang="en-US" sz="1800" u="sng" kern="0" dirty="0">
                <a:solidFill>
                  <a:sysClr val="windowText" lastClr="000000"/>
                </a:solidFill>
                <a:latin typeface="Arial"/>
                <a:ea typeface=""/>
                <a:cs typeface=""/>
              </a:rPr>
              <a:t>Input</a:t>
            </a:r>
          </a:p>
          <a:p>
            <a:pPr fontAlgn="auto">
              <a:spcBef>
                <a:spcPts val="0"/>
              </a:spcBef>
              <a:spcAft>
                <a:spcPts val="0"/>
              </a:spcAft>
              <a:defRPr/>
            </a:pPr>
            <a:endParaRPr lang="en-US" sz="700" b="0" kern="0" dirty="0">
              <a:solidFill>
                <a:sysClr val="windowText" lastClr="000000"/>
              </a:solidFill>
              <a:latin typeface="Arial"/>
              <a:ea typeface=""/>
              <a:cs typeface=""/>
            </a:endParaRPr>
          </a:p>
          <a:p>
            <a:pPr fontAlgn="auto">
              <a:spcBef>
                <a:spcPts val="0"/>
              </a:spcBef>
              <a:spcAft>
                <a:spcPts val="0"/>
              </a:spcAft>
              <a:defRPr/>
            </a:pPr>
            <a:r>
              <a:rPr lang="en-US" sz="1800" b="0" kern="0" dirty="0">
                <a:solidFill>
                  <a:sysClr val="windowText" lastClr="000000"/>
                </a:solidFill>
                <a:latin typeface="Arial"/>
                <a:ea typeface=""/>
                <a:cs typeface=""/>
              </a:rPr>
              <a:t>Vision &amp; Roadmap</a:t>
            </a:r>
          </a:p>
          <a:p>
            <a:pPr fontAlgn="auto">
              <a:spcBef>
                <a:spcPts val="0"/>
              </a:spcBef>
              <a:spcAft>
                <a:spcPts val="0"/>
              </a:spcAft>
              <a:defRPr/>
            </a:pPr>
            <a:r>
              <a:rPr lang="en-US" sz="1800" b="0" kern="0" dirty="0">
                <a:solidFill>
                  <a:sysClr val="windowText" lastClr="000000"/>
                </a:solidFill>
                <a:latin typeface="Arial"/>
                <a:ea typeface=""/>
                <a:cs typeface=""/>
              </a:rPr>
              <a:t>Event Calendar</a:t>
            </a:r>
          </a:p>
          <a:p>
            <a:pPr fontAlgn="auto">
              <a:spcBef>
                <a:spcPts val="0"/>
              </a:spcBef>
              <a:spcAft>
                <a:spcPts val="0"/>
              </a:spcAft>
              <a:defRPr/>
            </a:pPr>
            <a:r>
              <a:rPr lang="en-US" sz="1800" b="0" kern="0" dirty="0">
                <a:solidFill>
                  <a:sysClr val="windowText" lastClr="000000"/>
                </a:solidFill>
                <a:latin typeface="Arial"/>
                <a:ea typeface=""/>
                <a:cs typeface=""/>
              </a:rPr>
              <a:t>Prioritized Features</a:t>
            </a:r>
          </a:p>
          <a:p>
            <a:pPr fontAlgn="auto">
              <a:spcBef>
                <a:spcPts val="0"/>
              </a:spcBef>
              <a:spcAft>
                <a:spcPts val="0"/>
              </a:spcAft>
              <a:defRPr/>
            </a:pPr>
            <a:r>
              <a:rPr lang="en-US" sz="1800" b="0" kern="0" dirty="0">
                <a:solidFill>
                  <a:sysClr val="windowText" lastClr="000000"/>
                </a:solidFill>
                <a:latin typeface="Arial"/>
                <a:ea typeface=""/>
                <a:cs typeface=""/>
              </a:rPr>
              <a:t>Capacity Plan</a:t>
            </a:r>
          </a:p>
          <a:p>
            <a:pPr fontAlgn="auto">
              <a:spcBef>
                <a:spcPts val="0"/>
              </a:spcBef>
              <a:spcAft>
                <a:spcPts val="0"/>
              </a:spcAft>
              <a:defRPr/>
            </a:pPr>
            <a:r>
              <a:rPr lang="en-US" sz="1800" b="0" kern="0" dirty="0">
                <a:solidFill>
                  <a:sysClr val="windowText" lastClr="000000"/>
                </a:solidFill>
                <a:latin typeface="Arial"/>
                <a:ea typeface=""/>
                <a:cs typeface=""/>
              </a:rPr>
              <a:t>Velocity Forecast</a:t>
            </a:r>
          </a:p>
          <a:p>
            <a:pPr fontAlgn="auto">
              <a:spcBef>
                <a:spcPts val="0"/>
              </a:spcBef>
              <a:spcAft>
                <a:spcPts val="0"/>
              </a:spcAft>
              <a:defRPr/>
            </a:pPr>
            <a:r>
              <a:rPr lang="en-US" sz="1800" b="0" kern="0" dirty="0">
                <a:solidFill>
                  <a:sysClr val="windowText" lastClr="000000"/>
                </a:solidFill>
                <a:latin typeface="Arial"/>
                <a:ea typeface=""/>
                <a:cs typeface=""/>
              </a:rPr>
              <a:t>Current Situation</a:t>
            </a:r>
          </a:p>
        </p:txBody>
      </p:sp>
      <p:sp>
        <p:nvSpPr>
          <p:cNvPr id="23" name="TextBox 22"/>
          <p:cNvSpPr txBox="1"/>
          <p:nvPr/>
        </p:nvSpPr>
        <p:spPr>
          <a:xfrm>
            <a:off x="7257591" y="1565305"/>
            <a:ext cx="1883749" cy="2111934"/>
          </a:xfrm>
          <a:prstGeom prst="rect">
            <a:avLst/>
          </a:prstGeom>
          <a:solidFill>
            <a:srgbClr val="CCFFCC"/>
          </a:solidFill>
          <a:ln>
            <a:solidFill>
              <a:schemeClr val="tx1"/>
            </a:solidFill>
          </a:ln>
        </p:spPr>
        <p:txBody>
          <a:bodyPr wrap="none" rtlCol="0">
            <a:noAutofit/>
          </a:bodyPr>
          <a:lstStyle/>
          <a:p>
            <a:pPr fontAlgn="auto">
              <a:spcBef>
                <a:spcPts val="0"/>
              </a:spcBef>
              <a:spcAft>
                <a:spcPts val="0"/>
              </a:spcAft>
              <a:defRPr/>
            </a:pPr>
            <a:r>
              <a:rPr lang="en-US" sz="1800" u="sng" kern="0" dirty="0">
                <a:solidFill>
                  <a:sysClr val="windowText" lastClr="000000"/>
                </a:solidFill>
                <a:latin typeface="Arial"/>
                <a:ea typeface=""/>
                <a:cs typeface=""/>
              </a:rPr>
              <a:t>Output</a:t>
            </a:r>
          </a:p>
          <a:p>
            <a:pPr fontAlgn="auto">
              <a:spcBef>
                <a:spcPts val="0"/>
              </a:spcBef>
              <a:spcAft>
                <a:spcPts val="0"/>
              </a:spcAft>
              <a:defRPr/>
            </a:pPr>
            <a:endParaRPr lang="en-US" sz="700" b="0" kern="0" dirty="0">
              <a:solidFill>
                <a:sysClr val="windowText" lastClr="000000"/>
              </a:solidFill>
              <a:latin typeface="Arial"/>
              <a:ea typeface=""/>
              <a:cs typeface=""/>
            </a:endParaRPr>
          </a:p>
          <a:p>
            <a:pPr fontAlgn="auto">
              <a:spcBef>
                <a:spcPts val="0"/>
              </a:spcBef>
              <a:spcAft>
                <a:spcPts val="0"/>
              </a:spcAft>
              <a:defRPr/>
            </a:pPr>
            <a:r>
              <a:rPr lang="en-US" sz="1800" b="0" kern="0" dirty="0">
                <a:solidFill>
                  <a:sysClr val="windowText" lastClr="000000"/>
                </a:solidFill>
                <a:latin typeface="Arial"/>
                <a:ea typeface=""/>
                <a:cs typeface=""/>
              </a:rPr>
              <a:t>Commitment</a:t>
            </a:r>
          </a:p>
          <a:p>
            <a:pPr fontAlgn="auto">
              <a:spcBef>
                <a:spcPts val="0"/>
              </a:spcBef>
              <a:spcAft>
                <a:spcPts val="0"/>
              </a:spcAft>
              <a:defRPr/>
            </a:pPr>
            <a:r>
              <a:rPr lang="en-US" sz="1800" b="0" kern="0" dirty="0">
                <a:solidFill>
                  <a:sysClr val="windowText" lastClr="000000"/>
                </a:solidFill>
                <a:latin typeface="Arial"/>
                <a:ea typeface=""/>
                <a:cs typeface=""/>
              </a:rPr>
              <a:t>Revised Forecasts</a:t>
            </a:r>
          </a:p>
          <a:p>
            <a:pPr fontAlgn="auto">
              <a:spcBef>
                <a:spcPts val="0"/>
              </a:spcBef>
              <a:spcAft>
                <a:spcPts val="0"/>
              </a:spcAft>
              <a:defRPr/>
            </a:pPr>
            <a:r>
              <a:rPr lang="en-US" sz="1800" b="0" kern="0" dirty="0">
                <a:solidFill>
                  <a:sysClr val="windowText" lastClr="000000"/>
                </a:solidFill>
                <a:latin typeface="Arial"/>
                <a:ea typeface=""/>
                <a:cs typeface=""/>
              </a:rPr>
              <a:t>Revised Backlogs</a:t>
            </a:r>
          </a:p>
          <a:p>
            <a:pPr fontAlgn="auto">
              <a:spcBef>
                <a:spcPts val="0"/>
              </a:spcBef>
              <a:spcAft>
                <a:spcPts val="0"/>
              </a:spcAft>
              <a:defRPr/>
            </a:pPr>
            <a:r>
              <a:rPr lang="en-US" sz="1800" b="0" kern="0" dirty="0">
                <a:solidFill>
                  <a:sysClr val="windowText" lastClr="000000"/>
                </a:solidFill>
                <a:latin typeface="Arial"/>
                <a:ea typeface=""/>
                <a:cs typeface=""/>
              </a:rPr>
              <a:t>Program Boards</a:t>
            </a:r>
          </a:p>
          <a:p>
            <a:pPr fontAlgn="auto">
              <a:spcBef>
                <a:spcPts val="0"/>
              </a:spcBef>
              <a:spcAft>
                <a:spcPts val="0"/>
              </a:spcAft>
              <a:defRPr/>
            </a:pPr>
            <a:r>
              <a:rPr lang="en-US" sz="1800" b="0" kern="0" dirty="0">
                <a:solidFill>
                  <a:sysClr val="windowText" lastClr="000000"/>
                </a:solidFill>
                <a:latin typeface="Arial"/>
                <a:ea typeface=""/>
                <a:cs typeface=""/>
              </a:rPr>
              <a:t>Risks</a:t>
            </a:r>
          </a:p>
          <a:p>
            <a:pPr fontAlgn="auto">
              <a:spcBef>
                <a:spcPts val="0"/>
              </a:spcBef>
              <a:spcAft>
                <a:spcPts val="0"/>
              </a:spcAft>
              <a:defRPr/>
            </a:pPr>
            <a:r>
              <a:rPr lang="en-US" sz="1800" b="0" kern="0" dirty="0">
                <a:solidFill>
                  <a:sysClr val="windowText" lastClr="000000"/>
                </a:solidFill>
                <a:latin typeface="Arial"/>
                <a:ea typeface=""/>
                <a:cs typeface=""/>
              </a:rPr>
              <a:t>Adjusted Teams</a:t>
            </a:r>
          </a:p>
        </p:txBody>
      </p:sp>
      <p:sp>
        <p:nvSpPr>
          <p:cNvPr id="5" name="Rectangle 4"/>
          <p:cNvSpPr/>
          <p:nvPr/>
        </p:nvSpPr>
        <p:spPr bwMode="auto">
          <a:xfrm>
            <a:off x="577802" y="4818437"/>
            <a:ext cx="8750405" cy="1530765"/>
          </a:xfrm>
          <a:prstGeom prst="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6" name="Rectangle 5"/>
          <p:cNvSpPr/>
          <p:nvPr/>
        </p:nvSpPr>
        <p:spPr bwMode="auto">
          <a:xfrm>
            <a:off x="763726" y="4974993"/>
            <a:ext cx="2644257" cy="1235049"/>
          </a:xfrm>
          <a:prstGeom prst="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r>
              <a:rPr lang="en-US" kern="0" dirty="0">
                <a:solidFill>
                  <a:srgbClr val="000000"/>
                </a:solidFill>
                <a:ea typeface=""/>
                <a:cs typeface=""/>
              </a:rPr>
              <a:t>Set the Scene</a:t>
            </a:r>
          </a:p>
          <a:p>
            <a:pPr marL="285750" indent="-285750">
              <a:buFont typeface="Arial"/>
              <a:buChar char="•"/>
              <a:defRPr/>
            </a:pPr>
            <a:r>
              <a:rPr lang="en-US" sz="1800" b="0" kern="0" dirty="0">
                <a:solidFill>
                  <a:sysClr val="windowText" lastClr="000000"/>
                </a:solidFill>
                <a:ea typeface=""/>
                <a:cs typeface=""/>
              </a:rPr>
              <a:t>Share the goals</a:t>
            </a:r>
          </a:p>
          <a:p>
            <a:pPr marL="285750" indent="-285750">
              <a:buFont typeface="Arial"/>
              <a:buChar char="•"/>
              <a:defRPr/>
            </a:pPr>
            <a:r>
              <a:rPr lang="en-US" kern="0" dirty="0">
                <a:solidFill>
                  <a:srgbClr val="000000"/>
                </a:solidFill>
                <a:ea typeface=""/>
                <a:cs typeface=""/>
              </a:rPr>
              <a:t>Outline the events</a:t>
            </a:r>
          </a:p>
          <a:p>
            <a:pPr marL="285750" indent="-285750">
              <a:buFont typeface="Arial"/>
              <a:buChar char="•"/>
              <a:defRPr/>
            </a:pPr>
            <a:r>
              <a:rPr lang="en-US" sz="1800" b="0" kern="0" dirty="0">
                <a:solidFill>
                  <a:sysClr val="windowText" lastClr="000000"/>
                </a:solidFill>
                <a:ea typeface=""/>
                <a:cs typeface=""/>
              </a:rPr>
              <a:t>Share strategy</a:t>
            </a:r>
            <a:endParaRPr lang="en-US" kern="0" dirty="0">
              <a:solidFill>
                <a:srgbClr val="000000"/>
              </a:solidFill>
              <a:ea typeface=""/>
              <a:cs typeface=""/>
            </a:endParaRPr>
          </a:p>
        </p:txBody>
      </p:sp>
      <p:sp>
        <p:nvSpPr>
          <p:cNvPr id="26" name="Rectangle 25"/>
          <p:cNvSpPr/>
          <p:nvPr/>
        </p:nvSpPr>
        <p:spPr bwMode="auto">
          <a:xfrm>
            <a:off x="3629937" y="4970837"/>
            <a:ext cx="2644257" cy="1235049"/>
          </a:xfrm>
          <a:prstGeom prst="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fontAlgn="auto">
              <a:spcBef>
                <a:spcPts val="0"/>
              </a:spcBef>
              <a:spcAft>
                <a:spcPts val="0"/>
              </a:spcAft>
              <a:defRPr/>
            </a:pPr>
            <a:r>
              <a:rPr lang="en-US" sz="1800" b="0" kern="0" dirty="0">
                <a:solidFill>
                  <a:sysClr val="windowText" lastClr="000000"/>
                </a:solidFill>
                <a:ea typeface=""/>
                <a:cs typeface=""/>
              </a:rPr>
              <a:t>Create alignment</a:t>
            </a:r>
          </a:p>
          <a:p>
            <a:pPr marL="285750" indent="-285750" fontAlgn="auto">
              <a:spcBef>
                <a:spcPts val="0"/>
              </a:spcBef>
              <a:spcAft>
                <a:spcPts val="0"/>
              </a:spcAft>
              <a:buFont typeface="Arial"/>
              <a:buChar char="•"/>
              <a:defRPr/>
            </a:pPr>
            <a:r>
              <a:rPr lang="en-US" sz="1800" b="0" kern="0" dirty="0">
                <a:solidFill>
                  <a:sysClr val="windowText" lastClr="000000"/>
                </a:solidFill>
                <a:ea typeface=""/>
                <a:cs typeface=""/>
              </a:rPr>
              <a:t>Declare capacity</a:t>
            </a:r>
          </a:p>
          <a:p>
            <a:pPr marL="285750" indent="-285750" fontAlgn="auto">
              <a:spcBef>
                <a:spcPts val="0"/>
              </a:spcBef>
              <a:spcAft>
                <a:spcPts val="0"/>
              </a:spcAft>
              <a:buFont typeface="Arial"/>
              <a:buChar char="•"/>
              <a:defRPr/>
            </a:pPr>
            <a:r>
              <a:rPr lang="en-US" sz="1800" b="0" kern="0" dirty="0">
                <a:solidFill>
                  <a:sysClr val="windowText" lastClr="000000"/>
                </a:solidFill>
                <a:ea typeface=""/>
                <a:cs typeface=""/>
              </a:rPr>
              <a:t>Pull</a:t>
            </a:r>
          </a:p>
          <a:p>
            <a:pPr marL="285750" indent="-285750" fontAlgn="auto">
              <a:spcBef>
                <a:spcPts val="0"/>
              </a:spcBef>
              <a:spcAft>
                <a:spcPts val="0"/>
              </a:spcAft>
              <a:buFont typeface="Arial"/>
              <a:buChar char="•"/>
              <a:defRPr/>
            </a:pPr>
            <a:r>
              <a:rPr lang="en-US" sz="1800" b="0" kern="0" dirty="0">
                <a:solidFill>
                  <a:sysClr val="windowText" lastClr="000000"/>
                </a:solidFill>
                <a:ea typeface=""/>
                <a:cs typeface=""/>
              </a:rPr>
              <a:t>Collaborate</a:t>
            </a:r>
          </a:p>
        </p:txBody>
      </p:sp>
      <p:sp>
        <p:nvSpPr>
          <p:cNvPr id="27" name="Rectangle 26"/>
          <p:cNvSpPr/>
          <p:nvPr/>
        </p:nvSpPr>
        <p:spPr bwMode="auto">
          <a:xfrm>
            <a:off x="6496148" y="4966682"/>
            <a:ext cx="2644257" cy="1235049"/>
          </a:xfrm>
          <a:prstGeom prst="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fontAlgn="auto">
              <a:spcBef>
                <a:spcPts val="0"/>
              </a:spcBef>
              <a:spcAft>
                <a:spcPts val="0"/>
              </a:spcAft>
              <a:defRPr/>
            </a:pPr>
            <a:r>
              <a:rPr lang="en-US" sz="1800" b="0" kern="0" dirty="0">
                <a:solidFill>
                  <a:sysClr val="windowText" lastClr="000000"/>
                </a:solidFill>
                <a:ea typeface=""/>
                <a:cs typeface=""/>
              </a:rPr>
              <a:t>Commit</a:t>
            </a:r>
          </a:p>
          <a:p>
            <a:pPr marL="285750" indent="-285750" fontAlgn="auto">
              <a:spcBef>
                <a:spcPts val="0"/>
              </a:spcBef>
              <a:spcAft>
                <a:spcPts val="0"/>
              </a:spcAft>
              <a:buFont typeface="Arial"/>
              <a:buChar char="•"/>
              <a:defRPr/>
            </a:pPr>
            <a:r>
              <a:rPr lang="en-US" sz="1800" b="0" kern="0" dirty="0">
                <a:solidFill>
                  <a:sysClr val="windowText" lastClr="000000"/>
                </a:solidFill>
                <a:ea typeface=""/>
                <a:cs typeface=""/>
              </a:rPr>
              <a:t>To objectives</a:t>
            </a:r>
          </a:p>
          <a:p>
            <a:pPr marL="285750" indent="-285750" fontAlgn="auto">
              <a:spcBef>
                <a:spcPts val="0"/>
              </a:spcBef>
              <a:spcAft>
                <a:spcPts val="0"/>
              </a:spcAft>
              <a:buFont typeface="Arial"/>
              <a:buChar char="•"/>
              <a:defRPr/>
            </a:pPr>
            <a:r>
              <a:rPr lang="en-US" sz="1800" b="0" kern="0" dirty="0">
                <a:solidFill>
                  <a:sysClr val="windowText" lastClr="000000"/>
                </a:solidFill>
                <a:ea typeface=""/>
                <a:cs typeface=""/>
              </a:rPr>
              <a:t>To collaborations</a:t>
            </a:r>
          </a:p>
          <a:p>
            <a:pPr marL="285750" indent="-285750" fontAlgn="auto">
              <a:spcBef>
                <a:spcPts val="0"/>
              </a:spcBef>
              <a:spcAft>
                <a:spcPts val="0"/>
              </a:spcAft>
              <a:buFont typeface="Arial"/>
              <a:buChar char="•"/>
              <a:defRPr/>
            </a:pPr>
            <a:r>
              <a:rPr lang="en-US" sz="1800" b="0" kern="0" dirty="0">
                <a:solidFill>
                  <a:sysClr val="windowText" lastClr="000000"/>
                </a:solidFill>
                <a:ea typeface=""/>
                <a:cs typeface=""/>
              </a:rPr>
              <a:t>To the PI objectives</a:t>
            </a:r>
          </a:p>
        </p:txBody>
      </p:sp>
      <p:sp>
        <p:nvSpPr>
          <p:cNvPr id="2" name="TextBox 1"/>
          <p:cNvSpPr txBox="1"/>
          <p:nvPr/>
        </p:nvSpPr>
        <p:spPr>
          <a:xfrm>
            <a:off x="3341526" y="932111"/>
            <a:ext cx="4086225" cy="3016210"/>
          </a:xfrm>
          <a:prstGeom prst="rect">
            <a:avLst/>
          </a:prstGeom>
          <a:noFill/>
        </p:spPr>
        <p:txBody>
          <a:bodyPr wrap="square" rtlCol="0">
            <a:spAutoFit/>
            <a:scene3d>
              <a:camera prst="orthographicFront"/>
              <a:lightRig rig="threePt" dir="t">
                <a:rot lat="0" lon="0" rev="600000"/>
              </a:lightRig>
            </a:scene3d>
            <a:sp3d extrusionH="57150" prstMaterial="plastic">
              <a:bevelT w="38100" h="38100"/>
            </a:sp3d>
          </a:bodyPr>
          <a:lstStyle/>
          <a:p>
            <a:pPr fontAlgn="auto">
              <a:spcBef>
                <a:spcPts val="0"/>
              </a:spcBef>
              <a:spcAft>
                <a:spcPts val="0"/>
              </a:spcAft>
              <a:defRPr/>
            </a:pPr>
            <a:r>
              <a:rPr lang="en-GB" sz="19000" b="0" kern="0" dirty="0">
                <a:solidFill>
                  <a:srgbClr val="003A88"/>
                </a:solidFill>
                <a:effectLst>
                  <a:reflection blurRad="6350" stA="55000" endA="300" endPos="45500" dist="6350" dir="5400000" sy="-100000" algn="bl" rotWithShape="0"/>
                </a:effectLst>
                <a:latin typeface="Segoe Print" panose="02000600000000000000" pitchFamily="2" charset="0"/>
                <a:ea typeface=""/>
                <a:cs typeface=""/>
              </a:rPr>
              <a:t>W</a:t>
            </a:r>
          </a:p>
        </p:txBody>
      </p:sp>
      <p:sp>
        <p:nvSpPr>
          <p:cNvPr id="7" name="TextBox 6"/>
          <p:cNvSpPr txBox="1"/>
          <p:nvPr/>
        </p:nvSpPr>
        <p:spPr>
          <a:xfrm>
            <a:off x="2746015" y="1013276"/>
            <a:ext cx="988672" cy="461665"/>
          </a:xfrm>
          <a:prstGeom prst="rect">
            <a:avLst/>
          </a:prstGeom>
          <a:noFill/>
        </p:spPr>
        <p:txBody>
          <a:bodyPr wrap="none" rtlCol="0">
            <a:spAutoFit/>
          </a:bodyPr>
          <a:lstStyle/>
          <a:p>
            <a:pPr fontAlgn="auto">
              <a:spcBef>
                <a:spcPts val="0"/>
              </a:spcBef>
              <a:spcAft>
                <a:spcPts val="0"/>
              </a:spcAft>
              <a:defRPr/>
            </a:pPr>
            <a:r>
              <a:rPr lang="en-GB" sz="2400" b="0" kern="0" dirty="0">
                <a:solidFill>
                  <a:srgbClr val="000000">
                    <a:lumMod val="50000"/>
                    <a:lumOff val="50000"/>
                  </a:srgbClr>
                </a:solidFill>
                <a:latin typeface="Segoe Print" panose="02000600000000000000" pitchFamily="2" charset="0"/>
                <a:ea typeface=""/>
                <a:cs typeface=""/>
              </a:rPr>
              <a:t>Goals</a:t>
            </a:r>
          </a:p>
        </p:txBody>
      </p:sp>
      <p:sp>
        <p:nvSpPr>
          <p:cNvPr id="12" name="TextBox 11"/>
          <p:cNvSpPr txBox="1"/>
          <p:nvPr/>
        </p:nvSpPr>
        <p:spPr>
          <a:xfrm>
            <a:off x="4872862" y="806463"/>
            <a:ext cx="2234907" cy="461665"/>
          </a:xfrm>
          <a:prstGeom prst="rect">
            <a:avLst/>
          </a:prstGeom>
          <a:noFill/>
        </p:spPr>
        <p:txBody>
          <a:bodyPr wrap="none" rtlCol="0">
            <a:spAutoFit/>
          </a:bodyPr>
          <a:lstStyle/>
          <a:p>
            <a:pPr fontAlgn="auto">
              <a:spcBef>
                <a:spcPts val="0"/>
              </a:spcBef>
              <a:spcAft>
                <a:spcPts val="0"/>
              </a:spcAft>
              <a:defRPr/>
            </a:pPr>
            <a:r>
              <a:rPr lang="en-GB" sz="2400" b="0" kern="0" dirty="0">
                <a:solidFill>
                  <a:srgbClr val="000000">
                    <a:lumMod val="50000"/>
                    <a:lumOff val="50000"/>
                  </a:srgbClr>
                </a:solidFill>
                <a:latin typeface="Segoe Print" panose="02000600000000000000" pitchFamily="2" charset="0"/>
                <a:ea typeface=""/>
                <a:cs typeface=""/>
              </a:rPr>
              <a:t>Commitment</a:t>
            </a:r>
          </a:p>
        </p:txBody>
      </p:sp>
      <p:sp>
        <p:nvSpPr>
          <p:cNvPr id="15" name="TextBox 14"/>
          <p:cNvSpPr txBox="1"/>
          <p:nvPr/>
        </p:nvSpPr>
        <p:spPr>
          <a:xfrm>
            <a:off x="3842822" y="3241995"/>
            <a:ext cx="1794081" cy="461665"/>
          </a:xfrm>
          <a:prstGeom prst="rect">
            <a:avLst/>
          </a:prstGeom>
          <a:noFill/>
        </p:spPr>
        <p:txBody>
          <a:bodyPr wrap="none" rtlCol="0">
            <a:spAutoFit/>
          </a:bodyPr>
          <a:lstStyle/>
          <a:p>
            <a:pPr fontAlgn="auto">
              <a:spcBef>
                <a:spcPts val="0"/>
              </a:spcBef>
              <a:spcAft>
                <a:spcPts val="0"/>
              </a:spcAft>
              <a:defRPr/>
            </a:pPr>
            <a:r>
              <a:rPr lang="en-GB" sz="2400" b="0" kern="0" dirty="0">
                <a:solidFill>
                  <a:srgbClr val="000000">
                    <a:lumMod val="50000"/>
                    <a:lumOff val="50000"/>
                  </a:srgbClr>
                </a:solidFill>
                <a:latin typeface="Segoe Print" panose="02000600000000000000" pitchFamily="2" charset="0"/>
                <a:ea typeface=""/>
                <a:cs typeface=""/>
              </a:rPr>
              <a:t>Alignment</a:t>
            </a:r>
          </a:p>
        </p:txBody>
      </p:sp>
      <p:sp>
        <p:nvSpPr>
          <p:cNvPr id="16" name="TextBox 15"/>
          <p:cNvSpPr txBox="1"/>
          <p:nvPr/>
        </p:nvSpPr>
        <p:spPr>
          <a:xfrm>
            <a:off x="5048310" y="4280572"/>
            <a:ext cx="1439818" cy="461665"/>
          </a:xfrm>
          <a:prstGeom prst="rect">
            <a:avLst/>
          </a:prstGeom>
          <a:noFill/>
        </p:spPr>
        <p:txBody>
          <a:bodyPr wrap="none" rtlCol="0">
            <a:spAutoFit/>
          </a:bodyPr>
          <a:lstStyle/>
          <a:p>
            <a:pPr fontAlgn="auto">
              <a:spcBef>
                <a:spcPts val="0"/>
              </a:spcBef>
              <a:spcAft>
                <a:spcPts val="0"/>
              </a:spcAft>
              <a:defRPr/>
            </a:pPr>
            <a:r>
              <a:rPr lang="en-GB" sz="2400" b="0" kern="0" dirty="0">
                <a:solidFill>
                  <a:srgbClr val="000000">
                    <a:lumMod val="50000"/>
                    <a:lumOff val="50000"/>
                  </a:srgbClr>
                </a:solidFill>
                <a:latin typeface="Segoe Print" panose="02000600000000000000" pitchFamily="2" charset="0"/>
                <a:ea typeface=""/>
                <a:cs typeface=""/>
              </a:rPr>
              <a:t>PI Start</a:t>
            </a:r>
          </a:p>
        </p:txBody>
      </p:sp>
      <p:sp>
        <p:nvSpPr>
          <p:cNvPr id="17" name="TextBox 16"/>
          <p:cNvSpPr txBox="1"/>
          <p:nvPr/>
        </p:nvSpPr>
        <p:spPr>
          <a:xfrm>
            <a:off x="7263279" y="3677243"/>
            <a:ext cx="328936" cy="461665"/>
          </a:xfrm>
          <a:prstGeom prst="rect">
            <a:avLst/>
          </a:prstGeom>
          <a:noFill/>
        </p:spPr>
        <p:txBody>
          <a:bodyPr wrap="none" rtlCol="0">
            <a:spAutoFit/>
          </a:bodyPr>
          <a:lstStyle/>
          <a:p>
            <a:pPr fontAlgn="auto">
              <a:spcBef>
                <a:spcPts val="0"/>
              </a:spcBef>
              <a:spcAft>
                <a:spcPts val="0"/>
              </a:spcAft>
              <a:defRPr/>
            </a:pPr>
            <a:r>
              <a:rPr lang="en-GB" sz="2400" b="0" kern="0" dirty="0">
                <a:solidFill>
                  <a:srgbClr val="000000">
                    <a:lumMod val="50000"/>
                    <a:lumOff val="50000"/>
                  </a:srgbClr>
                </a:solidFill>
                <a:latin typeface="Segoe Print" panose="02000600000000000000" pitchFamily="2" charset="0"/>
                <a:ea typeface=""/>
                <a:cs typeface=""/>
              </a:rPr>
              <a:t>t</a:t>
            </a:r>
          </a:p>
        </p:txBody>
      </p:sp>
      <p:cxnSp>
        <p:nvCxnSpPr>
          <p:cNvPr id="9" name="Straight Arrow Connector 8"/>
          <p:cNvCxnSpPr/>
          <p:nvPr/>
        </p:nvCxnSpPr>
        <p:spPr bwMode="auto">
          <a:xfrm>
            <a:off x="3407982" y="1554944"/>
            <a:ext cx="370030" cy="1374435"/>
          </a:xfrm>
          <a:prstGeom prst="straightConnector1">
            <a:avLst/>
          </a:prstGeom>
          <a:noFill/>
          <a:ln w="15875" cap="flat" cmpd="sng" algn="ctr">
            <a:solidFill>
              <a:schemeClr val="tx1">
                <a:lumMod val="50000"/>
                <a:lumOff val="50000"/>
              </a:schemeClr>
            </a:solidFill>
            <a:prstDash val="solid"/>
            <a:round/>
            <a:headEnd type="none" w="lg" len="lg"/>
            <a:tailEnd type="arrow" w="med" len="lg"/>
          </a:ln>
          <a:effectLst/>
        </p:spPr>
      </p:cxnSp>
      <p:cxnSp>
        <p:nvCxnSpPr>
          <p:cNvPr id="21" name="Straight Arrow Connector 20"/>
          <p:cNvCxnSpPr/>
          <p:nvPr/>
        </p:nvCxnSpPr>
        <p:spPr bwMode="auto">
          <a:xfrm flipV="1">
            <a:off x="4409000" y="2545900"/>
            <a:ext cx="226796" cy="451420"/>
          </a:xfrm>
          <a:prstGeom prst="straightConnector1">
            <a:avLst/>
          </a:prstGeom>
          <a:noFill/>
          <a:ln w="15875" cap="flat" cmpd="sng" algn="ctr">
            <a:solidFill>
              <a:schemeClr val="tx1">
                <a:lumMod val="50000"/>
                <a:lumOff val="50000"/>
              </a:schemeClr>
            </a:solidFill>
            <a:prstDash val="solid"/>
            <a:round/>
            <a:headEnd type="none" w="lg" len="lg"/>
            <a:tailEnd type="arrow" w="med" len="lg"/>
          </a:ln>
          <a:effectLst/>
        </p:spPr>
      </p:cxnSp>
      <p:cxnSp>
        <p:nvCxnSpPr>
          <p:cNvPr id="24" name="Straight Arrow Connector 23"/>
          <p:cNvCxnSpPr/>
          <p:nvPr/>
        </p:nvCxnSpPr>
        <p:spPr bwMode="auto">
          <a:xfrm>
            <a:off x="4745473" y="2542502"/>
            <a:ext cx="146553" cy="454825"/>
          </a:xfrm>
          <a:prstGeom prst="straightConnector1">
            <a:avLst/>
          </a:prstGeom>
          <a:noFill/>
          <a:ln w="15875" cap="flat" cmpd="sng" algn="ctr">
            <a:solidFill>
              <a:schemeClr val="tx1">
                <a:lumMod val="50000"/>
                <a:lumOff val="50000"/>
              </a:schemeClr>
            </a:solidFill>
            <a:prstDash val="solid"/>
            <a:round/>
            <a:headEnd type="none" w="lg" len="lg"/>
            <a:tailEnd type="arrow" w="med" len="lg"/>
          </a:ln>
          <a:effectLst/>
        </p:spPr>
      </p:cxnSp>
      <p:cxnSp>
        <p:nvCxnSpPr>
          <p:cNvPr id="28" name="Straight Arrow Connector 27"/>
          <p:cNvCxnSpPr/>
          <p:nvPr/>
        </p:nvCxnSpPr>
        <p:spPr bwMode="auto">
          <a:xfrm flipV="1">
            <a:off x="5603260" y="1512802"/>
            <a:ext cx="419711" cy="1274843"/>
          </a:xfrm>
          <a:prstGeom prst="straightConnector1">
            <a:avLst/>
          </a:prstGeom>
          <a:noFill/>
          <a:ln w="15875" cap="flat" cmpd="sng" algn="ctr">
            <a:solidFill>
              <a:schemeClr val="tx1">
                <a:lumMod val="50000"/>
                <a:lumOff val="50000"/>
              </a:schemeClr>
            </a:solidFill>
            <a:prstDash val="solid"/>
            <a:round/>
            <a:headEnd type="none" w="lg" len="lg"/>
            <a:tailEnd type="arrow" w="med" len="lg"/>
          </a:ln>
          <a:effectLst/>
        </p:spPr>
      </p:cxnSp>
      <p:cxnSp>
        <p:nvCxnSpPr>
          <p:cNvPr id="29" name="Straight Arrow Connector 28"/>
          <p:cNvCxnSpPr>
            <a:endCxn id="17" idx="1"/>
          </p:cNvCxnSpPr>
          <p:nvPr/>
        </p:nvCxnSpPr>
        <p:spPr bwMode="auto">
          <a:xfrm>
            <a:off x="2792393" y="3908075"/>
            <a:ext cx="4470886" cy="1"/>
          </a:xfrm>
          <a:prstGeom prst="straightConnector1">
            <a:avLst/>
          </a:prstGeom>
          <a:noFill/>
          <a:ln w="15875" cap="flat" cmpd="sng" algn="ctr">
            <a:solidFill>
              <a:schemeClr val="tx1">
                <a:lumMod val="50000"/>
                <a:lumOff val="50000"/>
              </a:schemeClr>
            </a:solidFill>
            <a:prstDash val="solid"/>
            <a:round/>
            <a:headEnd type="none" w="lg" len="lg"/>
            <a:tailEnd type="arrow" w="med" len="lg"/>
          </a:ln>
          <a:effectLst/>
        </p:spPr>
      </p:cxnSp>
      <p:cxnSp>
        <p:nvCxnSpPr>
          <p:cNvPr id="32" name="Straight Arrow Connector 31"/>
          <p:cNvCxnSpPr/>
          <p:nvPr/>
        </p:nvCxnSpPr>
        <p:spPr bwMode="auto">
          <a:xfrm>
            <a:off x="5730647" y="3635662"/>
            <a:ext cx="9515" cy="501593"/>
          </a:xfrm>
          <a:prstGeom prst="straightConnector1">
            <a:avLst/>
          </a:prstGeom>
          <a:noFill/>
          <a:ln w="15875" cap="flat" cmpd="sng" algn="ctr">
            <a:solidFill>
              <a:schemeClr val="tx1">
                <a:lumMod val="50000"/>
                <a:lumOff val="50000"/>
              </a:schemeClr>
            </a:solidFill>
            <a:prstDash val="solid"/>
            <a:round/>
            <a:headEnd type="none" w="lg" len="lg"/>
            <a:tailEnd type="none" w="med" len="lg"/>
          </a:ln>
          <a:effectLst/>
        </p:spPr>
      </p:cxnSp>
    </p:spTree>
    <p:extLst>
      <p:ext uri="{BB962C8B-B14F-4D97-AF65-F5344CB8AC3E}">
        <p14:creationId xmlns:p14="http://schemas.microsoft.com/office/powerpoint/2010/main" val="150719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66"/>
          <p:cNvGrpSpPr/>
          <p:nvPr/>
        </p:nvGrpSpPr>
        <p:grpSpPr>
          <a:xfrm>
            <a:off x="6489211" y="1691653"/>
            <a:ext cx="800055" cy="660679"/>
            <a:chOff x="6011958" y="2761743"/>
            <a:chExt cx="882251" cy="822960"/>
          </a:xfrm>
        </p:grpSpPr>
        <p:sp>
          <p:nvSpPr>
            <p:cNvPr id="17" name="Folded Corner 16"/>
            <p:cNvSpPr/>
            <p:nvPr/>
          </p:nvSpPr>
          <p:spPr>
            <a:xfrm rot="10800000" flipH="1">
              <a:off x="6118948" y="2761743"/>
              <a:ext cx="691505" cy="822960"/>
            </a:xfrm>
            <a:prstGeom prst="foldedCorner">
              <a:avLst>
                <a:gd name="adj" fmla="val 14485"/>
              </a:avLst>
            </a:prstGeom>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18" name="TextBox 17"/>
            <p:cNvSpPr txBox="1"/>
            <p:nvPr/>
          </p:nvSpPr>
          <p:spPr>
            <a:xfrm>
              <a:off x="6011958" y="2765403"/>
              <a:ext cx="882251" cy="460050"/>
            </a:xfrm>
            <a:prstGeom prst="rect">
              <a:avLst/>
            </a:prstGeom>
            <a:noFill/>
          </p:spPr>
          <p:txBody>
            <a:bodyPr wrap="square" rtlCol="0">
              <a:spAutoFit/>
            </a:bodyPr>
            <a:lstStyle/>
            <a:p>
              <a:pPr algn="ctr" fontAlgn="auto">
                <a:spcBef>
                  <a:spcPts val="0"/>
                </a:spcBef>
                <a:spcAft>
                  <a:spcPts val="0"/>
                </a:spcAft>
                <a:defRPr/>
              </a:pPr>
              <a:r>
                <a:rPr lang="en-US" sz="900" kern="0" dirty="0">
                  <a:solidFill>
                    <a:srgbClr val="000000">
                      <a:lumMod val="65000"/>
                      <a:lumOff val="35000"/>
                    </a:srgbClr>
                  </a:solidFill>
                  <a:latin typeface="Arial"/>
                  <a:ea typeface=""/>
                  <a:cs typeface=""/>
                </a:rPr>
                <a:t>Team </a:t>
              </a:r>
              <a:r>
                <a:rPr lang="en-US" sz="900" kern="0" dirty="0">
                  <a:solidFill>
                    <a:srgbClr val="DD594B"/>
                  </a:solidFill>
                  <a:latin typeface="Arial"/>
                  <a:ea typeface=""/>
                  <a:cs typeface=""/>
                </a:rPr>
                <a:t>A</a:t>
              </a:r>
              <a:r>
                <a:rPr lang="en-US" sz="900" kern="0" dirty="0">
                  <a:solidFill>
                    <a:srgbClr val="000000">
                      <a:lumMod val="65000"/>
                      <a:lumOff val="35000"/>
                    </a:srgbClr>
                  </a:solidFill>
                  <a:latin typeface="Arial"/>
                  <a:ea typeface=""/>
                  <a:cs typeface=""/>
                </a:rPr>
                <a:t> PI Objectives</a:t>
              </a:r>
              <a:endParaRPr lang="ru-RU" sz="900" kern="0" dirty="0">
                <a:solidFill>
                  <a:srgbClr val="000000">
                    <a:lumMod val="65000"/>
                    <a:lumOff val="35000"/>
                  </a:srgbClr>
                </a:solidFill>
                <a:latin typeface="Arial"/>
                <a:ea typeface=""/>
                <a:cs typeface=""/>
              </a:endParaRPr>
            </a:p>
          </p:txBody>
        </p:sp>
        <p:sp>
          <p:nvSpPr>
            <p:cNvPr id="20" name="Rectangle 19"/>
            <p:cNvSpPr/>
            <p:nvPr/>
          </p:nvSpPr>
          <p:spPr>
            <a:xfrm>
              <a:off x="6193646" y="3174359"/>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21" name="Rectangle 20"/>
            <p:cNvSpPr/>
            <p:nvPr/>
          </p:nvSpPr>
          <p:spPr>
            <a:xfrm>
              <a:off x="6193646" y="3267908"/>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22" name="Rectangle 21"/>
            <p:cNvSpPr/>
            <p:nvPr/>
          </p:nvSpPr>
          <p:spPr>
            <a:xfrm>
              <a:off x="6193646" y="3361457"/>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23" name="Rectangle 22"/>
            <p:cNvSpPr/>
            <p:nvPr/>
          </p:nvSpPr>
          <p:spPr>
            <a:xfrm>
              <a:off x="6193646" y="3455006"/>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grpSp>
      <p:sp>
        <p:nvSpPr>
          <p:cNvPr id="63" name="Rounded Rectangle 62"/>
          <p:cNvSpPr/>
          <p:nvPr/>
        </p:nvSpPr>
        <p:spPr bwMode="auto">
          <a:xfrm>
            <a:off x="6450258" y="1018997"/>
            <a:ext cx="2736389" cy="3817254"/>
          </a:xfrm>
          <a:prstGeom prst="roundRect">
            <a:avLst>
              <a:gd name="adj" fmla="val 10254"/>
            </a:avLst>
          </a:prstGeom>
          <a:solidFill>
            <a:schemeClr val="bg1">
              <a:lumMod val="85000"/>
              <a:alpha val="0"/>
            </a:schemeClr>
          </a:solidFill>
          <a:ln w="63500" cap="flat" cmpd="sng" algn="ctr">
            <a:solidFill>
              <a:schemeClr val="accent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noAutofit/>
          </a:bodyPr>
          <a:lstStyle/>
          <a:p>
            <a:pPr eaLnBrk="0" fontAlgn="auto" hangingPunct="0">
              <a:spcBef>
                <a:spcPct val="20000"/>
              </a:spcBef>
              <a:spcAft>
                <a:spcPts val="0"/>
              </a:spcAft>
              <a:defRPr/>
            </a:pPr>
            <a:endParaRPr lang="en-US" sz="2200" b="0" i="1" kern="0" dirty="0">
              <a:solidFill>
                <a:sysClr val="windowText" lastClr="000000"/>
              </a:solidFill>
              <a:latin typeface="Arial"/>
              <a:ea typeface=""/>
              <a:cs typeface=""/>
            </a:endParaRPr>
          </a:p>
        </p:txBody>
      </p:sp>
      <p:grpSp>
        <p:nvGrpSpPr>
          <p:cNvPr id="61" name="Group 60"/>
          <p:cNvGrpSpPr/>
          <p:nvPr/>
        </p:nvGrpSpPr>
        <p:grpSpPr>
          <a:xfrm>
            <a:off x="6671712" y="1148225"/>
            <a:ext cx="2401811" cy="1884551"/>
            <a:chOff x="6290711" y="1258580"/>
            <a:chExt cx="2401811" cy="1884551"/>
          </a:xfrm>
        </p:grpSpPr>
        <p:sp>
          <p:nvSpPr>
            <p:cNvPr id="5" name="Freeform 4"/>
            <p:cNvSpPr/>
            <p:nvPr/>
          </p:nvSpPr>
          <p:spPr bwMode="auto">
            <a:xfrm>
              <a:off x="7647054" y="2296905"/>
              <a:ext cx="738154" cy="530174"/>
            </a:xfrm>
            <a:custGeom>
              <a:avLst/>
              <a:gdLst>
                <a:gd name="connsiteX0" fmla="*/ 0 w 1302588"/>
                <a:gd name="connsiteY0" fmla="*/ 2156604 h 2156604"/>
                <a:gd name="connsiteX1" fmla="*/ 336430 w 1302588"/>
                <a:gd name="connsiteY1" fmla="*/ 2104845 h 2156604"/>
                <a:gd name="connsiteX2" fmla="*/ 715992 w 1302588"/>
                <a:gd name="connsiteY2" fmla="*/ 1958196 h 2156604"/>
                <a:gd name="connsiteX3" fmla="*/ 957532 w 1302588"/>
                <a:gd name="connsiteY3" fmla="*/ 1751162 h 2156604"/>
                <a:gd name="connsiteX4" fmla="*/ 1155939 w 1302588"/>
                <a:gd name="connsiteY4" fmla="*/ 1380227 h 2156604"/>
                <a:gd name="connsiteX5" fmla="*/ 1250830 w 1302588"/>
                <a:gd name="connsiteY5" fmla="*/ 914400 h 2156604"/>
                <a:gd name="connsiteX6" fmla="*/ 1293962 w 1302588"/>
                <a:gd name="connsiteY6" fmla="*/ 224287 h 2156604"/>
                <a:gd name="connsiteX7" fmla="*/ 1302588 w 1302588"/>
                <a:gd name="connsiteY7" fmla="*/ 0 h 21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588" h="2156604">
                  <a:moveTo>
                    <a:pt x="0" y="2156604"/>
                  </a:moveTo>
                  <a:cubicBezTo>
                    <a:pt x="108549" y="2147258"/>
                    <a:pt x="217098" y="2137913"/>
                    <a:pt x="336430" y="2104845"/>
                  </a:cubicBezTo>
                  <a:cubicBezTo>
                    <a:pt x="455762" y="2071777"/>
                    <a:pt x="612475" y="2017143"/>
                    <a:pt x="715992" y="1958196"/>
                  </a:cubicBezTo>
                  <a:cubicBezTo>
                    <a:pt x="819509" y="1899249"/>
                    <a:pt x="884207" y="1847490"/>
                    <a:pt x="957532" y="1751162"/>
                  </a:cubicBezTo>
                  <a:cubicBezTo>
                    <a:pt x="1030857" y="1654834"/>
                    <a:pt x="1107056" y="1519687"/>
                    <a:pt x="1155939" y="1380227"/>
                  </a:cubicBezTo>
                  <a:cubicBezTo>
                    <a:pt x="1204822" y="1240767"/>
                    <a:pt x="1227826" y="1107057"/>
                    <a:pt x="1250830" y="914400"/>
                  </a:cubicBezTo>
                  <a:cubicBezTo>
                    <a:pt x="1273834" y="721743"/>
                    <a:pt x="1285336" y="376687"/>
                    <a:pt x="1293962" y="224287"/>
                  </a:cubicBezTo>
                  <a:cubicBezTo>
                    <a:pt x="1302588" y="71887"/>
                    <a:pt x="1302588" y="35943"/>
                    <a:pt x="1302588" y="0"/>
                  </a:cubicBezTo>
                </a:path>
              </a:pathLst>
            </a:custGeom>
            <a:ln w="57150">
              <a:solidFill>
                <a:schemeClr val="bg1">
                  <a:lumMod val="75000"/>
                </a:schemeClr>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algn="r">
                <a:defRPr/>
              </a:pPr>
              <a:endParaRPr lang="ru-RU" sz="2000" b="0" kern="0" dirty="0">
                <a:solidFill>
                  <a:srgbClr val="000000"/>
                </a:solidFill>
                <a:cs typeface="Arial" charset="0"/>
              </a:endParaRPr>
            </a:p>
          </p:txBody>
        </p:sp>
        <p:sp>
          <p:nvSpPr>
            <p:cNvPr id="6" name="Freeform 5"/>
            <p:cNvSpPr/>
            <p:nvPr/>
          </p:nvSpPr>
          <p:spPr bwMode="auto">
            <a:xfrm>
              <a:off x="6826103" y="1593403"/>
              <a:ext cx="786400" cy="385127"/>
            </a:xfrm>
            <a:custGeom>
              <a:avLst/>
              <a:gdLst>
                <a:gd name="connsiteX0" fmla="*/ 0 w 862641"/>
                <a:gd name="connsiteY0" fmla="*/ 690114 h 690114"/>
                <a:gd name="connsiteX1" fmla="*/ 172528 w 862641"/>
                <a:gd name="connsiteY1" fmla="*/ 672861 h 690114"/>
                <a:gd name="connsiteX2" fmla="*/ 353683 w 862641"/>
                <a:gd name="connsiteY2" fmla="*/ 603849 h 690114"/>
                <a:gd name="connsiteX3" fmla="*/ 552090 w 862641"/>
                <a:gd name="connsiteY3" fmla="*/ 457200 h 690114"/>
                <a:gd name="connsiteX4" fmla="*/ 767751 w 862641"/>
                <a:gd name="connsiteY4" fmla="*/ 181155 h 690114"/>
                <a:gd name="connsiteX5" fmla="*/ 862641 w 862641"/>
                <a:gd name="connsiteY5" fmla="*/ 0 h 69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641" h="690114">
                  <a:moveTo>
                    <a:pt x="0" y="690114"/>
                  </a:moveTo>
                  <a:cubicBezTo>
                    <a:pt x="56790" y="688676"/>
                    <a:pt x="113581" y="687238"/>
                    <a:pt x="172528" y="672861"/>
                  </a:cubicBezTo>
                  <a:cubicBezTo>
                    <a:pt x="231475" y="658483"/>
                    <a:pt x="290423" y="639792"/>
                    <a:pt x="353683" y="603849"/>
                  </a:cubicBezTo>
                  <a:cubicBezTo>
                    <a:pt x="416943" y="567906"/>
                    <a:pt x="483079" y="527649"/>
                    <a:pt x="552090" y="457200"/>
                  </a:cubicBezTo>
                  <a:cubicBezTo>
                    <a:pt x="621101" y="386751"/>
                    <a:pt x="715993" y="257355"/>
                    <a:pt x="767751" y="181155"/>
                  </a:cubicBezTo>
                  <a:cubicBezTo>
                    <a:pt x="819510" y="104955"/>
                    <a:pt x="841075" y="52477"/>
                    <a:pt x="862641" y="0"/>
                  </a:cubicBezTo>
                </a:path>
              </a:pathLst>
            </a:custGeom>
            <a:ln w="57150">
              <a:solidFill>
                <a:schemeClr val="bg1">
                  <a:lumMod val="75000"/>
                </a:schemeClr>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algn="r">
                <a:defRPr/>
              </a:pPr>
              <a:endParaRPr lang="ru-RU" sz="2000" b="0" kern="0" dirty="0">
                <a:solidFill>
                  <a:srgbClr val="000000"/>
                </a:solidFill>
                <a:cs typeface="Arial" charset="0"/>
              </a:endParaRPr>
            </a:p>
          </p:txBody>
        </p:sp>
        <p:sp>
          <p:nvSpPr>
            <p:cNvPr id="7" name="Freeform 6"/>
            <p:cNvSpPr/>
            <p:nvPr/>
          </p:nvSpPr>
          <p:spPr bwMode="auto">
            <a:xfrm>
              <a:off x="6895204" y="1889078"/>
              <a:ext cx="786400" cy="385127"/>
            </a:xfrm>
            <a:custGeom>
              <a:avLst/>
              <a:gdLst>
                <a:gd name="connsiteX0" fmla="*/ 0 w 862641"/>
                <a:gd name="connsiteY0" fmla="*/ 690114 h 690114"/>
                <a:gd name="connsiteX1" fmla="*/ 172528 w 862641"/>
                <a:gd name="connsiteY1" fmla="*/ 672861 h 690114"/>
                <a:gd name="connsiteX2" fmla="*/ 353683 w 862641"/>
                <a:gd name="connsiteY2" fmla="*/ 603849 h 690114"/>
                <a:gd name="connsiteX3" fmla="*/ 552090 w 862641"/>
                <a:gd name="connsiteY3" fmla="*/ 457200 h 690114"/>
                <a:gd name="connsiteX4" fmla="*/ 767751 w 862641"/>
                <a:gd name="connsiteY4" fmla="*/ 181155 h 690114"/>
                <a:gd name="connsiteX5" fmla="*/ 862641 w 862641"/>
                <a:gd name="connsiteY5" fmla="*/ 0 h 69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641" h="690114">
                  <a:moveTo>
                    <a:pt x="0" y="690114"/>
                  </a:moveTo>
                  <a:cubicBezTo>
                    <a:pt x="56790" y="688676"/>
                    <a:pt x="113581" y="687238"/>
                    <a:pt x="172528" y="672861"/>
                  </a:cubicBezTo>
                  <a:cubicBezTo>
                    <a:pt x="231475" y="658483"/>
                    <a:pt x="290423" y="639792"/>
                    <a:pt x="353683" y="603849"/>
                  </a:cubicBezTo>
                  <a:cubicBezTo>
                    <a:pt x="416943" y="567906"/>
                    <a:pt x="483079" y="527649"/>
                    <a:pt x="552090" y="457200"/>
                  </a:cubicBezTo>
                  <a:cubicBezTo>
                    <a:pt x="621101" y="386751"/>
                    <a:pt x="715993" y="257355"/>
                    <a:pt x="767751" y="181155"/>
                  </a:cubicBezTo>
                  <a:cubicBezTo>
                    <a:pt x="819510" y="104955"/>
                    <a:pt x="841075" y="52477"/>
                    <a:pt x="862641" y="0"/>
                  </a:cubicBezTo>
                </a:path>
              </a:pathLst>
            </a:custGeom>
            <a:ln w="57150">
              <a:solidFill>
                <a:schemeClr val="bg1">
                  <a:lumMod val="75000"/>
                </a:schemeClr>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algn="r">
                <a:defRPr/>
              </a:pPr>
              <a:endParaRPr lang="ru-RU" sz="2000" b="0" kern="0" dirty="0">
                <a:solidFill>
                  <a:srgbClr val="000000"/>
                </a:solidFill>
                <a:cs typeface="Arial" charset="0"/>
              </a:endParaRPr>
            </a:p>
          </p:txBody>
        </p:sp>
        <p:sp>
          <p:nvSpPr>
            <p:cNvPr id="8" name="Freeform 7"/>
            <p:cNvSpPr/>
            <p:nvPr/>
          </p:nvSpPr>
          <p:spPr bwMode="auto">
            <a:xfrm>
              <a:off x="6906720" y="2225534"/>
              <a:ext cx="786400" cy="385127"/>
            </a:xfrm>
            <a:custGeom>
              <a:avLst/>
              <a:gdLst>
                <a:gd name="connsiteX0" fmla="*/ 0 w 862641"/>
                <a:gd name="connsiteY0" fmla="*/ 690114 h 690114"/>
                <a:gd name="connsiteX1" fmla="*/ 172528 w 862641"/>
                <a:gd name="connsiteY1" fmla="*/ 672861 h 690114"/>
                <a:gd name="connsiteX2" fmla="*/ 353683 w 862641"/>
                <a:gd name="connsiteY2" fmla="*/ 603849 h 690114"/>
                <a:gd name="connsiteX3" fmla="*/ 552090 w 862641"/>
                <a:gd name="connsiteY3" fmla="*/ 457200 h 690114"/>
                <a:gd name="connsiteX4" fmla="*/ 767751 w 862641"/>
                <a:gd name="connsiteY4" fmla="*/ 181155 h 690114"/>
                <a:gd name="connsiteX5" fmla="*/ 862641 w 862641"/>
                <a:gd name="connsiteY5" fmla="*/ 0 h 69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641" h="690114">
                  <a:moveTo>
                    <a:pt x="0" y="690114"/>
                  </a:moveTo>
                  <a:cubicBezTo>
                    <a:pt x="56790" y="688676"/>
                    <a:pt x="113581" y="687238"/>
                    <a:pt x="172528" y="672861"/>
                  </a:cubicBezTo>
                  <a:cubicBezTo>
                    <a:pt x="231475" y="658483"/>
                    <a:pt x="290423" y="639792"/>
                    <a:pt x="353683" y="603849"/>
                  </a:cubicBezTo>
                  <a:cubicBezTo>
                    <a:pt x="416943" y="567906"/>
                    <a:pt x="483079" y="527649"/>
                    <a:pt x="552090" y="457200"/>
                  </a:cubicBezTo>
                  <a:cubicBezTo>
                    <a:pt x="621101" y="386751"/>
                    <a:pt x="715993" y="257355"/>
                    <a:pt x="767751" y="181155"/>
                  </a:cubicBezTo>
                  <a:cubicBezTo>
                    <a:pt x="819510" y="104955"/>
                    <a:pt x="841075" y="52477"/>
                    <a:pt x="862641" y="0"/>
                  </a:cubicBezTo>
                </a:path>
              </a:pathLst>
            </a:custGeom>
            <a:ln w="57150">
              <a:solidFill>
                <a:schemeClr val="bg1">
                  <a:lumMod val="75000"/>
                </a:schemeClr>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algn="r">
                <a:defRPr/>
              </a:pPr>
              <a:endParaRPr lang="ru-RU" sz="2000" b="0" kern="0" dirty="0">
                <a:solidFill>
                  <a:srgbClr val="000000"/>
                </a:solidFill>
                <a:cs typeface="Arial" charset="0"/>
              </a:endParaRPr>
            </a:p>
          </p:txBody>
        </p:sp>
        <p:grpSp>
          <p:nvGrpSpPr>
            <p:cNvPr id="24" name="Group 68"/>
            <p:cNvGrpSpPr/>
            <p:nvPr/>
          </p:nvGrpSpPr>
          <p:grpSpPr>
            <a:xfrm>
              <a:off x="6290711" y="2076372"/>
              <a:ext cx="800055" cy="660679"/>
              <a:chOff x="6479909" y="3459098"/>
              <a:chExt cx="882251" cy="822960"/>
            </a:xfrm>
          </p:grpSpPr>
          <p:sp>
            <p:nvSpPr>
              <p:cNvPr id="25" name="Folded Corner 24"/>
              <p:cNvSpPr/>
              <p:nvPr/>
            </p:nvSpPr>
            <p:spPr>
              <a:xfrm rot="10800000" flipH="1">
                <a:off x="6586899" y="3459098"/>
                <a:ext cx="691505" cy="822960"/>
              </a:xfrm>
              <a:prstGeom prst="foldedCorner">
                <a:avLst>
                  <a:gd name="adj" fmla="val 14485"/>
                </a:avLst>
              </a:prstGeom>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26" name="TextBox 25"/>
              <p:cNvSpPr txBox="1"/>
              <p:nvPr/>
            </p:nvSpPr>
            <p:spPr>
              <a:xfrm>
                <a:off x="6479909" y="3462758"/>
                <a:ext cx="882251" cy="460050"/>
              </a:xfrm>
              <a:prstGeom prst="rect">
                <a:avLst/>
              </a:prstGeom>
              <a:noFill/>
            </p:spPr>
            <p:txBody>
              <a:bodyPr wrap="square" rtlCol="0">
                <a:spAutoFit/>
              </a:bodyPr>
              <a:lstStyle/>
              <a:p>
                <a:pPr algn="ctr" fontAlgn="auto">
                  <a:spcBef>
                    <a:spcPts val="0"/>
                  </a:spcBef>
                  <a:spcAft>
                    <a:spcPts val="0"/>
                  </a:spcAft>
                  <a:defRPr/>
                </a:pPr>
                <a:r>
                  <a:rPr lang="en-US" sz="900" kern="0" dirty="0">
                    <a:solidFill>
                      <a:srgbClr val="000000">
                        <a:lumMod val="65000"/>
                        <a:lumOff val="35000"/>
                      </a:srgbClr>
                    </a:solidFill>
                    <a:latin typeface="Arial"/>
                    <a:ea typeface=""/>
                    <a:cs typeface=""/>
                  </a:rPr>
                  <a:t>Team </a:t>
                </a:r>
                <a:r>
                  <a:rPr lang="en-US" sz="900" kern="0" dirty="0">
                    <a:solidFill>
                      <a:srgbClr val="DD594B"/>
                    </a:solidFill>
                    <a:latin typeface="Arial"/>
                    <a:ea typeface=""/>
                    <a:cs typeface=""/>
                  </a:rPr>
                  <a:t>B</a:t>
                </a:r>
                <a:r>
                  <a:rPr lang="en-US" sz="900" kern="0" dirty="0">
                    <a:solidFill>
                      <a:srgbClr val="000000">
                        <a:lumMod val="65000"/>
                        <a:lumOff val="35000"/>
                      </a:srgbClr>
                    </a:solidFill>
                    <a:latin typeface="Arial"/>
                    <a:ea typeface=""/>
                    <a:cs typeface=""/>
                  </a:rPr>
                  <a:t> PI Objectives</a:t>
                </a:r>
                <a:endParaRPr lang="ru-RU" sz="900" kern="0" dirty="0">
                  <a:solidFill>
                    <a:srgbClr val="000000">
                      <a:lumMod val="65000"/>
                      <a:lumOff val="35000"/>
                    </a:srgbClr>
                  </a:solidFill>
                  <a:latin typeface="Arial"/>
                  <a:ea typeface=""/>
                  <a:cs typeface=""/>
                </a:endParaRPr>
              </a:p>
            </p:txBody>
          </p:sp>
          <p:sp>
            <p:nvSpPr>
              <p:cNvPr id="28" name="Rectangle 27"/>
              <p:cNvSpPr/>
              <p:nvPr/>
            </p:nvSpPr>
            <p:spPr>
              <a:xfrm>
                <a:off x="6661597" y="3871714"/>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29" name="Rectangle 28"/>
              <p:cNvSpPr/>
              <p:nvPr/>
            </p:nvSpPr>
            <p:spPr>
              <a:xfrm>
                <a:off x="6661597" y="3965263"/>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30" name="Rectangle 29"/>
              <p:cNvSpPr/>
              <p:nvPr/>
            </p:nvSpPr>
            <p:spPr>
              <a:xfrm>
                <a:off x="6661597" y="4058812"/>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31" name="Rectangle 30"/>
              <p:cNvSpPr/>
              <p:nvPr/>
            </p:nvSpPr>
            <p:spPr>
              <a:xfrm>
                <a:off x="6661597" y="4152361"/>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grpSp>
        <p:grpSp>
          <p:nvGrpSpPr>
            <p:cNvPr id="32" name="Group 67"/>
            <p:cNvGrpSpPr/>
            <p:nvPr/>
          </p:nvGrpSpPr>
          <p:grpSpPr>
            <a:xfrm>
              <a:off x="6465093" y="2346316"/>
              <a:ext cx="800055" cy="660679"/>
              <a:chOff x="6977007" y="3668348"/>
              <a:chExt cx="882251" cy="822960"/>
            </a:xfrm>
          </p:grpSpPr>
          <p:sp>
            <p:nvSpPr>
              <p:cNvPr id="33" name="Folded Corner 32"/>
              <p:cNvSpPr/>
              <p:nvPr/>
            </p:nvSpPr>
            <p:spPr>
              <a:xfrm rot="10800000" flipH="1">
                <a:off x="7083997" y="3668348"/>
                <a:ext cx="691505" cy="822960"/>
              </a:xfrm>
              <a:prstGeom prst="foldedCorner">
                <a:avLst>
                  <a:gd name="adj" fmla="val 14485"/>
                </a:avLst>
              </a:prstGeom>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34" name="TextBox 33"/>
              <p:cNvSpPr txBox="1"/>
              <p:nvPr/>
            </p:nvSpPr>
            <p:spPr>
              <a:xfrm>
                <a:off x="6977007" y="3672008"/>
                <a:ext cx="882251" cy="460050"/>
              </a:xfrm>
              <a:prstGeom prst="rect">
                <a:avLst/>
              </a:prstGeom>
              <a:noFill/>
            </p:spPr>
            <p:txBody>
              <a:bodyPr wrap="square" rtlCol="0">
                <a:spAutoFit/>
              </a:bodyPr>
              <a:lstStyle/>
              <a:p>
                <a:pPr algn="ctr" fontAlgn="auto">
                  <a:spcBef>
                    <a:spcPts val="0"/>
                  </a:spcBef>
                  <a:spcAft>
                    <a:spcPts val="0"/>
                  </a:spcAft>
                  <a:defRPr/>
                </a:pPr>
                <a:r>
                  <a:rPr lang="en-US" sz="900" kern="0" dirty="0">
                    <a:solidFill>
                      <a:srgbClr val="000000">
                        <a:lumMod val="65000"/>
                        <a:lumOff val="35000"/>
                      </a:srgbClr>
                    </a:solidFill>
                    <a:latin typeface="Arial"/>
                    <a:ea typeface=""/>
                    <a:cs typeface=""/>
                  </a:rPr>
                  <a:t>Team </a:t>
                </a:r>
                <a:r>
                  <a:rPr lang="en-US" sz="900" kern="0" dirty="0">
                    <a:solidFill>
                      <a:srgbClr val="DD594B"/>
                    </a:solidFill>
                    <a:latin typeface="Arial"/>
                    <a:ea typeface=""/>
                    <a:cs typeface=""/>
                  </a:rPr>
                  <a:t>C</a:t>
                </a:r>
                <a:r>
                  <a:rPr lang="en-US" sz="900" kern="0" dirty="0">
                    <a:solidFill>
                      <a:srgbClr val="000000">
                        <a:lumMod val="65000"/>
                        <a:lumOff val="35000"/>
                      </a:srgbClr>
                    </a:solidFill>
                    <a:latin typeface="Arial"/>
                    <a:ea typeface=""/>
                    <a:cs typeface=""/>
                  </a:rPr>
                  <a:t> PI Objectives</a:t>
                </a:r>
                <a:endParaRPr lang="ru-RU" sz="900" kern="0" dirty="0">
                  <a:solidFill>
                    <a:srgbClr val="000000">
                      <a:lumMod val="65000"/>
                      <a:lumOff val="35000"/>
                    </a:srgbClr>
                  </a:solidFill>
                  <a:latin typeface="Arial"/>
                  <a:ea typeface=""/>
                  <a:cs typeface=""/>
                </a:endParaRPr>
              </a:p>
            </p:txBody>
          </p:sp>
          <p:sp>
            <p:nvSpPr>
              <p:cNvPr id="36" name="Rectangle 35"/>
              <p:cNvSpPr/>
              <p:nvPr/>
            </p:nvSpPr>
            <p:spPr>
              <a:xfrm>
                <a:off x="7158695" y="4080964"/>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37" name="Rectangle 36"/>
              <p:cNvSpPr/>
              <p:nvPr/>
            </p:nvSpPr>
            <p:spPr>
              <a:xfrm>
                <a:off x="7158695" y="4174513"/>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38" name="Rectangle 37"/>
              <p:cNvSpPr/>
              <p:nvPr/>
            </p:nvSpPr>
            <p:spPr>
              <a:xfrm>
                <a:off x="7158695" y="4268062"/>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39" name="Rectangle 38"/>
              <p:cNvSpPr/>
              <p:nvPr/>
            </p:nvSpPr>
            <p:spPr>
              <a:xfrm>
                <a:off x="7158695" y="4361611"/>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grpSp>
        <p:grpSp>
          <p:nvGrpSpPr>
            <p:cNvPr id="40" name="Group 65"/>
            <p:cNvGrpSpPr/>
            <p:nvPr/>
          </p:nvGrpSpPr>
          <p:grpSpPr>
            <a:xfrm>
              <a:off x="7513483" y="2482452"/>
              <a:ext cx="800055" cy="660679"/>
              <a:chOff x="6342406" y="4726923"/>
              <a:chExt cx="882251" cy="822960"/>
            </a:xfrm>
          </p:grpSpPr>
          <p:sp>
            <p:nvSpPr>
              <p:cNvPr id="41" name="Folded Corner 40"/>
              <p:cNvSpPr/>
              <p:nvPr/>
            </p:nvSpPr>
            <p:spPr>
              <a:xfrm rot="10800000" flipH="1">
                <a:off x="6449396" y="4726923"/>
                <a:ext cx="691505" cy="822960"/>
              </a:xfrm>
              <a:prstGeom prst="foldedCorner">
                <a:avLst>
                  <a:gd name="adj" fmla="val 14485"/>
                </a:avLst>
              </a:prstGeom>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42" name="TextBox 41"/>
              <p:cNvSpPr txBox="1"/>
              <p:nvPr/>
            </p:nvSpPr>
            <p:spPr>
              <a:xfrm>
                <a:off x="6342406" y="4730583"/>
                <a:ext cx="882251" cy="460050"/>
              </a:xfrm>
              <a:prstGeom prst="rect">
                <a:avLst/>
              </a:prstGeom>
              <a:noFill/>
            </p:spPr>
            <p:txBody>
              <a:bodyPr wrap="square" rtlCol="0">
                <a:spAutoFit/>
              </a:bodyPr>
              <a:lstStyle/>
              <a:p>
                <a:pPr algn="ctr" fontAlgn="auto">
                  <a:spcBef>
                    <a:spcPts val="0"/>
                  </a:spcBef>
                  <a:spcAft>
                    <a:spcPts val="0"/>
                  </a:spcAft>
                  <a:defRPr/>
                </a:pPr>
                <a:r>
                  <a:rPr lang="en-US" sz="900" kern="0" dirty="0">
                    <a:solidFill>
                      <a:srgbClr val="000000">
                        <a:lumMod val="65000"/>
                        <a:lumOff val="35000"/>
                      </a:srgbClr>
                    </a:solidFill>
                    <a:latin typeface="Arial"/>
                    <a:ea typeface=""/>
                    <a:cs typeface=""/>
                  </a:rPr>
                  <a:t>Team </a:t>
                </a:r>
                <a:r>
                  <a:rPr lang="en-US" sz="900" kern="0" dirty="0">
                    <a:solidFill>
                      <a:srgbClr val="DD594B"/>
                    </a:solidFill>
                    <a:latin typeface="Arial"/>
                    <a:ea typeface=""/>
                    <a:cs typeface=""/>
                  </a:rPr>
                  <a:t>J</a:t>
                </a:r>
                <a:r>
                  <a:rPr lang="en-US" sz="900" kern="0" dirty="0">
                    <a:solidFill>
                      <a:srgbClr val="000000">
                        <a:lumMod val="65000"/>
                        <a:lumOff val="35000"/>
                      </a:srgbClr>
                    </a:solidFill>
                    <a:latin typeface="Arial"/>
                    <a:ea typeface=""/>
                    <a:cs typeface=""/>
                  </a:rPr>
                  <a:t> PI Objectives</a:t>
                </a:r>
                <a:endParaRPr lang="ru-RU" sz="900" kern="0" dirty="0">
                  <a:solidFill>
                    <a:srgbClr val="000000">
                      <a:lumMod val="65000"/>
                      <a:lumOff val="35000"/>
                    </a:srgbClr>
                  </a:solidFill>
                  <a:latin typeface="Arial"/>
                  <a:ea typeface=""/>
                  <a:cs typeface=""/>
                </a:endParaRPr>
              </a:p>
            </p:txBody>
          </p:sp>
          <p:sp>
            <p:nvSpPr>
              <p:cNvPr id="44" name="Rectangle 43"/>
              <p:cNvSpPr/>
              <p:nvPr/>
            </p:nvSpPr>
            <p:spPr>
              <a:xfrm>
                <a:off x="6524094" y="5139539"/>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45" name="Rectangle 44"/>
              <p:cNvSpPr/>
              <p:nvPr/>
            </p:nvSpPr>
            <p:spPr>
              <a:xfrm>
                <a:off x="6524094" y="5233088"/>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46" name="Rectangle 45"/>
              <p:cNvSpPr/>
              <p:nvPr/>
            </p:nvSpPr>
            <p:spPr>
              <a:xfrm>
                <a:off x="6524094" y="5326637"/>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47" name="Rectangle 46"/>
              <p:cNvSpPr/>
              <p:nvPr/>
            </p:nvSpPr>
            <p:spPr>
              <a:xfrm>
                <a:off x="6524094" y="5420186"/>
                <a:ext cx="54000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grpSp>
        <p:grpSp>
          <p:nvGrpSpPr>
            <p:cNvPr id="48" name="Group 69"/>
            <p:cNvGrpSpPr/>
            <p:nvPr/>
          </p:nvGrpSpPr>
          <p:grpSpPr>
            <a:xfrm>
              <a:off x="7657885" y="1258580"/>
              <a:ext cx="1034637" cy="921597"/>
              <a:chOff x="7777288" y="1826599"/>
              <a:chExt cx="944005" cy="1147967"/>
            </a:xfrm>
          </p:grpSpPr>
          <p:sp>
            <p:nvSpPr>
              <p:cNvPr id="49" name="Folded Corner 48"/>
              <p:cNvSpPr/>
              <p:nvPr/>
            </p:nvSpPr>
            <p:spPr>
              <a:xfrm rot="10800000" flipH="1">
                <a:off x="7806644" y="1826599"/>
                <a:ext cx="914649" cy="1147967"/>
              </a:xfrm>
              <a:prstGeom prst="foldedCorner">
                <a:avLst>
                  <a:gd name="adj" fmla="val 14485"/>
                </a:avLst>
              </a:prstGeom>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50" name="TextBox 49"/>
              <p:cNvSpPr txBox="1"/>
              <p:nvPr/>
            </p:nvSpPr>
            <p:spPr>
              <a:xfrm>
                <a:off x="7777288" y="1830260"/>
                <a:ext cx="915156" cy="575063"/>
              </a:xfrm>
              <a:prstGeom prst="rect">
                <a:avLst/>
              </a:prstGeom>
              <a:noFill/>
            </p:spPr>
            <p:txBody>
              <a:bodyPr wrap="square" rtlCol="0">
                <a:spAutoFit/>
              </a:bodyPr>
              <a:lstStyle/>
              <a:p>
                <a:pPr algn="ctr" fontAlgn="auto">
                  <a:spcBef>
                    <a:spcPts val="0"/>
                  </a:spcBef>
                  <a:spcAft>
                    <a:spcPts val="0"/>
                  </a:spcAft>
                  <a:defRPr/>
                </a:pPr>
                <a:r>
                  <a:rPr lang="en-US" sz="1200" kern="0" dirty="0">
                    <a:solidFill>
                      <a:srgbClr val="468A4B"/>
                    </a:solidFill>
                    <a:latin typeface="Arial"/>
                    <a:ea typeface=""/>
                    <a:cs typeface=""/>
                  </a:rPr>
                  <a:t>Program</a:t>
                </a:r>
                <a:r>
                  <a:rPr lang="en-US" sz="1200" kern="0" dirty="0">
                    <a:solidFill>
                      <a:srgbClr val="000000">
                        <a:lumMod val="65000"/>
                        <a:lumOff val="35000"/>
                      </a:srgbClr>
                    </a:solidFill>
                    <a:latin typeface="Arial"/>
                    <a:ea typeface=""/>
                    <a:cs typeface=""/>
                  </a:rPr>
                  <a:t> PI Objectives</a:t>
                </a:r>
                <a:endParaRPr lang="ru-RU" sz="1200" kern="0" dirty="0">
                  <a:solidFill>
                    <a:srgbClr val="000000">
                      <a:lumMod val="65000"/>
                      <a:lumOff val="35000"/>
                    </a:srgbClr>
                  </a:solidFill>
                  <a:latin typeface="Arial"/>
                  <a:ea typeface=""/>
                  <a:cs typeface=""/>
                </a:endParaRPr>
              </a:p>
            </p:txBody>
          </p:sp>
          <p:sp>
            <p:nvSpPr>
              <p:cNvPr id="51" name="Rectangle 50"/>
              <p:cNvSpPr/>
              <p:nvPr/>
            </p:nvSpPr>
            <p:spPr>
              <a:xfrm>
                <a:off x="7881342" y="2332765"/>
                <a:ext cx="77724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52" name="Rectangle 51"/>
              <p:cNvSpPr/>
              <p:nvPr/>
            </p:nvSpPr>
            <p:spPr>
              <a:xfrm>
                <a:off x="7881342" y="2426314"/>
                <a:ext cx="77724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53" name="Rectangle 52"/>
              <p:cNvSpPr/>
              <p:nvPr/>
            </p:nvSpPr>
            <p:spPr>
              <a:xfrm>
                <a:off x="7881342" y="2519863"/>
                <a:ext cx="77724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54" name="Rectangle 53"/>
              <p:cNvSpPr/>
              <p:nvPr/>
            </p:nvSpPr>
            <p:spPr>
              <a:xfrm>
                <a:off x="7887100" y="2614555"/>
                <a:ext cx="77724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55" name="Rectangle 54"/>
              <p:cNvSpPr/>
              <p:nvPr/>
            </p:nvSpPr>
            <p:spPr>
              <a:xfrm>
                <a:off x="7887100" y="2708104"/>
                <a:ext cx="77724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sp>
            <p:nvSpPr>
              <p:cNvPr id="56" name="Rectangle 55"/>
              <p:cNvSpPr/>
              <p:nvPr/>
            </p:nvSpPr>
            <p:spPr>
              <a:xfrm>
                <a:off x="7887100" y="2801653"/>
                <a:ext cx="777240" cy="58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ru-RU" sz="2000" b="0" kern="0" dirty="0">
                  <a:solidFill>
                    <a:sysClr val="windowText" lastClr="000000"/>
                  </a:solidFill>
                </a:endParaRPr>
              </a:p>
            </p:txBody>
          </p:sp>
        </p:grpSp>
        <p:sp>
          <p:nvSpPr>
            <p:cNvPr id="57" name="TextBox 56"/>
            <p:cNvSpPr txBox="1"/>
            <p:nvPr/>
          </p:nvSpPr>
          <p:spPr>
            <a:xfrm>
              <a:off x="7209416" y="2592579"/>
              <a:ext cx="453970" cy="523220"/>
            </a:xfrm>
            <a:prstGeom prst="rect">
              <a:avLst/>
            </a:prstGeom>
            <a:noFill/>
          </p:spPr>
          <p:txBody>
            <a:bodyPr wrap="none" rtlCol="0">
              <a:spAutoFit/>
            </a:bodyPr>
            <a:lstStyle/>
            <a:p>
              <a:pPr fontAlgn="auto">
                <a:spcBef>
                  <a:spcPts val="0"/>
                </a:spcBef>
                <a:spcAft>
                  <a:spcPts val="0"/>
                </a:spcAft>
                <a:defRPr/>
              </a:pPr>
              <a:r>
                <a:rPr lang="en-US" sz="2800" b="0" kern="0" dirty="0">
                  <a:solidFill>
                    <a:srgbClr val="FFFFFF">
                      <a:lumMod val="50000"/>
                    </a:srgbClr>
                  </a:solidFill>
                  <a:latin typeface="Adobe Fan Heiti Std B" pitchFamily="34" charset="-128"/>
                  <a:ea typeface="Adobe Fan Heiti Std B" pitchFamily="34" charset="-128"/>
                  <a:cs typeface=""/>
                </a:rPr>
                <a:t>...</a:t>
              </a:r>
            </a:p>
          </p:txBody>
        </p:sp>
      </p:grpSp>
      <p:graphicFrame>
        <p:nvGraphicFramePr>
          <p:cNvPr id="229" name="Table 228"/>
          <p:cNvGraphicFramePr>
            <a:graphicFrameLocks noGrp="1"/>
          </p:cNvGraphicFramePr>
          <p:nvPr>
            <p:extLst>
              <p:ext uri="{D42A27DB-BD31-4B8C-83A1-F6EECF244321}">
                <p14:modId xmlns:p14="http://schemas.microsoft.com/office/powerpoint/2010/main" val="1611968828"/>
              </p:ext>
            </p:extLst>
          </p:nvPr>
        </p:nvGraphicFramePr>
        <p:xfrm>
          <a:off x="6617275" y="3168339"/>
          <a:ext cx="2439661" cy="1263600"/>
        </p:xfrm>
        <a:graphic>
          <a:graphicData uri="http://schemas.openxmlformats.org/drawingml/2006/table">
            <a:tbl>
              <a:tblPr firstRow="1" bandRow="1">
                <a:tableStyleId>{F5AB1C69-6EDB-4FF4-983F-18BD219EF322}</a:tableStyleId>
              </a:tblPr>
              <a:tblGrid>
                <a:gridCol w="198437">
                  <a:extLst>
                    <a:ext uri="{9D8B030D-6E8A-4147-A177-3AD203B41FA5}">
                      <a16:colId xmlns:a16="http://schemas.microsoft.com/office/drawing/2014/main" xmlns="" val="20000"/>
                    </a:ext>
                  </a:extLst>
                </a:gridCol>
                <a:gridCol w="261224">
                  <a:extLst>
                    <a:ext uri="{9D8B030D-6E8A-4147-A177-3AD203B41FA5}">
                      <a16:colId xmlns:a16="http://schemas.microsoft.com/office/drawing/2014/main" xmlns="" val="20001"/>
                    </a:ext>
                  </a:extLst>
                </a:gridCol>
                <a:gridCol w="360000">
                  <a:extLst>
                    <a:ext uri="{9D8B030D-6E8A-4147-A177-3AD203B41FA5}">
                      <a16:colId xmlns:a16="http://schemas.microsoft.com/office/drawing/2014/main" xmlns="" val="20003"/>
                    </a:ext>
                  </a:extLst>
                </a:gridCol>
                <a:gridCol w="360000">
                  <a:extLst>
                    <a:ext uri="{9D8B030D-6E8A-4147-A177-3AD203B41FA5}">
                      <a16:colId xmlns:a16="http://schemas.microsoft.com/office/drawing/2014/main" xmlns="" val="20004"/>
                    </a:ext>
                  </a:extLst>
                </a:gridCol>
                <a:gridCol w="360000">
                  <a:extLst>
                    <a:ext uri="{9D8B030D-6E8A-4147-A177-3AD203B41FA5}">
                      <a16:colId xmlns:a16="http://schemas.microsoft.com/office/drawing/2014/main" xmlns="" val="20005"/>
                    </a:ext>
                  </a:extLst>
                </a:gridCol>
                <a:gridCol w="360000">
                  <a:extLst>
                    <a:ext uri="{9D8B030D-6E8A-4147-A177-3AD203B41FA5}">
                      <a16:colId xmlns:a16="http://schemas.microsoft.com/office/drawing/2014/main" xmlns="" val="20006"/>
                    </a:ext>
                  </a:extLst>
                </a:gridCol>
                <a:gridCol w="180000">
                  <a:extLst>
                    <a:ext uri="{9D8B030D-6E8A-4147-A177-3AD203B41FA5}">
                      <a16:colId xmlns:a16="http://schemas.microsoft.com/office/drawing/2014/main" xmlns="" val="20007"/>
                    </a:ext>
                  </a:extLst>
                </a:gridCol>
                <a:gridCol w="360000">
                  <a:extLst>
                    <a:ext uri="{9D8B030D-6E8A-4147-A177-3AD203B41FA5}">
                      <a16:colId xmlns:a16="http://schemas.microsoft.com/office/drawing/2014/main" xmlns="" val="20008"/>
                    </a:ext>
                  </a:extLst>
                </a:gridCol>
              </a:tblGrid>
              <a:tr h="140400">
                <a:tc gridSpan="2">
                  <a:txBody>
                    <a:bodyPr/>
                    <a:lstStyle/>
                    <a:p>
                      <a:endParaRPr lang="en-US" sz="400" b="0" dirty="0">
                        <a:solidFill>
                          <a:schemeClr val="tx1"/>
                        </a:solidFill>
                      </a:endParaRPr>
                    </a:p>
                  </a:txBody>
                  <a:tcPr marL="0" marR="0" marT="0" marB="0">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400" b="0" dirty="0">
                          <a:solidFill>
                            <a:schemeClr val="tx1"/>
                          </a:solidFill>
                        </a:rPr>
                        <a:t>Sprint 1.1</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400" b="0" dirty="0">
                          <a:solidFill>
                            <a:schemeClr val="tx1"/>
                          </a:solidFill>
                        </a:rPr>
                        <a:t>Sprint 1.2</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400" b="0" dirty="0">
                          <a:solidFill>
                            <a:schemeClr val="tx1"/>
                          </a:solidFill>
                        </a:rPr>
                        <a:t>Sprint 1.3</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400" b="0" dirty="0">
                          <a:solidFill>
                            <a:schemeClr val="tx1"/>
                          </a:solidFill>
                        </a:rPr>
                        <a:t>Sprint 1.4</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400" b="0" dirty="0">
                          <a:solidFill>
                            <a:schemeClr val="tx1"/>
                          </a:solidFill>
                        </a:rPr>
                        <a:t>IP</a:t>
                      </a:r>
                    </a:p>
                  </a:txBody>
                  <a:tcPr marL="0" marR="0" marT="0" marB="0"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400" b="0" dirty="0">
                          <a:solidFill>
                            <a:schemeClr val="tx1"/>
                          </a:solidFill>
                        </a:rPr>
                        <a:t>Next PI &gt;&gt;</a:t>
                      </a:r>
                    </a:p>
                  </a:txBody>
                  <a:tcPr marL="0" marR="0" marT="0" marB="0" anchor="ctr" anchorCtr="1">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0"/>
                  </a:ext>
                </a:extLst>
              </a:tr>
              <a:tr h="140400">
                <a:tc gridSpan="2">
                  <a:txBody>
                    <a:bodyPr/>
                    <a:lstStyle/>
                    <a:p>
                      <a:r>
                        <a:rPr lang="en-US" sz="400" b="0" dirty="0"/>
                        <a:t>Milestones</a:t>
                      </a:r>
                      <a:r>
                        <a:rPr lang="en-US" sz="400" b="0" baseline="0" dirty="0"/>
                        <a:t> / </a:t>
                      </a:r>
                    </a:p>
                    <a:p>
                      <a:r>
                        <a:rPr lang="en-US" sz="400" b="0" baseline="0" dirty="0"/>
                        <a:t>Events</a:t>
                      </a:r>
                      <a:endParaRPr lang="en-US" sz="400" b="0" dirty="0"/>
                    </a:p>
                  </a:txBody>
                  <a:tcPr marL="18000" marR="0" marT="0" marB="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140400">
                <a:tc gridSpan="2">
                  <a:txBody>
                    <a:bodyPr/>
                    <a:lstStyle/>
                    <a:p>
                      <a:r>
                        <a:rPr lang="en-US" sz="400" b="0" dirty="0"/>
                        <a:t>Team 1</a:t>
                      </a:r>
                    </a:p>
                  </a:txBody>
                  <a:tcPr marL="18000" marR="0" marT="0" marB="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r h="140400">
                <a:tc gridSpan="2">
                  <a:txBody>
                    <a:bodyPr/>
                    <a:lstStyle/>
                    <a:p>
                      <a:r>
                        <a:rPr lang="en-US" sz="400" b="0" dirty="0"/>
                        <a:t>Team 2</a:t>
                      </a:r>
                    </a:p>
                  </a:txBody>
                  <a:tcPr marL="18000" marR="0" marT="0" marB="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3"/>
                  </a:ext>
                </a:extLst>
              </a:tr>
              <a:tr h="140400">
                <a:tc gridSpan="2">
                  <a:txBody>
                    <a:bodyPr/>
                    <a:lstStyle/>
                    <a:p>
                      <a:r>
                        <a:rPr lang="en-US" sz="400" b="0" dirty="0"/>
                        <a:t>Team 3</a:t>
                      </a:r>
                    </a:p>
                  </a:txBody>
                  <a:tcPr marL="18000" marR="0" marT="0" marB="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4"/>
                  </a:ext>
                </a:extLst>
              </a:tr>
              <a:tr h="140400">
                <a:tc gridSpan="2">
                  <a:txBody>
                    <a:bodyPr/>
                    <a:lstStyle/>
                    <a:p>
                      <a:r>
                        <a:rPr lang="en-US" sz="400" b="0" dirty="0"/>
                        <a:t>Team 4</a:t>
                      </a:r>
                    </a:p>
                  </a:txBody>
                  <a:tcPr marL="18000" marR="0" marT="0" marB="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5"/>
                  </a:ext>
                </a:extLst>
              </a:tr>
              <a:tr h="140400">
                <a:tc gridSpan="2">
                  <a:txBody>
                    <a:bodyPr/>
                    <a:lstStyle/>
                    <a:p>
                      <a:r>
                        <a:rPr lang="en-US" sz="400" b="0" dirty="0"/>
                        <a:t>System Team</a:t>
                      </a:r>
                    </a:p>
                  </a:txBody>
                  <a:tcPr marL="18000" marR="0" marT="0" marB="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6"/>
                  </a:ext>
                </a:extLst>
              </a:tr>
              <a:tr h="140400">
                <a:tc rowSpan="2">
                  <a:txBody>
                    <a:bodyPr/>
                    <a:lstStyle/>
                    <a:p>
                      <a:pPr algn="ctr"/>
                      <a:r>
                        <a:rPr lang="en-US" sz="400" b="0" dirty="0"/>
                        <a:t>Help</a:t>
                      </a:r>
                    </a:p>
                    <a:p>
                      <a:pPr algn="ctr"/>
                      <a:r>
                        <a:rPr lang="en-GB" sz="400" b="0" dirty="0"/>
                        <a:t>Needed</a:t>
                      </a:r>
                      <a:endParaRPr lang="en-US" sz="400" b="0" dirty="0"/>
                    </a:p>
                  </a:txBody>
                  <a:tcPr marL="0" marR="0" marT="0" marB="0" vert="vert27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400" b="0" dirty="0"/>
                        <a:t>Shared Resource</a:t>
                      </a:r>
                    </a:p>
                  </a:txBody>
                  <a:tcPr marL="1800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7"/>
                  </a:ext>
                </a:extLst>
              </a:tr>
              <a:tr h="140400">
                <a:tc vMerge="1">
                  <a:txBody>
                    <a:bodyPr/>
                    <a:lstStyle/>
                    <a:p>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400" b="0" dirty="0"/>
                        <a:t>External</a:t>
                      </a:r>
                    </a:p>
                  </a:txBody>
                  <a:tcPr marL="1800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400" b="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400" b="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400" b="0" dirty="0"/>
                    </a:p>
                  </a:txBody>
                  <a:tcPr marL="0" marR="0" marT="0" marB="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xmlns="" val="10008"/>
                  </a:ext>
                </a:extLst>
              </a:tr>
            </a:tbl>
          </a:graphicData>
        </a:graphic>
      </p:graphicFrame>
      <p:grpSp>
        <p:nvGrpSpPr>
          <p:cNvPr id="60" name="Group 59"/>
          <p:cNvGrpSpPr/>
          <p:nvPr/>
        </p:nvGrpSpPr>
        <p:grpSpPr>
          <a:xfrm>
            <a:off x="2773806" y="731648"/>
            <a:ext cx="2846574" cy="2055504"/>
            <a:chOff x="2392806" y="842010"/>
            <a:chExt cx="2846574" cy="2055504"/>
          </a:xfrm>
        </p:grpSpPr>
        <p:pic>
          <p:nvPicPr>
            <p:cNvPr id="98" name="Picture 97" descr="flip-chart.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92806" y="842010"/>
              <a:ext cx="876843" cy="995534"/>
            </a:xfrm>
            <a:prstGeom prst="rect">
              <a:avLst/>
            </a:prstGeom>
          </p:spPr>
        </p:pic>
        <p:pic>
          <p:nvPicPr>
            <p:cNvPr id="100" name="Picture 99" descr="flip-chart.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37759" y="842010"/>
              <a:ext cx="876843" cy="995534"/>
            </a:xfrm>
            <a:prstGeom prst="rect">
              <a:avLst/>
            </a:prstGeom>
          </p:spPr>
        </p:pic>
        <p:sp>
          <p:nvSpPr>
            <p:cNvPr id="101" name="TextBox 22"/>
            <p:cNvSpPr txBox="1">
              <a:spLocks noChangeArrowheads="1"/>
            </p:cNvSpPr>
            <p:nvPr/>
          </p:nvSpPr>
          <p:spPr bwMode="auto">
            <a:xfrm>
              <a:off x="2419371" y="933645"/>
              <a:ext cx="471283" cy="123111"/>
            </a:xfrm>
            <a:prstGeom prst="rect">
              <a:avLst/>
            </a:prstGeom>
            <a:noFill/>
            <a:ln w="9525">
              <a:noFill/>
              <a:miter lim="800000"/>
              <a:headEnd/>
              <a:tailEnd/>
            </a:ln>
          </p:spPr>
          <p:txBody>
            <a:bodyPr wrap="none" lIns="0" tIns="0" rIns="0" bIns="0">
              <a:prstTxWarp prst="textNoShape">
                <a:avLst/>
              </a:prstTxWarp>
              <a:spAutoFit/>
            </a:bodyPr>
            <a:lstStyle/>
            <a:p>
              <a:pPr fontAlgn="auto">
                <a:spcBef>
                  <a:spcPts val="0"/>
                </a:spcBef>
                <a:spcAft>
                  <a:spcPts val="0"/>
                </a:spcAft>
                <a:defRPr/>
              </a:pPr>
              <a:r>
                <a:rPr lang="en-US" sz="800" b="0" kern="0" dirty="0">
                  <a:solidFill>
                    <a:sysClr val="windowText" lastClr="000000"/>
                  </a:solidFill>
                  <a:latin typeface="Arial"/>
                  <a:ea typeface=""/>
                  <a:cs typeface=""/>
                </a:rPr>
                <a:t>Sprint 1.1 </a:t>
              </a:r>
            </a:p>
          </p:txBody>
        </p:sp>
        <p:sp>
          <p:nvSpPr>
            <p:cNvPr id="102" name="TextBox 22"/>
            <p:cNvSpPr txBox="1">
              <a:spLocks noChangeArrowheads="1"/>
            </p:cNvSpPr>
            <p:nvPr/>
          </p:nvSpPr>
          <p:spPr bwMode="auto">
            <a:xfrm>
              <a:off x="3367337" y="932732"/>
              <a:ext cx="471283" cy="123111"/>
            </a:xfrm>
            <a:prstGeom prst="rect">
              <a:avLst/>
            </a:prstGeom>
            <a:noFill/>
            <a:ln w="9525">
              <a:noFill/>
              <a:miter lim="800000"/>
              <a:headEnd/>
              <a:tailEnd/>
            </a:ln>
          </p:spPr>
          <p:txBody>
            <a:bodyPr wrap="none" lIns="0" tIns="0" rIns="0" bIns="0">
              <a:prstTxWarp prst="textNoShape">
                <a:avLst/>
              </a:prstTxWarp>
              <a:spAutoFit/>
            </a:bodyPr>
            <a:lstStyle/>
            <a:p>
              <a:pPr fontAlgn="auto">
                <a:spcBef>
                  <a:spcPts val="0"/>
                </a:spcBef>
                <a:spcAft>
                  <a:spcPts val="0"/>
                </a:spcAft>
                <a:defRPr/>
              </a:pPr>
              <a:r>
                <a:rPr lang="en-US" sz="800" b="0" kern="0" dirty="0">
                  <a:solidFill>
                    <a:sysClr val="windowText" lastClr="000000"/>
                  </a:solidFill>
                  <a:latin typeface="Arial"/>
                  <a:ea typeface=""/>
                  <a:cs typeface=""/>
                </a:rPr>
                <a:t>Sprint 1.2 </a:t>
              </a:r>
            </a:p>
          </p:txBody>
        </p:sp>
        <p:sp>
          <p:nvSpPr>
            <p:cNvPr id="103" name="TextBox 102"/>
            <p:cNvSpPr txBox="1"/>
            <p:nvPr/>
          </p:nvSpPr>
          <p:spPr>
            <a:xfrm>
              <a:off x="2887776" y="929610"/>
              <a:ext cx="361512" cy="153888"/>
            </a:xfrm>
            <a:prstGeom prst="rect">
              <a:avLst/>
            </a:prstGeom>
            <a:noFill/>
            <a:ln w="3175">
              <a:noFill/>
            </a:ln>
          </p:spPr>
          <p:txBody>
            <a:bodyPr wrap="square" lIns="0" tIns="0" rIns="0" bIns="0" rtlCol="0">
              <a:spAutoFit/>
            </a:bodyPr>
            <a:lstStyle/>
            <a:p>
              <a:pPr fontAlgn="auto">
                <a:spcBef>
                  <a:spcPts val="0"/>
                </a:spcBef>
                <a:spcAft>
                  <a:spcPts val="0"/>
                </a:spcAft>
                <a:defRPr/>
              </a:pPr>
              <a:r>
                <a:rPr lang="en-US" sz="500" b="0" kern="0" dirty="0">
                  <a:solidFill>
                    <a:sysClr val="windowText" lastClr="000000"/>
                  </a:solidFill>
                  <a:latin typeface="Arial"/>
                  <a:ea typeface=""/>
                  <a:cs typeface=""/>
                </a:rPr>
                <a:t>Velocity: 34</a:t>
              </a:r>
            </a:p>
            <a:p>
              <a:pPr fontAlgn="auto">
                <a:spcBef>
                  <a:spcPts val="0"/>
                </a:spcBef>
                <a:spcAft>
                  <a:spcPts val="0"/>
                </a:spcAft>
                <a:defRPr/>
              </a:pPr>
              <a:r>
                <a:rPr lang="en-US" sz="500" b="0" kern="0" dirty="0">
                  <a:solidFill>
                    <a:sysClr val="windowText" lastClr="000000"/>
                  </a:solidFill>
                  <a:latin typeface="Arial"/>
                  <a:ea typeface=""/>
                  <a:cs typeface=""/>
                </a:rPr>
                <a:t>Load: 30</a:t>
              </a:r>
            </a:p>
          </p:txBody>
        </p:sp>
        <p:sp>
          <p:nvSpPr>
            <p:cNvPr id="106" name="TextBox 105"/>
            <p:cNvSpPr txBox="1"/>
            <p:nvPr/>
          </p:nvSpPr>
          <p:spPr>
            <a:xfrm>
              <a:off x="3825699" y="924135"/>
              <a:ext cx="361512" cy="153888"/>
            </a:xfrm>
            <a:prstGeom prst="rect">
              <a:avLst/>
            </a:prstGeom>
            <a:noFill/>
            <a:ln w="3175">
              <a:noFill/>
            </a:ln>
          </p:spPr>
          <p:txBody>
            <a:bodyPr wrap="square" lIns="0" tIns="0" rIns="0" bIns="0" rtlCol="0">
              <a:spAutoFit/>
            </a:bodyPr>
            <a:lstStyle/>
            <a:p>
              <a:pPr fontAlgn="auto">
                <a:spcBef>
                  <a:spcPts val="0"/>
                </a:spcBef>
                <a:spcAft>
                  <a:spcPts val="0"/>
                </a:spcAft>
                <a:defRPr/>
              </a:pPr>
              <a:r>
                <a:rPr lang="en-US" sz="500" b="0" kern="0" dirty="0">
                  <a:solidFill>
                    <a:sysClr val="windowText" lastClr="000000"/>
                  </a:solidFill>
                  <a:latin typeface="Arial"/>
                  <a:ea typeface=""/>
                  <a:cs typeface=""/>
                </a:rPr>
                <a:t>Velocity: 34</a:t>
              </a:r>
            </a:p>
            <a:p>
              <a:pPr fontAlgn="auto">
                <a:spcBef>
                  <a:spcPts val="0"/>
                </a:spcBef>
                <a:spcAft>
                  <a:spcPts val="0"/>
                </a:spcAft>
                <a:defRPr/>
              </a:pPr>
              <a:r>
                <a:rPr lang="en-US" sz="500" b="0" kern="0" dirty="0">
                  <a:solidFill>
                    <a:sysClr val="windowText" lastClr="000000"/>
                  </a:solidFill>
                  <a:latin typeface="Arial"/>
                  <a:ea typeface=""/>
                  <a:cs typeface=""/>
                </a:rPr>
                <a:t>Load: 30</a:t>
              </a:r>
            </a:p>
          </p:txBody>
        </p:sp>
        <p:pic>
          <p:nvPicPr>
            <p:cNvPr id="129" name="Picture 128" descr="flip-chart.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98446" y="1900858"/>
              <a:ext cx="876843" cy="995534"/>
            </a:xfrm>
            <a:prstGeom prst="rect">
              <a:avLst/>
            </a:prstGeom>
          </p:spPr>
        </p:pic>
        <p:pic>
          <p:nvPicPr>
            <p:cNvPr id="130" name="Picture 129" descr="flip-chart.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43399" y="1900858"/>
              <a:ext cx="876843" cy="995534"/>
            </a:xfrm>
            <a:prstGeom prst="rect">
              <a:avLst/>
            </a:prstGeom>
          </p:spPr>
        </p:pic>
        <p:sp>
          <p:nvSpPr>
            <p:cNvPr id="131" name="TextBox 22"/>
            <p:cNvSpPr txBox="1">
              <a:spLocks noChangeArrowheads="1"/>
            </p:cNvSpPr>
            <p:nvPr/>
          </p:nvSpPr>
          <p:spPr bwMode="auto">
            <a:xfrm>
              <a:off x="2421999" y="1987018"/>
              <a:ext cx="471283" cy="123111"/>
            </a:xfrm>
            <a:prstGeom prst="rect">
              <a:avLst/>
            </a:prstGeom>
            <a:noFill/>
            <a:ln w="9525">
              <a:noFill/>
              <a:miter lim="800000"/>
              <a:headEnd/>
              <a:tailEnd/>
            </a:ln>
          </p:spPr>
          <p:txBody>
            <a:bodyPr wrap="none" lIns="0" tIns="0" rIns="0" bIns="0">
              <a:prstTxWarp prst="textNoShape">
                <a:avLst/>
              </a:prstTxWarp>
              <a:spAutoFit/>
            </a:bodyPr>
            <a:lstStyle/>
            <a:p>
              <a:pPr fontAlgn="auto">
                <a:spcBef>
                  <a:spcPts val="0"/>
                </a:spcBef>
                <a:spcAft>
                  <a:spcPts val="0"/>
                </a:spcAft>
                <a:defRPr/>
              </a:pPr>
              <a:r>
                <a:rPr lang="en-US" sz="800" b="0" kern="0" dirty="0">
                  <a:solidFill>
                    <a:sysClr val="windowText" lastClr="000000"/>
                  </a:solidFill>
                  <a:latin typeface="Arial"/>
                  <a:ea typeface=""/>
                  <a:cs typeface=""/>
                </a:rPr>
                <a:t>Sprint 1.3 </a:t>
              </a:r>
            </a:p>
          </p:txBody>
        </p:sp>
        <p:sp>
          <p:nvSpPr>
            <p:cNvPr id="132" name="TextBox 22"/>
            <p:cNvSpPr txBox="1">
              <a:spLocks noChangeArrowheads="1"/>
            </p:cNvSpPr>
            <p:nvPr/>
          </p:nvSpPr>
          <p:spPr bwMode="auto">
            <a:xfrm>
              <a:off x="3370968" y="1987018"/>
              <a:ext cx="471283" cy="123111"/>
            </a:xfrm>
            <a:prstGeom prst="rect">
              <a:avLst/>
            </a:prstGeom>
            <a:noFill/>
            <a:ln w="9525">
              <a:noFill/>
              <a:miter lim="800000"/>
              <a:headEnd/>
              <a:tailEnd/>
            </a:ln>
          </p:spPr>
          <p:txBody>
            <a:bodyPr wrap="none" lIns="0" tIns="0" rIns="0" bIns="0">
              <a:prstTxWarp prst="textNoShape">
                <a:avLst/>
              </a:prstTxWarp>
              <a:spAutoFit/>
            </a:bodyPr>
            <a:lstStyle/>
            <a:p>
              <a:pPr fontAlgn="auto">
                <a:spcBef>
                  <a:spcPts val="0"/>
                </a:spcBef>
                <a:spcAft>
                  <a:spcPts val="0"/>
                </a:spcAft>
                <a:defRPr/>
              </a:pPr>
              <a:r>
                <a:rPr lang="en-US" sz="800" b="0" kern="0" dirty="0">
                  <a:solidFill>
                    <a:sysClr val="windowText" lastClr="000000"/>
                  </a:solidFill>
                  <a:latin typeface="Arial"/>
                  <a:ea typeface=""/>
                  <a:cs typeface=""/>
                </a:rPr>
                <a:t>Sprint 1.4 </a:t>
              </a:r>
            </a:p>
          </p:txBody>
        </p:sp>
        <p:sp>
          <p:nvSpPr>
            <p:cNvPr id="133" name="TextBox 132"/>
            <p:cNvSpPr txBox="1"/>
            <p:nvPr/>
          </p:nvSpPr>
          <p:spPr>
            <a:xfrm>
              <a:off x="2890403" y="1978421"/>
              <a:ext cx="361512" cy="153888"/>
            </a:xfrm>
            <a:prstGeom prst="rect">
              <a:avLst/>
            </a:prstGeom>
            <a:noFill/>
            <a:ln w="3175">
              <a:noFill/>
            </a:ln>
          </p:spPr>
          <p:txBody>
            <a:bodyPr wrap="square" lIns="0" tIns="0" rIns="0" bIns="0" rtlCol="0">
              <a:spAutoFit/>
            </a:bodyPr>
            <a:lstStyle/>
            <a:p>
              <a:pPr fontAlgn="auto">
                <a:spcBef>
                  <a:spcPts val="0"/>
                </a:spcBef>
                <a:spcAft>
                  <a:spcPts val="0"/>
                </a:spcAft>
                <a:defRPr/>
              </a:pPr>
              <a:r>
                <a:rPr lang="en-US" sz="500" b="0" kern="0" dirty="0">
                  <a:solidFill>
                    <a:sysClr val="windowText" lastClr="000000"/>
                  </a:solidFill>
                  <a:latin typeface="Arial"/>
                  <a:ea typeface=""/>
                  <a:cs typeface=""/>
                </a:rPr>
                <a:t>Velocity: 34</a:t>
              </a:r>
            </a:p>
            <a:p>
              <a:pPr fontAlgn="auto">
                <a:spcBef>
                  <a:spcPts val="0"/>
                </a:spcBef>
                <a:spcAft>
                  <a:spcPts val="0"/>
                </a:spcAft>
                <a:defRPr/>
              </a:pPr>
              <a:r>
                <a:rPr lang="en-US" sz="500" b="0" kern="0" dirty="0">
                  <a:solidFill>
                    <a:sysClr val="windowText" lastClr="000000"/>
                  </a:solidFill>
                  <a:latin typeface="Arial"/>
                  <a:ea typeface=""/>
                  <a:cs typeface=""/>
                </a:rPr>
                <a:t>Load: 30</a:t>
              </a:r>
            </a:p>
          </p:txBody>
        </p:sp>
        <p:sp>
          <p:nvSpPr>
            <p:cNvPr id="134" name="TextBox 133"/>
            <p:cNvSpPr txBox="1"/>
            <p:nvPr/>
          </p:nvSpPr>
          <p:spPr>
            <a:xfrm>
              <a:off x="3834352" y="1982983"/>
              <a:ext cx="361512" cy="153888"/>
            </a:xfrm>
            <a:prstGeom prst="rect">
              <a:avLst/>
            </a:prstGeom>
            <a:noFill/>
            <a:ln w="3175">
              <a:noFill/>
            </a:ln>
          </p:spPr>
          <p:txBody>
            <a:bodyPr wrap="square" lIns="0" tIns="0" rIns="0" bIns="0" rtlCol="0">
              <a:spAutoFit/>
            </a:bodyPr>
            <a:lstStyle/>
            <a:p>
              <a:pPr fontAlgn="auto">
                <a:spcBef>
                  <a:spcPts val="0"/>
                </a:spcBef>
                <a:spcAft>
                  <a:spcPts val="0"/>
                </a:spcAft>
                <a:defRPr/>
              </a:pPr>
              <a:r>
                <a:rPr lang="en-US" sz="500" b="0" kern="0" dirty="0">
                  <a:solidFill>
                    <a:sysClr val="windowText" lastClr="000000"/>
                  </a:solidFill>
                  <a:latin typeface="Arial"/>
                  <a:ea typeface=""/>
                  <a:cs typeface=""/>
                </a:rPr>
                <a:t>Velocity: 34</a:t>
              </a:r>
            </a:p>
            <a:p>
              <a:pPr fontAlgn="auto">
                <a:spcBef>
                  <a:spcPts val="0"/>
                </a:spcBef>
                <a:spcAft>
                  <a:spcPts val="0"/>
                </a:spcAft>
                <a:defRPr/>
              </a:pPr>
              <a:r>
                <a:rPr lang="en-US" sz="500" b="0" kern="0" dirty="0">
                  <a:solidFill>
                    <a:sysClr val="windowText" lastClr="000000"/>
                  </a:solidFill>
                  <a:latin typeface="Arial"/>
                  <a:ea typeface=""/>
                  <a:cs typeface=""/>
                </a:rPr>
                <a:t>Load: 30</a:t>
              </a:r>
            </a:p>
          </p:txBody>
        </p:sp>
        <p:pic>
          <p:nvPicPr>
            <p:cNvPr id="153" name="Picture 152" descr="flip-chart.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43188" y="857230"/>
              <a:ext cx="876844" cy="996447"/>
            </a:xfrm>
            <a:prstGeom prst="rect">
              <a:avLst/>
            </a:prstGeom>
          </p:spPr>
        </p:pic>
        <p:pic>
          <p:nvPicPr>
            <p:cNvPr id="154" name="Picture 153" descr="flip-chart.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62536" y="1901067"/>
              <a:ext cx="876844" cy="996447"/>
            </a:xfrm>
            <a:prstGeom prst="rect">
              <a:avLst/>
            </a:prstGeom>
          </p:spPr>
        </p:pic>
        <p:sp>
          <p:nvSpPr>
            <p:cNvPr id="155" name="TextBox 22"/>
            <p:cNvSpPr txBox="1">
              <a:spLocks noChangeArrowheads="1"/>
            </p:cNvSpPr>
            <p:nvPr/>
          </p:nvSpPr>
          <p:spPr bwMode="auto">
            <a:xfrm>
              <a:off x="4370526" y="944303"/>
              <a:ext cx="763931" cy="123111"/>
            </a:xfrm>
            <a:prstGeom prst="rect">
              <a:avLst/>
            </a:prstGeom>
            <a:noFill/>
            <a:ln w="9525">
              <a:noFill/>
              <a:miter lim="800000"/>
              <a:headEnd/>
              <a:tailEnd/>
            </a:ln>
          </p:spPr>
          <p:txBody>
            <a:bodyPr wrap="none" lIns="0" tIns="0" rIns="0" bIns="0">
              <a:prstTxWarp prst="textNoShape">
                <a:avLst/>
              </a:prstTxWarp>
              <a:spAutoFit/>
            </a:bodyPr>
            <a:lstStyle/>
            <a:p>
              <a:pPr fontAlgn="auto">
                <a:spcBef>
                  <a:spcPts val="0"/>
                </a:spcBef>
                <a:spcAft>
                  <a:spcPts val="0"/>
                </a:spcAft>
                <a:defRPr/>
              </a:pPr>
              <a:r>
                <a:rPr lang="en-US" sz="800" b="0" kern="0" dirty="0">
                  <a:solidFill>
                    <a:sysClr val="windowText" lastClr="000000"/>
                  </a:solidFill>
                  <a:latin typeface="Arial"/>
                  <a:ea typeface=""/>
                  <a:cs typeface=""/>
                </a:rPr>
                <a:t>PI OBJECTIVES</a:t>
              </a:r>
            </a:p>
          </p:txBody>
        </p:sp>
        <p:sp>
          <p:nvSpPr>
            <p:cNvPr id="156" name="TextBox 22"/>
            <p:cNvSpPr txBox="1">
              <a:spLocks noChangeArrowheads="1"/>
            </p:cNvSpPr>
            <p:nvPr/>
          </p:nvSpPr>
          <p:spPr bwMode="auto">
            <a:xfrm>
              <a:off x="4387865" y="1987227"/>
              <a:ext cx="307877" cy="123111"/>
            </a:xfrm>
            <a:prstGeom prst="rect">
              <a:avLst/>
            </a:prstGeom>
            <a:noFill/>
            <a:ln w="9525">
              <a:noFill/>
              <a:miter lim="800000"/>
              <a:headEnd/>
              <a:tailEnd/>
            </a:ln>
          </p:spPr>
          <p:txBody>
            <a:bodyPr wrap="none" lIns="0" tIns="0" rIns="0" bIns="0">
              <a:prstTxWarp prst="textNoShape">
                <a:avLst/>
              </a:prstTxWarp>
              <a:spAutoFit/>
            </a:bodyPr>
            <a:lstStyle/>
            <a:p>
              <a:pPr fontAlgn="auto">
                <a:spcBef>
                  <a:spcPts val="0"/>
                </a:spcBef>
                <a:spcAft>
                  <a:spcPts val="0"/>
                </a:spcAft>
                <a:defRPr/>
              </a:pPr>
              <a:r>
                <a:rPr lang="en-US" sz="800" b="0" kern="0" dirty="0">
                  <a:solidFill>
                    <a:sysClr val="windowText" lastClr="000000"/>
                  </a:solidFill>
                  <a:latin typeface="Arial"/>
                  <a:ea typeface=""/>
                  <a:cs typeface=""/>
                </a:rPr>
                <a:t>RISKS</a:t>
              </a:r>
            </a:p>
          </p:txBody>
        </p:sp>
      </p:grpSp>
      <p:grpSp>
        <p:nvGrpSpPr>
          <p:cNvPr id="108" name="Group 107"/>
          <p:cNvGrpSpPr/>
          <p:nvPr/>
        </p:nvGrpSpPr>
        <p:grpSpPr>
          <a:xfrm>
            <a:off x="3432476" y="3391877"/>
            <a:ext cx="1526790" cy="1034361"/>
            <a:chOff x="3051476" y="3736206"/>
            <a:chExt cx="1526790" cy="1034361"/>
          </a:xfrm>
        </p:grpSpPr>
        <p:pic>
          <p:nvPicPr>
            <p:cNvPr id="65" name="Picture 7" descr="C:\Users\Admin\DROPBOX\Scaled Agile Framework New\Big Picture\v0.95\Individual Icons\Team\Scrum_Master.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01605" y="3736206"/>
              <a:ext cx="390829" cy="610673"/>
            </a:xfrm>
            <a:prstGeom prst="rect">
              <a:avLst/>
            </a:prstGeom>
            <a:noFill/>
          </p:spPr>
        </p:pic>
        <p:pic>
          <p:nvPicPr>
            <p:cNvPr id="64" name="Picture 63" descr="C:\Users\Admin\DROPBOX\Scaled Agile Framework New\Big Picture\v0.95\Individual Icons\Developers_Testers.png"/>
            <p:cNvPicPr>
              <a:picLocks noChangeAspect="1" noChangeArrowheads="1"/>
            </p:cNvPicPr>
            <p:nvPr/>
          </p:nvPicPr>
          <p:blipFill>
            <a:blip r:embed="rId4"/>
            <a:srcRect/>
            <a:stretch>
              <a:fillRect/>
            </a:stretch>
          </p:blipFill>
          <p:spPr bwMode="auto">
            <a:xfrm>
              <a:off x="3051476" y="3846458"/>
              <a:ext cx="1526790" cy="924109"/>
            </a:xfrm>
            <a:prstGeom prst="rect">
              <a:avLst/>
            </a:prstGeom>
            <a:noFill/>
          </p:spPr>
        </p:pic>
      </p:gr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866" y="3354387"/>
            <a:ext cx="383117" cy="567580"/>
          </a:xfrm>
          <a:prstGeom prst="rect">
            <a:avLst/>
          </a:prstGeom>
        </p:spPr>
      </p:pic>
      <p:sp>
        <p:nvSpPr>
          <p:cNvPr id="2" name="Title 1"/>
          <p:cNvSpPr>
            <a:spLocks noGrp="1"/>
          </p:cNvSpPr>
          <p:nvPr>
            <p:ph type="title"/>
          </p:nvPr>
        </p:nvSpPr>
        <p:spPr/>
        <p:txBody>
          <a:bodyPr/>
          <a:lstStyle/>
          <a:p>
            <a:r>
              <a:rPr lang="en-US" dirty="0" smtClean="0"/>
              <a:t>PI Planning: Team </a:t>
            </a:r>
            <a:r>
              <a:rPr lang="en-US" dirty="0"/>
              <a:t>Breakouts / </a:t>
            </a:r>
            <a:r>
              <a:rPr lang="en-US" dirty="0" smtClean="0"/>
              <a:t>Whole Team </a:t>
            </a:r>
            <a:r>
              <a:rPr lang="en-US" dirty="0"/>
              <a:t>Planning</a:t>
            </a:r>
          </a:p>
        </p:txBody>
      </p:sp>
      <p:sp>
        <p:nvSpPr>
          <p:cNvPr id="58" name="TextBox 57"/>
          <p:cNvSpPr txBox="1"/>
          <p:nvPr/>
        </p:nvSpPr>
        <p:spPr>
          <a:xfrm>
            <a:off x="7023357" y="4446330"/>
            <a:ext cx="1749886" cy="369332"/>
          </a:xfrm>
          <a:prstGeom prst="rect">
            <a:avLst/>
          </a:prstGeom>
          <a:noFill/>
        </p:spPr>
        <p:txBody>
          <a:bodyPr wrap="none" rtlCol="0">
            <a:spAutoFit/>
          </a:bodyPr>
          <a:lstStyle/>
          <a:p>
            <a:pPr fontAlgn="auto">
              <a:spcBef>
                <a:spcPts val="0"/>
              </a:spcBef>
              <a:spcAft>
                <a:spcPts val="0"/>
              </a:spcAft>
              <a:defRPr/>
            </a:pPr>
            <a:r>
              <a:rPr lang="en-US" sz="1800" b="0" kern="0" dirty="0">
                <a:solidFill>
                  <a:sysClr val="windowText" lastClr="000000"/>
                </a:solidFill>
                <a:latin typeface="Arial"/>
                <a:ea typeface=""/>
                <a:cs typeface=""/>
              </a:rPr>
              <a:t>Program Board</a:t>
            </a:r>
            <a:endParaRPr lang="ru-RU" sz="1800" b="0" kern="0" dirty="0">
              <a:solidFill>
                <a:sysClr val="windowText" lastClr="000000"/>
              </a:solidFill>
              <a:latin typeface="Arial"/>
              <a:ea typeface=""/>
              <a:cs typeface=""/>
            </a:endParaRPr>
          </a:p>
        </p:txBody>
      </p:sp>
      <p:sp>
        <p:nvSpPr>
          <p:cNvPr id="70" name="TextBox 69"/>
          <p:cNvSpPr txBox="1"/>
          <p:nvPr/>
        </p:nvSpPr>
        <p:spPr>
          <a:xfrm>
            <a:off x="6379534" y="608229"/>
            <a:ext cx="2990911" cy="369332"/>
          </a:xfrm>
          <a:prstGeom prst="rect">
            <a:avLst/>
          </a:prstGeom>
          <a:noFill/>
        </p:spPr>
        <p:txBody>
          <a:bodyPr wrap="square" rtlCol="0">
            <a:spAutoFit/>
          </a:bodyPr>
          <a:lstStyle/>
          <a:p>
            <a:pPr algn="ctr" fontAlgn="auto">
              <a:spcBef>
                <a:spcPts val="0"/>
              </a:spcBef>
              <a:spcAft>
                <a:spcPts val="0"/>
              </a:spcAft>
              <a:defRPr/>
            </a:pPr>
            <a:r>
              <a:rPr lang="en-US" sz="1800" b="0" kern="0" dirty="0">
                <a:solidFill>
                  <a:sysClr val="windowText" lastClr="000000"/>
                </a:solidFill>
                <a:latin typeface="Arial"/>
                <a:ea typeface=""/>
                <a:cs typeface=""/>
              </a:rPr>
              <a:t>Output</a:t>
            </a:r>
          </a:p>
        </p:txBody>
      </p:sp>
      <p:sp>
        <p:nvSpPr>
          <p:cNvPr id="71" name="TextBox 70"/>
          <p:cNvSpPr txBox="1"/>
          <p:nvPr/>
        </p:nvSpPr>
        <p:spPr>
          <a:xfrm>
            <a:off x="381001" y="677064"/>
            <a:ext cx="2107353" cy="369332"/>
          </a:xfrm>
          <a:prstGeom prst="rect">
            <a:avLst/>
          </a:prstGeom>
          <a:noFill/>
        </p:spPr>
        <p:txBody>
          <a:bodyPr wrap="square" rtlCol="0">
            <a:spAutoFit/>
          </a:bodyPr>
          <a:lstStyle/>
          <a:p>
            <a:pPr algn="ctr" fontAlgn="auto">
              <a:spcBef>
                <a:spcPts val="0"/>
              </a:spcBef>
              <a:spcAft>
                <a:spcPts val="0"/>
              </a:spcAft>
              <a:defRPr/>
            </a:pPr>
            <a:r>
              <a:rPr lang="en-US" sz="1800" b="0" kern="0" dirty="0">
                <a:solidFill>
                  <a:sysClr val="windowText" lastClr="000000"/>
                </a:solidFill>
                <a:latin typeface="Arial"/>
                <a:ea typeface=""/>
                <a:cs typeface=""/>
              </a:rPr>
              <a:t>Input</a:t>
            </a:r>
          </a:p>
        </p:txBody>
      </p:sp>
      <p:pic>
        <p:nvPicPr>
          <p:cNvPr id="72" name="Picture 71" descr="sticky-green.png"/>
          <p:cNvPicPr preferRelativeResize="0">
            <a:picLocks/>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60717" y="1431189"/>
            <a:ext cx="534328" cy="350588"/>
          </a:xfrm>
          <a:prstGeom prst="rect">
            <a:avLst/>
          </a:prstGeom>
        </p:spPr>
      </p:pic>
      <p:pic>
        <p:nvPicPr>
          <p:cNvPr id="73" name="Picture 72" descr="sticky-orange.png"/>
          <p:cNvPicPr preferRelativeResize="0">
            <a:picLocks/>
          </p:cNvPicPr>
          <p:nvPr/>
        </p:nvPicPr>
        <p:blipFill>
          <a:blip r:embed="rId7" cstate="email">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796238" y="1509122"/>
            <a:ext cx="537175" cy="352456"/>
          </a:xfrm>
          <a:prstGeom prst="rect">
            <a:avLst/>
          </a:prstGeom>
        </p:spPr>
      </p:pic>
      <p:pic>
        <p:nvPicPr>
          <p:cNvPr id="74" name="Picture 73" descr="sticky-green.png"/>
          <p:cNvPicPr preferRelativeResize="0">
            <a:picLocks/>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96154" y="1884405"/>
            <a:ext cx="534328" cy="350588"/>
          </a:xfrm>
          <a:prstGeom prst="rect">
            <a:avLst/>
          </a:prstGeom>
        </p:spPr>
      </p:pic>
      <p:pic>
        <p:nvPicPr>
          <p:cNvPr id="75" name="Picture 74" descr="sticky-orange.png"/>
          <p:cNvPicPr preferRelativeResize="0">
            <a:picLocks/>
          </p:cNvPicPr>
          <p:nvPr/>
        </p:nvPicPr>
        <p:blipFill>
          <a:blip r:embed="rId7" cstate="email">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831678" y="1962338"/>
            <a:ext cx="537175" cy="352456"/>
          </a:xfrm>
          <a:prstGeom prst="rect">
            <a:avLst/>
          </a:prstGeom>
        </p:spPr>
      </p:pic>
      <p:pic>
        <p:nvPicPr>
          <p:cNvPr id="76" name="Picture 75" descr="sticky-green.png"/>
          <p:cNvPicPr preferRelativeResize="0">
            <a:picLocks/>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96154" y="2352341"/>
            <a:ext cx="534328" cy="350588"/>
          </a:xfrm>
          <a:prstGeom prst="rect">
            <a:avLst/>
          </a:prstGeom>
        </p:spPr>
      </p:pic>
      <p:pic>
        <p:nvPicPr>
          <p:cNvPr id="77" name="Picture 76" descr="sticky-orange.png"/>
          <p:cNvPicPr preferRelativeResize="0">
            <a:picLocks/>
          </p:cNvPicPr>
          <p:nvPr/>
        </p:nvPicPr>
        <p:blipFill>
          <a:blip r:embed="rId7" cstate="email">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831678" y="2430274"/>
            <a:ext cx="537175" cy="352456"/>
          </a:xfrm>
          <a:prstGeom prst="rect">
            <a:avLst/>
          </a:prstGeom>
        </p:spPr>
      </p:pic>
      <p:pic>
        <p:nvPicPr>
          <p:cNvPr id="78" name="Picture 77" descr="sticky-green.png"/>
          <p:cNvPicPr preferRelativeResize="0">
            <a:picLocks/>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79442" y="2803565"/>
            <a:ext cx="534328" cy="350588"/>
          </a:xfrm>
          <a:prstGeom prst="rect">
            <a:avLst/>
          </a:prstGeom>
        </p:spPr>
      </p:pic>
      <p:pic>
        <p:nvPicPr>
          <p:cNvPr id="80" name="Picture 79" descr="sticky-green.png"/>
          <p:cNvPicPr preferRelativeResize="0">
            <a:picLocks/>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62734" y="3254789"/>
            <a:ext cx="534328" cy="350588"/>
          </a:xfrm>
          <a:prstGeom prst="rect">
            <a:avLst/>
          </a:prstGeom>
        </p:spPr>
      </p:pic>
      <p:pic>
        <p:nvPicPr>
          <p:cNvPr id="81" name="Picture 80" descr="sticky-orange.png"/>
          <p:cNvPicPr preferRelativeResize="0">
            <a:picLocks/>
          </p:cNvPicPr>
          <p:nvPr/>
        </p:nvPicPr>
        <p:blipFill>
          <a:blip r:embed="rId7" cstate="email">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798260" y="3332722"/>
            <a:ext cx="537175" cy="352456"/>
          </a:xfrm>
          <a:prstGeom prst="rect">
            <a:avLst/>
          </a:prstGeom>
        </p:spPr>
      </p:pic>
      <p:pic>
        <p:nvPicPr>
          <p:cNvPr id="82" name="Picture 81" descr="sticky-green.png"/>
          <p:cNvPicPr preferRelativeResize="0">
            <a:picLocks/>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62734" y="3706013"/>
            <a:ext cx="534328" cy="350588"/>
          </a:xfrm>
          <a:prstGeom prst="rect">
            <a:avLst/>
          </a:prstGeom>
        </p:spPr>
      </p:pic>
      <p:pic>
        <p:nvPicPr>
          <p:cNvPr id="83" name="Picture 82" descr="sticky-orange.png"/>
          <p:cNvPicPr preferRelativeResize="0">
            <a:picLocks/>
          </p:cNvPicPr>
          <p:nvPr/>
        </p:nvPicPr>
        <p:blipFill>
          <a:blip r:embed="rId7" cstate="email">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798260" y="3783946"/>
            <a:ext cx="537175" cy="352456"/>
          </a:xfrm>
          <a:prstGeom prst="rect">
            <a:avLst/>
          </a:prstGeom>
        </p:spPr>
      </p:pic>
      <p:pic>
        <p:nvPicPr>
          <p:cNvPr id="84" name="Picture 83" descr="sticky-green.png"/>
          <p:cNvPicPr preferRelativeResize="0">
            <a:picLocks/>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6027" y="4173949"/>
            <a:ext cx="534328" cy="350588"/>
          </a:xfrm>
          <a:prstGeom prst="rect">
            <a:avLst/>
          </a:prstGeom>
        </p:spPr>
      </p:pic>
      <p:pic>
        <p:nvPicPr>
          <p:cNvPr id="85" name="Picture 84" descr="sticky-orange.png"/>
          <p:cNvPicPr preferRelativeResize="0">
            <a:picLocks/>
          </p:cNvPicPr>
          <p:nvPr/>
        </p:nvPicPr>
        <p:blipFill>
          <a:blip r:embed="rId7" cstate="email">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781548" y="4251882"/>
            <a:ext cx="537175" cy="352456"/>
          </a:xfrm>
          <a:prstGeom prst="rect">
            <a:avLst/>
          </a:prstGeom>
        </p:spPr>
      </p:pic>
      <p:sp>
        <p:nvSpPr>
          <p:cNvPr id="86" name="TextBox 85"/>
          <p:cNvSpPr txBox="1"/>
          <p:nvPr/>
        </p:nvSpPr>
        <p:spPr>
          <a:xfrm>
            <a:off x="3137989" y="4502002"/>
            <a:ext cx="1921535" cy="369332"/>
          </a:xfrm>
          <a:prstGeom prst="rect">
            <a:avLst/>
          </a:prstGeom>
          <a:noFill/>
        </p:spPr>
        <p:txBody>
          <a:bodyPr wrap="square" rtlCol="0">
            <a:spAutoFit/>
          </a:bodyPr>
          <a:lstStyle/>
          <a:p>
            <a:pPr algn="ctr" fontAlgn="auto">
              <a:spcBef>
                <a:spcPts val="0"/>
              </a:spcBef>
              <a:spcAft>
                <a:spcPts val="0"/>
              </a:spcAft>
              <a:defRPr/>
            </a:pPr>
            <a:r>
              <a:rPr lang="en-US" sz="1800" b="0" kern="0" dirty="0">
                <a:solidFill>
                  <a:sysClr val="windowText" lastClr="000000"/>
                </a:solidFill>
                <a:latin typeface="Arial"/>
                <a:ea typeface=""/>
                <a:cs typeface=""/>
              </a:rPr>
              <a:t>Team</a:t>
            </a:r>
          </a:p>
        </p:txBody>
      </p:sp>
      <p:sp>
        <p:nvSpPr>
          <p:cNvPr id="87" name="Oval 86"/>
          <p:cNvSpPr/>
          <p:nvPr/>
        </p:nvSpPr>
        <p:spPr bwMode="auto">
          <a:xfrm>
            <a:off x="2803805" y="3666443"/>
            <a:ext cx="267344" cy="250673"/>
          </a:xfrm>
          <a:prstGeom prst="ellipse">
            <a:avLst/>
          </a:prstGeom>
          <a:solidFill>
            <a:srgbClr val="FF9900"/>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cxnSp>
        <p:nvCxnSpPr>
          <p:cNvPr id="89" name="Straight Connector 88"/>
          <p:cNvCxnSpPr>
            <a:endCxn id="87" idx="2"/>
          </p:cNvCxnSpPr>
          <p:nvPr/>
        </p:nvCxnSpPr>
        <p:spPr bwMode="auto">
          <a:xfrm flipV="1">
            <a:off x="2352666" y="3791773"/>
            <a:ext cx="451143" cy="8366"/>
          </a:xfrm>
          <a:prstGeom prst="line">
            <a:avLst/>
          </a:prstGeom>
          <a:noFill/>
          <a:ln w="12700" cap="flat" cmpd="sng" algn="ctr">
            <a:solidFill>
              <a:srgbClr val="FF9900"/>
            </a:solidFill>
            <a:prstDash val="solid"/>
            <a:round/>
            <a:headEnd type="none" w="med" len="med"/>
            <a:tailEnd type="none" w="med" len="med"/>
          </a:ln>
          <a:effectLst/>
        </p:spPr>
      </p:cxnSp>
      <p:cxnSp>
        <p:nvCxnSpPr>
          <p:cNvPr id="93" name="Straight Connector 92"/>
          <p:cNvCxnSpPr>
            <a:stCxn id="87" idx="6"/>
            <a:endCxn id="64" idx="1"/>
          </p:cNvCxnSpPr>
          <p:nvPr/>
        </p:nvCxnSpPr>
        <p:spPr bwMode="auto">
          <a:xfrm>
            <a:off x="3071150" y="3791773"/>
            <a:ext cx="361327" cy="172410"/>
          </a:xfrm>
          <a:prstGeom prst="line">
            <a:avLst/>
          </a:prstGeom>
          <a:noFill/>
          <a:ln w="12700" cap="flat" cmpd="sng" algn="ctr">
            <a:solidFill>
              <a:srgbClr val="FF9900"/>
            </a:solidFill>
            <a:prstDash val="solid"/>
            <a:round/>
            <a:headEnd type="none" w="med" len="med"/>
            <a:tailEnd type="none" w="med" len="med"/>
          </a:ln>
          <a:effectLst/>
        </p:spPr>
      </p:cxnSp>
      <p:sp>
        <p:nvSpPr>
          <p:cNvPr id="94" name="TextBox 93"/>
          <p:cNvSpPr txBox="1"/>
          <p:nvPr/>
        </p:nvSpPr>
        <p:spPr>
          <a:xfrm>
            <a:off x="1519232" y="3885687"/>
            <a:ext cx="1117484" cy="646331"/>
          </a:xfrm>
          <a:prstGeom prst="rect">
            <a:avLst/>
          </a:prstGeom>
          <a:noFill/>
        </p:spPr>
        <p:txBody>
          <a:bodyPr wrap="square" rtlCol="0">
            <a:spAutoFit/>
          </a:bodyPr>
          <a:lstStyle/>
          <a:p>
            <a:pPr algn="ctr" fontAlgn="auto">
              <a:spcBef>
                <a:spcPts val="0"/>
              </a:spcBef>
              <a:spcAft>
                <a:spcPts val="0"/>
              </a:spcAft>
              <a:defRPr/>
            </a:pPr>
            <a:r>
              <a:rPr lang="en-US" sz="1800" b="0" kern="0" dirty="0">
                <a:solidFill>
                  <a:sysClr val="windowText" lastClr="000000"/>
                </a:solidFill>
                <a:latin typeface="Arial"/>
                <a:ea typeface=""/>
                <a:cs typeface=""/>
              </a:rPr>
              <a:t>Product </a:t>
            </a:r>
            <a:br>
              <a:rPr lang="en-US" sz="1800" b="0" kern="0" dirty="0">
                <a:solidFill>
                  <a:sysClr val="windowText" lastClr="000000"/>
                </a:solidFill>
                <a:latin typeface="Arial"/>
                <a:ea typeface=""/>
                <a:cs typeface=""/>
              </a:rPr>
            </a:br>
            <a:r>
              <a:rPr lang="en-US" sz="1800" b="0" kern="0" dirty="0">
                <a:solidFill>
                  <a:sysClr val="windowText" lastClr="000000"/>
                </a:solidFill>
                <a:latin typeface="Arial"/>
                <a:ea typeface=""/>
                <a:cs typeface=""/>
              </a:rPr>
              <a:t>Owner</a:t>
            </a:r>
          </a:p>
        </p:txBody>
      </p:sp>
      <p:sp>
        <p:nvSpPr>
          <p:cNvPr id="95" name="TextBox 94"/>
          <p:cNvSpPr txBox="1"/>
          <p:nvPr/>
        </p:nvSpPr>
        <p:spPr>
          <a:xfrm>
            <a:off x="698475" y="2764016"/>
            <a:ext cx="551397" cy="415498"/>
          </a:xfrm>
          <a:prstGeom prst="rect">
            <a:avLst/>
          </a:prstGeom>
          <a:noFill/>
        </p:spPr>
        <p:txBody>
          <a:bodyPr wrap="square" rtlCol="0">
            <a:spAutoFit/>
          </a:bodyPr>
          <a:lstStyle/>
          <a:p>
            <a:pPr fontAlgn="auto">
              <a:spcBef>
                <a:spcPts val="0"/>
              </a:spcBef>
              <a:spcAft>
                <a:spcPts val="0"/>
              </a:spcAft>
              <a:defRPr/>
            </a:pPr>
            <a:r>
              <a:rPr lang="en-US" sz="1050" b="0" kern="0" dirty="0">
                <a:solidFill>
                  <a:sysClr val="windowText" lastClr="000000"/>
                </a:solidFill>
                <a:latin typeface="Arial"/>
                <a:ea typeface=""/>
                <a:cs typeface=""/>
              </a:rPr>
              <a:t>My </a:t>
            </a:r>
            <a:br>
              <a:rPr lang="en-US" sz="1050" b="0" kern="0" dirty="0">
                <a:solidFill>
                  <a:sysClr val="windowText" lastClr="000000"/>
                </a:solidFill>
                <a:latin typeface="Arial"/>
                <a:ea typeface=""/>
                <a:cs typeface=""/>
              </a:rPr>
            </a:br>
            <a:r>
              <a:rPr lang="en-US" sz="1050" b="0" kern="0" dirty="0">
                <a:solidFill>
                  <a:sysClr val="windowText" lastClr="000000"/>
                </a:solidFill>
                <a:latin typeface="Arial"/>
                <a:ea typeface=""/>
                <a:cs typeface=""/>
              </a:rPr>
              <a:t>Team</a:t>
            </a:r>
          </a:p>
        </p:txBody>
      </p:sp>
      <p:cxnSp>
        <p:nvCxnSpPr>
          <p:cNvPr id="97" name="Straight Connector 96"/>
          <p:cNvCxnSpPr>
            <a:endCxn id="66" idx="1"/>
          </p:cNvCxnSpPr>
          <p:nvPr/>
        </p:nvCxnSpPr>
        <p:spPr bwMode="auto">
          <a:xfrm>
            <a:off x="1760625" y="3332723"/>
            <a:ext cx="138241" cy="305455"/>
          </a:xfrm>
          <a:prstGeom prst="line">
            <a:avLst/>
          </a:prstGeom>
          <a:noFill/>
          <a:ln w="12700" cap="flat" cmpd="sng" algn="ctr">
            <a:solidFill>
              <a:srgbClr val="FF9900"/>
            </a:solidFill>
            <a:prstDash val="solid"/>
            <a:round/>
            <a:headEnd type="none" w="med" len="med"/>
            <a:tailEnd type="none" w="med" len="med"/>
          </a:ln>
          <a:effectLst/>
        </p:spPr>
      </p:cxnSp>
      <p:cxnSp>
        <p:nvCxnSpPr>
          <p:cNvPr id="99" name="Straight Connector 98"/>
          <p:cNvCxnSpPr>
            <a:stCxn id="79" idx="2"/>
            <a:endCxn id="66" idx="1"/>
          </p:cNvCxnSpPr>
          <p:nvPr/>
        </p:nvCxnSpPr>
        <p:spPr bwMode="auto">
          <a:xfrm>
            <a:off x="1087927" y="3235341"/>
            <a:ext cx="810939" cy="402836"/>
          </a:xfrm>
          <a:prstGeom prst="line">
            <a:avLst/>
          </a:prstGeom>
          <a:noFill/>
          <a:ln w="12700" cap="flat" cmpd="sng" algn="ctr">
            <a:solidFill>
              <a:srgbClr val="FF9900"/>
            </a:solidFill>
            <a:prstDash val="solid"/>
            <a:round/>
            <a:headEnd type="none" w="med" len="med"/>
            <a:tailEnd type="none" w="med" len="med"/>
          </a:ln>
          <a:effectLst/>
        </p:spPr>
      </p:cxnSp>
      <p:sp>
        <p:nvSpPr>
          <p:cNvPr id="104" name="TextBox 103"/>
          <p:cNvSpPr txBox="1"/>
          <p:nvPr/>
        </p:nvSpPr>
        <p:spPr>
          <a:xfrm>
            <a:off x="581508" y="5020083"/>
            <a:ext cx="2138752" cy="1200329"/>
          </a:xfrm>
          <a:prstGeom prst="rect">
            <a:avLst/>
          </a:prstGeom>
          <a:noFill/>
        </p:spPr>
        <p:txBody>
          <a:bodyPr wrap="square" rtlCol="0">
            <a:spAutoFit/>
          </a:bodyPr>
          <a:lstStyle/>
          <a:p>
            <a:pPr fontAlgn="auto">
              <a:spcBef>
                <a:spcPts val="0"/>
              </a:spcBef>
              <a:spcAft>
                <a:spcPts val="0"/>
              </a:spcAft>
              <a:defRPr/>
            </a:pPr>
            <a:r>
              <a:rPr lang="en-US" sz="1800" b="0" kern="0" dirty="0">
                <a:solidFill>
                  <a:sysClr val="windowText" lastClr="000000"/>
                </a:solidFill>
                <a:latin typeface="Arial"/>
                <a:ea typeface=""/>
                <a:cs typeface=""/>
              </a:rPr>
              <a:t>1. The Product Owner pulls a Feature for the Team to plan</a:t>
            </a:r>
          </a:p>
        </p:txBody>
      </p:sp>
      <p:sp>
        <p:nvSpPr>
          <p:cNvPr id="105" name="TextBox 104"/>
          <p:cNvSpPr txBox="1"/>
          <p:nvPr/>
        </p:nvSpPr>
        <p:spPr>
          <a:xfrm>
            <a:off x="2956206" y="5005362"/>
            <a:ext cx="3105855" cy="1477328"/>
          </a:xfrm>
          <a:prstGeom prst="rect">
            <a:avLst/>
          </a:prstGeom>
          <a:noFill/>
        </p:spPr>
        <p:txBody>
          <a:bodyPr wrap="square" rtlCol="0">
            <a:spAutoFit/>
          </a:bodyPr>
          <a:lstStyle/>
          <a:p>
            <a:pPr fontAlgn="auto">
              <a:spcBef>
                <a:spcPts val="0"/>
              </a:spcBef>
              <a:spcAft>
                <a:spcPts val="0"/>
              </a:spcAft>
              <a:defRPr/>
            </a:pPr>
            <a:r>
              <a:rPr lang="en-US" sz="1800" b="0" kern="0" dirty="0">
                <a:solidFill>
                  <a:sysClr val="windowText" lastClr="000000"/>
                </a:solidFill>
                <a:latin typeface="Arial"/>
                <a:ea typeface=""/>
                <a:cs typeface=""/>
              </a:rPr>
              <a:t>2. The Team breaks the features up into stories and plans these reflecting their intentions in their Sprint boards and PI Objectives.</a:t>
            </a:r>
          </a:p>
        </p:txBody>
      </p:sp>
      <p:sp>
        <p:nvSpPr>
          <p:cNvPr id="107" name="TextBox 106"/>
          <p:cNvSpPr txBox="1"/>
          <p:nvPr/>
        </p:nvSpPr>
        <p:spPr>
          <a:xfrm>
            <a:off x="6469276" y="5007350"/>
            <a:ext cx="2972183" cy="1477328"/>
          </a:xfrm>
          <a:prstGeom prst="rect">
            <a:avLst/>
          </a:prstGeom>
          <a:noFill/>
        </p:spPr>
        <p:txBody>
          <a:bodyPr wrap="square" rtlCol="0">
            <a:spAutoFit/>
          </a:bodyPr>
          <a:lstStyle/>
          <a:p>
            <a:pPr fontAlgn="auto">
              <a:spcBef>
                <a:spcPts val="0"/>
              </a:spcBef>
              <a:spcAft>
                <a:spcPts val="0"/>
              </a:spcAft>
              <a:defRPr/>
            </a:pPr>
            <a:r>
              <a:rPr lang="en-US" sz="1800" b="0" kern="0" dirty="0">
                <a:solidFill>
                  <a:sysClr val="windowText" lastClr="000000"/>
                </a:solidFill>
                <a:latin typeface="Arial"/>
                <a:ea typeface=""/>
                <a:cs typeface=""/>
              </a:rPr>
              <a:t>3. Feature completion and help needed are shown on the Program Board. Team Objectives are rolled up into Program Objectives</a:t>
            </a:r>
          </a:p>
        </p:txBody>
      </p:sp>
      <p:pic>
        <p:nvPicPr>
          <p:cNvPr id="110" name="Picture 109"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2895214" y="1020004"/>
            <a:ext cx="205861" cy="187061"/>
          </a:xfrm>
          <a:prstGeom prst="rect">
            <a:avLst/>
          </a:prstGeom>
        </p:spPr>
      </p:pic>
      <p:pic>
        <p:nvPicPr>
          <p:cNvPr id="111" name="Picture 110"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142831" y="1018356"/>
            <a:ext cx="205861" cy="187061"/>
          </a:xfrm>
          <a:prstGeom prst="rect">
            <a:avLst/>
          </a:prstGeom>
        </p:spPr>
      </p:pic>
      <p:pic>
        <p:nvPicPr>
          <p:cNvPr id="113" name="Picture 112"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2891587" y="1235118"/>
            <a:ext cx="205861" cy="187061"/>
          </a:xfrm>
          <a:prstGeom prst="rect">
            <a:avLst/>
          </a:prstGeom>
        </p:spPr>
      </p:pic>
      <p:pic>
        <p:nvPicPr>
          <p:cNvPr id="114" name="Picture 113" descr="sticky-green.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356887" y="1184018"/>
            <a:ext cx="205861" cy="187061"/>
          </a:xfrm>
          <a:prstGeom prst="rect">
            <a:avLst/>
          </a:prstGeom>
        </p:spPr>
      </p:pic>
      <p:pic>
        <p:nvPicPr>
          <p:cNvPr id="115" name="Picture 114"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2910633" y="1458473"/>
            <a:ext cx="205861" cy="187061"/>
          </a:xfrm>
          <a:prstGeom prst="rect">
            <a:avLst/>
          </a:prstGeom>
        </p:spPr>
      </p:pic>
      <p:pic>
        <p:nvPicPr>
          <p:cNvPr id="116" name="Picture 115"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121972" y="1254898"/>
            <a:ext cx="205861" cy="187061"/>
          </a:xfrm>
          <a:prstGeom prst="rect">
            <a:avLst/>
          </a:prstGeom>
        </p:spPr>
      </p:pic>
      <p:pic>
        <p:nvPicPr>
          <p:cNvPr id="117" name="Picture 116" descr="sticky-green.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346913" y="1451055"/>
            <a:ext cx="205861" cy="187061"/>
          </a:xfrm>
          <a:prstGeom prst="rect">
            <a:avLst/>
          </a:prstGeom>
        </p:spPr>
      </p:pic>
      <p:pic>
        <p:nvPicPr>
          <p:cNvPr id="118" name="Picture 117" descr="sticky-orange.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flipH="1">
            <a:off x="3078080" y="1499947"/>
            <a:ext cx="196369" cy="178437"/>
          </a:xfrm>
          <a:prstGeom prst="rect">
            <a:avLst/>
          </a:prstGeom>
        </p:spPr>
      </p:pic>
      <p:pic>
        <p:nvPicPr>
          <p:cNvPr id="119" name="Picture 118" descr="sticky-yellow.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flipH="1">
            <a:off x="3350185" y="1026038"/>
            <a:ext cx="196369" cy="178437"/>
          </a:xfrm>
          <a:prstGeom prst="rect">
            <a:avLst/>
          </a:prstGeom>
        </p:spPr>
      </p:pic>
      <p:pic>
        <p:nvPicPr>
          <p:cNvPr id="120" name="Picture 119"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786814" y="1026598"/>
            <a:ext cx="205861" cy="187061"/>
          </a:xfrm>
          <a:prstGeom prst="rect">
            <a:avLst/>
          </a:prstGeom>
        </p:spPr>
      </p:pic>
      <p:pic>
        <p:nvPicPr>
          <p:cNvPr id="121" name="Picture 120"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774116" y="1410671"/>
            <a:ext cx="205861" cy="187061"/>
          </a:xfrm>
          <a:prstGeom prst="rect">
            <a:avLst/>
          </a:prstGeom>
        </p:spPr>
      </p:pic>
      <p:pic>
        <p:nvPicPr>
          <p:cNvPr id="122" name="Picture 121"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4248487" y="1190611"/>
            <a:ext cx="205861" cy="187061"/>
          </a:xfrm>
          <a:prstGeom prst="rect">
            <a:avLst/>
          </a:prstGeom>
        </p:spPr>
      </p:pic>
      <p:pic>
        <p:nvPicPr>
          <p:cNvPr id="123" name="Picture 122"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4006315" y="1452704"/>
            <a:ext cx="205861" cy="187061"/>
          </a:xfrm>
          <a:prstGeom prst="rect">
            <a:avLst/>
          </a:prstGeom>
        </p:spPr>
      </p:pic>
      <p:pic>
        <p:nvPicPr>
          <p:cNvPr id="124" name="Picture 123"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4013572" y="1261492"/>
            <a:ext cx="205861" cy="187061"/>
          </a:xfrm>
          <a:prstGeom prst="rect">
            <a:avLst/>
          </a:prstGeom>
        </p:spPr>
      </p:pic>
      <p:pic>
        <p:nvPicPr>
          <p:cNvPr id="125" name="Picture 124" descr="sticky-green.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238513" y="1457649"/>
            <a:ext cx="205861" cy="187061"/>
          </a:xfrm>
          <a:prstGeom prst="rect">
            <a:avLst/>
          </a:prstGeom>
        </p:spPr>
      </p:pic>
      <p:pic>
        <p:nvPicPr>
          <p:cNvPr id="126" name="Picture 125" descr="sticky-orange.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flipH="1">
            <a:off x="4019562" y="1040873"/>
            <a:ext cx="196370" cy="178437"/>
          </a:xfrm>
          <a:prstGeom prst="rect">
            <a:avLst/>
          </a:prstGeom>
        </p:spPr>
      </p:pic>
      <p:pic>
        <p:nvPicPr>
          <p:cNvPr id="127" name="Picture 126"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4237603" y="1040609"/>
            <a:ext cx="205861" cy="187061"/>
          </a:xfrm>
          <a:prstGeom prst="rect">
            <a:avLst/>
          </a:prstGeom>
        </p:spPr>
      </p:pic>
      <p:pic>
        <p:nvPicPr>
          <p:cNvPr id="128" name="Picture 127"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788782" y="1222442"/>
            <a:ext cx="205861" cy="187061"/>
          </a:xfrm>
          <a:prstGeom prst="rect">
            <a:avLst/>
          </a:prstGeom>
        </p:spPr>
      </p:pic>
      <p:pic>
        <p:nvPicPr>
          <p:cNvPr id="135" name="Picture 134"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2889388" y="2092039"/>
            <a:ext cx="205861" cy="187061"/>
          </a:xfrm>
          <a:prstGeom prst="rect">
            <a:avLst/>
          </a:prstGeom>
        </p:spPr>
      </p:pic>
      <p:pic>
        <p:nvPicPr>
          <p:cNvPr id="136" name="Picture 135"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2858550" y="2476113"/>
            <a:ext cx="205861" cy="187061"/>
          </a:xfrm>
          <a:prstGeom prst="rect">
            <a:avLst/>
          </a:prstGeom>
        </p:spPr>
      </p:pic>
      <p:pic>
        <p:nvPicPr>
          <p:cNvPr id="137" name="Picture 136"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2861271" y="2289021"/>
            <a:ext cx="205861" cy="187061"/>
          </a:xfrm>
          <a:prstGeom prst="rect">
            <a:avLst/>
          </a:prstGeom>
        </p:spPr>
      </p:pic>
      <p:pic>
        <p:nvPicPr>
          <p:cNvPr id="138" name="Picture 137"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072607" y="2464574"/>
            <a:ext cx="205861" cy="187061"/>
          </a:xfrm>
          <a:prstGeom prst="rect">
            <a:avLst/>
          </a:prstGeom>
        </p:spPr>
      </p:pic>
      <p:pic>
        <p:nvPicPr>
          <p:cNvPr id="139" name="Picture 138"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098001" y="2326933"/>
            <a:ext cx="205861" cy="187061"/>
          </a:xfrm>
          <a:prstGeom prst="rect">
            <a:avLst/>
          </a:prstGeom>
        </p:spPr>
      </p:pic>
      <p:pic>
        <p:nvPicPr>
          <p:cNvPr id="140" name="Picture 139"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322941" y="2523091"/>
            <a:ext cx="205861" cy="187061"/>
          </a:xfrm>
          <a:prstGeom prst="rect">
            <a:avLst/>
          </a:prstGeom>
        </p:spPr>
      </p:pic>
      <p:pic>
        <p:nvPicPr>
          <p:cNvPr id="141" name="Picture 140"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303895" y="2077204"/>
            <a:ext cx="205861" cy="187061"/>
          </a:xfrm>
          <a:prstGeom prst="rect">
            <a:avLst/>
          </a:prstGeom>
        </p:spPr>
      </p:pic>
      <p:pic>
        <p:nvPicPr>
          <p:cNvPr id="142" name="Picture 141" descr="sticky-yellow.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flipH="1">
            <a:off x="3087666" y="2095601"/>
            <a:ext cx="196370" cy="178437"/>
          </a:xfrm>
          <a:prstGeom prst="rect">
            <a:avLst/>
          </a:prstGeom>
        </p:spPr>
      </p:pic>
      <p:pic>
        <p:nvPicPr>
          <p:cNvPr id="143" name="Picture 142"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844480" y="2098632"/>
            <a:ext cx="205861" cy="187061"/>
          </a:xfrm>
          <a:prstGeom prst="rect">
            <a:avLst/>
          </a:prstGeom>
        </p:spPr>
      </p:pic>
      <p:pic>
        <p:nvPicPr>
          <p:cNvPr id="144" name="Picture 143"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813642" y="2482706"/>
            <a:ext cx="205861" cy="187061"/>
          </a:xfrm>
          <a:prstGeom prst="rect">
            <a:avLst/>
          </a:prstGeom>
        </p:spPr>
      </p:pic>
      <p:pic>
        <p:nvPicPr>
          <p:cNvPr id="145" name="Picture 144"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3816363" y="2295614"/>
            <a:ext cx="205861" cy="187061"/>
          </a:xfrm>
          <a:prstGeom prst="rect">
            <a:avLst/>
          </a:prstGeom>
        </p:spPr>
      </p:pic>
      <p:pic>
        <p:nvPicPr>
          <p:cNvPr id="146" name="Picture 145"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4268058" y="2293966"/>
            <a:ext cx="205861" cy="187061"/>
          </a:xfrm>
          <a:prstGeom prst="rect">
            <a:avLst/>
          </a:prstGeom>
        </p:spPr>
      </p:pic>
      <p:pic>
        <p:nvPicPr>
          <p:cNvPr id="147" name="Picture 146"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4053093" y="2098632"/>
            <a:ext cx="205861" cy="187061"/>
          </a:xfrm>
          <a:prstGeom prst="rect">
            <a:avLst/>
          </a:prstGeom>
        </p:spPr>
      </p:pic>
      <p:pic>
        <p:nvPicPr>
          <p:cNvPr id="148" name="Picture 147"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4278033" y="2529684"/>
            <a:ext cx="205861" cy="187061"/>
          </a:xfrm>
          <a:prstGeom prst="rect">
            <a:avLst/>
          </a:prstGeom>
        </p:spPr>
      </p:pic>
      <p:pic>
        <p:nvPicPr>
          <p:cNvPr id="149" name="Picture 148" descr="sticky-green.png"/>
          <p:cNvPicPr>
            <a:picLocks noChangeAspect="1"/>
          </p:cNvPicPr>
          <p:nvPr/>
        </p:nvPicPr>
        <p:blipFill>
          <a:blip r:embed="rId8" cstate="email">
            <a:duotone>
              <a:prstClr val="black"/>
              <a:srgbClr val="00FFFF">
                <a:tint val="45000"/>
                <a:satMod val="400000"/>
              </a:srgbClr>
            </a:duotone>
            <a:extLst>
              <a:ext uri="{28A0092B-C50C-407E-A947-70E740481C1C}">
                <a14:useLocalDpi xmlns:a14="http://schemas.microsoft.com/office/drawing/2010/main" val="0"/>
              </a:ext>
            </a:extLst>
          </a:blip>
          <a:stretch>
            <a:fillRect/>
          </a:stretch>
        </p:blipFill>
        <p:spPr>
          <a:xfrm>
            <a:off x="4277130" y="2108523"/>
            <a:ext cx="205861" cy="187061"/>
          </a:xfrm>
          <a:prstGeom prst="rect">
            <a:avLst/>
          </a:prstGeom>
        </p:spPr>
      </p:pic>
      <p:pic>
        <p:nvPicPr>
          <p:cNvPr id="150" name="Picture 149" descr="sticky-orange.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flipH="1">
            <a:off x="3976546" y="2314011"/>
            <a:ext cx="196370" cy="178437"/>
          </a:xfrm>
          <a:prstGeom prst="rect">
            <a:avLst/>
          </a:prstGeom>
        </p:spPr>
      </p:pic>
      <p:pic>
        <p:nvPicPr>
          <p:cNvPr id="151" name="Picture 150" descr="sticky-green.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327784" y="2289707"/>
            <a:ext cx="205861" cy="187061"/>
          </a:xfrm>
          <a:prstGeom prst="rect">
            <a:avLst/>
          </a:prstGeom>
        </p:spPr>
      </p:pic>
      <p:pic>
        <p:nvPicPr>
          <p:cNvPr id="152" name="Picture 151" descr="sticky-green.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038513" y="2514995"/>
            <a:ext cx="205861" cy="187061"/>
          </a:xfrm>
          <a:prstGeom prst="rect">
            <a:avLst/>
          </a:prstGeom>
        </p:spPr>
      </p:pic>
      <p:pic>
        <p:nvPicPr>
          <p:cNvPr id="157" name="Picture 156" descr="sticky-red.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810327" y="2054806"/>
            <a:ext cx="196370" cy="178437"/>
          </a:xfrm>
          <a:prstGeom prst="rect">
            <a:avLst/>
          </a:prstGeom>
        </p:spPr>
      </p:pic>
      <p:pic>
        <p:nvPicPr>
          <p:cNvPr id="158" name="Picture 157" descr="sticky-red.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123253" y="2199039"/>
            <a:ext cx="214511" cy="194921"/>
          </a:xfrm>
          <a:prstGeom prst="rect">
            <a:avLst/>
          </a:prstGeom>
        </p:spPr>
      </p:pic>
      <p:pic>
        <p:nvPicPr>
          <p:cNvPr id="159" name="Picture 158" descr="sticky-red.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194001" y="1995464"/>
            <a:ext cx="214511" cy="194921"/>
          </a:xfrm>
          <a:prstGeom prst="rect">
            <a:avLst/>
          </a:prstGeom>
        </p:spPr>
      </p:pic>
      <p:pic>
        <p:nvPicPr>
          <p:cNvPr id="160" name="Picture 159" descr="sticky-red.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856590" y="2241073"/>
            <a:ext cx="214511" cy="194921"/>
          </a:xfrm>
          <a:prstGeom prst="rect">
            <a:avLst/>
          </a:prstGeom>
        </p:spPr>
      </p:pic>
      <p:pic>
        <p:nvPicPr>
          <p:cNvPr id="161" name="Picture 160" descr="sticky-red.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918267" y="2532012"/>
            <a:ext cx="214511" cy="194921"/>
          </a:xfrm>
          <a:prstGeom prst="rect">
            <a:avLst/>
          </a:prstGeom>
        </p:spPr>
      </p:pic>
      <p:pic>
        <p:nvPicPr>
          <p:cNvPr id="162" name="Picture 161" descr="sticky-red.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176768" y="2523770"/>
            <a:ext cx="214511" cy="194921"/>
          </a:xfrm>
          <a:prstGeom prst="rect">
            <a:avLst/>
          </a:prstGeom>
        </p:spPr>
      </p:pic>
      <p:sp>
        <p:nvSpPr>
          <p:cNvPr id="163" name="TextBox 22"/>
          <p:cNvSpPr txBox="1">
            <a:spLocks noChangeArrowheads="1"/>
          </p:cNvSpPr>
          <p:nvPr/>
        </p:nvSpPr>
        <p:spPr bwMode="auto">
          <a:xfrm>
            <a:off x="4808672" y="976525"/>
            <a:ext cx="710451" cy="861774"/>
          </a:xfrm>
          <a:prstGeom prst="rect">
            <a:avLst/>
          </a:prstGeom>
          <a:noFill/>
          <a:ln w="9525">
            <a:noFill/>
            <a:miter lim="800000"/>
            <a:headEnd/>
            <a:tailEnd/>
          </a:ln>
        </p:spPr>
        <p:txBody>
          <a:bodyPr wrap="none">
            <a:prstTxWarp prst="textNoShape">
              <a:avLst/>
            </a:prstTxWarp>
            <a:spAutoFit/>
          </a:bodyPr>
          <a:lstStyle/>
          <a:p>
            <a:pPr fontAlgn="auto">
              <a:spcBef>
                <a:spcPts val="0"/>
              </a:spcBef>
              <a:spcAft>
                <a:spcPts val="0"/>
              </a:spcAft>
              <a:defRPr/>
            </a:pPr>
            <a:r>
              <a:rPr lang="en-US" sz="500" b="0" kern="0" dirty="0">
                <a:solidFill>
                  <a:sysClr val="windowText" lastClr="000000"/>
                </a:solidFill>
                <a:latin typeface="Arial"/>
                <a:ea typeface=""/>
                <a:cs typeface=""/>
              </a:rPr>
              <a:t>Objectives /</a:t>
            </a:r>
          </a:p>
          <a:p>
            <a:pPr fontAlgn="auto">
              <a:spcBef>
                <a:spcPts val="0"/>
              </a:spcBef>
              <a:spcAft>
                <a:spcPts val="0"/>
              </a:spcAft>
              <a:defRPr/>
            </a:pPr>
            <a:r>
              <a:rPr lang="en-US" sz="500" b="0" kern="0" dirty="0">
                <a:solidFill>
                  <a:sysClr val="windowText" lastClr="000000"/>
                </a:solidFill>
                <a:latin typeface="Arial"/>
                <a:ea typeface=""/>
                <a:cs typeface=""/>
              </a:rPr>
              <a:t>Business Value</a:t>
            </a:r>
          </a:p>
          <a:p>
            <a:pPr marL="228600" indent="-228600" fontAlgn="auto">
              <a:spcBef>
                <a:spcPts val="0"/>
              </a:spcBef>
              <a:spcAft>
                <a:spcPts val="0"/>
              </a:spcAft>
              <a:buFontTx/>
              <a:buAutoNum type="arabicPeriod"/>
              <a:defRPr/>
            </a:pPr>
            <a:r>
              <a:rPr lang="en-US" sz="500" b="0" kern="0" dirty="0">
                <a:solidFill>
                  <a:sysClr val="windowText" lastClr="000000"/>
                </a:solidFill>
                <a:latin typeface="Arial"/>
                <a:ea typeface=""/>
                <a:cs typeface=""/>
              </a:rPr>
              <a:t>….</a:t>
            </a:r>
          </a:p>
          <a:p>
            <a:pPr marL="228600" indent="-228600" fontAlgn="auto">
              <a:spcBef>
                <a:spcPts val="0"/>
              </a:spcBef>
              <a:spcAft>
                <a:spcPts val="0"/>
              </a:spcAft>
              <a:buFontTx/>
              <a:buAutoNum type="arabicPeriod"/>
              <a:defRPr/>
            </a:pPr>
            <a:r>
              <a:rPr lang="en-US" sz="500" b="0" kern="0" dirty="0">
                <a:solidFill>
                  <a:sysClr val="windowText" lastClr="000000"/>
                </a:solidFill>
                <a:latin typeface="Arial"/>
                <a:ea typeface=""/>
                <a:cs typeface=""/>
              </a:rPr>
              <a:t>….</a:t>
            </a:r>
          </a:p>
          <a:p>
            <a:pPr marL="228600" indent="-228600" fontAlgn="auto">
              <a:spcBef>
                <a:spcPts val="0"/>
              </a:spcBef>
              <a:spcAft>
                <a:spcPts val="0"/>
              </a:spcAft>
              <a:buFontTx/>
              <a:buAutoNum type="arabicPeriod"/>
              <a:defRPr/>
            </a:pPr>
            <a:r>
              <a:rPr lang="en-US" sz="500" b="0" kern="0" dirty="0">
                <a:solidFill>
                  <a:sysClr val="windowText" lastClr="000000"/>
                </a:solidFill>
                <a:latin typeface="Arial"/>
                <a:ea typeface=""/>
                <a:cs typeface=""/>
              </a:rPr>
              <a:t>….</a:t>
            </a:r>
          </a:p>
          <a:p>
            <a:pPr marL="228600" indent="-228600" fontAlgn="auto">
              <a:spcBef>
                <a:spcPts val="0"/>
              </a:spcBef>
              <a:spcAft>
                <a:spcPts val="0"/>
              </a:spcAft>
              <a:buFontTx/>
              <a:buAutoNum type="arabicPeriod"/>
              <a:defRPr/>
            </a:pPr>
            <a:endParaRPr lang="en-US" sz="500" b="0" kern="0" dirty="0">
              <a:solidFill>
                <a:sysClr val="windowText" lastClr="000000"/>
              </a:solidFill>
              <a:latin typeface="Arial"/>
              <a:ea typeface=""/>
              <a:cs typeface=""/>
            </a:endParaRPr>
          </a:p>
          <a:p>
            <a:pPr fontAlgn="auto">
              <a:spcBef>
                <a:spcPts val="0"/>
              </a:spcBef>
              <a:spcAft>
                <a:spcPts val="0"/>
              </a:spcAft>
              <a:defRPr/>
            </a:pPr>
            <a:r>
              <a:rPr lang="en-US" sz="500" b="0" kern="0" dirty="0">
                <a:solidFill>
                  <a:sysClr val="windowText" lastClr="000000"/>
                </a:solidFill>
                <a:latin typeface="Arial"/>
                <a:ea typeface=""/>
                <a:cs typeface=""/>
              </a:rPr>
              <a:t>Stretch Objectives</a:t>
            </a:r>
          </a:p>
          <a:p>
            <a:pPr fontAlgn="auto">
              <a:spcBef>
                <a:spcPts val="0"/>
              </a:spcBef>
              <a:spcAft>
                <a:spcPts val="0"/>
              </a:spcAft>
              <a:defRPr/>
            </a:pPr>
            <a:r>
              <a:rPr lang="en-US" sz="500" b="0" kern="0" dirty="0">
                <a:solidFill>
                  <a:sysClr val="windowText" lastClr="000000"/>
                </a:solidFill>
                <a:latin typeface="Arial"/>
                <a:ea typeface=""/>
                <a:cs typeface=""/>
              </a:rPr>
              <a:t>1. ….</a:t>
            </a:r>
          </a:p>
          <a:p>
            <a:pPr fontAlgn="auto">
              <a:spcBef>
                <a:spcPts val="0"/>
              </a:spcBef>
              <a:spcAft>
                <a:spcPts val="0"/>
              </a:spcAft>
              <a:defRPr/>
            </a:pPr>
            <a:endParaRPr lang="en-US" sz="500" b="0" kern="0" dirty="0">
              <a:solidFill>
                <a:sysClr val="windowText" lastClr="000000"/>
              </a:solidFill>
              <a:latin typeface="Arial"/>
              <a:ea typeface=""/>
              <a:cs typeface=""/>
            </a:endParaRPr>
          </a:p>
          <a:p>
            <a:pPr marL="228600" indent="-228600" fontAlgn="auto">
              <a:spcBef>
                <a:spcPts val="0"/>
              </a:spcBef>
              <a:spcAft>
                <a:spcPts val="0"/>
              </a:spcAft>
              <a:buFontTx/>
              <a:buAutoNum type="arabicPeriod"/>
              <a:defRPr/>
            </a:pPr>
            <a:endParaRPr lang="en-US" sz="500" b="0" kern="0" dirty="0">
              <a:solidFill>
                <a:sysClr val="windowText" lastClr="000000"/>
              </a:solidFill>
              <a:latin typeface="Arial"/>
              <a:ea typeface=""/>
              <a:cs typeface=""/>
            </a:endParaRPr>
          </a:p>
        </p:txBody>
      </p:sp>
      <p:sp>
        <p:nvSpPr>
          <p:cNvPr id="269" name="Rectangle 268"/>
          <p:cNvSpPr/>
          <p:nvPr/>
        </p:nvSpPr>
        <p:spPr bwMode="auto">
          <a:xfrm rot="2803712">
            <a:off x="7911490" y="3326524"/>
            <a:ext cx="86104" cy="98507"/>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70" name="Rectangle 269"/>
          <p:cNvSpPr/>
          <p:nvPr/>
        </p:nvSpPr>
        <p:spPr bwMode="auto">
          <a:xfrm>
            <a:off x="7120512" y="3633422"/>
            <a:ext cx="106716" cy="79480"/>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71" name="Rectangle 270"/>
          <p:cNvSpPr/>
          <p:nvPr/>
        </p:nvSpPr>
        <p:spPr bwMode="auto">
          <a:xfrm>
            <a:off x="8285357" y="3626137"/>
            <a:ext cx="106716" cy="79480"/>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72" name="Rectangle 271"/>
          <p:cNvSpPr/>
          <p:nvPr/>
        </p:nvSpPr>
        <p:spPr bwMode="auto">
          <a:xfrm rot="2803712">
            <a:off x="8842384" y="3329173"/>
            <a:ext cx="86104" cy="98507"/>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73" name="Rectangle 272"/>
          <p:cNvSpPr/>
          <p:nvPr/>
        </p:nvSpPr>
        <p:spPr bwMode="auto">
          <a:xfrm>
            <a:off x="8412600" y="3477111"/>
            <a:ext cx="106716" cy="79480"/>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74" name="Rectangle 273"/>
          <p:cNvSpPr/>
          <p:nvPr/>
        </p:nvSpPr>
        <p:spPr bwMode="auto">
          <a:xfrm>
            <a:off x="8203272" y="3480423"/>
            <a:ext cx="106716" cy="79480"/>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76" name="Rectangle 275"/>
          <p:cNvSpPr/>
          <p:nvPr/>
        </p:nvSpPr>
        <p:spPr bwMode="auto">
          <a:xfrm>
            <a:off x="7550657" y="3626137"/>
            <a:ext cx="106716" cy="79480"/>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77" name="Rectangle 276"/>
          <p:cNvSpPr/>
          <p:nvPr/>
        </p:nvSpPr>
        <p:spPr bwMode="auto">
          <a:xfrm>
            <a:off x="7636851" y="3768539"/>
            <a:ext cx="106716" cy="79480"/>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78" name="Rectangle 277"/>
          <p:cNvSpPr/>
          <p:nvPr/>
        </p:nvSpPr>
        <p:spPr bwMode="auto">
          <a:xfrm>
            <a:off x="8428192" y="3767876"/>
            <a:ext cx="106716" cy="79480"/>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79" name="Rectangle 278"/>
          <p:cNvSpPr/>
          <p:nvPr/>
        </p:nvSpPr>
        <p:spPr bwMode="auto">
          <a:xfrm>
            <a:off x="8034984" y="3914252"/>
            <a:ext cx="106716" cy="79480"/>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80" name="Rectangle 279"/>
          <p:cNvSpPr/>
          <p:nvPr/>
        </p:nvSpPr>
        <p:spPr bwMode="auto">
          <a:xfrm>
            <a:off x="8419983" y="3910278"/>
            <a:ext cx="106716" cy="79480"/>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81" name="Rectangle 280"/>
          <p:cNvSpPr/>
          <p:nvPr/>
        </p:nvSpPr>
        <p:spPr bwMode="auto">
          <a:xfrm>
            <a:off x="7960284" y="4195082"/>
            <a:ext cx="106716" cy="79480"/>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82" name="Rectangle 281"/>
          <p:cNvSpPr/>
          <p:nvPr/>
        </p:nvSpPr>
        <p:spPr bwMode="auto">
          <a:xfrm>
            <a:off x="7976701" y="4344107"/>
            <a:ext cx="106716" cy="79480"/>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83" name="Rectangle 282"/>
          <p:cNvSpPr/>
          <p:nvPr/>
        </p:nvSpPr>
        <p:spPr bwMode="auto">
          <a:xfrm>
            <a:off x="8280432" y="4042745"/>
            <a:ext cx="106716" cy="79480"/>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84" name="Freeform 283"/>
          <p:cNvSpPr/>
          <p:nvPr/>
        </p:nvSpPr>
        <p:spPr>
          <a:xfrm>
            <a:off x="8073571" y="4127531"/>
            <a:ext cx="262686" cy="258311"/>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pPr>
              <a:defRPr/>
            </a:pPr>
            <a:endParaRPr lang="en-US" kern="0">
              <a:solidFill>
                <a:srgbClr val="FF0000"/>
              </a:solidFill>
              <a:ea typeface=""/>
              <a:cs typeface=""/>
            </a:endParaRPr>
          </a:p>
        </p:txBody>
      </p:sp>
      <p:sp>
        <p:nvSpPr>
          <p:cNvPr id="285" name="Freeform 284"/>
          <p:cNvSpPr/>
          <p:nvPr/>
        </p:nvSpPr>
        <p:spPr>
          <a:xfrm>
            <a:off x="8064545" y="3700319"/>
            <a:ext cx="263507" cy="532517"/>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pPr>
              <a:defRPr/>
            </a:pPr>
            <a:endParaRPr lang="en-US" kern="0">
              <a:solidFill>
                <a:srgbClr val="FF0000"/>
              </a:solidFill>
              <a:ea typeface=""/>
              <a:cs typeface=""/>
            </a:endParaRPr>
          </a:p>
        </p:txBody>
      </p:sp>
      <p:sp>
        <p:nvSpPr>
          <p:cNvPr id="286" name="Freeform 285"/>
          <p:cNvSpPr/>
          <p:nvPr/>
        </p:nvSpPr>
        <p:spPr>
          <a:xfrm>
            <a:off x="8380589" y="3561235"/>
            <a:ext cx="70597" cy="108623"/>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pPr>
              <a:defRPr/>
            </a:pPr>
            <a:endParaRPr lang="en-US" kern="0">
              <a:solidFill>
                <a:srgbClr val="FF0000"/>
              </a:solidFill>
              <a:ea typeface=""/>
              <a:cs typeface=""/>
            </a:endParaRPr>
          </a:p>
        </p:txBody>
      </p:sp>
      <p:sp>
        <p:nvSpPr>
          <p:cNvPr id="287" name="Freeform 286"/>
          <p:cNvSpPr/>
          <p:nvPr/>
        </p:nvSpPr>
        <p:spPr>
          <a:xfrm>
            <a:off x="8328052" y="3557916"/>
            <a:ext cx="147761" cy="483504"/>
          </a:xfrm>
          <a:custGeom>
            <a:avLst/>
            <a:gdLst>
              <a:gd name="connsiteX0" fmla="*/ 0 w 508000"/>
              <a:gd name="connsiteY0" fmla="*/ 2060223 h 2060223"/>
              <a:gd name="connsiteX1" fmla="*/ 508000 w 508000"/>
              <a:gd name="connsiteY1" fmla="*/ 0 h 2060223"/>
            </a:gdLst>
            <a:ahLst/>
            <a:cxnLst>
              <a:cxn ang="0">
                <a:pos x="connsiteX0" y="connsiteY0"/>
              </a:cxn>
              <a:cxn ang="0">
                <a:pos x="connsiteX1" y="connsiteY1"/>
              </a:cxn>
            </a:cxnLst>
            <a:rect l="l" t="t" r="r" b="b"/>
            <a:pathLst>
              <a:path w="508000" h="2060223">
                <a:moveTo>
                  <a:pt x="0" y="2060223"/>
                </a:moveTo>
                <a:lnTo>
                  <a:pt x="508000" y="0"/>
                </a:lnTo>
              </a:path>
            </a:pathLst>
          </a:custGeom>
          <a:ln>
            <a:solidFill>
              <a:srgbClr val="FF0000"/>
            </a:solidFill>
          </a:ln>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88" name="Rectangle 287"/>
          <p:cNvSpPr/>
          <p:nvPr/>
        </p:nvSpPr>
        <p:spPr bwMode="auto">
          <a:xfrm>
            <a:off x="7902000" y="3628124"/>
            <a:ext cx="106716" cy="79480"/>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89" name="Rectangle 288"/>
          <p:cNvSpPr/>
          <p:nvPr/>
        </p:nvSpPr>
        <p:spPr bwMode="auto">
          <a:xfrm>
            <a:off x="7918417" y="3777149"/>
            <a:ext cx="106716" cy="79480"/>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90" name="Freeform 289"/>
          <p:cNvSpPr/>
          <p:nvPr/>
        </p:nvSpPr>
        <p:spPr>
          <a:xfrm>
            <a:off x="8026780" y="3564540"/>
            <a:ext cx="223284" cy="256986"/>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pPr>
              <a:defRPr/>
            </a:pPr>
            <a:endParaRPr lang="en-US" kern="0">
              <a:solidFill>
                <a:srgbClr val="FF0000"/>
              </a:solidFill>
              <a:ea typeface=""/>
              <a:cs typeface=""/>
            </a:endParaRPr>
          </a:p>
        </p:txBody>
      </p:sp>
      <p:sp>
        <p:nvSpPr>
          <p:cNvPr id="291" name="Rectangle 290"/>
          <p:cNvSpPr/>
          <p:nvPr/>
        </p:nvSpPr>
        <p:spPr bwMode="auto">
          <a:xfrm>
            <a:off x="7565437" y="4197732"/>
            <a:ext cx="106716" cy="79480"/>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92" name="Rectangle 291"/>
          <p:cNvSpPr/>
          <p:nvPr/>
        </p:nvSpPr>
        <p:spPr bwMode="auto">
          <a:xfrm>
            <a:off x="7581854" y="4346757"/>
            <a:ext cx="106716" cy="79480"/>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93" name="Freeform 292"/>
          <p:cNvSpPr/>
          <p:nvPr/>
        </p:nvSpPr>
        <p:spPr>
          <a:xfrm>
            <a:off x="7677904" y="3852662"/>
            <a:ext cx="293059" cy="531855"/>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pPr>
              <a:defRPr/>
            </a:pPr>
            <a:endParaRPr lang="en-US" kern="0">
              <a:solidFill>
                <a:srgbClr val="FF0000"/>
              </a:solidFill>
              <a:ea typeface=""/>
              <a:cs typeface=""/>
            </a:endParaRPr>
          </a:p>
        </p:txBody>
      </p:sp>
      <p:sp>
        <p:nvSpPr>
          <p:cNvPr id="294" name="Freeform 293"/>
          <p:cNvSpPr/>
          <p:nvPr/>
        </p:nvSpPr>
        <p:spPr>
          <a:xfrm>
            <a:off x="7610867" y="3706948"/>
            <a:ext cx="319048" cy="493439"/>
          </a:xfrm>
          <a:custGeom>
            <a:avLst/>
            <a:gdLst>
              <a:gd name="connsiteX0" fmla="*/ 10329 w 1096884"/>
              <a:gd name="connsiteY0" fmla="*/ 2102556 h 2102556"/>
              <a:gd name="connsiteX1" fmla="*/ 52662 w 1096884"/>
              <a:gd name="connsiteY1" fmla="*/ 1100667 h 2102556"/>
              <a:gd name="connsiteX2" fmla="*/ 419551 w 1096884"/>
              <a:gd name="connsiteY2" fmla="*/ 874889 h 2102556"/>
              <a:gd name="connsiteX3" fmla="*/ 828773 w 1096884"/>
              <a:gd name="connsiteY3" fmla="*/ 451556 h 2102556"/>
              <a:gd name="connsiteX4" fmla="*/ 1096884 w 1096884"/>
              <a:gd name="connsiteY4" fmla="*/ 0 h 210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884" h="2102556">
                <a:moveTo>
                  <a:pt x="10329" y="2102556"/>
                </a:moveTo>
                <a:cubicBezTo>
                  <a:pt x="-2607" y="1703917"/>
                  <a:pt x="-15542" y="1305278"/>
                  <a:pt x="52662" y="1100667"/>
                </a:cubicBezTo>
                <a:cubicBezTo>
                  <a:pt x="120866" y="896056"/>
                  <a:pt x="290199" y="983074"/>
                  <a:pt x="419551" y="874889"/>
                </a:cubicBezTo>
                <a:cubicBezTo>
                  <a:pt x="548903" y="766704"/>
                  <a:pt x="715884" y="597371"/>
                  <a:pt x="828773" y="451556"/>
                </a:cubicBezTo>
                <a:cubicBezTo>
                  <a:pt x="941662" y="305741"/>
                  <a:pt x="1096884" y="0"/>
                  <a:pt x="1096884"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95" name="Freeform 294"/>
          <p:cNvSpPr/>
          <p:nvPr/>
        </p:nvSpPr>
        <p:spPr>
          <a:xfrm>
            <a:off x="7999691" y="3677136"/>
            <a:ext cx="109756" cy="241752"/>
          </a:xfrm>
          <a:custGeom>
            <a:avLst/>
            <a:gdLst>
              <a:gd name="connsiteX0" fmla="*/ 0 w 377341"/>
              <a:gd name="connsiteY0" fmla="*/ 0 h 1030111"/>
              <a:gd name="connsiteX1" fmla="*/ 225778 w 377341"/>
              <a:gd name="connsiteY1" fmla="*/ 127000 h 1030111"/>
              <a:gd name="connsiteX2" fmla="*/ 366889 w 377341"/>
              <a:gd name="connsiteY2" fmla="*/ 451556 h 1030111"/>
              <a:gd name="connsiteX3" fmla="*/ 366889 w 377341"/>
              <a:gd name="connsiteY3" fmla="*/ 1030111 h 1030111"/>
            </a:gdLst>
            <a:ahLst/>
            <a:cxnLst>
              <a:cxn ang="0">
                <a:pos x="connsiteX0" y="connsiteY0"/>
              </a:cxn>
              <a:cxn ang="0">
                <a:pos x="connsiteX1" y="connsiteY1"/>
              </a:cxn>
              <a:cxn ang="0">
                <a:pos x="connsiteX2" y="connsiteY2"/>
              </a:cxn>
              <a:cxn ang="0">
                <a:pos x="connsiteX3" y="connsiteY3"/>
              </a:cxn>
            </a:cxnLst>
            <a:rect l="l" t="t" r="r" b="b"/>
            <a:pathLst>
              <a:path w="377341" h="1030111">
                <a:moveTo>
                  <a:pt x="0" y="0"/>
                </a:moveTo>
                <a:cubicBezTo>
                  <a:pt x="82315" y="25870"/>
                  <a:pt x="164630" y="51741"/>
                  <a:pt x="225778" y="127000"/>
                </a:cubicBezTo>
                <a:cubicBezTo>
                  <a:pt x="286926" y="202259"/>
                  <a:pt x="343371" y="301038"/>
                  <a:pt x="366889" y="451556"/>
                </a:cubicBezTo>
                <a:cubicBezTo>
                  <a:pt x="390407" y="602074"/>
                  <a:pt x="366889" y="1030111"/>
                  <a:pt x="366889" y="1030111"/>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96" name="Rectangle 295"/>
          <p:cNvSpPr/>
          <p:nvPr/>
        </p:nvSpPr>
        <p:spPr bwMode="auto">
          <a:xfrm>
            <a:off x="7146687" y="4050353"/>
            <a:ext cx="106716" cy="79480"/>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97" name="Rectangle 296"/>
          <p:cNvSpPr/>
          <p:nvPr/>
        </p:nvSpPr>
        <p:spPr bwMode="auto">
          <a:xfrm>
            <a:off x="7951967" y="4050353"/>
            <a:ext cx="106716" cy="79480"/>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98" name="Rectangle 297"/>
          <p:cNvSpPr/>
          <p:nvPr/>
        </p:nvSpPr>
        <p:spPr bwMode="auto">
          <a:xfrm>
            <a:off x="8421016" y="4057050"/>
            <a:ext cx="106716" cy="79480"/>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299" name="Rectangle 298"/>
          <p:cNvSpPr/>
          <p:nvPr/>
        </p:nvSpPr>
        <p:spPr bwMode="auto">
          <a:xfrm>
            <a:off x="7439917" y="3921740"/>
            <a:ext cx="106716" cy="79480"/>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300" name="Rectangle 299"/>
          <p:cNvSpPr/>
          <p:nvPr/>
        </p:nvSpPr>
        <p:spPr bwMode="auto">
          <a:xfrm>
            <a:off x="7206134" y="4332561"/>
            <a:ext cx="106716" cy="79480"/>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301" name="Freeform 300"/>
          <p:cNvSpPr/>
          <p:nvPr/>
        </p:nvSpPr>
        <p:spPr>
          <a:xfrm>
            <a:off x="7311289" y="4006397"/>
            <a:ext cx="174223" cy="373701"/>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pPr>
              <a:defRPr/>
            </a:pPr>
            <a:endParaRPr lang="en-US" kern="0">
              <a:solidFill>
                <a:srgbClr val="FF0000"/>
              </a:solidFill>
              <a:ea typeface=""/>
              <a:cs typeface=""/>
            </a:endParaRPr>
          </a:p>
        </p:txBody>
      </p:sp>
      <p:sp>
        <p:nvSpPr>
          <p:cNvPr id="302" name="Freeform 301"/>
          <p:cNvSpPr/>
          <p:nvPr/>
        </p:nvSpPr>
        <p:spPr>
          <a:xfrm>
            <a:off x="7489662" y="3701664"/>
            <a:ext cx="107924" cy="214317"/>
          </a:xfrm>
          <a:custGeom>
            <a:avLst/>
            <a:gdLst>
              <a:gd name="connsiteX0" fmla="*/ 0 w 371040"/>
              <a:gd name="connsiteY0" fmla="*/ 913211 h 913211"/>
              <a:gd name="connsiteX1" fmla="*/ 71354 w 371040"/>
              <a:gd name="connsiteY1" fmla="*/ 485143 h 913211"/>
              <a:gd name="connsiteX2" fmla="*/ 185520 w 371040"/>
              <a:gd name="connsiteY2" fmla="*/ 356723 h 913211"/>
              <a:gd name="connsiteX3" fmla="*/ 371040 w 371040"/>
              <a:gd name="connsiteY3" fmla="*/ 0 h 913211"/>
            </a:gdLst>
            <a:ahLst/>
            <a:cxnLst>
              <a:cxn ang="0">
                <a:pos x="connsiteX0" y="connsiteY0"/>
              </a:cxn>
              <a:cxn ang="0">
                <a:pos x="connsiteX1" y="connsiteY1"/>
              </a:cxn>
              <a:cxn ang="0">
                <a:pos x="connsiteX2" y="connsiteY2"/>
              </a:cxn>
              <a:cxn ang="0">
                <a:pos x="connsiteX3" y="connsiteY3"/>
              </a:cxn>
            </a:cxnLst>
            <a:rect l="l" t="t" r="r" b="b"/>
            <a:pathLst>
              <a:path w="371040" h="913211">
                <a:moveTo>
                  <a:pt x="0" y="913211"/>
                </a:moveTo>
                <a:cubicBezTo>
                  <a:pt x="20217" y="745551"/>
                  <a:pt x="40434" y="577891"/>
                  <a:pt x="71354" y="485143"/>
                </a:cubicBezTo>
                <a:cubicBezTo>
                  <a:pt x="102274" y="392395"/>
                  <a:pt x="135572" y="437580"/>
                  <a:pt x="185520" y="356723"/>
                </a:cubicBezTo>
                <a:cubicBezTo>
                  <a:pt x="235468" y="275866"/>
                  <a:pt x="371040" y="0"/>
                  <a:pt x="371040"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303" name="Rectangle 302"/>
          <p:cNvSpPr/>
          <p:nvPr/>
        </p:nvSpPr>
        <p:spPr bwMode="auto">
          <a:xfrm>
            <a:off x="7177080" y="3766630"/>
            <a:ext cx="106716" cy="79480"/>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304" name="Freeform 303"/>
          <p:cNvSpPr/>
          <p:nvPr/>
        </p:nvSpPr>
        <p:spPr>
          <a:xfrm>
            <a:off x="7236458" y="3544213"/>
            <a:ext cx="429199" cy="214372"/>
          </a:xfrm>
          <a:custGeom>
            <a:avLst/>
            <a:gdLst>
              <a:gd name="connsiteX0" fmla="*/ 0 w 2226241"/>
              <a:gd name="connsiteY0" fmla="*/ 913445 h 913445"/>
              <a:gd name="connsiteX1" fmla="*/ 456664 w 2226241"/>
              <a:gd name="connsiteY1" fmla="*/ 199999 h 913445"/>
              <a:gd name="connsiteX2" fmla="*/ 913329 w 2226241"/>
              <a:gd name="connsiteY2" fmla="*/ 28772 h 913445"/>
              <a:gd name="connsiteX3" fmla="*/ 2226241 w 2226241"/>
              <a:gd name="connsiteY3" fmla="*/ 234 h 913445"/>
            </a:gdLst>
            <a:ahLst/>
            <a:cxnLst>
              <a:cxn ang="0">
                <a:pos x="connsiteX0" y="connsiteY0"/>
              </a:cxn>
              <a:cxn ang="0">
                <a:pos x="connsiteX1" y="connsiteY1"/>
              </a:cxn>
              <a:cxn ang="0">
                <a:pos x="connsiteX2" y="connsiteY2"/>
              </a:cxn>
              <a:cxn ang="0">
                <a:pos x="connsiteX3" y="connsiteY3"/>
              </a:cxn>
            </a:cxnLst>
            <a:rect l="l" t="t" r="r" b="b"/>
            <a:pathLst>
              <a:path w="2226241" h="913445">
                <a:moveTo>
                  <a:pt x="0" y="913445"/>
                </a:moveTo>
                <a:cubicBezTo>
                  <a:pt x="152221" y="630444"/>
                  <a:pt x="304443" y="347444"/>
                  <a:pt x="456664" y="199999"/>
                </a:cubicBezTo>
                <a:cubicBezTo>
                  <a:pt x="608885" y="52554"/>
                  <a:pt x="618400" y="62066"/>
                  <a:pt x="913329" y="28772"/>
                </a:cubicBezTo>
                <a:cubicBezTo>
                  <a:pt x="1208258" y="-4522"/>
                  <a:pt x="2226241" y="234"/>
                  <a:pt x="2226241" y="234"/>
                </a:cubicBezTo>
              </a:path>
            </a:pathLst>
          </a:custGeom>
          <a:ln>
            <a:solidFill>
              <a:srgbClr val="FF5D5D"/>
            </a:solidFill>
          </a:ln>
        </p:spPr>
        <p:txBody>
          <a:bodyPr vert="horz" wrap="none" lIns="107950" tIns="53975" rIns="107950" bIns="53975" numCol="1" rtlCol="0" anchor="ctr" anchorCtr="0" compatLnSpc="1">
            <a:prstTxWarp prst="textNoShape">
              <a:avLst/>
            </a:prstTxWarp>
          </a:bodyPr>
          <a:lstStyle/>
          <a:p>
            <a:pPr>
              <a:defRPr/>
            </a:pPr>
            <a:endParaRPr lang="en-US" kern="0">
              <a:solidFill>
                <a:srgbClr val="000000"/>
              </a:solidFill>
              <a:ea typeface=""/>
              <a:cs typeface=""/>
            </a:endParaRPr>
          </a:p>
        </p:txBody>
      </p:sp>
      <p:sp>
        <p:nvSpPr>
          <p:cNvPr id="305" name="TextBox 304"/>
          <p:cNvSpPr txBox="1"/>
          <p:nvPr/>
        </p:nvSpPr>
        <p:spPr>
          <a:xfrm>
            <a:off x="687409" y="2321928"/>
            <a:ext cx="551397" cy="415498"/>
          </a:xfrm>
          <a:prstGeom prst="rect">
            <a:avLst/>
          </a:prstGeom>
          <a:noFill/>
        </p:spPr>
        <p:txBody>
          <a:bodyPr wrap="square" rtlCol="0">
            <a:spAutoFit/>
          </a:bodyPr>
          <a:lstStyle/>
          <a:p>
            <a:pPr fontAlgn="auto">
              <a:spcBef>
                <a:spcPts val="0"/>
              </a:spcBef>
              <a:spcAft>
                <a:spcPts val="0"/>
              </a:spcAft>
              <a:defRPr/>
            </a:pPr>
            <a:r>
              <a:rPr lang="en-US" sz="1050" b="0" kern="0" dirty="0">
                <a:solidFill>
                  <a:sysClr val="windowText" lastClr="000000"/>
                </a:solidFill>
                <a:latin typeface="Arial"/>
                <a:ea typeface=""/>
                <a:cs typeface=""/>
              </a:rPr>
              <a:t>My </a:t>
            </a:r>
            <a:br>
              <a:rPr lang="en-US" sz="1050" b="0" kern="0" dirty="0">
                <a:solidFill>
                  <a:sysClr val="windowText" lastClr="000000"/>
                </a:solidFill>
                <a:latin typeface="Arial"/>
                <a:ea typeface=""/>
                <a:cs typeface=""/>
              </a:rPr>
            </a:br>
            <a:r>
              <a:rPr lang="en-US" sz="1050" b="0" kern="0" dirty="0">
                <a:solidFill>
                  <a:sysClr val="windowText" lastClr="000000"/>
                </a:solidFill>
                <a:latin typeface="Arial"/>
                <a:ea typeface=""/>
                <a:cs typeface=""/>
              </a:rPr>
              <a:t>Team</a:t>
            </a:r>
          </a:p>
        </p:txBody>
      </p:sp>
      <p:sp>
        <p:nvSpPr>
          <p:cNvPr id="306" name="TextBox 305"/>
          <p:cNvSpPr txBox="1"/>
          <p:nvPr/>
        </p:nvSpPr>
        <p:spPr>
          <a:xfrm>
            <a:off x="631091" y="3684083"/>
            <a:ext cx="551397" cy="415498"/>
          </a:xfrm>
          <a:prstGeom prst="rect">
            <a:avLst/>
          </a:prstGeom>
          <a:noFill/>
        </p:spPr>
        <p:txBody>
          <a:bodyPr wrap="square" rtlCol="0">
            <a:spAutoFit/>
          </a:bodyPr>
          <a:lstStyle/>
          <a:p>
            <a:pPr fontAlgn="auto">
              <a:spcBef>
                <a:spcPts val="0"/>
              </a:spcBef>
              <a:spcAft>
                <a:spcPts val="0"/>
              </a:spcAft>
              <a:defRPr/>
            </a:pPr>
            <a:r>
              <a:rPr lang="en-US" sz="1050" b="0" kern="0" dirty="0">
                <a:solidFill>
                  <a:sysClr val="windowText" lastClr="000000"/>
                </a:solidFill>
                <a:latin typeface="Arial"/>
                <a:ea typeface=""/>
                <a:cs typeface=""/>
              </a:rPr>
              <a:t>My </a:t>
            </a:r>
            <a:br>
              <a:rPr lang="en-US" sz="1050" b="0" kern="0" dirty="0">
                <a:solidFill>
                  <a:sysClr val="windowText" lastClr="000000"/>
                </a:solidFill>
                <a:latin typeface="Arial"/>
                <a:ea typeface=""/>
                <a:cs typeface=""/>
              </a:rPr>
            </a:br>
            <a:r>
              <a:rPr lang="en-US" sz="1050" b="0" kern="0" dirty="0">
                <a:solidFill>
                  <a:sysClr val="windowText" lastClr="000000"/>
                </a:solidFill>
                <a:latin typeface="Arial"/>
                <a:ea typeface=""/>
                <a:cs typeface=""/>
              </a:rPr>
              <a:t>Team</a:t>
            </a:r>
          </a:p>
        </p:txBody>
      </p:sp>
      <p:sp>
        <p:nvSpPr>
          <p:cNvPr id="307" name="TextBox 306"/>
          <p:cNvSpPr txBox="1"/>
          <p:nvPr/>
        </p:nvSpPr>
        <p:spPr>
          <a:xfrm>
            <a:off x="624298" y="4137325"/>
            <a:ext cx="551397" cy="415498"/>
          </a:xfrm>
          <a:prstGeom prst="rect">
            <a:avLst/>
          </a:prstGeom>
          <a:noFill/>
        </p:spPr>
        <p:txBody>
          <a:bodyPr wrap="square" rtlCol="0">
            <a:spAutoFit/>
          </a:bodyPr>
          <a:lstStyle/>
          <a:p>
            <a:pPr fontAlgn="auto">
              <a:spcBef>
                <a:spcPts val="0"/>
              </a:spcBef>
              <a:spcAft>
                <a:spcPts val="0"/>
              </a:spcAft>
              <a:defRPr/>
            </a:pPr>
            <a:r>
              <a:rPr lang="en-US" sz="1050" b="0" kern="0" dirty="0">
                <a:solidFill>
                  <a:sysClr val="windowText" lastClr="000000"/>
                </a:solidFill>
                <a:latin typeface="Arial"/>
                <a:ea typeface=""/>
                <a:cs typeface=""/>
              </a:rPr>
              <a:t>My </a:t>
            </a:r>
            <a:br>
              <a:rPr lang="en-US" sz="1050" b="0" kern="0" dirty="0">
                <a:solidFill>
                  <a:sysClr val="windowText" lastClr="000000"/>
                </a:solidFill>
                <a:latin typeface="Arial"/>
                <a:ea typeface=""/>
                <a:cs typeface=""/>
              </a:rPr>
            </a:br>
            <a:r>
              <a:rPr lang="en-US" sz="1050" b="0" kern="0" dirty="0">
                <a:solidFill>
                  <a:sysClr val="windowText" lastClr="000000"/>
                </a:solidFill>
                <a:latin typeface="Arial"/>
                <a:ea typeface=""/>
                <a:cs typeface=""/>
              </a:rPr>
              <a:t>Team</a:t>
            </a:r>
          </a:p>
        </p:txBody>
      </p:sp>
      <p:pic>
        <p:nvPicPr>
          <p:cNvPr id="79" name="Picture 78" descr="sticky-orange.png"/>
          <p:cNvPicPr preferRelativeResize="0">
            <a:picLocks/>
          </p:cNvPicPr>
          <p:nvPr/>
        </p:nvPicPr>
        <p:blipFill>
          <a:blip r:embed="rId7" cstate="email">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819337" y="2882885"/>
            <a:ext cx="537175" cy="352456"/>
          </a:xfrm>
          <a:prstGeom prst="rect">
            <a:avLst/>
          </a:prstGeom>
        </p:spPr>
      </p:pic>
      <p:sp>
        <p:nvSpPr>
          <p:cNvPr id="96" name="TextBox 95"/>
          <p:cNvSpPr txBox="1"/>
          <p:nvPr/>
        </p:nvSpPr>
        <p:spPr>
          <a:xfrm>
            <a:off x="821828" y="2917810"/>
            <a:ext cx="551397" cy="307777"/>
          </a:xfrm>
          <a:prstGeom prst="rect">
            <a:avLst/>
          </a:prstGeom>
          <a:noFill/>
        </p:spPr>
        <p:txBody>
          <a:bodyPr wrap="square" rtlCol="0">
            <a:spAutoFit/>
          </a:bodyPr>
          <a:lstStyle/>
          <a:p>
            <a:pPr fontAlgn="auto">
              <a:spcBef>
                <a:spcPts val="0"/>
              </a:spcBef>
              <a:spcAft>
                <a:spcPts val="0"/>
              </a:spcAft>
              <a:defRPr/>
            </a:pPr>
            <a:r>
              <a:rPr lang="en-US" sz="700" b="0" kern="0" dirty="0">
                <a:solidFill>
                  <a:sysClr val="windowText" lastClr="000000"/>
                </a:solidFill>
                <a:latin typeface="Arial"/>
                <a:ea typeface=""/>
                <a:cs typeface=""/>
              </a:rPr>
              <a:t>My </a:t>
            </a:r>
            <a:br>
              <a:rPr lang="en-US" sz="700" b="0" kern="0" dirty="0">
                <a:solidFill>
                  <a:sysClr val="windowText" lastClr="000000"/>
                </a:solidFill>
                <a:latin typeface="Arial"/>
                <a:ea typeface=""/>
                <a:cs typeface=""/>
              </a:rPr>
            </a:br>
            <a:r>
              <a:rPr lang="en-US" sz="700" b="0" kern="0" dirty="0">
                <a:solidFill>
                  <a:sysClr val="windowText" lastClr="000000"/>
                </a:solidFill>
                <a:latin typeface="Arial"/>
                <a:ea typeface=""/>
                <a:cs typeface=""/>
              </a:rPr>
              <a:t>Feature</a:t>
            </a:r>
          </a:p>
        </p:txBody>
      </p:sp>
    </p:spTree>
    <p:extLst>
      <p:ext uri="{BB962C8B-B14F-4D97-AF65-F5344CB8AC3E}">
        <p14:creationId xmlns:p14="http://schemas.microsoft.com/office/powerpoint/2010/main" val="82151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6">
                                            <p:txEl>
                                              <p:pRg st="0" end="0"/>
                                            </p:txEl>
                                          </p:spTgt>
                                        </p:tgtEl>
                                        <p:attrNameLst>
                                          <p:attrName>style.visibility</p:attrName>
                                        </p:attrNameLst>
                                      </p:cBhvr>
                                      <p:to>
                                        <p:strVal val="visible"/>
                                      </p:to>
                                    </p:set>
                                    <p:animEffect transition="in" filter="fade">
                                      <p:cBhvr>
                                        <p:cTn id="17" dur="500"/>
                                        <p:tgtEl>
                                          <p:spTgt spid="96">
                                            <p:txEl>
                                              <p:pRg st="0" end="0"/>
                                            </p:txEl>
                                          </p:spTgt>
                                        </p:tgtEl>
                                      </p:cBhvr>
                                    </p:animEffect>
                                  </p:childTnLst>
                                </p:cTn>
                              </p:par>
                            </p:childTnLst>
                          </p:cTn>
                        </p:par>
                        <p:par>
                          <p:cTn id="18" fill="hold">
                            <p:stCondLst>
                              <p:cond delay="1000"/>
                            </p:stCondLst>
                            <p:childTnLst>
                              <p:par>
                                <p:cTn id="19" presetID="42" presetClass="path" presetSubtype="0" accel="50000" decel="50000" fill="hold" grpId="0" nodeType="afterEffect">
                                  <p:stCondLst>
                                    <p:cond delay="0"/>
                                  </p:stCondLst>
                                  <p:childTnLst>
                                    <p:animMotion origin="layout" path="M 3.05556E-6 1.11111E-6 L 0.07326 0.00903 " pathEditMode="relative" rAng="0" ptsTypes="AA">
                                      <p:cBhvr>
                                        <p:cTn id="20" dur="2000" fill="hold"/>
                                        <p:tgtEl>
                                          <p:spTgt spid="96">
                                            <p:txEl>
                                              <p:pRg st="0" end="0"/>
                                            </p:txEl>
                                          </p:spTgt>
                                        </p:tgtEl>
                                        <p:attrNameLst>
                                          <p:attrName>ppt_x</p:attrName>
                                          <p:attrName>ppt_y</p:attrName>
                                        </p:attrNameLst>
                                      </p:cBhvr>
                                      <p:rCtr x="3663" y="440"/>
                                    </p:animMotion>
                                  </p:childTnLst>
                                </p:cTn>
                              </p:par>
                              <p:par>
                                <p:cTn id="21" presetID="42" presetClass="path" presetSubtype="0" accel="50000" decel="50000" fill="hold" nodeType="withEffect">
                                  <p:stCondLst>
                                    <p:cond delay="0"/>
                                  </p:stCondLst>
                                  <p:childTnLst>
                                    <p:animMotion origin="layout" path="M 3.05556E-6 1.48148E-6 L 0.07326 0.01065 " pathEditMode="relative" rAng="0" ptsTypes="AA">
                                      <p:cBhvr>
                                        <p:cTn id="22" dur="2000" fill="hold"/>
                                        <p:tgtEl>
                                          <p:spTgt spid="79"/>
                                        </p:tgtEl>
                                        <p:attrNameLst>
                                          <p:attrName>ppt_x</p:attrName>
                                          <p:attrName>ppt_y</p:attrName>
                                        </p:attrNameLst>
                                      </p:cBhvr>
                                      <p:rCtr x="3663" y="532"/>
                                    </p:animMotion>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95">
                                            <p:txEl>
                                              <p:pRg st="0" end="0"/>
                                            </p:txEl>
                                          </p:spTgt>
                                        </p:tgtEl>
                                        <p:attrNameLst>
                                          <p:attrName>style.visibility</p:attrName>
                                        </p:attrNameLst>
                                      </p:cBhvr>
                                      <p:to>
                                        <p:strVal val="visible"/>
                                      </p:to>
                                    </p:set>
                                    <p:animEffect transition="in" filter="fade">
                                      <p:cBhvr>
                                        <p:cTn id="26" dur="500"/>
                                        <p:tgtEl>
                                          <p:spTgt spid="95">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fade">
                                      <p:cBhvr>
                                        <p:cTn id="29" dur="500"/>
                                        <p:tgtEl>
                                          <p:spTgt spid="97"/>
                                        </p:tgtEl>
                                      </p:cBhvr>
                                    </p:animEffect>
                                  </p:childTnLst>
                                </p:cTn>
                              </p:par>
                              <p:par>
                                <p:cTn id="30" presetID="10" presetClass="entr" presetSubtype="0" fill="hold"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fade">
                                      <p:cBhvr>
                                        <p:cTn id="37" dur="500"/>
                                        <p:tgtEl>
                                          <p:spTgt spid="105"/>
                                        </p:tgtEl>
                                      </p:cBhvr>
                                    </p:animEffect>
                                  </p:childTnLst>
                                </p:cTn>
                              </p:par>
                              <p:par>
                                <p:cTn id="38" presetID="10" presetClass="entr" presetSubtype="0" fill="hold" nodeType="with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fade">
                                      <p:cBhvr>
                                        <p:cTn id="40" dur="500"/>
                                        <p:tgtEl>
                                          <p:spTgt spid="10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fade">
                                      <p:cBhvr>
                                        <p:cTn id="43" dur="500"/>
                                        <p:tgtEl>
                                          <p:spTgt spid="8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500"/>
                                        <p:tgtEl>
                                          <p:spTgt spid="87"/>
                                        </p:tgtEl>
                                      </p:cBhvr>
                                    </p:animEffect>
                                  </p:childTnLst>
                                </p:cTn>
                              </p:par>
                              <p:par>
                                <p:cTn id="47" presetID="10" presetClass="entr" presetSubtype="0" fill="hold" nodeType="withEffect">
                                  <p:stCondLst>
                                    <p:cond delay="0"/>
                                  </p:stCondLst>
                                  <p:childTnLst>
                                    <p:set>
                                      <p:cBhvr>
                                        <p:cTn id="48" dur="1" fill="hold">
                                          <p:stCondLst>
                                            <p:cond delay="0"/>
                                          </p:stCondLst>
                                        </p:cTn>
                                        <p:tgtEl>
                                          <p:spTgt spid="93"/>
                                        </p:tgtEl>
                                        <p:attrNameLst>
                                          <p:attrName>style.visibility</p:attrName>
                                        </p:attrNameLst>
                                      </p:cBhvr>
                                      <p:to>
                                        <p:strVal val="visible"/>
                                      </p:to>
                                    </p:set>
                                    <p:animEffect transition="in" filter="fade">
                                      <p:cBhvr>
                                        <p:cTn id="49" dur="500"/>
                                        <p:tgtEl>
                                          <p:spTgt spid="93"/>
                                        </p:tgtEl>
                                      </p:cBhvr>
                                    </p:animEffect>
                                  </p:childTnLst>
                                </p:cTn>
                              </p:par>
                              <p:par>
                                <p:cTn id="50" presetID="10" presetClass="entr" presetSubtype="0" fill="hold" nodeType="withEffect">
                                  <p:stCondLst>
                                    <p:cond delay="0"/>
                                  </p:stCondLst>
                                  <p:childTnLst>
                                    <p:set>
                                      <p:cBhvr>
                                        <p:cTn id="51" dur="1" fill="hold">
                                          <p:stCondLst>
                                            <p:cond delay="0"/>
                                          </p:stCondLst>
                                        </p:cTn>
                                        <p:tgtEl>
                                          <p:spTgt spid="89"/>
                                        </p:tgtEl>
                                        <p:attrNameLst>
                                          <p:attrName>style.visibility</p:attrName>
                                        </p:attrNameLst>
                                      </p:cBhvr>
                                      <p:to>
                                        <p:strVal val="visible"/>
                                      </p:to>
                                    </p:set>
                                    <p:animEffect transition="in" filter="fade">
                                      <p:cBhvr>
                                        <p:cTn id="52" dur="500"/>
                                        <p:tgtEl>
                                          <p:spTgt spid="89"/>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500"/>
                                        <p:tgtEl>
                                          <p:spTgt spid="6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500"/>
                                        <p:tgtEl>
                                          <p:spTgt spid="113"/>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19"/>
                                        </p:tgtEl>
                                        <p:attrNameLst>
                                          <p:attrName>style.visibility</p:attrName>
                                        </p:attrNameLst>
                                      </p:cBhvr>
                                      <p:to>
                                        <p:strVal val="visible"/>
                                      </p:to>
                                    </p:set>
                                    <p:animEffect transition="in" filter="fade">
                                      <p:cBhvr>
                                        <p:cTn id="65" dur="500"/>
                                        <p:tgtEl>
                                          <p:spTgt spid="119"/>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10"/>
                                        </p:tgtEl>
                                        <p:attrNameLst>
                                          <p:attrName>style.visibility</p:attrName>
                                        </p:attrNameLst>
                                      </p:cBhvr>
                                      <p:to>
                                        <p:strVal val="visible"/>
                                      </p:to>
                                    </p:set>
                                    <p:animEffect transition="in" filter="fade">
                                      <p:cBhvr>
                                        <p:cTn id="69" dur="500"/>
                                        <p:tgtEl>
                                          <p:spTgt spid="110"/>
                                        </p:tgtEl>
                                      </p:cBhvr>
                                    </p:animEffect>
                                  </p:childTnLst>
                                </p:cTn>
                              </p:par>
                            </p:childTnLst>
                          </p:cTn>
                        </p:par>
                        <p:par>
                          <p:cTn id="70" fill="hold">
                            <p:stCondLst>
                              <p:cond delay="1500"/>
                            </p:stCondLst>
                            <p:childTnLst>
                              <p:par>
                                <p:cTn id="71" presetID="10" presetClass="entr" presetSubtype="0" fill="hold" nodeType="afterEffect">
                                  <p:stCondLst>
                                    <p:cond delay="0"/>
                                  </p:stCondLst>
                                  <p:childTnLst>
                                    <p:set>
                                      <p:cBhvr>
                                        <p:cTn id="72" dur="1" fill="hold">
                                          <p:stCondLst>
                                            <p:cond delay="0"/>
                                          </p:stCondLst>
                                        </p:cTn>
                                        <p:tgtEl>
                                          <p:spTgt spid="114"/>
                                        </p:tgtEl>
                                        <p:attrNameLst>
                                          <p:attrName>style.visibility</p:attrName>
                                        </p:attrNameLst>
                                      </p:cBhvr>
                                      <p:to>
                                        <p:strVal val="visible"/>
                                      </p:to>
                                    </p:set>
                                    <p:animEffect transition="in" filter="fade">
                                      <p:cBhvr>
                                        <p:cTn id="73" dur="500"/>
                                        <p:tgtEl>
                                          <p:spTgt spid="114"/>
                                        </p:tgtEl>
                                      </p:cBhvr>
                                    </p:animEffect>
                                  </p:childTnLst>
                                </p:cTn>
                              </p:par>
                            </p:childTnLst>
                          </p:cTn>
                        </p:par>
                        <p:par>
                          <p:cTn id="74" fill="hold">
                            <p:stCondLst>
                              <p:cond delay="2000"/>
                            </p:stCondLst>
                            <p:childTnLst>
                              <p:par>
                                <p:cTn id="75" presetID="10" presetClass="entr" presetSubtype="0" fill="hold" nodeType="afterEffect">
                                  <p:stCondLst>
                                    <p:cond delay="0"/>
                                  </p:stCondLst>
                                  <p:childTnLst>
                                    <p:set>
                                      <p:cBhvr>
                                        <p:cTn id="76" dur="1" fill="hold">
                                          <p:stCondLst>
                                            <p:cond delay="0"/>
                                          </p:stCondLst>
                                        </p:cTn>
                                        <p:tgtEl>
                                          <p:spTgt spid="116"/>
                                        </p:tgtEl>
                                        <p:attrNameLst>
                                          <p:attrName>style.visibility</p:attrName>
                                        </p:attrNameLst>
                                      </p:cBhvr>
                                      <p:to>
                                        <p:strVal val="visible"/>
                                      </p:to>
                                    </p:set>
                                    <p:animEffect transition="in" filter="fade">
                                      <p:cBhvr>
                                        <p:cTn id="77" dur="500"/>
                                        <p:tgtEl>
                                          <p:spTgt spid="116"/>
                                        </p:tgtEl>
                                      </p:cBhvr>
                                    </p:animEffect>
                                  </p:childTnLst>
                                </p:cTn>
                              </p:par>
                            </p:childTnLst>
                          </p:cTn>
                        </p:par>
                        <p:par>
                          <p:cTn id="78" fill="hold">
                            <p:stCondLst>
                              <p:cond delay="2500"/>
                            </p:stCondLst>
                            <p:childTnLst>
                              <p:par>
                                <p:cTn id="79" presetID="10" presetClass="entr" presetSubtype="0" fill="hold" nodeType="afterEffect">
                                  <p:stCondLst>
                                    <p:cond delay="0"/>
                                  </p:stCondLst>
                                  <p:childTnLst>
                                    <p:set>
                                      <p:cBhvr>
                                        <p:cTn id="80" dur="1" fill="hold">
                                          <p:stCondLst>
                                            <p:cond delay="0"/>
                                          </p:stCondLst>
                                        </p:cTn>
                                        <p:tgtEl>
                                          <p:spTgt spid="120"/>
                                        </p:tgtEl>
                                        <p:attrNameLst>
                                          <p:attrName>style.visibility</p:attrName>
                                        </p:attrNameLst>
                                      </p:cBhvr>
                                      <p:to>
                                        <p:strVal val="visible"/>
                                      </p:to>
                                    </p:set>
                                    <p:animEffect transition="in" filter="fade">
                                      <p:cBhvr>
                                        <p:cTn id="81" dur="500"/>
                                        <p:tgtEl>
                                          <p:spTgt spid="120"/>
                                        </p:tgtEl>
                                      </p:cBhvr>
                                    </p:animEffect>
                                  </p:childTnLst>
                                </p:cTn>
                              </p:par>
                            </p:childTnLst>
                          </p:cTn>
                        </p:par>
                        <p:par>
                          <p:cTn id="82" fill="hold">
                            <p:stCondLst>
                              <p:cond delay="3000"/>
                            </p:stCondLst>
                            <p:childTnLst>
                              <p:par>
                                <p:cTn id="83" presetID="10" presetClass="entr" presetSubtype="0" fill="hold" nodeType="afterEffect">
                                  <p:stCondLst>
                                    <p:cond delay="0"/>
                                  </p:stCondLst>
                                  <p:childTnLst>
                                    <p:set>
                                      <p:cBhvr>
                                        <p:cTn id="84" dur="1" fill="hold">
                                          <p:stCondLst>
                                            <p:cond delay="0"/>
                                          </p:stCondLst>
                                        </p:cTn>
                                        <p:tgtEl>
                                          <p:spTgt spid="118"/>
                                        </p:tgtEl>
                                        <p:attrNameLst>
                                          <p:attrName>style.visibility</p:attrName>
                                        </p:attrNameLst>
                                      </p:cBhvr>
                                      <p:to>
                                        <p:strVal val="visible"/>
                                      </p:to>
                                    </p:set>
                                    <p:animEffect transition="in" filter="fade">
                                      <p:cBhvr>
                                        <p:cTn id="85" dur="500"/>
                                        <p:tgtEl>
                                          <p:spTgt spid="118"/>
                                        </p:tgtEl>
                                      </p:cBhvr>
                                    </p:animEffect>
                                  </p:childTnLst>
                                </p:cTn>
                              </p:par>
                            </p:childTnLst>
                          </p:cTn>
                        </p:par>
                        <p:par>
                          <p:cTn id="86" fill="hold">
                            <p:stCondLst>
                              <p:cond delay="3500"/>
                            </p:stCondLst>
                            <p:childTnLst>
                              <p:par>
                                <p:cTn id="87" presetID="10" presetClass="entr" presetSubtype="0" fill="hold" nodeType="afterEffect">
                                  <p:stCondLst>
                                    <p:cond delay="0"/>
                                  </p:stCondLst>
                                  <p:childTnLst>
                                    <p:set>
                                      <p:cBhvr>
                                        <p:cTn id="88" dur="1" fill="hold">
                                          <p:stCondLst>
                                            <p:cond delay="0"/>
                                          </p:stCondLst>
                                        </p:cTn>
                                        <p:tgtEl>
                                          <p:spTgt spid="157"/>
                                        </p:tgtEl>
                                        <p:attrNameLst>
                                          <p:attrName>style.visibility</p:attrName>
                                        </p:attrNameLst>
                                      </p:cBhvr>
                                      <p:to>
                                        <p:strVal val="visible"/>
                                      </p:to>
                                    </p:set>
                                    <p:animEffect transition="in" filter="fade">
                                      <p:cBhvr>
                                        <p:cTn id="89" dur="500"/>
                                        <p:tgtEl>
                                          <p:spTgt spid="157"/>
                                        </p:tgtEl>
                                      </p:cBhvr>
                                    </p:animEffect>
                                  </p:childTnLst>
                                </p:cTn>
                              </p:par>
                            </p:childTnLst>
                          </p:cTn>
                        </p:par>
                        <p:par>
                          <p:cTn id="90" fill="hold">
                            <p:stCondLst>
                              <p:cond delay="4000"/>
                            </p:stCondLst>
                            <p:childTnLst>
                              <p:par>
                                <p:cTn id="91" presetID="10" presetClass="entr" presetSubtype="0" fill="hold" nodeType="afterEffect">
                                  <p:stCondLst>
                                    <p:cond delay="0"/>
                                  </p:stCondLst>
                                  <p:childTnLst>
                                    <p:set>
                                      <p:cBhvr>
                                        <p:cTn id="92" dur="1" fill="hold">
                                          <p:stCondLst>
                                            <p:cond delay="0"/>
                                          </p:stCondLst>
                                        </p:cTn>
                                        <p:tgtEl>
                                          <p:spTgt spid="126"/>
                                        </p:tgtEl>
                                        <p:attrNameLst>
                                          <p:attrName>style.visibility</p:attrName>
                                        </p:attrNameLst>
                                      </p:cBhvr>
                                      <p:to>
                                        <p:strVal val="visible"/>
                                      </p:to>
                                    </p:set>
                                    <p:animEffect transition="in" filter="fade">
                                      <p:cBhvr>
                                        <p:cTn id="93" dur="500"/>
                                        <p:tgtEl>
                                          <p:spTgt spid="126"/>
                                        </p:tgtEl>
                                      </p:cBhvr>
                                    </p:animEffect>
                                  </p:childTnLst>
                                </p:cTn>
                              </p:par>
                            </p:childTnLst>
                          </p:cTn>
                        </p:par>
                        <p:par>
                          <p:cTn id="94" fill="hold">
                            <p:stCondLst>
                              <p:cond delay="4500"/>
                            </p:stCondLst>
                            <p:childTnLst>
                              <p:par>
                                <p:cTn id="95" presetID="10" presetClass="entr" presetSubtype="0" fill="hold" nodeType="afterEffect">
                                  <p:stCondLst>
                                    <p:cond delay="0"/>
                                  </p:stCondLst>
                                  <p:childTnLst>
                                    <p:set>
                                      <p:cBhvr>
                                        <p:cTn id="96" dur="1" fill="hold">
                                          <p:stCondLst>
                                            <p:cond delay="0"/>
                                          </p:stCondLst>
                                        </p:cTn>
                                        <p:tgtEl>
                                          <p:spTgt spid="115"/>
                                        </p:tgtEl>
                                        <p:attrNameLst>
                                          <p:attrName>style.visibility</p:attrName>
                                        </p:attrNameLst>
                                      </p:cBhvr>
                                      <p:to>
                                        <p:strVal val="visible"/>
                                      </p:to>
                                    </p:set>
                                    <p:animEffect transition="in" filter="fade">
                                      <p:cBhvr>
                                        <p:cTn id="97" dur="500"/>
                                        <p:tgtEl>
                                          <p:spTgt spid="115"/>
                                        </p:tgtEl>
                                      </p:cBhvr>
                                    </p:animEffect>
                                  </p:childTnLst>
                                </p:cTn>
                              </p:par>
                            </p:childTnLst>
                          </p:cTn>
                        </p:par>
                        <p:par>
                          <p:cTn id="98" fill="hold">
                            <p:stCondLst>
                              <p:cond delay="5000"/>
                            </p:stCondLst>
                            <p:childTnLst>
                              <p:par>
                                <p:cTn id="99" presetID="10" presetClass="entr" presetSubtype="0" fill="hold" nodeType="afterEffect">
                                  <p:stCondLst>
                                    <p:cond delay="0"/>
                                  </p:stCondLst>
                                  <p:childTnLst>
                                    <p:set>
                                      <p:cBhvr>
                                        <p:cTn id="100" dur="1" fill="hold">
                                          <p:stCondLst>
                                            <p:cond delay="0"/>
                                          </p:stCondLst>
                                        </p:cTn>
                                        <p:tgtEl>
                                          <p:spTgt spid="111"/>
                                        </p:tgtEl>
                                        <p:attrNameLst>
                                          <p:attrName>style.visibility</p:attrName>
                                        </p:attrNameLst>
                                      </p:cBhvr>
                                      <p:to>
                                        <p:strVal val="visible"/>
                                      </p:to>
                                    </p:set>
                                    <p:animEffect transition="in" filter="fade">
                                      <p:cBhvr>
                                        <p:cTn id="101" dur="500"/>
                                        <p:tgtEl>
                                          <p:spTgt spid="111"/>
                                        </p:tgtEl>
                                      </p:cBhvr>
                                    </p:animEffect>
                                  </p:childTnLst>
                                </p:cTn>
                              </p:par>
                            </p:childTnLst>
                          </p:cTn>
                        </p:par>
                        <p:par>
                          <p:cTn id="102" fill="hold">
                            <p:stCondLst>
                              <p:cond delay="5500"/>
                            </p:stCondLst>
                            <p:childTnLst>
                              <p:par>
                                <p:cTn id="103" presetID="10" presetClass="entr" presetSubtype="0" fill="hold" nodeType="afterEffect">
                                  <p:stCondLst>
                                    <p:cond delay="0"/>
                                  </p:stCondLst>
                                  <p:childTnLst>
                                    <p:set>
                                      <p:cBhvr>
                                        <p:cTn id="104" dur="1" fill="hold">
                                          <p:stCondLst>
                                            <p:cond delay="0"/>
                                          </p:stCondLst>
                                        </p:cTn>
                                        <p:tgtEl>
                                          <p:spTgt spid="117"/>
                                        </p:tgtEl>
                                        <p:attrNameLst>
                                          <p:attrName>style.visibility</p:attrName>
                                        </p:attrNameLst>
                                      </p:cBhvr>
                                      <p:to>
                                        <p:strVal val="visible"/>
                                      </p:to>
                                    </p:set>
                                    <p:animEffect transition="in" filter="fade">
                                      <p:cBhvr>
                                        <p:cTn id="105" dur="500"/>
                                        <p:tgtEl>
                                          <p:spTgt spid="117"/>
                                        </p:tgtEl>
                                      </p:cBhvr>
                                    </p:animEffect>
                                  </p:childTnLst>
                                </p:cTn>
                              </p:par>
                            </p:childTnLst>
                          </p:cTn>
                        </p:par>
                        <p:par>
                          <p:cTn id="106" fill="hold">
                            <p:stCondLst>
                              <p:cond delay="6000"/>
                            </p:stCondLst>
                            <p:childTnLst>
                              <p:par>
                                <p:cTn id="107" presetID="10" presetClass="entr" presetSubtype="0" fill="hold" nodeType="afterEffect">
                                  <p:stCondLst>
                                    <p:cond delay="0"/>
                                  </p:stCondLst>
                                  <p:childTnLst>
                                    <p:set>
                                      <p:cBhvr>
                                        <p:cTn id="108" dur="1" fill="hold">
                                          <p:stCondLst>
                                            <p:cond delay="0"/>
                                          </p:stCondLst>
                                        </p:cTn>
                                        <p:tgtEl>
                                          <p:spTgt spid="127"/>
                                        </p:tgtEl>
                                        <p:attrNameLst>
                                          <p:attrName>style.visibility</p:attrName>
                                        </p:attrNameLst>
                                      </p:cBhvr>
                                      <p:to>
                                        <p:strVal val="visible"/>
                                      </p:to>
                                    </p:set>
                                    <p:animEffect transition="in" filter="fade">
                                      <p:cBhvr>
                                        <p:cTn id="109" dur="500"/>
                                        <p:tgtEl>
                                          <p:spTgt spid="127"/>
                                        </p:tgtEl>
                                      </p:cBhvr>
                                    </p:animEffect>
                                  </p:childTnLst>
                                </p:cTn>
                              </p:par>
                            </p:childTnLst>
                          </p:cTn>
                        </p:par>
                        <p:par>
                          <p:cTn id="110" fill="hold">
                            <p:stCondLst>
                              <p:cond delay="6500"/>
                            </p:stCondLst>
                            <p:childTnLst>
                              <p:par>
                                <p:cTn id="111" presetID="10" presetClass="entr" presetSubtype="0" fill="hold" nodeType="afterEffect">
                                  <p:stCondLst>
                                    <p:cond delay="0"/>
                                  </p:stCondLst>
                                  <p:childTnLst>
                                    <p:set>
                                      <p:cBhvr>
                                        <p:cTn id="112" dur="1" fill="hold">
                                          <p:stCondLst>
                                            <p:cond delay="0"/>
                                          </p:stCondLst>
                                        </p:cTn>
                                        <p:tgtEl>
                                          <p:spTgt spid="128"/>
                                        </p:tgtEl>
                                        <p:attrNameLst>
                                          <p:attrName>style.visibility</p:attrName>
                                        </p:attrNameLst>
                                      </p:cBhvr>
                                      <p:to>
                                        <p:strVal val="visible"/>
                                      </p:to>
                                    </p:set>
                                    <p:animEffect transition="in" filter="fade">
                                      <p:cBhvr>
                                        <p:cTn id="113" dur="500"/>
                                        <p:tgtEl>
                                          <p:spTgt spid="128"/>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229"/>
                                        </p:tgtEl>
                                        <p:attrNameLst>
                                          <p:attrName>style.visibility</p:attrName>
                                        </p:attrNameLst>
                                      </p:cBhvr>
                                      <p:to>
                                        <p:strVal val="visible"/>
                                      </p:to>
                                    </p:set>
                                    <p:animEffect transition="in" filter="fade">
                                      <p:cBhvr>
                                        <p:cTn id="118" dur="500"/>
                                        <p:tgtEl>
                                          <p:spTgt spid="22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fade">
                                      <p:cBhvr>
                                        <p:cTn id="121" dur="500"/>
                                        <p:tgtEl>
                                          <p:spTgt spid="6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72"/>
                                        </p:tgtEl>
                                        <p:attrNameLst>
                                          <p:attrName>style.visibility</p:attrName>
                                        </p:attrNameLst>
                                      </p:cBhvr>
                                      <p:to>
                                        <p:strVal val="visible"/>
                                      </p:to>
                                    </p:set>
                                    <p:animEffect transition="in" filter="fade">
                                      <p:cBhvr>
                                        <p:cTn id="124" dur="500"/>
                                        <p:tgtEl>
                                          <p:spTgt spid="27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69"/>
                                        </p:tgtEl>
                                        <p:attrNameLst>
                                          <p:attrName>style.visibility</p:attrName>
                                        </p:attrNameLst>
                                      </p:cBhvr>
                                      <p:to>
                                        <p:strVal val="visible"/>
                                      </p:to>
                                    </p:set>
                                    <p:animEffect transition="in" filter="fade">
                                      <p:cBhvr>
                                        <p:cTn id="127" dur="500"/>
                                        <p:tgtEl>
                                          <p:spTgt spid="269"/>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fade">
                                      <p:cBhvr>
                                        <p:cTn id="130" dur="500"/>
                                        <p:tgtEl>
                                          <p:spTgt spid="5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07"/>
                                        </p:tgtEl>
                                        <p:attrNameLst>
                                          <p:attrName>style.visibility</p:attrName>
                                        </p:attrNameLst>
                                      </p:cBhvr>
                                      <p:to>
                                        <p:strVal val="visible"/>
                                      </p:to>
                                    </p:set>
                                    <p:animEffect transition="in" filter="fade">
                                      <p:cBhvr>
                                        <p:cTn id="133" dur="500"/>
                                        <p:tgtEl>
                                          <p:spTgt spid="107"/>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500"/>
                                        <p:tgtEl>
                                          <p:spTgt spid="96">
                                            <p:txEl>
                                              <p:pRg st="0" end="0"/>
                                            </p:txEl>
                                          </p:spTgt>
                                        </p:tgtEl>
                                      </p:cBhvr>
                                    </p:animEffect>
                                    <p:set>
                                      <p:cBhvr>
                                        <p:cTn id="138" dur="1" fill="hold">
                                          <p:stCondLst>
                                            <p:cond delay="499"/>
                                          </p:stCondLst>
                                        </p:cTn>
                                        <p:tgtEl>
                                          <p:spTgt spid="96">
                                            <p:txEl>
                                              <p:pRg st="0" end="0"/>
                                            </p:txEl>
                                          </p:spTgt>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97"/>
                                        </p:tgtEl>
                                      </p:cBhvr>
                                    </p:animEffect>
                                    <p:set>
                                      <p:cBhvr>
                                        <p:cTn id="141" dur="1" fill="hold">
                                          <p:stCondLst>
                                            <p:cond delay="499"/>
                                          </p:stCondLst>
                                        </p:cTn>
                                        <p:tgtEl>
                                          <p:spTgt spid="9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99"/>
                                        </p:tgtEl>
                                      </p:cBhvr>
                                    </p:animEffect>
                                    <p:set>
                                      <p:cBhvr>
                                        <p:cTn id="144" dur="1" fill="hold">
                                          <p:stCondLst>
                                            <p:cond delay="499"/>
                                          </p:stCondLst>
                                        </p:cTn>
                                        <p:tgtEl>
                                          <p:spTgt spid="99"/>
                                        </p:tgtEl>
                                        <p:attrNameLst>
                                          <p:attrName>style.visibility</p:attrName>
                                        </p:attrNameLst>
                                      </p:cBhvr>
                                      <p:to>
                                        <p:strVal val="hidden"/>
                                      </p:to>
                                    </p:set>
                                  </p:childTnLst>
                                </p:cTn>
                              </p:par>
                            </p:childTnLst>
                          </p:cTn>
                        </p:par>
                        <p:par>
                          <p:cTn id="145" fill="hold">
                            <p:stCondLst>
                              <p:cond delay="500"/>
                            </p:stCondLst>
                            <p:childTnLst>
                              <p:par>
                                <p:cTn id="146" presetID="42" presetClass="path" presetSubtype="0" accel="50000" decel="50000" fill="hold" nodeType="afterEffect">
                                  <p:stCondLst>
                                    <p:cond delay="0"/>
                                  </p:stCondLst>
                                  <p:childTnLst>
                                    <p:animMotion origin="layout" path="M 0.07326 0.01065 L 0.71718 0.06713 " pathEditMode="relative" rAng="0" ptsTypes="AA">
                                      <p:cBhvr>
                                        <p:cTn id="147" dur="2000" fill="hold"/>
                                        <p:tgtEl>
                                          <p:spTgt spid="79"/>
                                        </p:tgtEl>
                                        <p:attrNameLst>
                                          <p:attrName>ppt_x</p:attrName>
                                          <p:attrName>ppt_y</p:attrName>
                                        </p:attrNameLst>
                                      </p:cBhvr>
                                      <p:rCtr x="32188" y="2824"/>
                                    </p:animMotion>
                                  </p:childTnLst>
                                </p:cTn>
                              </p:par>
                              <p:par>
                                <p:cTn id="148" presetID="6" presetClass="emph" presetSubtype="0" fill="hold" nodeType="withEffect">
                                  <p:stCondLst>
                                    <p:cond delay="0"/>
                                  </p:stCondLst>
                                  <p:childTnLst>
                                    <p:animScale>
                                      <p:cBhvr>
                                        <p:cTn id="149" dur="2000" fill="hold"/>
                                        <p:tgtEl>
                                          <p:spTgt spid="79"/>
                                        </p:tgtEl>
                                      </p:cBhvr>
                                      <p:by x="25000" y="25000"/>
                                    </p:animScale>
                                  </p:childTnLst>
                                </p:cTn>
                              </p:par>
                            </p:childTnLst>
                          </p:cTn>
                        </p:par>
                        <p:par>
                          <p:cTn id="150" fill="hold">
                            <p:stCondLst>
                              <p:cond delay="2500"/>
                            </p:stCondLst>
                            <p:childTnLst>
                              <p:par>
                                <p:cTn id="151" presetID="10" presetClass="entr" presetSubtype="0" fill="hold" grpId="0" nodeType="afterEffect">
                                  <p:stCondLst>
                                    <p:cond delay="0"/>
                                  </p:stCondLst>
                                  <p:childTnLst>
                                    <p:set>
                                      <p:cBhvr>
                                        <p:cTn id="152" dur="1" fill="hold">
                                          <p:stCondLst>
                                            <p:cond delay="0"/>
                                          </p:stCondLst>
                                        </p:cTn>
                                        <p:tgtEl>
                                          <p:spTgt spid="303"/>
                                        </p:tgtEl>
                                        <p:attrNameLst>
                                          <p:attrName>style.visibility</p:attrName>
                                        </p:attrNameLst>
                                      </p:cBhvr>
                                      <p:to>
                                        <p:strVal val="visible"/>
                                      </p:to>
                                    </p:set>
                                    <p:animEffect transition="in" filter="fade">
                                      <p:cBhvr>
                                        <p:cTn id="153" dur="500"/>
                                        <p:tgtEl>
                                          <p:spTgt spid="303"/>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304"/>
                                        </p:tgtEl>
                                        <p:attrNameLst>
                                          <p:attrName>style.visibility</p:attrName>
                                        </p:attrNameLst>
                                      </p:cBhvr>
                                      <p:to>
                                        <p:strVal val="visible"/>
                                      </p:to>
                                    </p:set>
                                    <p:animEffect transition="in" filter="fade">
                                      <p:cBhvr>
                                        <p:cTn id="156" dur="500"/>
                                        <p:tgtEl>
                                          <p:spTgt spid="304"/>
                                        </p:tgtEl>
                                      </p:cBhvr>
                                    </p:animEffect>
                                  </p:childTnLst>
                                </p:cTn>
                              </p:par>
                            </p:childTnLst>
                          </p:cTn>
                        </p:par>
                      </p:childTnLst>
                    </p:cTn>
                  </p:par>
                  <p:par>
                    <p:cTn id="157" fill="hold">
                      <p:stCondLst>
                        <p:cond delay="indefinite"/>
                      </p:stCondLst>
                      <p:childTnLst>
                        <p:par>
                          <p:cTn id="158" fill="hold">
                            <p:stCondLst>
                              <p:cond delay="0"/>
                            </p:stCondLst>
                            <p:childTnLst>
                              <p:par>
                                <p:cTn id="159" presetID="37" presetClass="path" presetSubtype="0" accel="50000" decel="50000" fill="hold" nodeType="clickEffect">
                                  <p:stCondLst>
                                    <p:cond delay="0"/>
                                  </p:stCondLst>
                                  <p:childTnLst>
                                    <p:animMotion origin="layout" path="M -0.00018 -4.81481E-6 L 0.08628 0.0676 C 0.10434 0.08241 0.13281 0.09607 0.16319 0.10556 C 0.19809 0.11621 0.22656 0.12014 0.24757 0.11737 L 0.34774 0.10695 " pathEditMode="relative" rAng="780000" ptsTypes="AAAAA">
                                      <p:cBhvr>
                                        <p:cTn id="160" dur="2000" fill="hold"/>
                                        <p:tgtEl>
                                          <p:spTgt spid="77"/>
                                        </p:tgtEl>
                                        <p:attrNameLst>
                                          <p:attrName>ppt_x</p:attrName>
                                          <p:attrName>ppt_y</p:attrName>
                                        </p:attrNameLst>
                                      </p:cBhvr>
                                      <p:rCtr x="16944" y="7963"/>
                                    </p:animMotion>
                                  </p:childTnLst>
                                </p:cTn>
                              </p:par>
                              <p:par>
                                <p:cTn id="161" presetID="10" presetClass="exit" presetSubtype="0" fill="hold" nodeType="withEffect">
                                  <p:stCondLst>
                                    <p:cond delay="1000"/>
                                  </p:stCondLst>
                                  <p:childTnLst>
                                    <p:animEffect transition="out" filter="fade">
                                      <p:cBhvr>
                                        <p:cTn id="162" dur="1000"/>
                                        <p:tgtEl>
                                          <p:spTgt spid="77"/>
                                        </p:tgtEl>
                                      </p:cBhvr>
                                    </p:animEffect>
                                    <p:set>
                                      <p:cBhvr>
                                        <p:cTn id="163" dur="1" fill="hold">
                                          <p:stCondLst>
                                            <p:cond delay="999"/>
                                          </p:stCondLst>
                                        </p:cTn>
                                        <p:tgtEl>
                                          <p:spTgt spid="77"/>
                                        </p:tgtEl>
                                        <p:attrNameLst>
                                          <p:attrName>style.visibility</p:attrName>
                                        </p:attrNameLst>
                                      </p:cBhvr>
                                      <p:to>
                                        <p:strVal val="hidden"/>
                                      </p:to>
                                    </p:set>
                                  </p:childTnLst>
                                </p:cTn>
                              </p:par>
                              <p:par>
                                <p:cTn id="164" presetID="10" presetClass="entr" presetSubtype="0" fill="hold" nodeType="withEffect">
                                  <p:stCondLst>
                                    <p:cond delay="1000"/>
                                  </p:stCondLst>
                                  <p:childTnLst>
                                    <p:set>
                                      <p:cBhvr>
                                        <p:cTn id="165" dur="1" fill="hold">
                                          <p:stCondLst>
                                            <p:cond delay="0"/>
                                          </p:stCondLst>
                                        </p:cTn>
                                        <p:tgtEl>
                                          <p:spTgt spid="305">
                                            <p:txEl>
                                              <p:pRg st="0" end="0"/>
                                            </p:txEl>
                                          </p:spTgt>
                                        </p:tgtEl>
                                        <p:attrNameLst>
                                          <p:attrName>style.visibility</p:attrName>
                                        </p:attrNameLst>
                                      </p:cBhvr>
                                      <p:to>
                                        <p:strVal val="visible"/>
                                      </p:to>
                                    </p:set>
                                    <p:animEffect transition="in" filter="fade">
                                      <p:cBhvr>
                                        <p:cTn id="166" dur="500"/>
                                        <p:tgtEl>
                                          <p:spTgt spid="305">
                                            <p:txEl>
                                              <p:pRg st="0" end="0"/>
                                            </p:txEl>
                                          </p:spTgt>
                                        </p:tgtEl>
                                      </p:cBhvr>
                                    </p:animEffect>
                                  </p:childTnLst>
                                </p:cTn>
                              </p:par>
                              <p:par>
                                <p:cTn id="167" presetID="10" presetClass="entr" presetSubtype="0" fill="hold" nodeType="withEffect">
                                  <p:stCondLst>
                                    <p:cond delay="1000"/>
                                  </p:stCondLst>
                                  <p:childTnLst>
                                    <p:set>
                                      <p:cBhvr>
                                        <p:cTn id="168" dur="1" fill="hold">
                                          <p:stCondLst>
                                            <p:cond delay="0"/>
                                          </p:stCondLst>
                                        </p:cTn>
                                        <p:tgtEl>
                                          <p:spTgt spid="124"/>
                                        </p:tgtEl>
                                        <p:attrNameLst>
                                          <p:attrName>style.visibility</p:attrName>
                                        </p:attrNameLst>
                                      </p:cBhvr>
                                      <p:to>
                                        <p:strVal val="visible"/>
                                      </p:to>
                                    </p:set>
                                    <p:animEffect transition="in" filter="fade">
                                      <p:cBhvr>
                                        <p:cTn id="169" dur="500"/>
                                        <p:tgtEl>
                                          <p:spTgt spid="124"/>
                                        </p:tgtEl>
                                      </p:cBhvr>
                                    </p:animEffect>
                                  </p:childTnLst>
                                </p:cTn>
                              </p:par>
                              <p:par>
                                <p:cTn id="170" presetID="10" presetClass="entr" presetSubtype="0" fill="hold" nodeType="withEffect">
                                  <p:stCondLst>
                                    <p:cond delay="1000"/>
                                  </p:stCondLst>
                                  <p:childTnLst>
                                    <p:set>
                                      <p:cBhvr>
                                        <p:cTn id="171" dur="1" fill="hold">
                                          <p:stCondLst>
                                            <p:cond delay="0"/>
                                          </p:stCondLst>
                                        </p:cTn>
                                        <p:tgtEl>
                                          <p:spTgt spid="122"/>
                                        </p:tgtEl>
                                        <p:attrNameLst>
                                          <p:attrName>style.visibility</p:attrName>
                                        </p:attrNameLst>
                                      </p:cBhvr>
                                      <p:to>
                                        <p:strVal val="visible"/>
                                      </p:to>
                                    </p:set>
                                    <p:animEffect transition="in" filter="fade">
                                      <p:cBhvr>
                                        <p:cTn id="172" dur="500"/>
                                        <p:tgtEl>
                                          <p:spTgt spid="122"/>
                                        </p:tgtEl>
                                      </p:cBhvr>
                                    </p:animEffect>
                                  </p:childTnLst>
                                </p:cTn>
                              </p:par>
                              <p:par>
                                <p:cTn id="173" presetID="10" presetClass="entr" presetSubtype="0" fill="hold" nodeType="withEffect">
                                  <p:stCondLst>
                                    <p:cond delay="1000"/>
                                  </p:stCondLst>
                                  <p:childTnLst>
                                    <p:set>
                                      <p:cBhvr>
                                        <p:cTn id="174" dur="1" fill="hold">
                                          <p:stCondLst>
                                            <p:cond delay="0"/>
                                          </p:stCondLst>
                                        </p:cTn>
                                        <p:tgtEl>
                                          <p:spTgt spid="125"/>
                                        </p:tgtEl>
                                        <p:attrNameLst>
                                          <p:attrName>style.visibility</p:attrName>
                                        </p:attrNameLst>
                                      </p:cBhvr>
                                      <p:to>
                                        <p:strVal val="visible"/>
                                      </p:to>
                                    </p:set>
                                    <p:animEffect transition="in" filter="fade">
                                      <p:cBhvr>
                                        <p:cTn id="175" dur="500"/>
                                        <p:tgtEl>
                                          <p:spTgt spid="125"/>
                                        </p:tgtEl>
                                      </p:cBhvr>
                                    </p:animEffect>
                                  </p:childTnLst>
                                </p:cTn>
                              </p:par>
                              <p:par>
                                <p:cTn id="176" presetID="10" presetClass="entr" presetSubtype="0" fill="hold" nodeType="withEffect">
                                  <p:stCondLst>
                                    <p:cond delay="1000"/>
                                  </p:stCondLst>
                                  <p:childTnLst>
                                    <p:set>
                                      <p:cBhvr>
                                        <p:cTn id="177" dur="1" fill="hold">
                                          <p:stCondLst>
                                            <p:cond delay="0"/>
                                          </p:stCondLst>
                                        </p:cTn>
                                        <p:tgtEl>
                                          <p:spTgt spid="123"/>
                                        </p:tgtEl>
                                        <p:attrNameLst>
                                          <p:attrName>style.visibility</p:attrName>
                                        </p:attrNameLst>
                                      </p:cBhvr>
                                      <p:to>
                                        <p:strVal val="visible"/>
                                      </p:to>
                                    </p:set>
                                    <p:animEffect transition="in" filter="fade">
                                      <p:cBhvr>
                                        <p:cTn id="178" dur="500"/>
                                        <p:tgtEl>
                                          <p:spTgt spid="123"/>
                                        </p:tgtEl>
                                      </p:cBhvr>
                                    </p:animEffect>
                                  </p:childTnLst>
                                </p:cTn>
                              </p:par>
                            </p:childTnLst>
                          </p:cTn>
                        </p:par>
                        <p:par>
                          <p:cTn id="179" fill="hold">
                            <p:stCondLst>
                              <p:cond delay="2000"/>
                            </p:stCondLst>
                            <p:childTnLst>
                              <p:par>
                                <p:cTn id="180" presetID="10" presetClass="entr" presetSubtype="0" fill="hold" grpId="0" nodeType="afterEffect">
                                  <p:stCondLst>
                                    <p:cond delay="0"/>
                                  </p:stCondLst>
                                  <p:childTnLst>
                                    <p:set>
                                      <p:cBhvr>
                                        <p:cTn id="181" dur="1" fill="hold">
                                          <p:stCondLst>
                                            <p:cond delay="0"/>
                                          </p:stCondLst>
                                        </p:cTn>
                                        <p:tgtEl>
                                          <p:spTgt spid="273"/>
                                        </p:tgtEl>
                                        <p:attrNameLst>
                                          <p:attrName>style.visibility</p:attrName>
                                        </p:attrNameLst>
                                      </p:cBhvr>
                                      <p:to>
                                        <p:strVal val="visible"/>
                                      </p:to>
                                    </p:set>
                                    <p:animEffect transition="in" filter="fade">
                                      <p:cBhvr>
                                        <p:cTn id="182" dur="500"/>
                                        <p:tgtEl>
                                          <p:spTgt spid="273"/>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271"/>
                                        </p:tgtEl>
                                        <p:attrNameLst>
                                          <p:attrName>style.visibility</p:attrName>
                                        </p:attrNameLst>
                                      </p:cBhvr>
                                      <p:to>
                                        <p:strVal val="visible"/>
                                      </p:to>
                                    </p:set>
                                    <p:animEffect transition="in" filter="fade">
                                      <p:cBhvr>
                                        <p:cTn id="185" dur="500"/>
                                        <p:tgtEl>
                                          <p:spTgt spid="271"/>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286"/>
                                        </p:tgtEl>
                                        <p:attrNameLst>
                                          <p:attrName>style.visibility</p:attrName>
                                        </p:attrNameLst>
                                      </p:cBhvr>
                                      <p:to>
                                        <p:strVal val="visible"/>
                                      </p:to>
                                    </p:set>
                                    <p:animEffect transition="in" filter="fade">
                                      <p:cBhvr>
                                        <p:cTn id="188" dur="500"/>
                                        <p:tgtEl>
                                          <p:spTgt spid="286"/>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287"/>
                                        </p:tgtEl>
                                        <p:attrNameLst>
                                          <p:attrName>style.visibility</p:attrName>
                                        </p:attrNameLst>
                                      </p:cBhvr>
                                      <p:to>
                                        <p:strVal val="visible"/>
                                      </p:to>
                                    </p:set>
                                    <p:animEffect transition="in" filter="fade">
                                      <p:cBhvr>
                                        <p:cTn id="191" dur="500"/>
                                        <p:tgtEl>
                                          <p:spTgt spid="287"/>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285"/>
                                        </p:tgtEl>
                                        <p:attrNameLst>
                                          <p:attrName>style.visibility</p:attrName>
                                        </p:attrNameLst>
                                      </p:cBhvr>
                                      <p:to>
                                        <p:strVal val="visible"/>
                                      </p:to>
                                    </p:set>
                                    <p:animEffect transition="in" filter="fade">
                                      <p:cBhvr>
                                        <p:cTn id="194" dur="500"/>
                                        <p:tgtEl>
                                          <p:spTgt spid="285"/>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283"/>
                                        </p:tgtEl>
                                        <p:attrNameLst>
                                          <p:attrName>style.visibility</p:attrName>
                                        </p:attrNameLst>
                                      </p:cBhvr>
                                      <p:to>
                                        <p:strVal val="visible"/>
                                      </p:to>
                                    </p:set>
                                    <p:animEffect transition="in" filter="fade">
                                      <p:cBhvr>
                                        <p:cTn id="197" dur="500"/>
                                        <p:tgtEl>
                                          <p:spTgt spid="283"/>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284"/>
                                        </p:tgtEl>
                                        <p:attrNameLst>
                                          <p:attrName>style.visibility</p:attrName>
                                        </p:attrNameLst>
                                      </p:cBhvr>
                                      <p:to>
                                        <p:strVal val="visible"/>
                                      </p:to>
                                    </p:set>
                                    <p:animEffect transition="in" filter="fade">
                                      <p:cBhvr>
                                        <p:cTn id="200" dur="500"/>
                                        <p:tgtEl>
                                          <p:spTgt spid="284"/>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82"/>
                                        </p:tgtEl>
                                        <p:attrNameLst>
                                          <p:attrName>style.visibility</p:attrName>
                                        </p:attrNameLst>
                                      </p:cBhvr>
                                      <p:to>
                                        <p:strVal val="visible"/>
                                      </p:to>
                                    </p:set>
                                    <p:animEffect transition="in" filter="fade">
                                      <p:cBhvr>
                                        <p:cTn id="203" dur="500"/>
                                        <p:tgtEl>
                                          <p:spTgt spid="282"/>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81"/>
                                        </p:tgtEl>
                                        <p:attrNameLst>
                                          <p:attrName>style.visibility</p:attrName>
                                        </p:attrNameLst>
                                      </p:cBhvr>
                                      <p:to>
                                        <p:strVal val="visible"/>
                                      </p:to>
                                    </p:set>
                                    <p:animEffect transition="in" filter="fade">
                                      <p:cBhvr>
                                        <p:cTn id="206" dur="500"/>
                                        <p:tgtEl>
                                          <p:spTgt spid="281"/>
                                        </p:tgtEl>
                                      </p:cBhvr>
                                    </p:animEffect>
                                  </p:childTnLst>
                                </p:cTn>
                              </p:par>
                            </p:childTnLst>
                          </p:cTn>
                        </p:par>
                        <p:par>
                          <p:cTn id="207" fill="hold">
                            <p:stCondLst>
                              <p:cond delay="2500"/>
                            </p:stCondLst>
                            <p:childTnLst>
                              <p:par>
                                <p:cTn id="208" presetID="37" presetClass="path" presetSubtype="0" accel="50000" decel="50000" fill="hold" nodeType="afterEffect">
                                  <p:stCondLst>
                                    <p:cond delay="0"/>
                                  </p:stCondLst>
                                  <p:childTnLst>
                                    <p:animMotion origin="layout" path="M -0.00104 1.48148E-6 L 0.0967 -0.05347 C 0.11736 -0.06528 0.14861 -0.0757 0.18194 -0.08218 C 0.22031 -0.09051 0.25052 -0.09352 0.27292 -0.09097 L 0.37847 -0.08009 " pathEditMode="relative" rAng="21060000" ptsTypes="AAAAA">
                                      <p:cBhvr>
                                        <p:cTn id="209" dur="2000" fill="hold"/>
                                        <p:tgtEl>
                                          <p:spTgt spid="83"/>
                                        </p:tgtEl>
                                        <p:attrNameLst>
                                          <p:attrName>ppt_x</p:attrName>
                                          <p:attrName>ppt_y</p:attrName>
                                        </p:attrNameLst>
                                      </p:cBhvr>
                                      <p:rCtr x="18715" y="-6157"/>
                                    </p:animMotion>
                                  </p:childTnLst>
                                </p:cTn>
                              </p:par>
                              <p:par>
                                <p:cTn id="210" presetID="10" presetClass="exit" presetSubtype="0" fill="hold" nodeType="withEffect">
                                  <p:stCondLst>
                                    <p:cond delay="1000"/>
                                  </p:stCondLst>
                                  <p:childTnLst>
                                    <p:animEffect transition="out" filter="fade">
                                      <p:cBhvr>
                                        <p:cTn id="211" dur="1000"/>
                                        <p:tgtEl>
                                          <p:spTgt spid="83"/>
                                        </p:tgtEl>
                                      </p:cBhvr>
                                    </p:animEffect>
                                    <p:set>
                                      <p:cBhvr>
                                        <p:cTn id="212" dur="1" fill="hold">
                                          <p:stCondLst>
                                            <p:cond delay="999"/>
                                          </p:stCondLst>
                                        </p:cTn>
                                        <p:tgtEl>
                                          <p:spTgt spid="83"/>
                                        </p:tgtEl>
                                        <p:attrNameLst>
                                          <p:attrName>style.visibility</p:attrName>
                                        </p:attrNameLst>
                                      </p:cBhvr>
                                      <p:to>
                                        <p:strVal val="hidden"/>
                                      </p:to>
                                    </p:set>
                                  </p:childTnLst>
                                </p:cTn>
                              </p:par>
                              <p:par>
                                <p:cTn id="213" presetID="10" presetClass="entr" presetSubtype="0" fill="hold" nodeType="withEffect">
                                  <p:stCondLst>
                                    <p:cond delay="1000"/>
                                  </p:stCondLst>
                                  <p:childTnLst>
                                    <p:set>
                                      <p:cBhvr>
                                        <p:cTn id="214" dur="1" fill="hold">
                                          <p:stCondLst>
                                            <p:cond delay="0"/>
                                          </p:stCondLst>
                                        </p:cTn>
                                        <p:tgtEl>
                                          <p:spTgt spid="306">
                                            <p:txEl>
                                              <p:pRg st="0" end="0"/>
                                            </p:txEl>
                                          </p:spTgt>
                                        </p:tgtEl>
                                        <p:attrNameLst>
                                          <p:attrName>style.visibility</p:attrName>
                                        </p:attrNameLst>
                                      </p:cBhvr>
                                      <p:to>
                                        <p:strVal val="visible"/>
                                      </p:to>
                                    </p:set>
                                    <p:animEffect transition="in" filter="fade">
                                      <p:cBhvr>
                                        <p:cTn id="215" dur="500"/>
                                        <p:tgtEl>
                                          <p:spTgt spid="306">
                                            <p:txEl>
                                              <p:pRg st="0" end="0"/>
                                            </p:txEl>
                                          </p:spTgt>
                                        </p:tgtEl>
                                      </p:cBhvr>
                                    </p:animEffect>
                                  </p:childTnLst>
                                </p:cTn>
                              </p:par>
                              <p:par>
                                <p:cTn id="216" presetID="10" presetClass="entr" presetSubtype="0" fill="hold" nodeType="withEffect">
                                  <p:stCondLst>
                                    <p:cond delay="1000"/>
                                  </p:stCondLst>
                                  <p:childTnLst>
                                    <p:set>
                                      <p:cBhvr>
                                        <p:cTn id="217" dur="1" fill="hold">
                                          <p:stCondLst>
                                            <p:cond delay="0"/>
                                          </p:stCondLst>
                                        </p:cTn>
                                        <p:tgtEl>
                                          <p:spTgt spid="121"/>
                                        </p:tgtEl>
                                        <p:attrNameLst>
                                          <p:attrName>style.visibility</p:attrName>
                                        </p:attrNameLst>
                                      </p:cBhvr>
                                      <p:to>
                                        <p:strVal val="visible"/>
                                      </p:to>
                                    </p:set>
                                    <p:animEffect transition="in" filter="fade">
                                      <p:cBhvr>
                                        <p:cTn id="218" dur="500"/>
                                        <p:tgtEl>
                                          <p:spTgt spid="121"/>
                                        </p:tgtEl>
                                      </p:cBhvr>
                                    </p:animEffect>
                                  </p:childTnLst>
                                </p:cTn>
                              </p:par>
                              <p:par>
                                <p:cTn id="219" presetID="10" presetClass="entr" presetSubtype="0" fill="hold" nodeType="withEffect">
                                  <p:stCondLst>
                                    <p:cond delay="1000"/>
                                  </p:stCondLst>
                                  <p:childTnLst>
                                    <p:set>
                                      <p:cBhvr>
                                        <p:cTn id="220" dur="1" fill="hold">
                                          <p:stCondLst>
                                            <p:cond delay="0"/>
                                          </p:stCondLst>
                                        </p:cTn>
                                        <p:tgtEl>
                                          <p:spTgt spid="135"/>
                                        </p:tgtEl>
                                        <p:attrNameLst>
                                          <p:attrName>style.visibility</p:attrName>
                                        </p:attrNameLst>
                                      </p:cBhvr>
                                      <p:to>
                                        <p:strVal val="visible"/>
                                      </p:to>
                                    </p:set>
                                    <p:animEffect transition="in" filter="fade">
                                      <p:cBhvr>
                                        <p:cTn id="221" dur="500"/>
                                        <p:tgtEl>
                                          <p:spTgt spid="135"/>
                                        </p:tgtEl>
                                      </p:cBhvr>
                                    </p:animEffect>
                                  </p:childTnLst>
                                </p:cTn>
                              </p:par>
                              <p:par>
                                <p:cTn id="222" presetID="10" presetClass="entr" presetSubtype="0" fill="hold" nodeType="withEffect">
                                  <p:stCondLst>
                                    <p:cond delay="1000"/>
                                  </p:stCondLst>
                                  <p:childTnLst>
                                    <p:set>
                                      <p:cBhvr>
                                        <p:cTn id="223" dur="1" fill="hold">
                                          <p:stCondLst>
                                            <p:cond delay="0"/>
                                          </p:stCondLst>
                                        </p:cTn>
                                        <p:tgtEl>
                                          <p:spTgt spid="142"/>
                                        </p:tgtEl>
                                        <p:attrNameLst>
                                          <p:attrName>style.visibility</p:attrName>
                                        </p:attrNameLst>
                                      </p:cBhvr>
                                      <p:to>
                                        <p:strVal val="visible"/>
                                      </p:to>
                                    </p:set>
                                    <p:animEffect transition="in" filter="fade">
                                      <p:cBhvr>
                                        <p:cTn id="224" dur="500"/>
                                        <p:tgtEl>
                                          <p:spTgt spid="142"/>
                                        </p:tgtEl>
                                      </p:cBhvr>
                                    </p:animEffect>
                                  </p:childTnLst>
                                </p:cTn>
                              </p:par>
                              <p:par>
                                <p:cTn id="225" presetID="10" presetClass="entr" presetSubtype="0" fill="hold" nodeType="withEffect">
                                  <p:stCondLst>
                                    <p:cond delay="1000"/>
                                  </p:stCondLst>
                                  <p:childTnLst>
                                    <p:set>
                                      <p:cBhvr>
                                        <p:cTn id="226" dur="1" fill="hold">
                                          <p:stCondLst>
                                            <p:cond delay="0"/>
                                          </p:stCondLst>
                                        </p:cTn>
                                        <p:tgtEl>
                                          <p:spTgt spid="139"/>
                                        </p:tgtEl>
                                        <p:attrNameLst>
                                          <p:attrName>style.visibility</p:attrName>
                                        </p:attrNameLst>
                                      </p:cBhvr>
                                      <p:to>
                                        <p:strVal val="visible"/>
                                      </p:to>
                                    </p:set>
                                    <p:animEffect transition="in" filter="fade">
                                      <p:cBhvr>
                                        <p:cTn id="227" dur="500"/>
                                        <p:tgtEl>
                                          <p:spTgt spid="139"/>
                                        </p:tgtEl>
                                      </p:cBhvr>
                                    </p:animEffect>
                                  </p:childTnLst>
                                </p:cTn>
                              </p:par>
                              <p:par>
                                <p:cTn id="228" presetID="10" presetClass="entr" presetSubtype="0" fill="hold" nodeType="withEffect">
                                  <p:stCondLst>
                                    <p:cond delay="1000"/>
                                  </p:stCondLst>
                                  <p:childTnLst>
                                    <p:set>
                                      <p:cBhvr>
                                        <p:cTn id="229" dur="1" fill="hold">
                                          <p:stCondLst>
                                            <p:cond delay="0"/>
                                          </p:stCondLst>
                                        </p:cTn>
                                        <p:tgtEl>
                                          <p:spTgt spid="151"/>
                                        </p:tgtEl>
                                        <p:attrNameLst>
                                          <p:attrName>style.visibility</p:attrName>
                                        </p:attrNameLst>
                                      </p:cBhvr>
                                      <p:to>
                                        <p:strVal val="visible"/>
                                      </p:to>
                                    </p:set>
                                    <p:animEffect transition="in" filter="fade">
                                      <p:cBhvr>
                                        <p:cTn id="230" dur="500"/>
                                        <p:tgtEl>
                                          <p:spTgt spid="151"/>
                                        </p:tgtEl>
                                      </p:cBhvr>
                                    </p:animEffect>
                                  </p:childTnLst>
                                </p:cTn>
                              </p:par>
                              <p:par>
                                <p:cTn id="231" presetID="10" presetClass="entr" presetSubtype="0" fill="hold" nodeType="withEffect">
                                  <p:stCondLst>
                                    <p:cond delay="1000"/>
                                  </p:stCondLst>
                                  <p:childTnLst>
                                    <p:set>
                                      <p:cBhvr>
                                        <p:cTn id="232" dur="1" fill="hold">
                                          <p:stCondLst>
                                            <p:cond delay="0"/>
                                          </p:stCondLst>
                                        </p:cTn>
                                        <p:tgtEl>
                                          <p:spTgt spid="141"/>
                                        </p:tgtEl>
                                        <p:attrNameLst>
                                          <p:attrName>style.visibility</p:attrName>
                                        </p:attrNameLst>
                                      </p:cBhvr>
                                      <p:to>
                                        <p:strVal val="visible"/>
                                      </p:to>
                                    </p:set>
                                    <p:animEffect transition="in" filter="fade">
                                      <p:cBhvr>
                                        <p:cTn id="233" dur="500"/>
                                        <p:tgtEl>
                                          <p:spTgt spid="141"/>
                                        </p:tgtEl>
                                      </p:cBhvr>
                                    </p:animEffect>
                                  </p:childTnLst>
                                </p:cTn>
                              </p:par>
                              <p:par>
                                <p:cTn id="234" presetID="10" presetClass="entr" presetSubtype="0" fill="hold" nodeType="withEffect">
                                  <p:stCondLst>
                                    <p:cond delay="1000"/>
                                  </p:stCondLst>
                                  <p:childTnLst>
                                    <p:set>
                                      <p:cBhvr>
                                        <p:cTn id="235" dur="1" fill="hold">
                                          <p:stCondLst>
                                            <p:cond delay="0"/>
                                          </p:stCondLst>
                                        </p:cTn>
                                        <p:tgtEl>
                                          <p:spTgt spid="158"/>
                                        </p:tgtEl>
                                        <p:attrNameLst>
                                          <p:attrName>style.visibility</p:attrName>
                                        </p:attrNameLst>
                                      </p:cBhvr>
                                      <p:to>
                                        <p:strVal val="visible"/>
                                      </p:to>
                                    </p:set>
                                    <p:animEffect transition="in" filter="fade">
                                      <p:cBhvr>
                                        <p:cTn id="236" dur="500"/>
                                        <p:tgtEl>
                                          <p:spTgt spid="158"/>
                                        </p:tgtEl>
                                      </p:cBhvr>
                                    </p:animEffect>
                                  </p:childTnLst>
                                </p:cTn>
                              </p:par>
                              <p:par>
                                <p:cTn id="237" presetID="10" presetClass="entr" presetSubtype="0" fill="hold" nodeType="withEffect">
                                  <p:stCondLst>
                                    <p:cond delay="1000"/>
                                  </p:stCondLst>
                                  <p:childTnLst>
                                    <p:set>
                                      <p:cBhvr>
                                        <p:cTn id="238" dur="1" fill="hold">
                                          <p:stCondLst>
                                            <p:cond delay="0"/>
                                          </p:stCondLst>
                                        </p:cTn>
                                        <p:tgtEl>
                                          <p:spTgt spid="159"/>
                                        </p:tgtEl>
                                        <p:attrNameLst>
                                          <p:attrName>style.visibility</p:attrName>
                                        </p:attrNameLst>
                                      </p:cBhvr>
                                      <p:to>
                                        <p:strVal val="visible"/>
                                      </p:to>
                                    </p:set>
                                    <p:animEffect transition="in" filter="fade">
                                      <p:cBhvr>
                                        <p:cTn id="239" dur="500"/>
                                        <p:tgtEl>
                                          <p:spTgt spid="159"/>
                                        </p:tgtEl>
                                      </p:cBhvr>
                                    </p:animEffect>
                                  </p:childTnLst>
                                </p:cTn>
                              </p:par>
                            </p:childTnLst>
                          </p:cTn>
                        </p:par>
                        <p:par>
                          <p:cTn id="240" fill="hold">
                            <p:stCondLst>
                              <p:cond delay="4500"/>
                            </p:stCondLst>
                            <p:childTnLst>
                              <p:par>
                                <p:cTn id="241" presetID="10" presetClass="entr" presetSubtype="0" fill="hold" grpId="0" nodeType="afterEffect">
                                  <p:stCondLst>
                                    <p:cond delay="0"/>
                                  </p:stCondLst>
                                  <p:childTnLst>
                                    <p:set>
                                      <p:cBhvr>
                                        <p:cTn id="242" dur="1" fill="hold">
                                          <p:stCondLst>
                                            <p:cond delay="0"/>
                                          </p:stCondLst>
                                        </p:cTn>
                                        <p:tgtEl>
                                          <p:spTgt spid="274"/>
                                        </p:tgtEl>
                                        <p:attrNameLst>
                                          <p:attrName>style.visibility</p:attrName>
                                        </p:attrNameLst>
                                      </p:cBhvr>
                                      <p:to>
                                        <p:strVal val="visible"/>
                                      </p:to>
                                    </p:set>
                                    <p:animEffect transition="in" filter="fade">
                                      <p:cBhvr>
                                        <p:cTn id="243" dur="500"/>
                                        <p:tgtEl>
                                          <p:spTgt spid="274"/>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290"/>
                                        </p:tgtEl>
                                        <p:attrNameLst>
                                          <p:attrName>style.visibility</p:attrName>
                                        </p:attrNameLst>
                                      </p:cBhvr>
                                      <p:to>
                                        <p:strVal val="visible"/>
                                      </p:to>
                                    </p:set>
                                    <p:animEffect transition="in" filter="fade">
                                      <p:cBhvr>
                                        <p:cTn id="246" dur="500"/>
                                        <p:tgtEl>
                                          <p:spTgt spid="290"/>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289"/>
                                        </p:tgtEl>
                                        <p:attrNameLst>
                                          <p:attrName>style.visibility</p:attrName>
                                        </p:attrNameLst>
                                      </p:cBhvr>
                                      <p:to>
                                        <p:strVal val="visible"/>
                                      </p:to>
                                    </p:set>
                                    <p:animEffect transition="in" filter="fade">
                                      <p:cBhvr>
                                        <p:cTn id="249" dur="500"/>
                                        <p:tgtEl>
                                          <p:spTgt spid="289"/>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293"/>
                                        </p:tgtEl>
                                        <p:attrNameLst>
                                          <p:attrName>style.visibility</p:attrName>
                                        </p:attrNameLst>
                                      </p:cBhvr>
                                      <p:to>
                                        <p:strVal val="visible"/>
                                      </p:to>
                                    </p:set>
                                    <p:animEffect transition="in" filter="fade">
                                      <p:cBhvr>
                                        <p:cTn id="252" dur="500"/>
                                        <p:tgtEl>
                                          <p:spTgt spid="293"/>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292"/>
                                        </p:tgtEl>
                                        <p:attrNameLst>
                                          <p:attrName>style.visibility</p:attrName>
                                        </p:attrNameLst>
                                      </p:cBhvr>
                                      <p:to>
                                        <p:strVal val="visible"/>
                                      </p:to>
                                    </p:set>
                                    <p:animEffect transition="in" filter="fade">
                                      <p:cBhvr>
                                        <p:cTn id="255" dur="500"/>
                                        <p:tgtEl>
                                          <p:spTgt spid="292"/>
                                        </p:tgtEl>
                                      </p:cBhvr>
                                    </p:animEffect>
                                  </p:childTnLst>
                                </p:cTn>
                              </p:par>
                            </p:childTnLst>
                          </p:cTn>
                        </p:par>
                        <p:par>
                          <p:cTn id="256" fill="hold">
                            <p:stCondLst>
                              <p:cond delay="5000"/>
                            </p:stCondLst>
                            <p:childTnLst>
                              <p:par>
                                <p:cTn id="257" presetID="37" presetClass="path" presetSubtype="0" accel="50000" decel="50000" fill="hold" nodeType="afterEffect">
                                  <p:stCondLst>
                                    <p:cond delay="0"/>
                                  </p:stCondLst>
                                  <p:childTnLst>
                                    <p:animMotion origin="layout" path="M 8.33333E-7 1.11111E-6 L 0.09323 -0.0882 C 0.11285 -0.10741 0.14462 -0.12662 0.17812 -0.14074 C 0.21753 -0.1581 0.24913 -0.16597 0.27413 -0.16667 L 0.38924 -0.16875 " pathEditMode="relative" rAng="20520000" ptsTypes="AAAAA">
                                      <p:cBhvr>
                                        <p:cTn id="258" dur="2000" fill="hold"/>
                                        <p:tgtEl>
                                          <p:spTgt spid="85"/>
                                        </p:tgtEl>
                                        <p:attrNameLst>
                                          <p:attrName>ppt_x</p:attrName>
                                          <p:attrName>ppt_y</p:attrName>
                                        </p:attrNameLst>
                                      </p:cBhvr>
                                      <p:rCtr x="18750" y="-11319"/>
                                    </p:animMotion>
                                  </p:childTnLst>
                                </p:cTn>
                              </p:par>
                              <p:par>
                                <p:cTn id="259" presetID="10" presetClass="exit" presetSubtype="0" fill="hold" nodeType="withEffect">
                                  <p:stCondLst>
                                    <p:cond delay="1000"/>
                                  </p:stCondLst>
                                  <p:childTnLst>
                                    <p:animEffect transition="out" filter="fade">
                                      <p:cBhvr>
                                        <p:cTn id="260" dur="1000"/>
                                        <p:tgtEl>
                                          <p:spTgt spid="85"/>
                                        </p:tgtEl>
                                      </p:cBhvr>
                                    </p:animEffect>
                                    <p:set>
                                      <p:cBhvr>
                                        <p:cTn id="261" dur="1" fill="hold">
                                          <p:stCondLst>
                                            <p:cond delay="999"/>
                                          </p:stCondLst>
                                        </p:cTn>
                                        <p:tgtEl>
                                          <p:spTgt spid="85"/>
                                        </p:tgtEl>
                                        <p:attrNameLst>
                                          <p:attrName>style.visibility</p:attrName>
                                        </p:attrNameLst>
                                      </p:cBhvr>
                                      <p:to>
                                        <p:strVal val="hidden"/>
                                      </p:to>
                                    </p:set>
                                  </p:childTnLst>
                                </p:cTn>
                              </p:par>
                              <p:par>
                                <p:cTn id="262" presetID="10" presetClass="entr" presetSubtype="0" fill="hold" nodeType="withEffect">
                                  <p:stCondLst>
                                    <p:cond delay="1000"/>
                                  </p:stCondLst>
                                  <p:childTnLst>
                                    <p:set>
                                      <p:cBhvr>
                                        <p:cTn id="263" dur="1" fill="hold">
                                          <p:stCondLst>
                                            <p:cond delay="0"/>
                                          </p:stCondLst>
                                        </p:cTn>
                                        <p:tgtEl>
                                          <p:spTgt spid="307">
                                            <p:txEl>
                                              <p:pRg st="0" end="0"/>
                                            </p:txEl>
                                          </p:spTgt>
                                        </p:tgtEl>
                                        <p:attrNameLst>
                                          <p:attrName>style.visibility</p:attrName>
                                        </p:attrNameLst>
                                      </p:cBhvr>
                                      <p:to>
                                        <p:strVal val="visible"/>
                                      </p:to>
                                    </p:set>
                                    <p:animEffect transition="in" filter="fade">
                                      <p:cBhvr>
                                        <p:cTn id="264" dur="500"/>
                                        <p:tgtEl>
                                          <p:spTgt spid="307">
                                            <p:txEl>
                                              <p:pRg st="0" end="0"/>
                                            </p:txEl>
                                          </p:spTgt>
                                        </p:tgtEl>
                                      </p:cBhvr>
                                    </p:animEffect>
                                  </p:childTnLst>
                                </p:cTn>
                              </p:par>
                              <p:par>
                                <p:cTn id="265" presetID="10" presetClass="entr" presetSubtype="0" fill="hold" nodeType="withEffect">
                                  <p:stCondLst>
                                    <p:cond delay="1000"/>
                                  </p:stCondLst>
                                  <p:childTnLst>
                                    <p:set>
                                      <p:cBhvr>
                                        <p:cTn id="266" dur="1" fill="hold">
                                          <p:stCondLst>
                                            <p:cond delay="0"/>
                                          </p:stCondLst>
                                        </p:cTn>
                                        <p:tgtEl>
                                          <p:spTgt spid="143"/>
                                        </p:tgtEl>
                                        <p:attrNameLst>
                                          <p:attrName>style.visibility</p:attrName>
                                        </p:attrNameLst>
                                      </p:cBhvr>
                                      <p:to>
                                        <p:strVal val="visible"/>
                                      </p:to>
                                    </p:set>
                                    <p:animEffect transition="in" filter="fade">
                                      <p:cBhvr>
                                        <p:cTn id="267" dur="500"/>
                                        <p:tgtEl>
                                          <p:spTgt spid="143"/>
                                        </p:tgtEl>
                                      </p:cBhvr>
                                    </p:animEffect>
                                  </p:childTnLst>
                                </p:cTn>
                              </p:par>
                              <p:par>
                                <p:cTn id="268" presetID="10" presetClass="entr" presetSubtype="0" fill="hold" nodeType="withEffect">
                                  <p:stCondLst>
                                    <p:cond delay="1000"/>
                                  </p:stCondLst>
                                  <p:childTnLst>
                                    <p:set>
                                      <p:cBhvr>
                                        <p:cTn id="269" dur="1" fill="hold">
                                          <p:stCondLst>
                                            <p:cond delay="0"/>
                                          </p:stCondLst>
                                        </p:cTn>
                                        <p:tgtEl>
                                          <p:spTgt spid="144"/>
                                        </p:tgtEl>
                                        <p:attrNameLst>
                                          <p:attrName>style.visibility</p:attrName>
                                        </p:attrNameLst>
                                      </p:cBhvr>
                                      <p:to>
                                        <p:strVal val="visible"/>
                                      </p:to>
                                    </p:set>
                                    <p:animEffect transition="in" filter="fade">
                                      <p:cBhvr>
                                        <p:cTn id="270" dur="500"/>
                                        <p:tgtEl>
                                          <p:spTgt spid="144"/>
                                        </p:tgtEl>
                                      </p:cBhvr>
                                    </p:animEffect>
                                  </p:childTnLst>
                                </p:cTn>
                              </p:par>
                              <p:par>
                                <p:cTn id="271" presetID="10" presetClass="entr" presetSubtype="0" fill="hold" nodeType="withEffect">
                                  <p:stCondLst>
                                    <p:cond delay="1000"/>
                                  </p:stCondLst>
                                  <p:childTnLst>
                                    <p:set>
                                      <p:cBhvr>
                                        <p:cTn id="272" dur="1" fill="hold">
                                          <p:stCondLst>
                                            <p:cond delay="0"/>
                                          </p:stCondLst>
                                        </p:cTn>
                                        <p:tgtEl>
                                          <p:spTgt spid="145"/>
                                        </p:tgtEl>
                                        <p:attrNameLst>
                                          <p:attrName>style.visibility</p:attrName>
                                        </p:attrNameLst>
                                      </p:cBhvr>
                                      <p:to>
                                        <p:strVal val="visible"/>
                                      </p:to>
                                    </p:set>
                                    <p:animEffect transition="in" filter="fade">
                                      <p:cBhvr>
                                        <p:cTn id="273" dur="500"/>
                                        <p:tgtEl>
                                          <p:spTgt spid="145"/>
                                        </p:tgtEl>
                                      </p:cBhvr>
                                    </p:animEffect>
                                  </p:childTnLst>
                                </p:cTn>
                              </p:par>
                              <p:par>
                                <p:cTn id="274" presetID="10" presetClass="entr" presetSubtype="0" fill="hold" nodeType="withEffect">
                                  <p:stCondLst>
                                    <p:cond delay="1000"/>
                                  </p:stCondLst>
                                  <p:childTnLst>
                                    <p:set>
                                      <p:cBhvr>
                                        <p:cTn id="275" dur="1" fill="hold">
                                          <p:stCondLst>
                                            <p:cond delay="0"/>
                                          </p:stCondLst>
                                        </p:cTn>
                                        <p:tgtEl>
                                          <p:spTgt spid="146"/>
                                        </p:tgtEl>
                                        <p:attrNameLst>
                                          <p:attrName>style.visibility</p:attrName>
                                        </p:attrNameLst>
                                      </p:cBhvr>
                                      <p:to>
                                        <p:strVal val="visible"/>
                                      </p:to>
                                    </p:set>
                                    <p:animEffect transition="in" filter="fade">
                                      <p:cBhvr>
                                        <p:cTn id="276" dur="500"/>
                                        <p:tgtEl>
                                          <p:spTgt spid="146"/>
                                        </p:tgtEl>
                                      </p:cBhvr>
                                    </p:animEffect>
                                  </p:childTnLst>
                                </p:cTn>
                              </p:par>
                              <p:par>
                                <p:cTn id="277" presetID="10" presetClass="entr" presetSubtype="0" fill="hold" nodeType="withEffect">
                                  <p:stCondLst>
                                    <p:cond delay="1000"/>
                                  </p:stCondLst>
                                  <p:childTnLst>
                                    <p:set>
                                      <p:cBhvr>
                                        <p:cTn id="278" dur="1" fill="hold">
                                          <p:stCondLst>
                                            <p:cond delay="0"/>
                                          </p:stCondLst>
                                        </p:cTn>
                                        <p:tgtEl>
                                          <p:spTgt spid="147"/>
                                        </p:tgtEl>
                                        <p:attrNameLst>
                                          <p:attrName>style.visibility</p:attrName>
                                        </p:attrNameLst>
                                      </p:cBhvr>
                                      <p:to>
                                        <p:strVal val="visible"/>
                                      </p:to>
                                    </p:set>
                                    <p:animEffect transition="in" filter="fade">
                                      <p:cBhvr>
                                        <p:cTn id="279" dur="500"/>
                                        <p:tgtEl>
                                          <p:spTgt spid="147"/>
                                        </p:tgtEl>
                                      </p:cBhvr>
                                    </p:animEffect>
                                  </p:childTnLst>
                                </p:cTn>
                              </p:par>
                              <p:par>
                                <p:cTn id="280" presetID="10" presetClass="entr" presetSubtype="0" fill="hold" nodeType="withEffect">
                                  <p:stCondLst>
                                    <p:cond delay="1000"/>
                                  </p:stCondLst>
                                  <p:childTnLst>
                                    <p:set>
                                      <p:cBhvr>
                                        <p:cTn id="281" dur="1" fill="hold">
                                          <p:stCondLst>
                                            <p:cond delay="0"/>
                                          </p:stCondLst>
                                        </p:cTn>
                                        <p:tgtEl>
                                          <p:spTgt spid="148"/>
                                        </p:tgtEl>
                                        <p:attrNameLst>
                                          <p:attrName>style.visibility</p:attrName>
                                        </p:attrNameLst>
                                      </p:cBhvr>
                                      <p:to>
                                        <p:strVal val="visible"/>
                                      </p:to>
                                    </p:set>
                                    <p:animEffect transition="in" filter="fade">
                                      <p:cBhvr>
                                        <p:cTn id="282" dur="500"/>
                                        <p:tgtEl>
                                          <p:spTgt spid="148"/>
                                        </p:tgtEl>
                                      </p:cBhvr>
                                    </p:animEffect>
                                  </p:childTnLst>
                                </p:cTn>
                              </p:par>
                              <p:par>
                                <p:cTn id="283" presetID="10" presetClass="entr" presetSubtype="0" fill="hold" nodeType="withEffect">
                                  <p:stCondLst>
                                    <p:cond delay="1000"/>
                                  </p:stCondLst>
                                  <p:childTnLst>
                                    <p:set>
                                      <p:cBhvr>
                                        <p:cTn id="284" dur="1" fill="hold">
                                          <p:stCondLst>
                                            <p:cond delay="0"/>
                                          </p:stCondLst>
                                        </p:cTn>
                                        <p:tgtEl>
                                          <p:spTgt spid="149"/>
                                        </p:tgtEl>
                                        <p:attrNameLst>
                                          <p:attrName>style.visibility</p:attrName>
                                        </p:attrNameLst>
                                      </p:cBhvr>
                                      <p:to>
                                        <p:strVal val="visible"/>
                                      </p:to>
                                    </p:set>
                                    <p:animEffect transition="in" filter="fade">
                                      <p:cBhvr>
                                        <p:cTn id="285" dur="500"/>
                                        <p:tgtEl>
                                          <p:spTgt spid="149"/>
                                        </p:tgtEl>
                                      </p:cBhvr>
                                    </p:animEffect>
                                  </p:childTnLst>
                                </p:cTn>
                              </p:par>
                              <p:par>
                                <p:cTn id="286" presetID="10" presetClass="entr" presetSubtype="0" fill="hold" nodeType="withEffect">
                                  <p:stCondLst>
                                    <p:cond delay="1000"/>
                                  </p:stCondLst>
                                  <p:childTnLst>
                                    <p:set>
                                      <p:cBhvr>
                                        <p:cTn id="287" dur="1" fill="hold">
                                          <p:stCondLst>
                                            <p:cond delay="0"/>
                                          </p:stCondLst>
                                        </p:cTn>
                                        <p:tgtEl>
                                          <p:spTgt spid="150"/>
                                        </p:tgtEl>
                                        <p:attrNameLst>
                                          <p:attrName>style.visibility</p:attrName>
                                        </p:attrNameLst>
                                      </p:cBhvr>
                                      <p:to>
                                        <p:strVal val="visible"/>
                                      </p:to>
                                    </p:set>
                                    <p:animEffect transition="in" filter="fade">
                                      <p:cBhvr>
                                        <p:cTn id="288" dur="500"/>
                                        <p:tgtEl>
                                          <p:spTgt spid="150"/>
                                        </p:tgtEl>
                                      </p:cBhvr>
                                    </p:animEffect>
                                  </p:childTnLst>
                                </p:cTn>
                              </p:par>
                              <p:par>
                                <p:cTn id="289" presetID="10" presetClass="entr" presetSubtype="0" fill="hold" nodeType="withEffect">
                                  <p:stCondLst>
                                    <p:cond delay="1000"/>
                                  </p:stCondLst>
                                  <p:childTnLst>
                                    <p:set>
                                      <p:cBhvr>
                                        <p:cTn id="290" dur="1" fill="hold">
                                          <p:stCondLst>
                                            <p:cond delay="0"/>
                                          </p:stCondLst>
                                        </p:cTn>
                                        <p:tgtEl>
                                          <p:spTgt spid="152"/>
                                        </p:tgtEl>
                                        <p:attrNameLst>
                                          <p:attrName>style.visibility</p:attrName>
                                        </p:attrNameLst>
                                      </p:cBhvr>
                                      <p:to>
                                        <p:strVal val="visible"/>
                                      </p:to>
                                    </p:set>
                                    <p:animEffect transition="in" filter="fade">
                                      <p:cBhvr>
                                        <p:cTn id="291" dur="500"/>
                                        <p:tgtEl>
                                          <p:spTgt spid="152"/>
                                        </p:tgtEl>
                                      </p:cBhvr>
                                    </p:animEffect>
                                  </p:childTnLst>
                                </p:cTn>
                              </p:par>
                              <p:par>
                                <p:cTn id="292" presetID="10" presetClass="entr" presetSubtype="0" fill="hold" nodeType="withEffect">
                                  <p:stCondLst>
                                    <p:cond delay="1000"/>
                                  </p:stCondLst>
                                  <p:childTnLst>
                                    <p:set>
                                      <p:cBhvr>
                                        <p:cTn id="293" dur="1" fill="hold">
                                          <p:stCondLst>
                                            <p:cond delay="0"/>
                                          </p:stCondLst>
                                        </p:cTn>
                                        <p:tgtEl>
                                          <p:spTgt spid="140"/>
                                        </p:tgtEl>
                                        <p:attrNameLst>
                                          <p:attrName>style.visibility</p:attrName>
                                        </p:attrNameLst>
                                      </p:cBhvr>
                                      <p:to>
                                        <p:strVal val="visible"/>
                                      </p:to>
                                    </p:set>
                                    <p:animEffect transition="in" filter="fade">
                                      <p:cBhvr>
                                        <p:cTn id="294" dur="500"/>
                                        <p:tgtEl>
                                          <p:spTgt spid="140"/>
                                        </p:tgtEl>
                                      </p:cBhvr>
                                    </p:animEffect>
                                  </p:childTnLst>
                                </p:cTn>
                              </p:par>
                              <p:par>
                                <p:cTn id="295" presetID="10" presetClass="entr" presetSubtype="0" fill="hold" nodeType="withEffect">
                                  <p:stCondLst>
                                    <p:cond delay="1000"/>
                                  </p:stCondLst>
                                  <p:childTnLst>
                                    <p:set>
                                      <p:cBhvr>
                                        <p:cTn id="296" dur="1" fill="hold">
                                          <p:stCondLst>
                                            <p:cond delay="0"/>
                                          </p:stCondLst>
                                        </p:cTn>
                                        <p:tgtEl>
                                          <p:spTgt spid="137"/>
                                        </p:tgtEl>
                                        <p:attrNameLst>
                                          <p:attrName>style.visibility</p:attrName>
                                        </p:attrNameLst>
                                      </p:cBhvr>
                                      <p:to>
                                        <p:strVal val="visible"/>
                                      </p:to>
                                    </p:set>
                                    <p:animEffect transition="in" filter="fade">
                                      <p:cBhvr>
                                        <p:cTn id="297" dur="500"/>
                                        <p:tgtEl>
                                          <p:spTgt spid="137"/>
                                        </p:tgtEl>
                                      </p:cBhvr>
                                    </p:animEffect>
                                  </p:childTnLst>
                                </p:cTn>
                              </p:par>
                              <p:par>
                                <p:cTn id="298" presetID="10" presetClass="entr" presetSubtype="0" fill="hold" nodeType="withEffect">
                                  <p:stCondLst>
                                    <p:cond delay="1000"/>
                                  </p:stCondLst>
                                  <p:childTnLst>
                                    <p:set>
                                      <p:cBhvr>
                                        <p:cTn id="299" dur="1" fill="hold">
                                          <p:stCondLst>
                                            <p:cond delay="0"/>
                                          </p:stCondLst>
                                        </p:cTn>
                                        <p:tgtEl>
                                          <p:spTgt spid="136"/>
                                        </p:tgtEl>
                                        <p:attrNameLst>
                                          <p:attrName>style.visibility</p:attrName>
                                        </p:attrNameLst>
                                      </p:cBhvr>
                                      <p:to>
                                        <p:strVal val="visible"/>
                                      </p:to>
                                    </p:set>
                                    <p:animEffect transition="in" filter="fade">
                                      <p:cBhvr>
                                        <p:cTn id="300" dur="500"/>
                                        <p:tgtEl>
                                          <p:spTgt spid="136"/>
                                        </p:tgtEl>
                                      </p:cBhvr>
                                    </p:animEffect>
                                  </p:childTnLst>
                                </p:cTn>
                              </p:par>
                              <p:par>
                                <p:cTn id="301" presetID="10" presetClass="entr" presetSubtype="0" fill="hold" nodeType="withEffect">
                                  <p:stCondLst>
                                    <p:cond delay="1000"/>
                                  </p:stCondLst>
                                  <p:childTnLst>
                                    <p:set>
                                      <p:cBhvr>
                                        <p:cTn id="302" dur="1" fill="hold">
                                          <p:stCondLst>
                                            <p:cond delay="0"/>
                                          </p:stCondLst>
                                        </p:cTn>
                                        <p:tgtEl>
                                          <p:spTgt spid="138"/>
                                        </p:tgtEl>
                                        <p:attrNameLst>
                                          <p:attrName>style.visibility</p:attrName>
                                        </p:attrNameLst>
                                      </p:cBhvr>
                                      <p:to>
                                        <p:strVal val="visible"/>
                                      </p:to>
                                    </p:set>
                                    <p:animEffect transition="in" filter="fade">
                                      <p:cBhvr>
                                        <p:cTn id="303" dur="500"/>
                                        <p:tgtEl>
                                          <p:spTgt spid="138"/>
                                        </p:tgtEl>
                                      </p:cBhvr>
                                    </p:animEffect>
                                  </p:childTnLst>
                                </p:cTn>
                              </p:par>
                              <p:par>
                                <p:cTn id="304" presetID="10" presetClass="entr" presetSubtype="0" fill="hold" nodeType="withEffect">
                                  <p:stCondLst>
                                    <p:cond delay="1000"/>
                                  </p:stCondLst>
                                  <p:childTnLst>
                                    <p:set>
                                      <p:cBhvr>
                                        <p:cTn id="305" dur="1" fill="hold">
                                          <p:stCondLst>
                                            <p:cond delay="0"/>
                                          </p:stCondLst>
                                        </p:cTn>
                                        <p:tgtEl>
                                          <p:spTgt spid="160"/>
                                        </p:tgtEl>
                                        <p:attrNameLst>
                                          <p:attrName>style.visibility</p:attrName>
                                        </p:attrNameLst>
                                      </p:cBhvr>
                                      <p:to>
                                        <p:strVal val="visible"/>
                                      </p:to>
                                    </p:set>
                                    <p:animEffect transition="in" filter="fade">
                                      <p:cBhvr>
                                        <p:cTn id="306" dur="500"/>
                                        <p:tgtEl>
                                          <p:spTgt spid="160"/>
                                        </p:tgtEl>
                                      </p:cBhvr>
                                    </p:animEffect>
                                  </p:childTnLst>
                                </p:cTn>
                              </p:par>
                              <p:par>
                                <p:cTn id="307" presetID="10" presetClass="entr" presetSubtype="0" fill="hold" nodeType="withEffect">
                                  <p:stCondLst>
                                    <p:cond delay="1000"/>
                                  </p:stCondLst>
                                  <p:childTnLst>
                                    <p:set>
                                      <p:cBhvr>
                                        <p:cTn id="308" dur="1" fill="hold">
                                          <p:stCondLst>
                                            <p:cond delay="0"/>
                                          </p:stCondLst>
                                        </p:cTn>
                                        <p:tgtEl>
                                          <p:spTgt spid="161"/>
                                        </p:tgtEl>
                                        <p:attrNameLst>
                                          <p:attrName>style.visibility</p:attrName>
                                        </p:attrNameLst>
                                      </p:cBhvr>
                                      <p:to>
                                        <p:strVal val="visible"/>
                                      </p:to>
                                    </p:set>
                                    <p:animEffect transition="in" filter="fade">
                                      <p:cBhvr>
                                        <p:cTn id="309" dur="500"/>
                                        <p:tgtEl>
                                          <p:spTgt spid="161"/>
                                        </p:tgtEl>
                                      </p:cBhvr>
                                    </p:animEffect>
                                  </p:childTnLst>
                                </p:cTn>
                              </p:par>
                              <p:par>
                                <p:cTn id="310" presetID="10" presetClass="entr" presetSubtype="0" fill="hold" nodeType="withEffect">
                                  <p:stCondLst>
                                    <p:cond delay="1000"/>
                                  </p:stCondLst>
                                  <p:childTnLst>
                                    <p:set>
                                      <p:cBhvr>
                                        <p:cTn id="311" dur="1" fill="hold">
                                          <p:stCondLst>
                                            <p:cond delay="0"/>
                                          </p:stCondLst>
                                        </p:cTn>
                                        <p:tgtEl>
                                          <p:spTgt spid="162"/>
                                        </p:tgtEl>
                                        <p:attrNameLst>
                                          <p:attrName>style.visibility</p:attrName>
                                        </p:attrNameLst>
                                      </p:cBhvr>
                                      <p:to>
                                        <p:strVal val="visible"/>
                                      </p:to>
                                    </p:set>
                                    <p:animEffect transition="in" filter="fade">
                                      <p:cBhvr>
                                        <p:cTn id="312" dur="500"/>
                                        <p:tgtEl>
                                          <p:spTgt spid="162"/>
                                        </p:tgtEl>
                                      </p:cBhvr>
                                    </p:animEffect>
                                  </p:childTnLst>
                                </p:cTn>
                              </p:par>
                            </p:childTnLst>
                          </p:cTn>
                        </p:par>
                      </p:childTnLst>
                    </p:cTn>
                  </p:par>
                  <p:par>
                    <p:cTn id="313" fill="hold">
                      <p:stCondLst>
                        <p:cond delay="indefinite"/>
                      </p:stCondLst>
                      <p:childTnLst>
                        <p:par>
                          <p:cTn id="314" fill="hold">
                            <p:stCondLst>
                              <p:cond delay="0"/>
                            </p:stCondLst>
                            <p:childTnLst>
                              <p:par>
                                <p:cTn id="315" presetID="10" presetClass="entr" presetSubtype="0" fill="hold" grpId="0" nodeType="clickEffect">
                                  <p:stCondLst>
                                    <p:cond delay="0"/>
                                  </p:stCondLst>
                                  <p:childTnLst>
                                    <p:set>
                                      <p:cBhvr>
                                        <p:cTn id="316" dur="1" fill="hold">
                                          <p:stCondLst>
                                            <p:cond delay="0"/>
                                          </p:stCondLst>
                                        </p:cTn>
                                        <p:tgtEl>
                                          <p:spTgt spid="163"/>
                                        </p:tgtEl>
                                        <p:attrNameLst>
                                          <p:attrName>style.visibility</p:attrName>
                                        </p:attrNameLst>
                                      </p:cBhvr>
                                      <p:to>
                                        <p:strVal val="visible"/>
                                      </p:to>
                                    </p:set>
                                    <p:animEffect transition="in" filter="fade">
                                      <p:cBhvr>
                                        <p:cTn id="317" dur="500"/>
                                        <p:tgtEl>
                                          <p:spTgt spid="163"/>
                                        </p:tgtEl>
                                      </p:cBhvr>
                                    </p:animEffect>
                                  </p:childTnLst>
                                </p:cTn>
                              </p:par>
                              <p:par>
                                <p:cTn id="318" presetID="10" presetClass="entr" presetSubtype="0" fill="hold" nodeType="withEffect">
                                  <p:stCondLst>
                                    <p:cond delay="0"/>
                                  </p:stCondLst>
                                  <p:childTnLst>
                                    <p:set>
                                      <p:cBhvr>
                                        <p:cTn id="319" dur="1" fill="hold">
                                          <p:stCondLst>
                                            <p:cond delay="0"/>
                                          </p:stCondLst>
                                        </p:cTn>
                                        <p:tgtEl>
                                          <p:spTgt spid="16"/>
                                        </p:tgtEl>
                                        <p:attrNameLst>
                                          <p:attrName>style.visibility</p:attrName>
                                        </p:attrNameLst>
                                      </p:cBhvr>
                                      <p:to>
                                        <p:strVal val="visible"/>
                                      </p:to>
                                    </p:set>
                                    <p:animEffect transition="in" filter="fade">
                                      <p:cBhvr>
                                        <p:cTn id="320" dur="500"/>
                                        <p:tgtEl>
                                          <p:spTgt spid="16"/>
                                        </p:tgtEl>
                                      </p:cBhvr>
                                    </p:animEffect>
                                  </p:childTnLst>
                                </p:cTn>
                              </p:par>
                            </p:childTnLst>
                          </p:cTn>
                        </p:par>
                      </p:childTnLst>
                    </p:cTn>
                  </p:par>
                  <p:par>
                    <p:cTn id="321" fill="hold">
                      <p:stCondLst>
                        <p:cond delay="indefinite"/>
                      </p:stCondLst>
                      <p:childTnLst>
                        <p:par>
                          <p:cTn id="322" fill="hold">
                            <p:stCondLst>
                              <p:cond delay="0"/>
                            </p:stCondLst>
                            <p:childTnLst>
                              <p:par>
                                <p:cTn id="323" presetID="10" presetClass="entr" presetSubtype="0" fill="hold" grpId="0" nodeType="clickEffect">
                                  <p:stCondLst>
                                    <p:cond delay="0"/>
                                  </p:stCondLst>
                                  <p:childTnLst>
                                    <p:set>
                                      <p:cBhvr>
                                        <p:cTn id="324" dur="1" fill="hold">
                                          <p:stCondLst>
                                            <p:cond delay="0"/>
                                          </p:stCondLst>
                                        </p:cTn>
                                        <p:tgtEl>
                                          <p:spTgt spid="276"/>
                                        </p:tgtEl>
                                        <p:attrNameLst>
                                          <p:attrName>style.visibility</p:attrName>
                                        </p:attrNameLst>
                                      </p:cBhvr>
                                      <p:to>
                                        <p:strVal val="visible"/>
                                      </p:to>
                                    </p:set>
                                    <p:animEffect transition="in" filter="fade">
                                      <p:cBhvr>
                                        <p:cTn id="325" dur="500"/>
                                        <p:tgtEl>
                                          <p:spTgt spid="276"/>
                                        </p:tgtEl>
                                      </p:cBhvr>
                                    </p:animEffect>
                                  </p:childTnLst>
                                </p:cTn>
                              </p:par>
                              <p:par>
                                <p:cTn id="326" presetID="10" presetClass="entr" presetSubtype="0" fill="hold" grpId="0" nodeType="withEffect">
                                  <p:stCondLst>
                                    <p:cond delay="0"/>
                                  </p:stCondLst>
                                  <p:childTnLst>
                                    <p:set>
                                      <p:cBhvr>
                                        <p:cTn id="327" dur="1" fill="hold">
                                          <p:stCondLst>
                                            <p:cond delay="0"/>
                                          </p:stCondLst>
                                        </p:cTn>
                                        <p:tgtEl>
                                          <p:spTgt spid="302"/>
                                        </p:tgtEl>
                                        <p:attrNameLst>
                                          <p:attrName>style.visibility</p:attrName>
                                        </p:attrNameLst>
                                      </p:cBhvr>
                                      <p:to>
                                        <p:strVal val="visible"/>
                                      </p:to>
                                    </p:set>
                                    <p:animEffect transition="in" filter="fade">
                                      <p:cBhvr>
                                        <p:cTn id="328" dur="500"/>
                                        <p:tgtEl>
                                          <p:spTgt spid="302"/>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99"/>
                                        </p:tgtEl>
                                        <p:attrNameLst>
                                          <p:attrName>style.visibility</p:attrName>
                                        </p:attrNameLst>
                                      </p:cBhvr>
                                      <p:to>
                                        <p:strVal val="visible"/>
                                      </p:to>
                                    </p:set>
                                    <p:animEffect transition="in" filter="fade">
                                      <p:cBhvr>
                                        <p:cTn id="331" dur="500"/>
                                        <p:tgtEl>
                                          <p:spTgt spid="299"/>
                                        </p:tgtEl>
                                      </p:cBhvr>
                                    </p:animEffect>
                                  </p:childTnLst>
                                </p:cTn>
                              </p:par>
                              <p:par>
                                <p:cTn id="332" presetID="10" presetClass="entr" presetSubtype="0" fill="hold" grpId="0" nodeType="withEffect">
                                  <p:stCondLst>
                                    <p:cond delay="0"/>
                                  </p:stCondLst>
                                  <p:childTnLst>
                                    <p:set>
                                      <p:cBhvr>
                                        <p:cTn id="333" dur="1" fill="hold">
                                          <p:stCondLst>
                                            <p:cond delay="0"/>
                                          </p:stCondLst>
                                        </p:cTn>
                                        <p:tgtEl>
                                          <p:spTgt spid="301"/>
                                        </p:tgtEl>
                                        <p:attrNameLst>
                                          <p:attrName>style.visibility</p:attrName>
                                        </p:attrNameLst>
                                      </p:cBhvr>
                                      <p:to>
                                        <p:strVal val="visible"/>
                                      </p:to>
                                    </p:set>
                                    <p:animEffect transition="in" filter="fade">
                                      <p:cBhvr>
                                        <p:cTn id="334" dur="500"/>
                                        <p:tgtEl>
                                          <p:spTgt spid="301"/>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300"/>
                                        </p:tgtEl>
                                        <p:attrNameLst>
                                          <p:attrName>style.visibility</p:attrName>
                                        </p:attrNameLst>
                                      </p:cBhvr>
                                      <p:to>
                                        <p:strVal val="visible"/>
                                      </p:to>
                                    </p:set>
                                    <p:animEffect transition="in" filter="fade">
                                      <p:cBhvr>
                                        <p:cTn id="337" dur="500"/>
                                        <p:tgtEl>
                                          <p:spTgt spid="300"/>
                                        </p:tgtEl>
                                      </p:cBhvr>
                                    </p:animEffect>
                                  </p:childTnLst>
                                </p:cTn>
                              </p:par>
                              <p:par>
                                <p:cTn id="338" presetID="10" presetClass="exit" presetSubtype="0" fill="hold" nodeType="withEffect">
                                  <p:stCondLst>
                                    <p:cond delay="0"/>
                                  </p:stCondLst>
                                  <p:childTnLst>
                                    <p:animEffect transition="out" filter="fade">
                                      <p:cBhvr>
                                        <p:cTn id="339" dur="500"/>
                                        <p:tgtEl>
                                          <p:spTgt spid="73"/>
                                        </p:tgtEl>
                                      </p:cBhvr>
                                    </p:animEffect>
                                    <p:set>
                                      <p:cBhvr>
                                        <p:cTn id="340" dur="1" fill="hold">
                                          <p:stCondLst>
                                            <p:cond delay="499"/>
                                          </p:stCondLst>
                                        </p:cTn>
                                        <p:tgtEl>
                                          <p:spTgt spid="73"/>
                                        </p:tgtEl>
                                        <p:attrNameLst>
                                          <p:attrName>style.visibility</p:attrName>
                                        </p:attrNameLst>
                                      </p:cBhvr>
                                      <p:to>
                                        <p:strVal val="hidden"/>
                                      </p:to>
                                    </p:set>
                                  </p:childTnLst>
                                </p:cTn>
                              </p:par>
                            </p:childTnLst>
                          </p:cTn>
                        </p:par>
                        <p:par>
                          <p:cTn id="341" fill="hold">
                            <p:stCondLst>
                              <p:cond delay="500"/>
                            </p:stCondLst>
                            <p:childTnLst>
                              <p:par>
                                <p:cTn id="342" presetID="10" presetClass="entr" presetSubtype="0" fill="hold" grpId="0" nodeType="afterEffect">
                                  <p:stCondLst>
                                    <p:cond delay="0"/>
                                  </p:stCondLst>
                                  <p:childTnLst>
                                    <p:set>
                                      <p:cBhvr>
                                        <p:cTn id="343" dur="1" fill="hold">
                                          <p:stCondLst>
                                            <p:cond delay="0"/>
                                          </p:stCondLst>
                                        </p:cTn>
                                        <p:tgtEl>
                                          <p:spTgt spid="296"/>
                                        </p:tgtEl>
                                        <p:attrNameLst>
                                          <p:attrName>style.visibility</p:attrName>
                                        </p:attrNameLst>
                                      </p:cBhvr>
                                      <p:to>
                                        <p:strVal val="visible"/>
                                      </p:to>
                                    </p:set>
                                    <p:animEffect transition="in" filter="fade">
                                      <p:cBhvr>
                                        <p:cTn id="344" dur="500"/>
                                        <p:tgtEl>
                                          <p:spTgt spid="296"/>
                                        </p:tgtEl>
                                      </p:cBhvr>
                                    </p:animEffect>
                                  </p:childTnLst>
                                </p:cTn>
                              </p:par>
                              <p:par>
                                <p:cTn id="345" presetID="10" presetClass="entr" presetSubtype="0" fill="hold" grpId="0" nodeType="withEffect">
                                  <p:stCondLst>
                                    <p:cond delay="0"/>
                                  </p:stCondLst>
                                  <p:childTnLst>
                                    <p:set>
                                      <p:cBhvr>
                                        <p:cTn id="346" dur="1" fill="hold">
                                          <p:stCondLst>
                                            <p:cond delay="0"/>
                                          </p:stCondLst>
                                        </p:cTn>
                                        <p:tgtEl>
                                          <p:spTgt spid="297"/>
                                        </p:tgtEl>
                                        <p:attrNameLst>
                                          <p:attrName>style.visibility</p:attrName>
                                        </p:attrNameLst>
                                      </p:cBhvr>
                                      <p:to>
                                        <p:strVal val="visible"/>
                                      </p:to>
                                    </p:set>
                                    <p:animEffect transition="in" filter="fade">
                                      <p:cBhvr>
                                        <p:cTn id="347" dur="500"/>
                                        <p:tgtEl>
                                          <p:spTgt spid="297"/>
                                        </p:tgtEl>
                                      </p:cBhvr>
                                    </p:animEffect>
                                  </p:childTnLst>
                                </p:cTn>
                              </p:par>
                              <p:par>
                                <p:cTn id="348" presetID="10" presetClass="exit" presetSubtype="0" fill="hold" nodeType="withEffect">
                                  <p:stCondLst>
                                    <p:cond delay="0"/>
                                  </p:stCondLst>
                                  <p:childTnLst>
                                    <p:animEffect transition="out" filter="fade">
                                      <p:cBhvr>
                                        <p:cTn id="349" dur="500"/>
                                        <p:tgtEl>
                                          <p:spTgt spid="75"/>
                                        </p:tgtEl>
                                      </p:cBhvr>
                                    </p:animEffect>
                                    <p:set>
                                      <p:cBhvr>
                                        <p:cTn id="350" dur="1" fill="hold">
                                          <p:stCondLst>
                                            <p:cond delay="499"/>
                                          </p:stCondLst>
                                        </p:cTn>
                                        <p:tgtEl>
                                          <p:spTgt spid="75"/>
                                        </p:tgtEl>
                                        <p:attrNameLst>
                                          <p:attrName>style.visibility</p:attrName>
                                        </p:attrNameLst>
                                      </p:cBhvr>
                                      <p:to>
                                        <p:strVal val="hidden"/>
                                      </p:to>
                                    </p:set>
                                  </p:childTnLst>
                                </p:cTn>
                              </p:par>
                            </p:childTnLst>
                          </p:cTn>
                        </p:par>
                        <p:par>
                          <p:cTn id="351" fill="hold">
                            <p:stCondLst>
                              <p:cond delay="1500"/>
                            </p:stCondLst>
                            <p:childTnLst>
                              <p:par>
                                <p:cTn id="352" presetID="10" presetClass="entr" presetSubtype="0" fill="hold" grpId="0" nodeType="afterEffect">
                                  <p:stCondLst>
                                    <p:cond delay="0"/>
                                  </p:stCondLst>
                                  <p:childTnLst>
                                    <p:set>
                                      <p:cBhvr>
                                        <p:cTn id="353" dur="1" fill="hold">
                                          <p:stCondLst>
                                            <p:cond delay="0"/>
                                          </p:stCondLst>
                                        </p:cTn>
                                        <p:tgtEl>
                                          <p:spTgt spid="298"/>
                                        </p:tgtEl>
                                        <p:attrNameLst>
                                          <p:attrName>style.visibility</p:attrName>
                                        </p:attrNameLst>
                                      </p:cBhvr>
                                      <p:to>
                                        <p:strVal val="visible"/>
                                      </p:to>
                                    </p:set>
                                    <p:animEffect transition="in" filter="fade">
                                      <p:cBhvr>
                                        <p:cTn id="354" dur="500"/>
                                        <p:tgtEl>
                                          <p:spTgt spid="298"/>
                                        </p:tgtEl>
                                      </p:cBhvr>
                                    </p:animEffect>
                                  </p:childTnLst>
                                </p:cTn>
                              </p:par>
                              <p:par>
                                <p:cTn id="355" presetID="10" presetClass="entr" presetSubtype="0" fill="hold" grpId="0" nodeType="withEffect">
                                  <p:stCondLst>
                                    <p:cond delay="0"/>
                                  </p:stCondLst>
                                  <p:childTnLst>
                                    <p:set>
                                      <p:cBhvr>
                                        <p:cTn id="356" dur="1" fill="hold">
                                          <p:stCondLst>
                                            <p:cond delay="0"/>
                                          </p:stCondLst>
                                        </p:cTn>
                                        <p:tgtEl>
                                          <p:spTgt spid="280"/>
                                        </p:tgtEl>
                                        <p:attrNameLst>
                                          <p:attrName>style.visibility</p:attrName>
                                        </p:attrNameLst>
                                      </p:cBhvr>
                                      <p:to>
                                        <p:strVal val="visible"/>
                                      </p:to>
                                    </p:set>
                                    <p:animEffect transition="in" filter="fade">
                                      <p:cBhvr>
                                        <p:cTn id="357" dur="500"/>
                                        <p:tgtEl>
                                          <p:spTgt spid="280"/>
                                        </p:tgtEl>
                                      </p:cBhvr>
                                    </p:animEffect>
                                  </p:childTnLst>
                                </p:cTn>
                              </p:par>
                              <p:par>
                                <p:cTn id="358" presetID="10" presetClass="entr" presetSubtype="0" fill="hold" grpId="0" nodeType="withEffect">
                                  <p:stCondLst>
                                    <p:cond delay="0"/>
                                  </p:stCondLst>
                                  <p:childTnLst>
                                    <p:set>
                                      <p:cBhvr>
                                        <p:cTn id="359" dur="1" fill="hold">
                                          <p:stCondLst>
                                            <p:cond delay="0"/>
                                          </p:stCondLst>
                                        </p:cTn>
                                        <p:tgtEl>
                                          <p:spTgt spid="278"/>
                                        </p:tgtEl>
                                        <p:attrNameLst>
                                          <p:attrName>style.visibility</p:attrName>
                                        </p:attrNameLst>
                                      </p:cBhvr>
                                      <p:to>
                                        <p:strVal val="visible"/>
                                      </p:to>
                                    </p:set>
                                    <p:animEffect transition="in" filter="fade">
                                      <p:cBhvr>
                                        <p:cTn id="360" dur="500"/>
                                        <p:tgtEl>
                                          <p:spTgt spid="278"/>
                                        </p:tgtEl>
                                      </p:cBhvr>
                                    </p:animEffect>
                                  </p:childTnLst>
                                </p:cTn>
                              </p:par>
                              <p:par>
                                <p:cTn id="361" presetID="10" presetClass="exit" presetSubtype="0" fill="hold" nodeType="withEffect">
                                  <p:stCondLst>
                                    <p:cond delay="0"/>
                                  </p:stCondLst>
                                  <p:childTnLst>
                                    <p:animEffect transition="out" filter="fade">
                                      <p:cBhvr>
                                        <p:cTn id="362" dur="500"/>
                                        <p:tgtEl>
                                          <p:spTgt spid="81"/>
                                        </p:tgtEl>
                                      </p:cBhvr>
                                    </p:animEffect>
                                    <p:set>
                                      <p:cBhvr>
                                        <p:cTn id="363" dur="1" fill="hold">
                                          <p:stCondLst>
                                            <p:cond delay="499"/>
                                          </p:stCondLst>
                                        </p:cTn>
                                        <p:tgtEl>
                                          <p:spTgt spid="81"/>
                                        </p:tgtEl>
                                        <p:attrNameLst>
                                          <p:attrName>style.visibility</p:attrName>
                                        </p:attrNameLst>
                                      </p:cBhvr>
                                      <p:to>
                                        <p:strVal val="hidden"/>
                                      </p:to>
                                    </p:set>
                                  </p:childTnLst>
                                </p:cTn>
                              </p:par>
                            </p:childTnLst>
                          </p:cTn>
                        </p:par>
                        <p:par>
                          <p:cTn id="364" fill="hold">
                            <p:stCondLst>
                              <p:cond delay="2000"/>
                            </p:stCondLst>
                            <p:childTnLst>
                              <p:par>
                                <p:cTn id="365" presetID="10" presetClass="entr" presetSubtype="0" fill="hold" grpId="0" nodeType="afterEffect">
                                  <p:stCondLst>
                                    <p:cond delay="0"/>
                                  </p:stCondLst>
                                  <p:childTnLst>
                                    <p:set>
                                      <p:cBhvr>
                                        <p:cTn id="366" dur="1" fill="hold">
                                          <p:stCondLst>
                                            <p:cond delay="0"/>
                                          </p:stCondLst>
                                        </p:cTn>
                                        <p:tgtEl>
                                          <p:spTgt spid="291"/>
                                        </p:tgtEl>
                                        <p:attrNameLst>
                                          <p:attrName>style.visibility</p:attrName>
                                        </p:attrNameLst>
                                      </p:cBhvr>
                                      <p:to>
                                        <p:strVal val="visible"/>
                                      </p:to>
                                    </p:set>
                                    <p:animEffect transition="in" filter="fade">
                                      <p:cBhvr>
                                        <p:cTn id="367" dur="500"/>
                                        <p:tgtEl>
                                          <p:spTgt spid="291"/>
                                        </p:tgtEl>
                                      </p:cBhvr>
                                    </p:animEffect>
                                  </p:childTnLst>
                                </p:cTn>
                              </p:par>
                              <p:par>
                                <p:cTn id="368" presetID="10" presetClass="entr" presetSubtype="0" fill="hold" grpId="0" nodeType="withEffect">
                                  <p:stCondLst>
                                    <p:cond delay="0"/>
                                  </p:stCondLst>
                                  <p:childTnLst>
                                    <p:set>
                                      <p:cBhvr>
                                        <p:cTn id="369" dur="1" fill="hold">
                                          <p:stCondLst>
                                            <p:cond delay="0"/>
                                          </p:stCondLst>
                                        </p:cTn>
                                        <p:tgtEl>
                                          <p:spTgt spid="270"/>
                                        </p:tgtEl>
                                        <p:attrNameLst>
                                          <p:attrName>style.visibility</p:attrName>
                                        </p:attrNameLst>
                                      </p:cBhvr>
                                      <p:to>
                                        <p:strVal val="visible"/>
                                      </p:to>
                                    </p:set>
                                    <p:animEffect transition="in" filter="fade">
                                      <p:cBhvr>
                                        <p:cTn id="370" dur="500"/>
                                        <p:tgtEl>
                                          <p:spTgt spid="270"/>
                                        </p:tgtEl>
                                      </p:cBhvr>
                                    </p:animEffect>
                                  </p:childTnLst>
                                </p:cTn>
                              </p:par>
                              <p:par>
                                <p:cTn id="371" presetID="10" presetClass="entr" presetSubtype="0" fill="hold" grpId="0" nodeType="withEffect">
                                  <p:stCondLst>
                                    <p:cond delay="0"/>
                                  </p:stCondLst>
                                  <p:childTnLst>
                                    <p:set>
                                      <p:cBhvr>
                                        <p:cTn id="372" dur="1" fill="hold">
                                          <p:stCondLst>
                                            <p:cond delay="0"/>
                                          </p:stCondLst>
                                        </p:cTn>
                                        <p:tgtEl>
                                          <p:spTgt spid="288"/>
                                        </p:tgtEl>
                                        <p:attrNameLst>
                                          <p:attrName>style.visibility</p:attrName>
                                        </p:attrNameLst>
                                      </p:cBhvr>
                                      <p:to>
                                        <p:strVal val="visible"/>
                                      </p:to>
                                    </p:set>
                                    <p:animEffect transition="in" filter="fade">
                                      <p:cBhvr>
                                        <p:cTn id="373" dur="500"/>
                                        <p:tgtEl>
                                          <p:spTgt spid="288"/>
                                        </p:tgtEl>
                                      </p:cBhvr>
                                    </p:animEffect>
                                  </p:childTnLst>
                                </p:cTn>
                              </p:par>
                              <p:par>
                                <p:cTn id="374" presetID="10" presetClass="entr" presetSubtype="0" fill="hold" grpId="0" nodeType="withEffect">
                                  <p:stCondLst>
                                    <p:cond delay="0"/>
                                  </p:stCondLst>
                                  <p:childTnLst>
                                    <p:set>
                                      <p:cBhvr>
                                        <p:cTn id="375" dur="1" fill="hold">
                                          <p:stCondLst>
                                            <p:cond delay="0"/>
                                          </p:stCondLst>
                                        </p:cTn>
                                        <p:tgtEl>
                                          <p:spTgt spid="295"/>
                                        </p:tgtEl>
                                        <p:attrNameLst>
                                          <p:attrName>style.visibility</p:attrName>
                                        </p:attrNameLst>
                                      </p:cBhvr>
                                      <p:to>
                                        <p:strVal val="visible"/>
                                      </p:to>
                                    </p:set>
                                    <p:animEffect transition="in" filter="fade">
                                      <p:cBhvr>
                                        <p:cTn id="376" dur="500"/>
                                        <p:tgtEl>
                                          <p:spTgt spid="295"/>
                                        </p:tgtEl>
                                      </p:cBhvr>
                                    </p:animEffect>
                                  </p:childTnLst>
                                </p:cTn>
                              </p:par>
                              <p:par>
                                <p:cTn id="377" presetID="10" presetClass="entr" presetSubtype="0" fill="hold" grpId="0" nodeType="withEffect">
                                  <p:stCondLst>
                                    <p:cond delay="0"/>
                                  </p:stCondLst>
                                  <p:childTnLst>
                                    <p:set>
                                      <p:cBhvr>
                                        <p:cTn id="378" dur="1" fill="hold">
                                          <p:stCondLst>
                                            <p:cond delay="0"/>
                                          </p:stCondLst>
                                        </p:cTn>
                                        <p:tgtEl>
                                          <p:spTgt spid="294"/>
                                        </p:tgtEl>
                                        <p:attrNameLst>
                                          <p:attrName>style.visibility</p:attrName>
                                        </p:attrNameLst>
                                      </p:cBhvr>
                                      <p:to>
                                        <p:strVal val="visible"/>
                                      </p:to>
                                    </p:set>
                                    <p:animEffect transition="in" filter="fade">
                                      <p:cBhvr>
                                        <p:cTn id="379" dur="500"/>
                                        <p:tgtEl>
                                          <p:spTgt spid="294"/>
                                        </p:tgtEl>
                                      </p:cBhvr>
                                    </p:animEffect>
                                  </p:childTnLst>
                                </p:cTn>
                              </p:par>
                              <p:par>
                                <p:cTn id="380" presetID="10" presetClass="entr" presetSubtype="0" fill="hold" grpId="0" nodeType="withEffect">
                                  <p:stCondLst>
                                    <p:cond delay="0"/>
                                  </p:stCondLst>
                                  <p:childTnLst>
                                    <p:set>
                                      <p:cBhvr>
                                        <p:cTn id="381" dur="1" fill="hold">
                                          <p:stCondLst>
                                            <p:cond delay="0"/>
                                          </p:stCondLst>
                                        </p:cTn>
                                        <p:tgtEl>
                                          <p:spTgt spid="279"/>
                                        </p:tgtEl>
                                        <p:attrNameLst>
                                          <p:attrName>style.visibility</p:attrName>
                                        </p:attrNameLst>
                                      </p:cBhvr>
                                      <p:to>
                                        <p:strVal val="visible"/>
                                      </p:to>
                                    </p:set>
                                    <p:animEffect transition="in" filter="fade">
                                      <p:cBhvr>
                                        <p:cTn id="382" dur="500"/>
                                        <p:tgtEl>
                                          <p:spTgt spid="279"/>
                                        </p:tgtEl>
                                      </p:cBhvr>
                                    </p:animEffect>
                                  </p:childTnLst>
                                </p:cTn>
                              </p:par>
                              <p:par>
                                <p:cTn id="383" presetID="10" presetClass="entr" presetSubtype="0" fill="hold" grpId="0" nodeType="withEffect">
                                  <p:stCondLst>
                                    <p:cond delay="0"/>
                                  </p:stCondLst>
                                  <p:childTnLst>
                                    <p:set>
                                      <p:cBhvr>
                                        <p:cTn id="384" dur="1" fill="hold">
                                          <p:stCondLst>
                                            <p:cond delay="0"/>
                                          </p:stCondLst>
                                        </p:cTn>
                                        <p:tgtEl>
                                          <p:spTgt spid="277"/>
                                        </p:tgtEl>
                                        <p:attrNameLst>
                                          <p:attrName>style.visibility</p:attrName>
                                        </p:attrNameLst>
                                      </p:cBhvr>
                                      <p:to>
                                        <p:strVal val="visible"/>
                                      </p:to>
                                    </p:set>
                                    <p:animEffect transition="in" filter="fade">
                                      <p:cBhvr>
                                        <p:cTn id="385" dur="500"/>
                                        <p:tgtEl>
                                          <p:spTgt spid="277"/>
                                        </p:tgtEl>
                                      </p:cBhvr>
                                    </p:animEffect>
                                  </p:childTnLst>
                                </p:cTn>
                              </p:par>
                            </p:childTnLst>
                          </p:cTn>
                        </p:par>
                      </p:childTnLst>
                    </p:cTn>
                  </p:par>
                  <p:par>
                    <p:cTn id="386" fill="hold">
                      <p:stCondLst>
                        <p:cond delay="indefinite"/>
                      </p:stCondLst>
                      <p:childTnLst>
                        <p:par>
                          <p:cTn id="387" fill="hold">
                            <p:stCondLst>
                              <p:cond delay="0"/>
                            </p:stCondLst>
                            <p:childTnLst>
                              <p:par>
                                <p:cTn id="388" presetID="10" presetClass="entr" presetSubtype="0" fill="hold" nodeType="clickEffect">
                                  <p:stCondLst>
                                    <p:cond delay="0"/>
                                  </p:stCondLst>
                                  <p:childTnLst>
                                    <p:set>
                                      <p:cBhvr>
                                        <p:cTn id="389" dur="1" fill="hold">
                                          <p:stCondLst>
                                            <p:cond delay="0"/>
                                          </p:stCondLst>
                                        </p:cTn>
                                        <p:tgtEl>
                                          <p:spTgt spid="61"/>
                                        </p:tgtEl>
                                        <p:attrNameLst>
                                          <p:attrName>style.visibility</p:attrName>
                                        </p:attrNameLst>
                                      </p:cBhvr>
                                      <p:to>
                                        <p:strVal val="visible"/>
                                      </p:to>
                                    </p:set>
                                    <p:animEffect transition="in" filter="fade">
                                      <p:cBhvr>
                                        <p:cTn id="39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58" grpId="0"/>
      <p:bldP spid="86" grpId="0"/>
      <p:bldP spid="87" grpId="0" animBg="1"/>
      <p:bldP spid="94" grpId="0"/>
      <p:bldP spid="104" grpId="0"/>
      <p:bldP spid="105" grpId="0"/>
      <p:bldP spid="107" grpId="0"/>
      <p:bldP spid="163" grpId="0"/>
      <p:bldP spid="269" grpId="0" animBg="1"/>
      <p:bldP spid="270" grpId="0" animBg="1"/>
      <p:bldP spid="271" grpId="0" animBg="1"/>
      <p:bldP spid="272" grpId="0" animBg="1"/>
      <p:bldP spid="273" grpId="0" animBg="1"/>
      <p:bldP spid="274"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96" grpId="0" build="allAtOnce"/>
      <p:bldP spid="96" grpI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378" y="33014"/>
            <a:ext cx="7494587" cy="564620"/>
          </a:xfrm>
        </p:spPr>
        <p:txBody>
          <a:bodyPr/>
          <a:lstStyle/>
          <a:p>
            <a:r>
              <a:rPr lang="en-US" dirty="0" smtClean="0"/>
              <a:t>PI Planning: The Program Board</a:t>
            </a:r>
            <a:endParaRPr lang="en-US" dirty="0"/>
          </a:p>
        </p:txBody>
      </p:sp>
      <p:graphicFrame>
        <p:nvGraphicFramePr>
          <p:cNvPr id="2" name="Table 1"/>
          <p:cNvGraphicFramePr>
            <a:graphicFrameLocks noGrp="1"/>
          </p:cNvGraphicFramePr>
          <p:nvPr>
            <p:extLst/>
          </p:nvPr>
        </p:nvGraphicFramePr>
        <p:xfrm>
          <a:off x="522110" y="818450"/>
          <a:ext cx="8819444" cy="5415417"/>
        </p:xfrm>
        <a:graphic>
          <a:graphicData uri="http://schemas.openxmlformats.org/drawingml/2006/table">
            <a:tbl>
              <a:tblPr firstRow="1" bandRow="1">
                <a:tableStyleId>{F5AB1C69-6EDB-4FF4-983F-18BD219EF322}</a:tableStyleId>
              </a:tblPr>
              <a:tblGrid>
                <a:gridCol w="268112"/>
                <a:gridCol w="1026484"/>
                <a:gridCol w="441072"/>
                <a:gridCol w="1298222"/>
                <a:gridCol w="1284111"/>
                <a:gridCol w="1326445"/>
                <a:gridCol w="1312333"/>
                <a:gridCol w="508000"/>
                <a:gridCol w="1354665"/>
              </a:tblGrid>
              <a:tr h="601713">
                <a:tc gridSpan="2">
                  <a:txBody>
                    <a:bodyPr/>
                    <a:lstStyle/>
                    <a:p>
                      <a:endParaRPr lang="en-US" sz="1400" b="1" dirty="0">
                        <a:solidFill>
                          <a:schemeClr val="tx1"/>
                        </a:solidFill>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sz="14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b="1" dirty="0" smtClean="0">
                          <a:solidFill>
                            <a:schemeClr val="tx1"/>
                          </a:solidFill>
                        </a:rPr>
                        <a:t>Sprint 1.1</a:t>
                      </a:r>
                      <a:endParaRPr lang="en-US" sz="1400" b="1" dirty="0">
                        <a:solidFill>
                          <a:schemeClr val="tx1"/>
                        </a:solidFill>
                      </a:endParaRPr>
                    </a:p>
                  </a:txBody>
                  <a:tcPr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b="1" dirty="0" smtClean="0">
                          <a:solidFill>
                            <a:schemeClr val="tx1"/>
                          </a:solidFill>
                        </a:rPr>
                        <a:t>Sprint 1.2</a:t>
                      </a:r>
                      <a:endParaRPr lang="en-US" sz="1400" b="1" dirty="0">
                        <a:solidFill>
                          <a:schemeClr val="tx1"/>
                        </a:solidFill>
                      </a:endParaRPr>
                    </a:p>
                  </a:txBody>
                  <a:tcPr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b="1" dirty="0" smtClean="0">
                          <a:solidFill>
                            <a:schemeClr val="tx1"/>
                          </a:solidFill>
                        </a:rPr>
                        <a:t>Sprint 1.3</a:t>
                      </a:r>
                      <a:endParaRPr lang="en-US" sz="1400" b="1" dirty="0">
                        <a:solidFill>
                          <a:schemeClr val="tx1"/>
                        </a:solidFill>
                      </a:endParaRPr>
                    </a:p>
                  </a:txBody>
                  <a:tcPr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b="1" dirty="0" smtClean="0">
                          <a:solidFill>
                            <a:schemeClr val="tx1"/>
                          </a:solidFill>
                        </a:rPr>
                        <a:t>Sprint 1.4</a:t>
                      </a:r>
                      <a:endParaRPr lang="en-US" sz="1400" b="1" dirty="0">
                        <a:solidFill>
                          <a:schemeClr val="tx1"/>
                        </a:solidFill>
                      </a:endParaRPr>
                    </a:p>
                  </a:txBody>
                  <a:tcPr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b="1" dirty="0" smtClean="0">
                          <a:solidFill>
                            <a:schemeClr val="tx1"/>
                          </a:solidFill>
                        </a:rPr>
                        <a:t>IP</a:t>
                      </a:r>
                      <a:endParaRPr lang="en-US" sz="1400" b="1" dirty="0">
                        <a:solidFill>
                          <a:schemeClr val="tx1"/>
                        </a:solidFill>
                      </a:endParaRPr>
                    </a:p>
                  </a:txBody>
                  <a:tcPr anchor="ct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b="1" dirty="0" smtClean="0">
                          <a:solidFill>
                            <a:schemeClr val="tx1"/>
                          </a:solidFill>
                        </a:rPr>
                        <a:t>Next PI &gt;&gt;</a:t>
                      </a:r>
                      <a:endParaRPr lang="en-US" sz="1400" b="1" dirty="0">
                        <a:solidFill>
                          <a:schemeClr val="tx1"/>
                        </a:solidFill>
                      </a:endParaRPr>
                    </a:p>
                  </a:txBody>
                  <a:tcPr anchor="ctr" anchorCtr="1">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r>
              <a:tr h="601713">
                <a:tc gridSpan="2">
                  <a:txBody>
                    <a:bodyPr/>
                    <a:lstStyle/>
                    <a:p>
                      <a:r>
                        <a:rPr lang="en-US" sz="1400" b="1" dirty="0" smtClean="0"/>
                        <a:t>Milestones</a:t>
                      </a:r>
                      <a:r>
                        <a:rPr lang="en-US" sz="1400" b="1" baseline="0" dirty="0" smtClean="0"/>
                        <a:t> / Events</a:t>
                      </a:r>
                      <a:endParaRPr lang="en-US" sz="1400" b="1"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01713">
                <a:tc gridSpan="2">
                  <a:txBody>
                    <a:bodyPr/>
                    <a:lstStyle/>
                    <a:p>
                      <a:r>
                        <a:rPr lang="en-US" sz="1400" b="1" dirty="0" smtClean="0"/>
                        <a:t>Team 1</a:t>
                      </a:r>
                      <a:endParaRPr lang="en-US" sz="1400" b="1" dirty="0"/>
                    </a:p>
                  </a:txBody>
                  <a:tcPr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01713">
                <a:tc gridSpan="2">
                  <a:txBody>
                    <a:bodyPr/>
                    <a:lstStyle/>
                    <a:p>
                      <a:r>
                        <a:rPr lang="en-US" sz="1400" b="1" dirty="0" smtClean="0"/>
                        <a:t>Team 2</a:t>
                      </a:r>
                      <a:endParaRPr lang="en-US" sz="1400" b="1" dirty="0"/>
                    </a:p>
                  </a:txBody>
                  <a:tcPr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01713">
                <a:tc gridSpan="2">
                  <a:txBody>
                    <a:bodyPr/>
                    <a:lstStyle/>
                    <a:p>
                      <a:r>
                        <a:rPr lang="en-US" sz="1400" b="1" dirty="0" smtClean="0"/>
                        <a:t>Team 3</a:t>
                      </a:r>
                      <a:endParaRPr lang="en-US" sz="1400" b="1" dirty="0"/>
                    </a:p>
                  </a:txBody>
                  <a:tcPr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01713">
                <a:tc gridSpan="2">
                  <a:txBody>
                    <a:bodyPr/>
                    <a:lstStyle/>
                    <a:p>
                      <a:r>
                        <a:rPr lang="en-US" sz="1400" b="1" dirty="0" smtClean="0"/>
                        <a:t>Team 4</a:t>
                      </a:r>
                      <a:endParaRPr lang="en-US" sz="1400" b="1" dirty="0"/>
                    </a:p>
                  </a:txBody>
                  <a:tcPr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01713">
                <a:tc gridSpan="2">
                  <a:txBody>
                    <a:bodyPr/>
                    <a:lstStyle/>
                    <a:p>
                      <a:r>
                        <a:rPr lang="en-US" sz="1400" b="1" dirty="0" smtClean="0"/>
                        <a:t>System Team</a:t>
                      </a:r>
                      <a:endParaRPr lang="en-US" sz="1400" b="1"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01713">
                <a:tc rowSpan="2">
                  <a:txBody>
                    <a:bodyPr/>
                    <a:lstStyle/>
                    <a:p>
                      <a:pPr algn="ctr"/>
                      <a:r>
                        <a:rPr lang="en-US" sz="1400" b="1" dirty="0" smtClean="0"/>
                        <a:t>Help</a:t>
                      </a:r>
                      <a:r>
                        <a:rPr lang="en-US" sz="1400" b="1" baseline="0" dirty="0" smtClean="0"/>
                        <a:t> Needed</a:t>
                      </a:r>
                      <a:endParaRPr lang="en-US" sz="1400" b="1" dirty="0"/>
                    </a:p>
                  </a:txBody>
                  <a:tcPr vert="vert27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400" b="1" dirty="0" smtClean="0"/>
                        <a:t>Shared Resource</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01713">
                <a:tc vMerge="1">
                  <a:txBody>
                    <a:bodyPr/>
                    <a:lstStyle/>
                    <a:p>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sz="1400" b="1" dirty="0" smtClean="0"/>
                        <a:t>External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sz="1400" b="1"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r>
            </a:tbl>
          </a:graphicData>
        </a:graphic>
      </p:graphicFrame>
      <p:cxnSp>
        <p:nvCxnSpPr>
          <p:cNvPr id="7" name="Straight Connector 6"/>
          <p:cNvCxnSpPr/>
          <p:nvPr/>
        </p:nvCxnSpPr>
        <p:spPr bwMode="auto">
          <a:xfrm>
            <a:off x="522126" y="2004096"/>
            <a:ext cx="8819445" cy="14111"/>
          </a:xfrm>
          <a:prstGeom prst="line">
            <a:avLst/>
          </a:prstGeom>
          <a:noFill/>
          <a:ln w="12700"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V="1">
            <a:off x="519298" y="5037380"/>
            <a:ext cx="8850487" cy="11289"/>
          </a:xfrm>
          <a:prstGeom prst="line">
            <a:avLst/>
          </a:prstGeom>
          <a:noFill/>
          <a:ln w="12700" cap="flat" cmpd="sng" algn="ctr">
            <a:solidFill>
              <a:schemeClr val="tx1"/>
            </a:solidFill>
            <a:prstDash val="solid"/>
            <a:round/>
            <a:headEnd type="none" w="med" len="med"/>
            <a:tailEnd type="none" w="med" len="med"/>
          </a:ln>
          <a:effectLst/>
        </p:spPr>
      </p:cxnSp>
      <p:sp>
        <p:nvSpPr>
          <p:cNvPr id="13" name="Rectangle 12"/>
          <p:cNvSpPr/>
          <p:nvPr/>
        </p:nvSpPr>
        <p:spPr bwMode="auto">
          <a:xfrm rot="2803712">
            <a:off x="5249348" y="1509916"/>
            <a:ext cx="366889" cy="338667"/>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4" name="Rectangle 13"/>
          <p:cNvSpPr/>
          <p:nvPr/>
        </p:nvSpPr>
        <p:spPr bwMode="auto">
          <a:xfrm>
            <a:off x="2565399" y="2777096"/>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5" name="Rectangle 14"/>
          <p:cNvSpPr/>
          <p:nvPr/>
        </p:nvSpPr>
        <p:spPr bwMode="auto">
          <a:xfrm>
            <a:off x="6570132" y="2746051"/>
            <a:ext cx="366889" cy="338667"/>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6" name="Rectangle 15"/>
          <p:cNvSpPr/>
          <p:nvPr/>
        </p:nvSpPr>
        <p:spPr bwMode="auto">
          <a:xfrm rot="2803712">
            <a:off x="8449749" y="1521205"/>
            <a:ext cx="366889" cy="338667"/>
          </a:xfrm>
          <a:prstGeom prst="rect">
            <a:avLst/>
          </a:prstGeom>
          <a:solidFill>
            <a:srgbClr val="FFFF00">
              <a:alpha val="50000"/>
            </a:srgb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7" name="Rectangle 16"/>
          <p:cNvSpPr/>
          <p:nvPr/>
        </p:nvSpPr>
        <p:spPr bwMode="auto">
          <a:xfrm>
            <a:off x="7007593" y="2111051"/>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8" name="Rectangle 17"/>
          <p:cNvSpPr/>
          <p:nvPr/>
        </p:nvSpPr>
        <p:spPr bwMode="auto">
          <a:xfrm>
            <a:off x="6287926" y="2125162"/>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9" name="Rectangle 18"/>
          <p:cNvSpPr/>
          <p:nvPr/>
        </p:nvSpPr>
        <p:spPr bwMode="auto">
          <a:xfrm>
            <a:off x="5201371" y="2181607"/>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0" name="Rectangle 19"/>
          <p:cNvSpPr/>
          <p:nvPr/>
        </p:nvSpPr>
        <p:spPr bwMode="auto">
          <a:xfrm>
            <a:off x="4044243" y="2746051"/>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1" name="Rectangle 20"/>
          <p:cNvSpPr/>
          <p:nvPr/>
        </p:nvSpPr>
        <p:spPr bwMode="auto">
          <a:xfrm>
            <a:off x="4340576" y="3352801"/>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2" name="Rectangle 21"/>
          <p:cNvSpPr/>
          <p:nvPr/>
        </p:nvSpPr>
        <p:spPr bwMode="auto">
          <a:xfrm>
            <a:off x="7061196" y="3349978"/>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3" name="Rectangle 22"/>
          <p:cNvSpPr/>
          <p:nvPr/>
        </p:nvSpPr>
        <p:spPr bwMode="auto">
          <a:xfrm>
            <a:off x="5709354" y="3973698"/>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4" name="Rectangle 23"/>
          <p:cNvSpPr/>
          <p:nvPr/>
        </p:nvSpPr>
        <p:spPr bwMode="auto">
          <a:xfrm>
            <a:off x="7032975" y="3956764"/>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5" name="Rectangle 24"/>
          <p:cNvSpPr/>
          <p:nvPr/>
        </p:nvSpPr>
        <p:spPr bwMode="auto">
          <a:xfrm>
            <a:off x="5452532" y="5170340"/>
            <a:ext cx="366889" cy="338667"/>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6" name="Rectangle 25"/>
          <p:cNvSpPr/>
          <p:nvPr/>
        </p:nvSpPr>
        <p:spPr bwMode="auto">
          <a:xfrm>
            <a:off x="5508976" y="5805340"/>
            <a:ext cx="366889" cy="338667"/>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7" name="Rectangle 26"/>
          <p:cNvSpPr/>
          <p:nvPr/>
        </p:nvSpPr>
        <p:spPr bwMode="auto">
          <a:xfrm>
            <a:off x="6553199" y="4521229"/>
            <a:ext cx="366889" cy="338667"/>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8" name="Freeform 27"/>
          <p:cNvSpPr/>
          <p:nvPr/>
        </p:nvSpPr>
        <p:spPr>
          <a:xfrm>
            <a:off x="5842002" y="4882473"/>
            <a:ext cx="903111" cy="1100667"/>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endParaRPr lang="en-US">
              <a:solidFill>
                <a:srgbClr val="FF0000"/>
              </a:solidFill>
            </a:endParaRPr>
          </a:p>
        </p:txBody>
      </p:sp>
      <p:sp>
        <p:nvSpPr>
          <p:cNvPr id="29" name="Freeform 28"/>
          <p:cNvSpPr/>
          <p:nvPr/>
        </p:nvSpPr>
        <p:spPr>
          <a:xfrm>
            <a:off x="5810955" y="3062140"/>
            <a:ext cx="905934" cy="2269067"/>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endParaRPr lang="en-US">
              <a:solidFill>
                <a:srgbClr val="FF0000"/>
              </a:solidFill>
            </a:endParaRPr>
          </a:p>
        </p:txBody>
      </p:sp>
      <p:sp>
        <p:nvSpPr>
          <p:cNvPr id="30" name="Freeform 29"/>
          <p:cNvSpPr/>
          <p:nvPr/>
        </p:nvSpPr>
        <p:spPr>
          <a:xfrm>
            <a:off x="6897526" y="2469473"/>
            <a:ext cx="242711" cy="462845"/>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endParaRPr lang="en-US">
              <a:solidFill>
                <a:srgbClr val="FF0000"/>
              </a:solidFill>
            </a:endParaRPr>
          </a:p>
        </p:txBody>
      </p:sp>
      <p:sp>
        <p:nvSpPr>
          <p:cNvPr id="31" name="Freeform 30"/>
          <p:cNvSpPr/>
          <p:nvPr/>
        </p:nvSpPr>
        <p:spPr>
          <a:xfrm>
            <a:off x="6716890" y="2455341"/>
            <a:ext cx="508000" cy="2060223"/>
          </a:xfrm>
          <a:custGeom>
            <a:avLst/>
            <a:gdLst>
              <a:gd name="connsiteX0" fmla="*/ 0 w 508000"/>
              <a:gd name="connsiteY0" fmla="*/ 2060223 h 2060223"/>
              <a:gd name="connsiteX1" fmla="*/ 508000 w 508000"/>
              <a:gd name="connsiteY1" fmla="*/ 0 h 2060223"/>
            </a:gdLst>
            <a:ahLst/>
            <a:cxnLst>
              <a:cxn ang="0">
                <a:pos x="connsiteX0" y="connsiteY0"/>
              </a:cxn>
              <a:cxn ang="0">
                <a:pos x="connsiteX1" y="connsiteY1"/>
              </a:cxn>
            </a:cxnLst>
            <a:rect l="l" t="t" r="r" b="b"/>
            <a:pathLst>
              <a:path w="508000" h="2060223">
                <a:moveTo>
                  <a:pt x="0" y="2060223"/>
                </a:moveTo>
                <a:lnTo>
                  <a:pt x="508000" y="0"/>
                </a:lnTo>
              </a:path>
            </a:pathLst>
          </a:custGeom>
          <a:ln>
            <a:solidFill>
              <a:srgbClr val="FF0000"/>
            </a:solidFill>
          </a:ln>
        </p:spPr>
        <p:txBody>
          <a:bodyPr vert="horz" wrap="none" lIns="107950" tIns="53975" rIns="107950" bIns="53975" numCol="1" rtlCol="0" anchor="ctr" anchorCtr="0" compatLnSpc="1">
            <a:prstTxWarp prst="textNoShape">
              <a:avLst/>
            </a:prstTxWarp>
          </a:bodyPr>
          <a:lstStyle/>
          <a:p>
            <a:endParaRPr lang="en-US"/>
          </a:p>
        </p:txBody>
      </p:sp>
      <p:sp>
        <p:nvSpPr>
          <p:cNvPr id="32" name="Rectangle 31"/>
          <p:cNvSpPr/>
          <p:nvPr/>
        </p:nvSpPr>
        <p:spPr bwMode="auto">
          <a:xfrm>
            <a:off x="5252154" y="2754518"/>
            <a:ext cx="366889" cy="338667"/>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33" name="Rectangle 32"/>
          <p:cNvSpPr/>
          <p:nvPr/>
        </p:nvSpPr>
        <p:spPr bwMode="auto">
          <a:xfrm>
            <a:off x="5308598" y="3389492"/>
            <a:ext cx="366889" cy="338667"/>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34" name="Freeform 33"/>
          <p:cNvSpPr/>
          <p:nvPr/>
        </p:nvSpPr>
        <p:spPr>
          <a:xfrm>
            <a:off x="5681132" y="2483556"/>
            <a:ext cx="767646" cy="1095022"/>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endParaRPr lang="en-US">
              <a:solidFill>
                <a:srgbClr val="FF0000"/>
              </a:solidFill>
            </a:endParaRPr>
          </a:p>
        </p:txBody>
      </p:sp>
      <p:sp>
        <p:nvSpPr>
          <p:cNvPr id="35" name="Rectangle 34"/>
          <p:cNvSpPr/>
          <p:nvPr/>
        </p:nvSpPr>
        <p:spPr bwMode="auto">
          <a:xfrm>
            <a:off x="4095055" y="5181630"/>
            <a:ext cx="366889" cy="338667"/>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36" name="Rectangle 35"/>
          <p:cNvSpPr/>
          <p:nvPr/>
        </p:nvSpPr>
        <p:spPr bwMode="auto">
          <a:xfrm>
            <a:off x="4151499" y="5816630"/>
            <a:ext cx="366889" cy="338667"/>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37" name="Freeform 36"/>
          <p:cNvSpPr/>
          <p:nvPr/>
        </p:nvSpPr>
        <p:spPr>
          <a:xfrm>
            <a:off x="4481688" y="3711251"/>
            <a:ext cx="1007534" cy="2266245"/>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endParaRPr lang="en-US">
              <a:solidFill>
                <a:srgbClr val="FF0000"/>
              </a:solidFill>
            </a:endParaRPr>
          </a:p>
        </p:txBody>
      </p:sp>
      <p:sp>
        <p:nvSpPr>
          <p:cNvPr id="38" name="Freeform 37"/>
          <p:cNvSpPr/>
          <p:nvPr/>
        </p:nvSpPr>
        <p:spPr>
          <a:xfrm>
            <a:off x="4251228" y="3090333"/>
            <a:ext cx="1096884" cy="2102556"/>
          </a:xfrm>
          <a:custGeom>
            <a:avLst/>
            <a:gdLst>
              <a:gd name="connsiteX0" fmla="*/ 10329 w 1096884"/>
              <a:gd name="connsiteY0" fmla="*/ 2102556 h 2102556"/>
              <a:gd name="connsiteX1" fmla="*/ 52662 w 1096884"/>
              <a:gd name="connsiteY1" fmla="*/ 1100667 h 2102556"/>
              <a:gd name="connsiteX2" fmla="*/ 419551 w 1096884"/>
              <a:gd name="connsiteY2" fmla="*/ 874889 h 2102556"/>
              <a:gd name="connsiteX3" fmla="*/ 828773 w 1096884"/>
              <a:gd name="connsiteY3" fmla="*/ 451556 h 2102556"/>
              <a:gd name="connsiteX4" fmla="*/ 1096884 w 1096884"/>
              <a:gd name="connsiteY4" fmla="*/ 0 h 210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884" h="2102556">
                <a:moveTo>
                  <a:pt x="10329" y="2102556"/>
                </a:moveTo>
                <a:cubicBezTo>
                  <a:pt x="-2607" y="1703917"/>
                  <a:pt x="-15542" y="1305278"/>
                  <a:pt x="52662" y="1100667"/>
                </a:cubicBezTo>
                <a:cubicBezTo>
                  <a:pt x="120866" y="896056"/>
                  <a:pt x="290199" y="983074"/>
                  <a:pt x="419551" y="874889"/>
                </a:cubicBezTo>
                <a:cubicBezTo>
                  <a:pt x="548903" y="766704"/>
                  <a:pt x="715884" y="597371"/>
                  <a:pt x="828773" y="451556"/>
                </a:cubicBezTo>
                <a:cubicBezTo>
                  <a:pt x="941662" y="305741"/>
                  <a:pt x="1096884" y="0"/>
                  <a:pt x="1096884"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endParaRPr lang="en-US"/>
          </a:p>
        </p:txBody>
      </p:sp>
      <p:sp>
        <p:nvSpPr>
          <p:cNvPr id="39" name="Freeform 38"/>
          <p:cNvSpPr/>
          <p:nvPr/>
        </p:nvSpPr>
        <p:spPr>
          <a:xfrm>
            <a:off x="5588001" y="2963342"/>
            <a:ext cx="377341" cy="1030111"/>
          </a:xfrm>
          <a:custGeom>
            <a:avLst/>
            <a:gdLst>
              <a:gd name="connsiteX0" fmla="*/ 0 w 377341"/>
              <a:gd name="connsiteY0" fmla="*/ 0 h 1030111"/>
              <a:gd name="connsiteX1" fmla="*/ 225778 w 377341"/>
              <a:gd name="connsiteY1" fmla="*/ 127000 h 1030111"/>
              <a:gd name="connsiteX2" fmla="*/ 366889 w 377341"/>
              <a:gd name="connsiteY2" fmla="*/ 451556 h 1030111"/>
              <a:gd name="connsiteX3" fmla="*/ 366889 w 377341"/>
              <a:gd name="connsiteY3" fmla="*/ 1030111 h 1030111"/>
            </a:gdLst>
            <a:ahLst/>
            <a:cxnLst>
              <a:cxn ang="0">
                <a:pos x="connsiteX0" y="connsiteY0"/>
              </a:cxn>
              <a:cxn ang="0">
                <a:pos x="connsiteX1" y="connsiteY1"/>
              </a:cxn>
              <a:cxn ang="0">
                <a:pos x="connsiteX2" y="connsiteY2"/>
              </a:cxn>
              <a:cxn ang="0">
                <a:pos x="connsiteX3" y="connsiteY3"/>
              </a:cxn>
            </a:cxnLst>
            <a:rect l="l" t="t" r="r" b="b"/>
            <a:pathLst>
              <a:path w="377341" h="1030111">
                <a:moveTo>
                  <a:pt x="0" y="0"/>
                </a:moveTo>
                <a:cubicBezTo>
                  <a:pt x="82315" y="25870"/>
                  <a:pt x="164630" y="51741"/>
                  <a:pt x="225778" y="127000"/>
                </a:cubicBezTo>
                <a:cubicBezTo>
                  <a:pt x="286926" y="202259"/>
                  <a:pt x="343371" y="301038"/>
                  <a:pt x="366889" y="451556"/>
                </a:cubicBezTo>
                <a:cubicBezTo>
                  <a:pt x="390407" y="602074"/>
                  <a:pt x="366889" y="1030111"/>
                  <a:pt x="366889" y="1030111"/>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endParaRPr lang="en-US"/>
          </a:p>
        </p:txBody>
      </p:sp>
      <p:sp>
        <p:nvSpPr>
          <p:cNvPr id="40" name="Rectangle 39"/>
          <p:cNvSpPr/>
          <p:nvPr/>
        </p:nvSpPr>
        <p:spPr bwMode="auto">
          <a:xfrm>
            <a:off x="2655399" y="4553646"/>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41" name="Rectangle 40"/>
          <p:cNvSpPr/>
          <p:nvPr/>
        </p:nvSpPr>
        <p:spPr bwMode="auto">
          <a:xfrm>
            <a:off x="5423930" y="4553646"/>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42" name="Rectangle 41"/>
          <p:cNvSpPr/>
          <p:nvPr/>
        </p:nvSpPr>
        <p:spPr bwMode="auto">
          <a:xfrm>
            <a:off x="7036527" y="4582184"/>
            <a:ext cx="366889" cy="338667"/>
          </a:xfrm>
          <a:prstGeom prst="rect">
            <a:avLst/>
          </a:prstGeom>
          <a:solidFill>
            <a:schemeClr val="accent5">
              <a:lumMod val="75000"/>
              <a:alpha val="86000"/>
            </a:schemeClr>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43" name="Rectangle 42"/>
          <p:cNvSpPr/>
          <p:nvPr/>
        </p:nvSpPr>
        <p:spPr bwMode="auto">
          <a:xfrm>
            <a:off x="3663516" y="4005597"/>
            <a:ext cx="366889" cy="338667"/>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44" name="Rectangle 43"/>
          <p:cNvSpPr/>
          <p:nvPr/>
        </p:nvSpPr>
        <p:spPr bwMode="auto">
          <a:xfrm>
            <a:off x="2859777" y="5756143"/>
            <a:ext cx="366889" cy="338667"/>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45" name="Freeform 44"/>
          <p:cNvSpPr/>
          <p:nvPr/>
        </p:nvSpPr>
        <p:spPr>
          <a:xfrm>
            <a:off x="3221282" y="4366290"/>
            <a:ext cx="598976" cy="1592350"/>
          </a:xfrm>
          <a:custGeom>
            <a:avLst/>
            <a:gdLst>
              <a:gd name="connsiteX0" fmla="*/ 0 w 903111"/>
              <a:gd name="connsiteY0" fmla="*/ 1100667 h 1100667"/>
              <a:gd name="connsiteX1" fmla="*/ 635000 w 903111"/>
              <a:gd name="connsiteY1" fmla="*/ 860778 h 1100667"/>
              <a:gd name="connsiteX2" fmla="*/ 903111 w 903111"/>
              <a:gd name="connsiteY2" fmla="*/ 0 h 1100667"/>
            </a:gdLst>
            <a:ahLst/>
            <a:cxnLst>
              <a:cxn ang="0">
                <a:pos x="connsiteX0" y="connsiteY0"/>
              </a:cxn>
              <a:cxn ang="0">
                <a:pos x="connsiteX1" y="connsiteY1"/>
              </a:cxn>
              <a:cxn ang="0">
                <a:pos x="connsiteX2" y="connsiteY2"/>
              </a:cxn>
            </a:cxnLst>
            <a:rect l="l" t="t" r="r" b="b"/>
            <a:pathLst>
              <a:path w="903111" h="1100667">
                <a:moveTo>
                  <a:pt x="0" y="1100667"/>
                </a:moveTo>
                <a:cubicBezTo>
                  <a:pt x="242241" y="1072444"/>
                  <a:pt x="484482" y="1044222"/>
                  <a:pt x="635000" y="860778"/>
                </a:cubicBezTo>
                <a:cubicBezTo>
                  <a:pt x="785518" y="677334"/>
                  <a:pt x="844314" y="338667"/>
                  <a:pt x="903111"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endParaRPr lang="en-US">
              <a:solidFill>
                <a:srgbClr val="FF0000"/>
              </a:solidFill>
            </a:endParaRPr>
          </a:p>
        </p:txBody>
      </p:sp>
      <p:sp>
        <p:nvSpPr>
          <p:cNvPr id="46" name="Freeform 45"/>
          <p:cNvSpPr/>
          <p:nvPr/>
        </p:nvSpPr>
        <p:spPr>
          <a:xfrm>
            <a:off x="3834528" y="3067821"/>
            <a:ext cx="371040" cy="913211"/>
          </a:xfrm>
          <a:custGeom>
            <a:avLst/>
            <a:gdLst>
              <a:gd name="connsiteX0" fmla="*/ 0 w 371040"/>
              <a:gd name="connsiteY0" fmla="*/ 913211 h 913211"/>
              <a:gd name="connsiteX1" fmla="*/ 71354 w 371040"/>
              <a:gd name="connsiteY1" fmla="*/ 485143 h 913211"/>
              <a:gd name="connsiteX2" fmla="*/ 185520 w 371040"/>
              <a:gd name="connsiteY2" fmla="*/ 356723 h 913211"/>
              <a:gd name="connsiteX3" fmla="*/ 371040 w 371040"/>
              <a:gd name="connsiteY3" fmla="*/ 0 h 913211"/>
            </a:gdLst>
            <a:ahLst/>
            <a:cxnLst>
              <a:cxn ang="0">
                <a:pos x="connsiteX0" y="connsiteY0"/>
              </a:cxn>
              <a:cxn ang="0">
                <a:pos x="connsiteX1" y="connsiteY1"/>
              </a:cxn>
              <a:cxn ang="0">
                <a:pos x="connsiteX2" y="connsiteY2"/>
              </a:cxn>
              <a:cxn ang="0">
                <a:pos x="connsiteX3" y="connsiteY3"/>
              </a:cxn>
            </a:cxnLst>
            <a:rect l="l" t="t" r="r" b="b"/>
            <a:pathLst>
              <a:path w="371040" h="913211">
                <a:moveTo>
                  <a:pt x="0" y="913211"/>
                </a:moveTo>
                <a:cubicBezTo>
                  <a:pt x="20217" y="745551"/>
                  <a:pt x="40434" y="577891"/>
                  <a:pt x="71354" y="485143"/>
                </a:cubicBezTo>
                <a:cubicBezTo>
                  <a:pt x="102274" y="392395"/>
                  <a:pt x="135572" y="437580"/>
                  <a:pt x="185520" y="356723"/>
                </a:cubicBezTo>
                <a:cubicBezTo>
                  <a:pt x="235468" y="275866"/>
                  <a:pt x="371040" y="0"/>
                  <a:pt x="371040" y="0"/>
                </a:cubicBezTo>
              </a:path>
            </a:pathLst>
          </a:custGeom>
          <a:ln>
            <a:solidFill>
              <a:srgbClr val="FF0000"/>
            </a:solidFill>
          </a:ln>
        </p:spPr>
        <p:txBody>
          <a:bodyPr vert="horz" wrap="none" lIns="107950" tIns="53975" rIns="107950" bIns="53975" numCol="1" rtlCol="0" anchor="ctr" anchorCtr="0" compatLnSpc="1">
            <a:prstTxWarp prst="textNoShape">
              <a:avLst/>
            </a:prstTxWarp>
          </a:bodyPr>
          <a:lstStyle/>
          <a:p>
            <a:endParaRPr lang="en-US"/>
          </a:p>
        </p:txBody>
      </p:sp>
      <p:sp>
        <p:nvSpPr>
          <p:cNvPr id="47" name="Rectangle 46"/>
          <p:cNvSpPr/>
          <p:nvPr/>
        </p:nvSpPr>
        <p:spPr bwMode="auto">
          <a:xfrm>
            <a:off x="2759882" y="3344673"/>
            <a:ext cx="366889" cy="338667"/>
          </a:xfrm>
          <a:prstGeom prst="rect">
            <a:avLst/>
          </a:prstGeom>
          <a:solidFill>
            <a:srgbClr val="EAA8B4"/>
          </a:soli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48" name="Freeform 47"/>
          <p:cNvSpPr/>
          <p:nvPr/>
        </p:nvSpPr>
        <p:spPr>
          <a:xfrm>
            <a:off x="2964026" y="2396974"/>
            <a:ext cx="2226241" cy="913445"/>
          </a:xfrm>
          <a:custGeom>
            <a:avLst/>
            <a:gdLst>
              <a:gd name="connsiteX0" fmla="*/ 0 w 2226241"/>
              <a:gd name="connsiteY0" fmla="*/ 913445 h 913445"/>
              <a:gd name="connsiteX1" fmla="*/ 456664 w 2226241"/>
              <a:gd name="connsiteY1" fmla="*/ 199999 h 913445"/>
              <a:gd name="connsiteX2" fmla="*/ 913329 w 2226241"/>
              <a:gd name="connsiteY2" fmla="*/ 28772 h 913445"/>
              <a:gd name="connsiteX3" fmla="*/ 2226241 w 2226241"/>
              <a:gd name="connsiteY3" fmla="*/ 234 h 913445"/>
            </a:gdLst>
            <a:ahLst/>
            <a:cxnLst>
              <a:cxn ang="0">
                <a:pos x="connsiteX0" y="connsiteY0"/>
              </a:cxn>
              <a:cxn ang="0">
                <a:pos x="connsiteX1" y="connsiteY1"/>
              </a:cxn>
              <a:cxn ang="0">
                <a:pos x="connsiteX2" y="connsiteY2"/>
              </a:cxn>
              <a:cxn ang="0">
                <a:pos x="connsiteX3" y="connsiteY3"/>
              </a:cxn>
            </a:cxnLst>
            <a:rect l="l" t="t" r="r" b="b"/>
            <a:pathLst>
              <a:path w="2226241" h="913445">
                <a:moveTo>
                  <a:pt x="0" y="913445"/>
                </a:moveTo>
                <a:cubicBezTo>
                  <a:pt x="152221" y="630444"/>
                  <a:pt x="304443" y="347444"/>
                  <a:pt x="456664" y="199999"/>
                </a:cubicBezTo>
                <a:cubicBezTo>
                  <a:pt x="608885" y="52554"/>
                  <a:pt x="618400" y="62066"/>
                  <a:pt x="913329" y="28772"/>
                </a:cubicBezTo>
                <a:cubicBezTo>
                  <a:pt x="1208258" y="-4522"/>
                  <a:pt x="2226241" y="234"/>
                  <a:pt x="2226241" y="234"/>
                </a:cubicBezTo>
              </a:path>
            </a:pathLst>
          </a:custGeom>
          <a:ln>
            <a:solidFill>
              <a:srgbClr val="FF5D5D"/>
            </a:solidFill>
          </a:ln>
        </p:spPr>
        <p:txBody>
          <a:bodyPr vert="horz" wrap="none" lIns="107950" tIns="53975" rIns="107950" bIns="53975" numCol="1" rtlCol="0" anchor="ctr" anchorCtr="0" compatLnSpc="1">
            <a:prstTxWarp prst="textNoShape">
              <a:avLst/>
            </a:prstTxWarp>
          </a:bodyPr>
          <a:lstStyle/>
          <a:p>
            <a:endParaRPr lang="en-US"/>
          </a:p>
        </p:txBody>
      </p:sp>
    </p:spTree>
    <p:extLst>
      <p:ext uri="{BB962C8B-B14F-4D97-AF65-F5344CB8AC3E}">
        <p14:creationId xmlns:p14="http://schemas.microsoft.com/office/powerpoint/2010/main" val="1861455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2"/>
          <p:cNvSpPr>
            <a:spLocks noGrp="1"/>
          </p:cNvSpPr>
          <p:nvPr>
            <p:ph type="title"/>
          </p:nvPr>
        </p:nvSpPr>
        <p:spPr>
          <a:xfrm>
            <a:off x="618396" y="-254914"/>
            <a:ext cx="8574454" cy="1085850"/>
          </a:xfrm>
          <a:noFill/>
          <a:ln>
            <a:noFill/>
          </a:ln>
        </p:spPr>
        <p:txBody>
          <a:bodyPr vert="horz" wrap="square" lIns="91440" tIns="45720" rIns="91440" bIns="45720" numCol="1" anchor="ctr" anchorCtr="0" compatLnSpc="1">
            <a:prstTxWarp prst="textNoShape">
              <a:avLst/>
            </a:prstTxWarp>
          </a:bodyPr>
          <a:lstStyle/>
          <a:p>
            <a:r>
              <a:rPr lang="en-US" dirty="0"/>
              <a:t>The </a:t>
            </a:r>
            <a:r>
              <a:rPr lang="en-US" dirty="0" smtClean="0"/>
              <a:t>Key </a:t>
            </a:r>
            <a:r>
              <a:rPr lang="en-US" dirty="0"/>
              <a:t>to </a:t>
            </a:r>
            <a:r>
              <a:rPr lang="en-US" dirty="0" smtClean="0"/>
              <a:t>Success </a:t>
            </a:r>
            <a:r>
              <a:rPr lang="en-US" dirty="0"/>
              <a:t>- Making and </a:t>
            </a:r>
            <a:r>
              <a:rPr lang="en-US" dirty="0" smtClean="0"/>
              <a:t>Meeting Commitments</a:t>
            </a:r>
            <a:endParaRPr lang="en-US" dirty="0"/>
          </a:p>
        </p:txBody>
      </p:sp>
      <p:sp>
        <p:nvSpPr>
          <p:cNvPr id="5" name="Rectangle 4"/>
          <p:cNvSpPr/>
          <p:nvPr/>
        </p:nvSpPr>
        <p:spPr>
          <a:xfrm>
            <a:off x="559659" y="2868346"/>
            <a:ext cx="9071429" cy="1791260"/>
          </a:xfrm>
          <a:prstGeom prst="rect">
            <a:avLst/>
          </a:prstGeom>
        </p:spPr>
        <p:txBody>
          <a:bodyPr wrap="square">
            <a:spAutoFit/>
          </a:bodyPr>
          <a:lstStyle/>
          <a:p>
            <a:pPr>
              <a:spcBef>
                <a:spcPct val="20000"/>
              </a:spcBef>
              <a:buClr>
                <a:srgbClr val="00A9D4"/>
              </a:buClr>
              <a:defRPr/>
            </a:pPr>
            <a:endParaRPr lang="en-US" sz="2400" b="0" kern="0" dirty="0">
              <a:latin typeface="+mn-lt"/>
              <a:cs typeface="+mn-cs"/>
            </a:endParaRPr>
          </a:p>
          <a:p>
            <a:pPr marL="176213" indent="-176213">
              <a:spcBef>
                <a:spcPct val="20000"/>
              </a:spcBef>
              <a:buClr>
                <a:srgbClr val="00A9D4"/>
              </a:buClr>
              <a:buFont typeface="Arial" charset="0"/>
              <a:buChar char="›"/>
              <a:defRPr/>
            </a:pPr>
            <a:r>
              <a:rPr lang="en-US" sz="2400" b="0" kern="0" dirty="0">
                <a:latin typeface="+mn-lt"/>
                <a:cs typeface="+mn-cs"/>
              </a:rPr>
              <a:t>Whole team planning</a:t>
            </a:r>
          </a:p>
          <a:p>
            <a:pPr marL="176213" indent="-176213">
              <a:spcBef>
                <a:spcPct val="20000"/>
              </a:spcBef>
              <a:buClr>
                <a:srgbClr val="00A9D4"/>
              </a:buClr>
              <a:buFont typeface="Arial" charset="0"/>
              <a:buChar char="›"/>
              <a:defRPr/>
            </a:pPr>
            <a:r>
              <a:rPr lang="en-US" sz="2400" b="0" kern="0" dirty="0" smtClean="0">
                <a:latin typeface="+mn-lt"/>
                <a:cs typeface="+mn-cs"/>
              </a:rPr>
              <a:t>Everyone </a:t>
            </a:r>
            <a:r>
              <a:rPr lang="en-US" sz="2400" b="0" kern="0" dirty="0">
                <a:latin typeface="+mn-lt"/>
                <a:cs typeface="+mn-cs"/>
              </a:rPr>
              <a:t>does it at the same time</a:t>
            </a:r>
          </a:p>
          <a:p>
            <a:pPr marL="176213" indent="-176213">
              <a:spcBef>
                <a:spcPct val="20000"/>
              </a:spcBef>
              <a:buClr>
                <a:srgbClr val="00A9D4"/>
              </a:buClr>
              <a:buFont typeface="Arial" charset="0"/>
              <a:buChar char="›"/>
              <a:defRPr/>
            </a:pPr>
            <a:r>
              <a:rPr lang="en-US" sz="2400" b="0" kern="0" dirty="0">
                <a:latin typeface="+mn-lt"/>
                <a:cs typeface="+mn-cs"/>
              </a:rPr>
              <a:t>The teams commit to their objectives and one another</a:t>
            </a:r>
          </a:p>
        </p:txBody>
      </p:sp>
      <p:sp>
        <p:nvSpPr>
          <p:cNvPr id="6" name="Rectangle 5"/>
          <p:cNvSpPr/>
          <p:nvPr/>
        </p:nvSpPr>
        <p:spPr bwMode="auto">
          <a:xfrm>
            <a:off x="445293" y="935128"/>
            <a:ext cx="8554402" cy="390789"/>
          </a:xfrm>
          <a:prstGeom prst="rect">
            <a:avLst/>
          </a:prstGeom>
          <a:gradFill flip="none" rotWithShape="1">
            <a:gsLst>
              <a:gs pos="0">
                <a:srgbClr val="FF0000"/>
              </a:gs>
              <a:gs pos="73000">
                <a:schemeClr val="accent2">
                  <a:lumMod val="60000"/>
                  <a:lumOff val="40000"/>
                  <a:alpha val="74000"/>
                </a:schemeClr>
              </a:gs>
              <a:gs pos="0">
                <a:srgbClr val="FF0000"/>
              </a:gs>
            </a:gsLst>
            <a:lin ang="0" scaled="0"/>
            <a:tileRect/>
          </a:gradFill>
          <a:ln w="12700" cap="flat" cmpd="sng" algn="ctr">
            <a:no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lgn="just"/>
            <a:r>
              <a:rPr lang="en-US" dirty="0"/>
              <a:t>  Resistant       Reluctant          Existent        Compliant        Committed        Compelled  </a:t>
            </a:r>
          </a:p>
        </p:txBody>
      </p:sp>
      <p:sp>
        <p:nvSpPr>
          <p:cNvPr id="7" name="Rectangle 6"/>
          <p:cNvSpPr/>
          <p:nvPr/>
        </p:nvSpPr>
        <p:spPr bwMode="auto">
          <a:xfrm>
            <a:off x="584842" y="1744617"/>
            <a:ext cx="934984" cy="753665"/>
          </a:xfrm>
          <a:prstGeom prst="rect">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ctr" anchorCtr="0" compatLnSpc="1">
            <a:prstTxWarp prst="textNoShape">
              <a:avLst/>
            </a:prstTxWarp>
          </a:bodyPr>
          <a:lstStyle/>
          <a:p>
            <a:pPr algn="ctr"/>
            <a:r>
              <a:rPr lang="en-US" b="0" dirty="0"/>
              <a:t>Not bought in</a:t>
            </a:r>
          </a:p>
        </p:txBody>
      </p:sp>
      <p:sp>
        <p:nvSpPr>
          <p:cNvPr id="10" name="Rectangle 9"/>
          <p:cNvSpPr/>
          <p:nvPr/>
        </p:nvSpPr>
        <p:spPr bwMode="auto">
          <a:xfrm>
            <a:off x="1965282" y="1938887"/>
            <a:ext cx="934984" cy="753665"/>
          </a:xfrm>
          <a:prstGeom prst="rect">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ctr" anchorCtr="0" compatLnSpc="1">
            <a:prstTxWarp prst="textNoShape">
              <a:avLst/>
            </a:prstTxWarp>
          </a:bodyPr>
          <a:lstStyle/>
          <a:p>
            <a:pPr algn="ctr"/>
            <a:r>
              <a:rPr lang="en-US" b="0" dirty="0"/>
              <a:t>Wait and see</a:t>
            </a:r>
          </a:p>
        </p:txBody>
      </p:sp>
      <p:sp>
        <p:nvSpPr>
          <p:cNvPr id="11" name="Rectangle 10"/>
          <p:cNvSpPr/>
          <p:nvPr/>
        </p:nvSpPr>
        <p:spPr bwMode="auto">
          <a:xfrm>
            <a:off x="3373628" y="1981856"/>
            <a:ext cx="934984" cy="1004886"/>
          </a:xfrm>
          <a:prstGeom prst="rect">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ctr" anchorCtr="0" compatLnSpc="1">
            <a:prstTxWarp prst="textNoShape">
              <a:avLst/>
            </a:prstTxWarp>
          </a:bodyPr>
          <a:lstStyle/>
          <a:p>
            <a:pPr algn="ctr"/>
            <a:r>
              <a:rPr lang="en-US" b="0" dirty="0"/>
              <a:t>Go through the motions</a:t>
            </a:r>
          </a:p>
        </p:txBody>
      </p:sp>
      <p:sp>
        <p:nvSpPr>
          <p:cNvPr id="12" name="Rectangle 11"/>
          <p:cNvSpPr/>
          <p:nvPr/>
        </p:nvSpPr>
        <p:spPr bwMode="auto">
          <a:xfrm>
            <a:off x="4768026" y="2106343"/>
            <a:ext cx="934984" cy="1004886"/>
          </a:xfrm>
          <a:prstGeom prst="rect">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ctr" anchorCtr="0" compatLnSpc="1">
            <a:prstTxWarp prst="textNoShape">
              <a:avLst/>
            </a:prstTxWarp>
          </a:bodyPr>
          <a:lstStyle/>
          <a:p>
            <a:pPr algn="ctr"/>
            <a:r>
              <a:rPr lang="en-US" b="0" dirty="0"/>
              <a:t>Do what you’re told</a:t>
            </a:r>
          </a:p>
        </p:txBody>
      </p:sp>
      <p:sp>
        <p:nvSpPr>
          <p:cNvPr id="13" name="Rectangle 12"/>
          <p:cNvSpPr/>
          <p:nvPr/>
        </p:nvSpPr>
        <p:spPr bwMode="auto">
          <a:xfrm>
            <a:off x="6083105" y="2216871"/>
            <a:ext cx="1172217" cy="1004886"/>
          </a:xfrm>
          <a:prstGeom prst="rect">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ctr" anchorCtr="0" compatLnSpc="1">
            <a:prstTxWarp prst="textNoShape">
              <a:avLst/>
            </a:prstTxWarp>
          </a:bodyPr>
          <a:lstStyle/>
          <a:p>
            <a:pPr algn="ctr"/>
            <a:r>
              <a:rPr lang="en-US" b="0" dirty="0"/>
              <a:t>Self-motivated.</a:t>
            </a:r>
          </a:p>
          <a:p>
            <a:pPr algn="ctr"/>
            <a:r>
              <a:rPr lang="en-US" b="0" dirty="0"/>
              <a:t>Go the extra mile.</a:t>
            </a:r>
          </a:p>
        </p:txBody>
      </p:sp>
      <p:sp>
        <p:nvSpPr>
          <p:cNvPr id="14" name="Rectangle 13"/>
          <p:cNvSpPr/>
          <p:nvPr/>
        </p:nvSpPr>
        <p:spPr bwMode="auto">
          <a:xfrm>
            <a:off x="7617062" y="2288933"/>
            <a:ext cx="1284963" cy="1256107"/>
          </a:xfrm>
          <a:prstGeom prst="rect">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ctr" anchorCtr="0" compatLnSpc="1">
            <a:prstTxWarp prst="textNoShape">
              <a:avLst/>
            </a:prstTxWarp>
          </a:bodyPr>
          <a:lstStyle/>
          <a:p>
            <a:pPr algn="ctr"/>
            <a:r>
              <a:rPr lang="en-US" b="0" dirty="0"/>
              <a:t>No matter what, find a way to reach your goals</a:t>
            </a:r>
          </a:p>
        </p:txBody>
      </p:sp>
      <p:cxnSp>
        <p:nvCxnSpPr>
          <p:cNvPr id="9" name="Straight Arrow Connector 8"/>
          <p:cNvCxnSpPr/>
          <p:nvPr/>
        </p:nvCxnSpPr>
        <p:spPr bwMode="auto">
          <a:xfrm>
            <a:off x="1045358" y="1339845"/>
            <a:ext cx="6977" cy="390786"/>
          </a:xfrm>
          <a:prstGeom prst="straightConnector1">
            <a:avLst/>
          </a:prstGeom>
          <a:noFill/>
          <a:ln w="25400"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a:off x="2426900" y="1339845"/>
            <a:ext cx="5872" cy="585056"/>
          </a:xfrm>
          <a:prstGeom prst="straightConnector1">
            <a:avLst/>
          </a:prstGeom>
          <a:noFill/>
          <a:ln w="25400"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a:off x="3836358" y="1353831"/>
            <a:ext cx="4768" cy="625801"/>
          </a:xfrm>
          <a:prstGeom prst="straightConnector1">
            <a:avLst/>
          </a:prstGeom>
          <a:noFill/>
          <a:ln w="254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flipH="1">
            <a:off x="5235513" y="1339848"/>
            <a:ext cx="10292" cy="764245"/>
          </a:xfrm>
          <a:prstGeom prst="straightConnector1">
            <a:avLst/>
          </a:prstGeom>
          <a:noFill/>
          <a:ln w="25400" cap="flat" cmpd="sng" algn="ctr">
            <a:solidFill>
              <a:srgbClr val="FFDF98"/>
            </a:solidFill>
            <a:prstDash val="solid"/>
            <a:round/>
            <a:headEnd type="none" w="med" len="med"/>
            <a:tailEnd type="arrow"/>
          </a:ln>
          <a:effectLst/>
        </p:spPr>
      </p:cxnSp>
      <p:cxnSp>
        <p:nvCxnSpPr>
          <p:cNvPr id="25" name="Straight Arrow Connector 24"/>
          <p:cNvCxnSpPr/>
          <p:nvPr/>
        </p:nvCxnSpPr>
        <p:spPr bwMode="auto">
          <a:xfrm flipH="1">
            <a:off x="6671786" y="1339845"/>
            <a:ext cx="11397" cy="860818"/>
          </a:xfrm>
          <a:prstGeom prst="straightConnector1">
            <a:avLst/>
          </a:prstGeom>
          <a:noFill/>
          <a:ln w="25400" cap="flat" cmpd="sng" algn="ctr">
            <a:solidFill>
              <a:srgbClr val="339966"/>
            </a:solidFill>
            <a:prstDash val="solid"/>
            <a:round/>
            <a:headEnd type="none" w="med" len="med"/>
            <a:tailEnd type="arrow"/>
          </a:ln>
          <a:effectLst/>
        </p:spPr>
      </p:cxnSp>
      <p:cxnSp>
        <p:nvCxnSpPr>
          <p:cNvPr id="27" name="Straight Arrow Connector 26"/>
          <p:cNvCxnSpPr/>
          <p:nvPr/>
        </p:nvCxnSpPr>
        <p:spPr bwMode="auto">
          <a:xfrm>
            <a:off x="8260087" y="1339845"/>
            <a:ext cx="1454" cy="929478"/>
          </a:xfrm>
          <a:prstGeom prst="straightConnector1">
            <a:avLst/>
          </a:prstGeom>
          <a:noFill/>
          <a:ln w="25400" cap="flat" cmpd="sng" algn="ctr">
            <a:solidFill>
              <a:srgbClr val="339966"/>
            </a:solidFill>
            <a:prstDash val="solid"/>
            <a:round/>
            <a:headEnd type="none" w="med" len="med"/>
            <a:tailEnd type="arrow"/>
          </a:ln>
          <a:effectLst/>
        </p:spPr>
      </p:cxnSp>
      <p:sp>
        <p:nvSpPr>
          <p:cNvPr id="32" name="Rectangle 31"/>
          <p:cNvSpPr/>
          <p:nvPr/>
        </p:nvSpPr>
        <p:spPr bwMode="auto">
          <a:xfrm>
            <a:off x="681037" y="4962802"/>
            <a:ext cx="8559045" cy="1387231"/>
          </a:xfrm>
          <a:prstGeom prst="rect">
            <a:avLst/>
          </a:prstGeom>
          <a:noFill/>
          <a:ln w="12700" cap="flat" cmpd="sng" algn="ctr">
            <a:solidFill>
              <a:schemeClr val="tx2">
                <a:lumMod val="75000"/>
              </a:schemeClr>
            </a:solidFill>
            <a:prstDash val="solid"/>
            <a:round/>
            <a:headEnd type="none" w="med" len="med"/>
            <a:tailEnd type="none" w="med" len="med"/>
          </a:ln>
          <a:effectLst/>
        </p:spPr>
        <p:txBody>
          <a:bodyPr vert="horz" wrap="square" lIns="107950" tIns="53975" rIns="107950" bIns="53975" numCol="1" rtlCol="0" anchor="ctr" anchorCtr="0" compatLnSpc="1">
            <a:prstTxWarp prst="textNoShape">
              <a:avLst/>
            </a:prstTxWarp>
            <a:normAutofit fontScale="92500" lnSpcReduction="10000"/>
          </a:bodyPr>
          <a:lstStyle/>
          <a:p>
            <a:pPr algn="ctr"/>
            <a:r>
              <a:rPr lang="en-US" sz="2400" b="0" dirty="0">
                <a:solidFill>
                  <a:srgbClr val="0099FF"/>
                </a:solidFill>
              </a:rPr>
              <a:t>Two-Part Commitment:</a:t>
            </a:r>
          </a:p>
          <a:p>
            <a:pPr marL="457200" indent="-457200" algn="ctr">
              <a:buFontTx/>
              <a:buAutoNum type="arabicPeriod"/>
            </a:pPr>
            <a:r>
              <a:rPr lang="en-US" sz="2400" b="0" dirty="0">
                <a:solidFill>
                  <a:srgbClr val="0099FF"/>
                </a:solidFill>
              </a:rPr>
              <a:t>The teams commit to their agreed objectives</a:t>
            </a:r>
          </a:p>
          <a:p>
            <a:pPr marL="457200" indent="-457200" algn="ctr">
              <a:buFontTx/>
              <a:buAutoNum type="arabicPeriod"/>
            </a:pPr>
            <a:r>
              <a:rPr lang="en-US" sz="2400" b="0" dirty="0">
                <a:solidFill>
                  <a:srgbClr val="0099FF"/>
                </a:solidFill>
              </a:rPr>
              <a:t> If it becomes apparent an objective is not achievable then the team agrees to escalate immediately  </a:t>
            </a:r>
          </a:p>
        </p:txBody>
      </p:sp>
      <p:sp>
        <p:nvSpPr>
          <p:cNvPr id="2" name="Rectangle 1"/>
          <p:cNvSpPr/>
          <p:nvPr/>
        </p:nvSpPr>
        <p:spPr bwMode="auto">
          <a:xfrm>
            <a:off x="9047823" y="935127"/>
            <a:ext cx="413010" cy="3460410"/>
          </a:xfrm>
          <a:prstGeom prst="rect">
            <a:avLst/>
          </a:prstGeom>
          <a:solidFill>
            <a:srgbClr val="FF0000"/>
          </a:solidFill>
          <a:ln w="12700" cap="flat" cmpd="sng" algn="ctr">
            <a:noFill/>
            <a:prstDash val="solid"/>
            <a:round/>
            <a:headEnd type="none" w="med" len="med"/>
            <a:tailEnd type="none" w="med" len="med"/>
          </a:ln>
          <a:effectLst/>
        </p:spPr>
        <p:txBody>
          <a:bodyPr vert="vert" wrap="none" lIns="107950" tIns="53975" rIns="107950" bIns="53975" numCol="1" rtlCol="0" anchor="ctr" anchorCtr="0" compatLnSpc="1">
            <a:prstTxWarp prst="textNoShape">
              <a:avLst/>
            </a:prstTxWarp>
          </a:bodyPr>
          <a:lstStyle/>
          <a:p>
            <a:pPr algn="ctr"/>
            <a:r>
              <a:rPr lang="en-US"/>
              <a:t>Obsessed</a:t>
            </a:r>
          </a:p>
        </p:txBody>
      </p:sp>
    </p:spTree>
    <p:extLst>
      <p:ext uri="{BB962C8B-B14F-4D97-AF65-F5344CB8AC3E}">
        <p14:creationId xmlns:p14="http://schemas.microsoft.com/office/powerpoint/2010/main" val="930019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a:t>
            </a:r>
            <a:r>
              <a:rPr lang="en-US" dirty="0" err="1" smtClean="0"/>
              <a:t>SAFe</a:t>
            </a:r>
            <a:r>
              <a:rPr lang="en-US" altLang="ko-KR" baseline="30000" dirty="0">
                <a:ea typeface="Gulim" pitchFamily="34" charset="-127"/>
              </a:rPr>
              <a:t> ®</a:t>
            </a:r>
            <a:endParaRPr lang="en-US" dirty="0"/>
          </a:p>
        </p:txBody>
      </p:sp>
      <p:sp>
        <p:nvSpPr>
          <p:cNvPr id="3" name="Content Placeholder 2"/>
          <p:cNvSpPr>
            <a:spLocks noGrp="1"/>
          </p:cNvSpPr>
          <p:nvPr>
            <p:ph idx="1"/>
          </p:nvPr>
        </p:nvSpPr>
        <p:spPr>
          <a:xfrm>
            <a:off x="388677" y="938217"/>
            <a:ext cx="9130375" cy="5041380"/>
          </a:xfrm>
        </p:spPr>
        <p:txBody>
          <a:bodyPr/>
          <a:lstStyle/>
          <a:p>
            <a:r>
              <a:rPr lang="en-US" dirty="0" smtClean="0"/>
              <a:t>Builds alignment:</a:t>
            </a:r>
          </a:p>
          <a:p>
            <a:pPr lvl="1"/>
            <a:r>
              <a:rPr lang="en-US" dirty="0" smtClean="0"/>
              <a:t>Face to face planning for teams of teams</a:t>
            </a:r>
          </a:p>
          <a:p>
            <a:pPr lvl="1"/>
            <a:r>
              <a:rPr lang="en-US" dirty="0" smtClean="0"/>
              <a:t>Shared backlog</a:t>
            </a:r>
          </a:p>
          <a:p>
            <a:pPr lvl="1"/>
            <a:r>
              <a:rPr lang="en-US" dirty="0" smtClean="0"/>
              <a:t>Shared events</a:t>
            </a:r>
          </a:p>
          <a:p>
            <a:r>
              <a:rPr lang="en-US" dirty="0" smtClean="0"/>
              <a:t>Keeps things simple</a:t>
            </a:r>
          </a:p>
          <a:p>
            <a:pPr lvl="1"/>
            <a:r>
              <a:rPr lang="en-US" dirty="0" smtClean="0"/>
              <a:t>Features to prevent you drowning in Stories</a:t>
            </a:r>
          </a:p>
          <a:p>
            <a:pPr lvl="1"/>
            <a:r>
              <a:rPr lang="en-US" dirty="0" smtClean="0"/>
              <a:t>Fits into your organization so you don’t have to change everything</a:t>
            </a:r>
          </a:p>
          <a:p>
            <a:pPr lvl="1"/>
            <a:r>
              <a:rPr lang="en-US" dirty="0" smtClean="0"/>
              <a:t>A de-facto standard and common vocabulary</a:t>
            </a:r>
          </a:p>
          <a:p>
            <a:r>
              <a:rPr lang="en-US" dirty="0" smtClean="0"/>
              <a:t>Keeps you going:</a:t>
            </a:r>
          </a:p>
          <a:p>
            <a:pPr lvl="1"/>
            <a:r>
              <a:rPr lang="en-US" dirty="0" smtClean="0"/>
              <a:t>Architectural runway</a:t>
            </a:r>
          </a:p>
          <a:p>
            <a:pPr lvl="1"/>
            <a:r>
              <a:rPr lang="en-US" dirty="0" smtClean="0"/>
              <a:t>Innovation and planning Sprints</a:t>
            </a:r>
          </a:p>
          <a:p>
            <a:pPr lvl="1"/>
            <a:r>
              <a:rPr lang="en-US" dirty="0" smtClean="0"/>
              <a:t>Program-level Inspect and Adapt</a:t>
            </a:r>
          </a:p>
          <a:p>
            <a:pPr lvl="1"/>
            <a:r>
              <a:rPr lang="en-US" dirty="0" smtClean="0"/>
              <a:t>Continuous integration</a:t>
            </a:r>
            <a:endParaRPr lang="en-US" dirty="0"/>
          </a:p>
        </p:txBody>
      </p:sp>
    </p:spTree>
    <p:extLst>
      <p:ext uri="{BB962C8B-B14F-4D97-AF65-F5344CB8AC3E}">
        <p14:creationId xmlns:p14="http://schemas.microsoft.com/office/powerpoint/2010/main" val="3233262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35202" y="1781904"/>
            <a:ext cx="6036898" cy="470392"/>
          </a:xfrm>
          <a:prstGeom prst="roundRect">
            <a:avLst/>
          </a:prstGeom>
          <a:solidFill>
            <a:schemeClr val="tx2">
              <a:lumMod val="20000"/>
              <a:lumOff val="8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388677" y="938213"/>
            <a:ext cx="9130375" cy="4007251"/>
          </a:xfrm>
        </p:spPr>
        <p:txBody>
          <a:bodyPr/>
          <a:lstStyle/>
          <a:p>
            <a:r>
              <a:rPr lang="en-US" dirty="0"/>
              <a:t>Why Agile?</a:t>
            </a:r>
          </a:p>
          <a:p>
            <a:r>
              <a:rPr lang="en-US" dirty="0"/>
              <a:t>Why </a:t>
            </a:r>
            <a:r>
              <a:rPr lang="en-US" dirty="0" err="1"/>
              <a:t>SAFe</a:t>
            </a:r>
            <a:r>
              <a:rPr lang="en-US" dirty="0"/>
              <a:t>?</a:t>
            </a:r>
          </a:p>
          <a:p>
            <a:r>
              <a:rPr lang="en-US" dirty="0" smtClean="0"/>
              <a:t>Coordinating </a:t>
            </a:r>
            <a:r>
              <a:rPr lang="en-US" dirty="0"/>
              <a:t>Large Solutions</a:t>
            </a:r>
          </a:p>
          <a:p>
            <a:r>
              <a:rPr lang="en-US" dirty="0"/>
              <a:t>Q &amp; A</a:t>
            </a:r>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553241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Solution </a:t>
            </a:r>
            <a:r>
              <a:rPr lang="en-US" dirty="0" err="1" smtClean="0"/>
              <a:t>SAFe</a:t>
            </a:r>
            <a:r>
              <a:rPr lang="en-US" altLang="ko-KR" baseline="30000" dirty="0">
                <a:ea typeface="Gulim" pitchFamily="34" charset="-127"/>
              </a:rPr>
              <a:t> ®</a:t>
            </a:r>
            <a:r>
              <a:rPr lang="en-US" dirty="0" smtClean="0"/>
              <a:t> </a:t>
            </a:r>
            <a:r>
              <a:rPr lang="en-US" dirty="0"/>
              <a:t>coordinates ARTs with a Solution Train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76" b="-1"/>
          <a:stretch/>
        </p:blipFill>
        <p:spPr>
          <a:xfrm>
            <a:off x="269185" y="928003"/>
            <a:ext cx="9367734" cy="5211749"/>
          </a:xfrm>
          <a:prstGeom prst="rect">
            <a:avLst/>
          </a:prstGeom>
        </p:spPr>
      </p:pic>
    </p:spTree>
    <p:extLst>
      <p:ext uri="{BB962C8B-B14F-4D97-AF65-F5344CB8AC3E}">
        <p14:creationId xmlns:p14="http://schemas.microsoft.com/office/powerpoint/2010/main" val="1311687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recursive organization with three clear roles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448" t="3510" r="76309" b="69639"/>
          <a:stretch/>
        </p:blipFill>
        <p:spPr>
          <a:xfrm>
            <a:off x="3255518" y="1734201"/>
            <a:ext cx="3143697" cy="3326524"/>
          </a:xfrm>
          <a:prstGeom prst="rect">
            <a:avLst/>
          </a:prstGeom>
        </p:spPr>
      </p:pic>
      <p:sp>
        <p:nvSpPr>
          <p:cNvPr id="3" name="Line Callout 1 (Border and Accent Bar) 2"/>
          <p:cNvSpPr/>
          <p:nvPr/>
        </p:nvSpPr>
        <p:spPr bwMode="auto">
          <a:xfrm>
            <a:off x="6763408" y="1111463"/>
            <a:ext cx="2965506" cy="2814146"/>
          </a:xfrm>
          <a:prstGeom prst="accentBorderCallout1">
            <a:avLst>
              <a:gd name="adj1" fmla="val 21282"/>
              <a:gd name="adj2" fmla="val -3839"/>
              <a:gd name="adj3" fmla="val 42625"/>
              <a:gd name="adj4" fmla="val -32655"/>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Solution Management</a:t>
            </a:r>
          </a:p>
          <a:p>
            <a:pPr marL="0" marR="0" indent="0" algn="l" defTabSz="914400" rtl="0" eaLnBrk="1" fontAlgn="base" latinLnBrk="0" hangingPunct="1">
              <a:lnSpc>
                <a:spcPct val="100000"/>
              </a:lnSpc>
              <a:spcBef>
                <a:spcPct val="0"/>
              </a:spcBef>
              <a:spcAft>
                <a:spcPct val="0"/>
              </a:spcAft>
              <a:buClrTx/>
              <a:buSzTx/>
              <a:buFontTx/>
              <a:buNone/>
              <a:tabLst/>
            </a:pPr>
            <a:endParaRPr lang="en-US" dirty="0"/>
          </a:p>
          <a:p>
            <a:pPr marL="285750" marR="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chemeClr val="tx1"/>
                </a:solidFill>
                <a:effectLst/>
              </a:rPr>
              <a:t>Product</a:t>
            </a:r>
            <a:r>
              <a:rPr kumimoji="0" lang="en-US" sz="1600" b="0" i="0" u="none" strike="noStrike" cap="none" normalizeH="0" dirty="0" smtClean="0">
                <a:ln>
                  <a:noFill/>
                </a:ln>
                <a:solidFill>
                  <a:schemeClr val="tx1"/>
                </a:solidFill>
                <a:effectLst/>
              </a:rPr>
              <a:t> Management for the solution as a whole</a:t>
            </a:r>
          </a:p>
          <a:p>
            <a:pPr marL="285750" marR="0" indent="-285750" algn="l" defTabSz="914400" rtl="0" eaLnBrk="1" fontAlgn="base" latinLnBrk="0" hangingPunct="1">
              <a:lnSpc>
                <a:spcPct val="100000"/>
              </a:lnSpc>
              <a:spcBef>
                <a:spcPct val="0"/>
              </a:spcBef>
              <a:spcAft>
                <a:spcPct val="0"/>
              </a:spcAft>
              <a:buClrTx/>
              <a:buSzTx/>
              <a:buFont typeface="Arial" charset="0"/>
              <a:buChar char="•"/>
              <a:tabLst/>
            </a:pPr>
            <a:r>
              <a:rPr lang="en-US" b="0" baseline="0" dirty="0" smtClean="0"/>
              <a:t>A team not an individual</a:t>
            </a:r>
          </a:p>
          <a:p>
            <a:pPr marL="285750" marR="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dirty="0" smtClean="0">
                <a:ln>
                  <a:noFill/>
                </a:ln>
                <a:solidFill>
                  <a:schemeClr val="tx1"/>
                </a:solidFill>
                <a:effectLst/>
              </a:rPr>
              <a:t>Responsible for the overall solution backlog and the prioritization of the work</a:t>
            </a:r>
          </a:p>
          <a:p>
            <a:pPr marL="285750" marR="0" indent="-285750" algn="l" defTabSz="914400" rtl="0" eaLnBrk="1" fontAlgn="base" latinLnBrk="0" hangingPunct="1">
              <a:lnSpc>
                <a:spcPct val="100000"/>
              </a:lnSpc>
              <a:spcBef>
                <a:spcPct val="0"/>
              </a:spcBef>
              <a:spcAft>
                <a:spcPct val="0"/>
              </a:spcAft>
              <a:buClrTx/>
              <a:buSzTx/>
              <a:buFont typeface="Arial" charset="0"/>
              <a:buChar char="•"/>
              <a:tabLst/>
            </a:pPr>
            <a:r>
              <a:rPr lang="en-US" b="0" baseline="0" dirty="0" smtClean="0"/>
              <a:t>Works</a:t>
            </a:r>
            <a:r>
              <a:rPr lang="en-US" b="0" dirty="0" smtClean="0"/>
              <a:t> with the Solution Architects to evolve the solution intent.</a:t>
            </a:r>
            <a:endParaRPr kumimoji="0" lang="en-US" sz="1600" b="0" i="0" u="none" strike="noStrike" cap="none" normalizeH="0" baseline="0" dirty="0" smtClean="0">
              <a:ln>
                <a:noFill/>
              </a:ln>
              <a:solidFill>
                <a:schemeClr val="tx1"/>
              </a:solidFill>
              <a:effectLst/>
            </a:endParaRPr>
          </a:p>
        </p:txBody>
      </p:sp>
      <p:sp>
        <p:nvSpPr>
          <p:cNvPr id="6" name="Line Callout 1 (Border and Accent Bar) 5"/>
          <p:cNvSpPr/>
          <p:nvPr/>
        </p:nvSpPr>
        <p:spPr bwMode="auto">
          <a:xfrm rot="5400000">
            <a:off x="4018895" y="2870634"/>
            <a:ext cx="1374224" cy="5249918"/>
          </a:xfrm>
          <a:prstGeom prst="accentBorderCallout1">
            <a:avLst>
              <a:gd name="adj1" fmla="val 49229"/>
              <a:gd name="adj2" fmla="val -8332"/>
              <a:gd name="adj3" fmla="val 48493"/>
              <a:gd name="adj4" fmla="val -21124"/>
            </a:avLst>
          </a:prstGeom>
          <a:noFill/>
          <a:ln w="12700" cap="flat" cmpd="sng" algn="ctr">
            <a:solidFill>
              <a:schemeClr val="tx1"/>
            </a:solidFill>
            <a:prstDash val="solid"/>
            <a:round/>
            <a:headEnd type="none" w="med" len="med"/>
            <a:tailEnd type="none" w="med" len="med"/>
          </a:ln>
          <a:effectLst/>
        </p:spPr>
        <p:txBody>
          <a:bodyPr vert="vert270" wrap="none" lIns="107950" tIns="53975" rIns="107950" bIns="53975"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Solution Train Engineer</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a:p>
            <a:pPr marL="285750" indent="-285750">
              <a:buFont typeface="Arial" charset="0"/>
              <a:buChar char="•"/>
            </a:pPr>
            <a:r>
              <a:rPr lang="en-US" b="0" dirty="0"/>
              <a:t>The Release Train Engineer for the </a:t>
            </a:r>
            <a:r>
              <a:rPr lang="en-US" b="0" dirty="0" smtClean="0"/>
              <a:t>train-of-trains</a:t>
            </a:r>
          </a:p>
          <a:p>
            <a:pPr marL="285750" indent="-285750">
              <a:buFont typeface="Arial" charset="0"/>
              <a:buChar char="•"/>
            </a:pPr>
            <a:r>
              <a:rPr lang="en-US" b="0" dirty="0" smtClean="0"/>
              <a:t>The closest thing to a program manager</a:t>
            </a:r>
          </a:p>
          <a:p>
            <a:pPr marL="285750" indent="-285750">
              <a:buFont typeface="Arial" charset="0"/>
              <a:buChar char="•"/>
            </a:pPr>
            <a:r>
              <a:rPr lang="en-US" b="0" dirty="0" smtClean="0"/>
              <a:t>Responsible for flow, health, hygiene and culture</a:t>
            </a:r>
            <a:endParaRPr lang="en-US" b="0" dirty="0"/>
          </a:p>
          <a:p>
            <a:pPr marL="0" marR="0" indent="0" algn="l" defTabSz="914400" rtl="0" eaLnBrk="1" fontAlgn="base" latinLnBrk="0" hangingPunct="1">
              <a:lnSpc>
                <a:spcPct val="100000"/>
              </a:lnSpc>
              <a:spcBef>
                <a:spcPct val="0"/>
              </a:spcBef>
              <a:spcAft>
                <a:spcPct val="0"/>
              </a:spcAft>
              <a:buClrTx/>
              <a:buSzTx/>
              <a:buFontTx/>
              <a:buNone/>
              <a:tabLst/>
            </a:pPr>
            <a:endParaRPr lang="en-US" dirty="0"/>
          </a:p>
        </p:txBody>
      </p:sp>
      <p:sp>
        <p:nvSpPr>
          <p:cNvPr id="7" name="Line Callout 1 (Border and Accent Bar) 6"/>
          <p:cNvSpPr/>
          <p:nvPr/>
        </p:nvSpPr>
        <p:spPr bwMode="auto">
          <a:xfrm flipH="1">
            <a:off x="177191" y="763941"/>
            <a:ext cx="2806262" cy="3509190"/>
          </a:xfrm>
          <a:prstGeom prst="accentBorderCallout1">
            <a:avLst>
              <a:gd name="adj1" fmla="val 21282"/>
              <a:gd name="adj2" fmla="val -3839"/>
              <a:gd name="adj3" fmla="val 41694"/>
              <a:gd name="adj4" fmla="val -30468"/>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Solution Architect</a:t>
            </a:r>
            <a:r>
              <a:rPr kumimoji="0" lang="en-US" sz="1600" b="1" i="0" u="none" strike="noStrike" cap="none" normalizeH="0" dirty="0" smtClean="0">
                <a:ln>
                  <a:noFill/>
                </a:ln>
                <a:solidFill>
                  <a:schemeClr val="tx1"/>
                </a:solidFill>
                <a:effectLst/>
                <a:latin typeface="Arial" charset="0"/>
              </a:rPr>
              <a:t> </a:t>
            </a:r>
            <a:br>
              <a:rPr kumimoji="0" lang="en-US" sz="1600" b="1" i="0" u="none" strike="noStrike" cap="none" normalizeH="0" dirty="0" smtClean="0">
                <a:ln>
                  <a:noFill/>
                </a:ln>
                <a:solidFill>
                  <a:schemeClr val="tx1"/>
                </a:solidFill>
                <a:effectLst/>
                <a:latin typeface="Arial" charset="0"/>
              </a:rPr>
            </a:br>
            <a:r>
              <a:rPr kumimoji="0" lang="en-US" sz="1600" b="1" i="0" u="none" strike="noStrike" cap="none" normalizeH="0" dirty="0" smtClean="0">
                <a:ln>
                  <a:noFill/>
                </a:ln>
                <a:solidFill>
                  <a:schemeClr val="tx1"/>
                </a:solidFill>
                <a:effectLst/>
                <a:latin typeface="Arial" charset="0"/>
              </a:rPr>
              <a:t>/ Solution Engineer</a:t>
            </a:r>
          </a:p>
          <a:p>
            <a:pPr marL="0" marR="0" indent="0" algn="ctr" defTabSz="914400" rtl="0" eaLnBrk="1" fontAlgn="base" latinLnBrk="0" hangingPunct="1">
              <a:lnSpc>
                <a:spcPct val="100000"/>
              </a:lnSpc>
              <a:spcBef>
                <a:spcPct val="0"/>
              </a:spcBef>
              <a:spcAft>
                <a:spcPct val="0"/>
              </a:spcAft>
              <a:buClrTx/>
              <a:buSzTx/>
              <a:buFontTx/>
              <a:buNone/>
              <a:tabLst/>
            </a:pPr>
            <a:endParaRPr lang="en-US" baseline="0" dirty="0"/>
          </a:p>
          <a:p>
            <a:pPr marL="285750" marR="0" indent="-285750" defTabSz="9144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chemeClr val="tx1"/>
                </a:solidFill>
                <a:effectLst/>
                <a:latin typeface="Arial" charset="0"/>
              </a:rPr>
              <a:t>The overall technical</a:t>
            </a:r>
            <a:r>
              <a:rPr kumimoji="0" lang="en-US" sz="1600" b="0" i="0" u="none" strike="noStrike" cap="none" normalizeH="0" dirty="0" smtClean="0">
                <a:ln>
                  <a:noFill/>
                </a:ln>
                <a:solidFill>
                  <a:schemeClr val="tx1"/>
                </a:solidFill>
                <a:effectLst/>
                <a:latin typeface="Arial" charset="0"/>
              </a:rPr>
              <a:t> authority for the solution</a:t>
            </a:r>
          </a:p>
          <a:p>
            <a:pPr marL="285750" marR="0" indent="-285750" defTabSz="914400" rtl="0" eaLnBrk="1" fontAlgn="base" latinLnBrk="0" hangingPunct="1">
              <a:lnSpc>
                <a:spcPct val="100000"/>
              </a:lnSpc>
              <a:spcBef>
                <a:spcPct val="0"/>
              </a:spcBef>
              <a:spcAft>
                <a:spcPct val="0"/>
              </a:spcAft>
              <a:buClrTx/>
              <a:buSzTx/>
              <a:buFont typeface="Arial" charset="0"/>
              <a:buChar char="•"/>
              <a:tabLst/>
            </a:pPr>
            <a:r>
              <a:rPr lang="en-US" b="0" baseline="0" dirty="0" smtClean="0"/>
              <a:t>A</a:t>
            </a:r>
            <a:r>
              <a:rPr lang="en-US" b="0" dirty="0" smtClean="0"/>
              <a:t> team not  an individual</a:t>
            </a:r>
          </a:p>
          <a:p>
            <a:pPr marL="285750" marR="0" indent="-285750" defTabSz="9144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chemeClr val="tx1"/>
                </a:solidFill>
                <a:effectLst/>
                <a:latin typeface="Arial" charset="0"/>
              </a:rPr>
              <a:t>Responsible</a:t>
            </a:r>
            <a:r>
              <a:rPr kumimoji="0" lang="en-US" sz="1600" b="0" i="0" u="none" strike="noStrike" cap="none" normalizeH="0" dirty="0" smtClean="0">
                <a:ln>
                  <a:noFill/>
                </a:ln>
                <a:solidFill>
                  <a:schemeClr val="tx1"/>
                </a:solidFill>
                <a:effectLst/>
                <a:latin typeface="Arial" charset="0"/>
              </a:rPr>
              <a:t> for the technical excellence of the solution</a:t>
            </a:r>
          </a:p>
          <a:p>
            <a:pPr marL="285750" marR="0" indent="-285750" defTabSz="914400" rtl="0" eaLnBrk="1" fontAlgn="base" latinLnBrk="0" hangingPunct="1">
              <a:lnSpc>
                <a:spcPct val="100000"/>
              </a:lnSpc>
              <a:spcBef>
                <a:spcPct val="0"/>
              </a:spcBef>
              <a:spcAft>
                <a:spcPct val="0"/>
              </a:spcAft>
              <a:buClrTx/>
              <a:buSzTx/>
              <a:buFont typeface="Arial" charset="0"/>
              <a:buChar char="•"/>
              <a:tabLst/>
            </a:pPr>
            <a:r>
              <a:rPr lang="en-US" b="0" dirty="0" smtClean="0"/>
              <a:t>Facilitates the creation of the architectural runway</a:t>
            </a:r>
          </a:p>
          <a:p>
            <a:pPr marL="285750" marR="0" indent="-285750" defTabSz="914400" rtl="0" eaLnBrk="1" fontAlgn="base" latinLnBrk="0" hangingPunct="1">
              <a:lnSpc>
                <a:spcPct val="100000"/>
              </a:lnSpc>
              <a:spcBef>
                <a:spcPct val="0"/>
              </a:spcBef>
              <a:spcAft>
                <a:spcPct val="0"/>
              </a:spcAft>
              <a:buClrTx/>
              <a:buSzTx/>
              <a:buFont typeface="Arial" charset="0"/>
              <a:buChar char="•"/>
              <a:tabLst/>
            </a:pPr>
            <a:r>
              <a:rPr kumimoji="0" lang="en-US" sz="1600" b="0" i="0" u="none" strike="noStrike" cap="none" normalizeH="0" baseline="0" dirty="0" smtClean="0">
                <a:ln>
                  <a:noFill/>
                </a:ln>
                <a:solidFill>
                  <a:schemeClr val="tx1"/>
                </a:solidFill>
                <a:effectLst/>
                <a:latin typeface="Arial" charset="0"/>
              </a:rPr>
              <a:t>Works with Solution Management to evolve the solution intent.</a:t>
            </a:r>
          </a:p>
        </p:txBody>
      </p:sp>
    </p:spTree>
    <p:extLst>
      <p:ext uri="{BB962C8B-B14F-4D97-AF65-F5344CB8AC3E}">
        <p14:creationId xmlns:p14="http://schemas.microsoft.com/office/powerpoint/2010/main" val="1005072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Nothing beats an Agile Team</a:t>
            </a:r>
            <a:endParaRPr lang="en-US" dirty="0"/>
          </a:p>
        </p:txBody>
      </p:sp>
      <p:sp>
        <p:nvSpPr>
          <p:cNvPr id="4" name="Content Placeholder 2"/>
          <p:cNvSpPr txBox="1">
            <a:spLocks/>
          </p:cNvSpPr>
          <p:nvPr/>
        </p:nvSpPr>
        <p:spPr>
          <a:xfrm>
            <a:off x="4443959" y="765071"/>
            <a:ext cx="5332253" cy="3182048"/>
          </a:xfrm>
          <a:prstGeom prst="rect">
            <a:avLst/>
          </a:prstGeom>
        </p:spPr>
        <p:txBody>
          <a:bodyPr/>
          <a:lstStyle>
            <a:lvl1pPr marL="227013" indent="-227013" algn="l" defTabSz="685800" rtl="0" eaLnBrk="1" latinLnBrk="0" hangingPunct="1">
              <a:lnSpc>
                <a:spcPct val="95000"/>
              </a:lnSpc>
              <a:spcBef>
                <a:spcPts val="675"/>
              </a:spcBef>
              <a:spcAft>
                <a:spcPts val="450"/>
              </a:spcAft>
              <a:buClr>
                <a:srgbClr val="009DDC"/>
              </a:buClr>
              <a:buSzPct val="80000"/>
              <a:buFont typeface="Calibri" panose="020F0502020204030204" pitchFamily="34" charset="0"/>
              <a:buChar char="•"/>
              <a:defRPr sz="2400" kern="1200">
                <a:solidFill>
                  <a:srgbClr val="3F3F3F"/>
                </a:solidFill>
                <a:latin typeface="+mn-lt"/>
                <a:ea typeface="+mn-ea"/>
                <a:cs typeface="+mn-cs"/>
              </a:defRPr>
            </a:lvl1pPr>
            <a:lvl2pPr marL="525463" indent="-230188" algn="l" defTabSz="685800" rtl="0" eaLnBrk="1" latinLnBrk="0" hangingPunct="1">
              <a:lnSpc>
                <a:spcPct val="95000"/>
              </a:lnSpc>
              <a:spcBef>
                <a:spcPts val="0"/>
              </a:spcBef>
              <a:spcAft>
                <a:spcPts val="225"/>
              </a:spcAft>
              <a:buClr>
                <a:schemeClr val="tx2"/>
              </a:buClr>
              <a:buFont typeface="Calibri Light" panose="020F0302020204030204" pitchFamily="34" charset="0"/>
              <a:buChar char="−"/>
              <a:defRPr sz="2000" kern="1200">
                <a:solidFill>
                  <a:schemeClr val="tx2"/>
                </a:solidFill>
                <a:latin typeface="+mn-lt"/>
                <a:ea typeface="+mn-ea"/>
                <a:cs typeface="+mn-cs"/>
              </a:defRPr>
            </a:lvl2pPr>
            <a:lvl3pPr marL="825500" indent="-203200" algn="l" defTabSz="685800" rtl="0" eaLnBrk="1" latinLnBrk="0" hangingPunct="1">
              <a:lnSpc>
                <a:spcPct val="95000"/>
              </a:lnSpc>
              <a:spcBef>
                <a:spcPts val="0"/>
              </a:spcBef>
              <a:spcAft>
                <a:spcPts val="225"/>
              </a:spcAft>
              <a:buClr>
                <a:schemeClr val="tx2"/>
              </a:buClr>
              <a:buFont typeface="Calibri Light" panose="020F0302020204030204" pitchFamily="34" charset="0"/>
              <a:buChar char="−"/>
              <a:defRPr sz="1600" kern="1200">
                <a:solidFill>
                  <a:schemeClr val="tx2"/>
                </a:solidFill>
                <a:latin typeface="+mn-lt"/>
                <a:ea typeface="+mn-ea"/>
                <a:cs typeface="+mn-cs"/>
              </a:defRPr>
            </a:lvl3pPr>
            <a:lvl4pPr marL="952500" indent="-171450" algn="l" defTabSz="685800" rtl="0" eaLnBrk="1" latinLnBrk="0" hangingPunct="1">
              <a:lnSpc>
                <a:spcPct val="95000"/>
              </a:lnSpc>
              <a:spcBef>
                <a:spcPts val="0"/>
              </a:spcBef>
              <a:spcAft>
                <a:spcPts val="225"/>
              </a:spcAft>
              <a:buClr>
                <a:schemeClr val="tx2"/>
              </a:buClr>
              <a:buFont typeface="Calibri Light" panose="020F0302020204030204" pitchFamily="34" charset="0"/>
              <a:buChar char="−"/>
              <a:tabLst/>
              <a:defRPr sz="1200" kern="1200">
                <a:solidFill>
                  <a:schemeClr val="tx2"/>
                </a:solidFill>
                <a:latin typeface="+mn-lt"/>
                <a:ea typeface="+mn-ea"/>
                <a:cs typeface="+mn-cs"/>
              </a:defRPr>
            </a:lvl4pPr>
            <a:lvl5pPr marL="1201341" indent="-171450" algn="l" defTabSz="685800" rtl="0" eaLnBrk="1" latinLnBrk="0" hangingPunct="1">
              <a:lnSpc>
                <a:spcPct val="95000"/>
              </a:lnSpc>
              <a:spcBef>
                <a:spcPts val="0"/>
              </a:spcBef>
              <a:spcAft>
                <a:spcPts val="225"/>
              </a:spcAft>
              <a:buClr>
                <a:schemeClr val="tx2"/>
              </a:buClr>
              <a:buFont typeface="Calibri Light" panose="020F030202020403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lnSpc>
                <a:spcPct val="100000"/>
              </a:lnSpc>
              <a:spcBef>
                <a:spcPts val="75"/>
              </a:spcBef>
            </a:pPr>
            <a:r>
              <a:rPr lang="en-US" dirty="0"/>
              <a:t>7 + or - 2 full-time people</a:t>
            </a:r>
          </a:p>
          <a:p>
            <a:pPr fontAlgn="auto">
              <a:lnSpc>
                <a:spcPct val="100000"/>
              </a:lnSpc>
              <a:spcBef>
                <a:spcPts val="75"/>
              </a:spcBef>
            </a:pPr>
            <a:r>
              <a:rPr lang="en-US" dirty="0"/>
              <a:t>Empowered</a:t>
            </a:r>
          </a:p>
          <a:p>
            <a:pPr fontAlgn="auto">
              <a:lnSpc>
                <a:spcPct val="100000"/>
              </a:lnSpc>
              <a:spcBef>
                <a:spcPts val="75"/>
              </a:spcBef>
            </a:pPr>
            <a:r>
              <a:rPr lang="en-US" dirty="0" smtClean="0"/>
              <a:t>Self-organized, self managing </a:t>
            </a:r>
            <a:endParaRPr lang="en-US" dirty="0"/>
          </a:p>
          <a:p>
            <a:pPr fontAlgn="auto">
              <a:lnSpc>
                <a:spcPct val="100000"/>
              </a:lnSpc>
              <a:spcBef>
                <a:spcPts val="75"/>
              </a:spcBef>
            </a:pPr>
            <a:r>
              <a:rPr lang="en-US" dirty="0"/>
              <a:t>Cross functional</a:t>
            </a:r>
          </a:p>
          <a:p>
            <a:pPr fontAlgn="auto">
              <a:lnSpc>
                <a:spcPct val="100000"/>
              </a:lnSpc>
              <a:spcBef>
                <a:spcPts val="75"/>
              </a:spcBef>
            </a:pPr>
            <a:r>
              <a:rPr lang="en-US" dirty="0" smtClean="0"/>
              <a:t>Stays together, preferably </a:t>
            </a:r>
            <a:r>
              <a:rPr lang="en-US" dirty="0"/>
              <a:t>co-located</a:t>
            </a:r>
          </a:p>
          <a:p>
            <a:pPr fontAlgn="auto">
              <a:lnSpc>
                <a:spcPct val="100000"/>
              </a:lnSpc>
              <a:spcBef>
                <a:spcPts val="75"/>
              </a:spcBef>
            </a:pPr>
            <a:r>
              <a:rPr lang="en-US" dirty="0"/>
              <a:t>Produces working software every two </a:t>
            </a:r>
            <a:r>
              <a:rPr lang="en-US" dirty="0" smtClean="0"/>
              <a:t>weeks</a:t>
            </a:r>
          </a:p>
          <a:p>
            <a:pPr fontAlgn="auto">
              <a:lnSpc>
                <a:spcPct val="100000"/>
              </a:lnSpc>
              <a:spcBef>
                <a:spcPts val="75"/>
              </a:spcBef>
            </a:pPr>
            <a:r>
              <a:rPr lang="en-US" dirty="0"/>
              <a:t>Applies basic scientific practice: </a:t>
            </a:r>
            <a:r>
              <a:rPr lang="en-US" dirty="0" smtClean="0"/>
              <a:t>Plan—Do—Check—Adjust</a:t>
            </a:r>
            <a:endParaRPr lang="en-US" dirty="0"/>
          </a:p>
          <a:p>
            <a:pPr fontAlgn="auto">
              <a:lnSpc>
                <a:spcPct val="100000"/>
              </a:lnSpc>
              <a:spcBef>
                <a:spcPts val="75"/>
              </a:spcBef>
            </a:pPr>
            <a:r>
              <a:rPr lang="en-US" dirty="0"/>
              <a:t>Exemplifies agile values</a:t>
            </a:r>
          </a:p>
          <a:p>
            <a:pPr marL="0" indent="0" fontAlgn="auto">
              <a:buNone/>
            </a:pPr>
            <a:endParaRPr lang="en-US" dirty="0"/>
          </a:p>
        </p:txBody>
      </p:sp>
      <p:sp>
        <p:nvSpPr>
          <p:cNvPr id="16" name="Rectangle 15"/>
          <p:cNvSpPr/>
          <p:nvPr/>
        </p:nvSpPr>
        <p:spPr bwMode="auto">
          <a:xfrm>
            <a:off x="1106821" y="5526570"/>
            <a:ext cx="7750690" cy="745141"/>
          </a:xfrm>
          <a:prstGeom prst="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lgn="ctr"/>
            <a:r>
              <a:rPr lang="en-US" sz="2800" dirty="0"/>
              <a:t>Your one-stop shop for working software</a:t>
            </a:r>
          </a:p>
        </p:txBody>
      </p:sp>
      <p:sp>
        <p:nvSpPr>
          <p:cNvPr id="6" name="Rounded Rectangle 5"/>
          <p:cNvSpPr/>
          <p:nvPr/>
        </p:nvSpPr>
        <p:spPr bwMode="auto">
          <a:xfrm>
            <a:off x="536028" y="1828799"/>
            <a:ext cx="3200399" cy="2910841"/>
          </a:xfrm>
          <a:prstGeom prst="roundRect">
            <a:avLst/>
          </a:prstGeom>
          <a:noFill/>
          <a:ln w="12700" cap="flat" cmpd="sng" algn="ctr">
            <a:solidFill>
              <a:schemeClr val="bg1">
                <a:lumMod val="85000"/>
              </a:schemeClr>
            </a:solidFill>
            <a:prstDash val="solid"/>
            <a:round/>
            <a:headEnd type="none" w="med" len="med"/>
            <a:tailEnd type="none" w="med" len="med"/>
          </a:ln>
          <a:effectLst>
            <a:glow rad="50800">
              <a:schemeClr val="bg1">
                <a:lumMod val="85000"/>
                <a:alpha val="67000"/>
              </a:schemeClr>
            </a:glow>
          </a:effectLst>
        </p:spPr>
        <p:txBody>
          <a:bodyPr vert="horz" wrap="none" lIns="107950" tIns="53975" rIns="107950" bIns="53975" numCol="1" rtlCol="0" anchor="ctr" anchorCtr="0" compatLnSpc="1">
            <a:prstTxWarp prst="textNoShape">
              <a:avLst/>
            </a:prstTxWarp>
          </a:bodyPr>
          <a:lstStyle/>
          <a:p>
            <a:endParaRPr lang="en-US"/>
          </a:p>
        </p:txBody>
      </p:sp>
      <p:sp>
        <p:nvSpPr>
          <p:cNvPr id="7" name="TextBox 6"/>
          <p:cNvSpPr txBox="1"/>
          <p:nvPr/>
        </p:nvSpPr>
        <p:spPr>
          <a:xfrm>
            <a:off x="1150676" y="2751284"/>
            <a:ext cx="280031" cy="119896"/>
          </a:xfrm>
          <a:prstGeom prst="rect">
            <a:avLst/>
          </a:prstGeom>
          <a:noFill/>
        </p:spPr>
        <p:txBody>
          <a:bodyPr wrap="none" lIns="0" tIns="0" rIns="0" bIns="0" rtlCol="0">
            <a:noAutofit/>
          </a:bodyPr>
          <a:lstStyle/>
          <a:p>
            <a:pPr algn="ctr" fontAlgn="auto">
              <a:spcBef>
                <a:spcPts val="0"/>
              </a:spcBef>
              <a:spcAft>
                <a:spcPts val="0"/>
              </a:spcAft>
            </a:pPr>
            <a:r>
              <a:rPr lang="en-US" sz="2000" dirty="0">
                <a:solidFill>
                  <a:prstClr val="black"/>
                </a:solidFill>
                <a:latin typeface="Calibri"/>
              </a:rPr>
              <a:t>Product </a:t>
            </a:r>
            <a:br>
              <a:rPr lang="en-US" sz="2000" dirty="0">
                <a:solidFill>
                  <a:prstClr val="black"/>
                </a:solidFill>
                <a:latin typeface="Calibri"/>
              </a:rPr>
            </a:br>
            <a:r>
              <a:rPr lang="en-US" sz="2000" dirty="0">
                <a:solidFill>
                  <a:prstClr val="black"/>
                </a:solidFill>
                <a:latin typeface="Calibri"/>
              </a:rPr>
              <a:t>Owner</a:t>
            </a:r>
          </a:p>
        </p:txBody>
      </p:sp>
      <p:grpSp>
        <p:nvGrpSpPr>
          <p:cNvPr id="10" name="Group 9"/>
          <p:cNvGrpSpPr/>
          <p:nvPr/>
        </p:nvGrpSpPr>
        <p:grpSpPr>
          <a:xfrm>
            <a:off x="1537678" y="3298334"/>
            <a:ext cx="1164209" cy="626241"/>
            <a:chOff x="2447784" y="5472000"/>
            <a:chExt cx="900080" cy="504000"/>
          </a:xfrm>
        </p:grpSpPr>
        <p:pic>
          <p:nvPicPr>
            <p:cNvPr id="11" name="Picture 9" descr="C:\Users\User\AppData\Local\Microsoft\Windows\Temporary Internet Files\Content.IE5\R6R456CR\MC900432623[2].pn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79864" y="5472000"/>
              <a:ext cx="360000" cy="36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8" descr="C:\Users\User\AppData\Local\Microsoft\Windows\Temporary Internet Files\Content.IE5\0ZPHHH4R\MC900432621[2].png"/>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2627784" y="5472000"/>
              <a:ext cx="360000" cy="36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9" descr="C:\Users\User\AppData\Local\Microsoft\Windows\Temporary Internet Files\Content.IE5\R6R456CR\MC900432623[2].pn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2700000" y="5580000"/>
              <a:ext cx="360000" cy="36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8" descr="C:\Users\User\AppData\Local\Microsoft\Windows\Temporary Internet Files\Content.IE5\0ZPHHH4R\MC900432621[2].png"/>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87864" y="5580000"/>
              <a:ext cx="360000" cy="36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8" descr="C:\Users\User\AppData\Local\Microsoft\Windows\Temporary Internet Files\Content.IE5\0ZPHHH4R\MC900432621[2].png"/>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flipH="1">
              <a:off x="2447784" y="5616000"/>
              <a:ext cx="360000" cy="3600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7" name="TextBox 16"/>
          <p:cNvSpPr txBox="1"/>
          <p:nvPr/>
        </p:nvSpPr>
        <p:spPr>
          <a:xfrm>
            <a:off x="1797054" y="3914667"/>
            <a:ext cx="645452" cy="296083"/>
          </a:xfrm>
          <a:prstGeom prst="rect">
            <a:avLst/>
          </a:prstGeom>
          <a:noFill/>
        </p:spPr>
        <p:txBody>
          <a:bodyPr wrap="none" lIns="0" tIns="0" rIns="0" bIns="0" rtlCol="0">
            <a:noAutofit/>
          </a:bodyPr>
          <a:lstStyle/>
          <a:p>
            <a:pPr algn="ctr" fontAlgn="auto">
              <a:spcBef>
                <a:spcPts val="0"/>
              </a:spcBef>
              <a:spcAft>
                <a:spcPts val="0"/>
              </a:spcAft>
            </a:pPr>
            <a:r>
              <a:rPr lang="en-US" sz="2000" dirty="0" smtClean="0">
                <a:solidFill>
                  <a:prstClr val="black"/>
                </a:solidFill>
                <a:latin typeface="Calibri"/>
              </a:rPr>
              <a:t>Development</a:t>
            </a:r>
            <a:br>
              <a:rPr lang="en-US" sz="2000" dirty="0" smtClean="0">
                <a:solidFill>
                  <a:prstClr val="black"/>
                </a:solidFill>
                <a:latin typeface="Calibri"/>
              </a:rPr>
            </a:br>
            <a:r>
              <a:rPr lang="en-US" sz="2000" dirty="0" smtClean="0">
                <a:solidFill>
                  <a:prstClr val="black"/>
                </a:solidFill>
                <a:latin typeface="Calibri"/>
              </a:rPr>
              <a:t>Team</a:t>
            </a:r>
            <a:endParaRPr lang="en-US" sz="2000" dirty="0">
              <a:solidFill>
                <a:prstClr val="black"/>
              </a:solidFill>
              <a:latin typeface="Calibri"/>
            </a:endParaRPr>
          </a:p>
        </p:txBody>
      </p:sp>
      <p:sp>
        <p:nvSpPr>
          <p:cNvPr id="18" name="TextBox 17"/>
          <p:cNvSpPr txBox="1"/>
          <p:nvPr/>
        </p:nvSpPr>
        <p:spPr>
          <a:xfrm>
            <a:off x="2765548" y="2711730"/>
            <a:ext cx="280031" cy="119896"/>
          </a:xfrm>
          <a:prstGeom prst="rect">
            <a:avLst/>
          </a:prstGeom>
          <a:noFill/>
        </p:spPr>
        <p:txBody>
          <a:bodyPr wrap="none" lIns="0" tIns="0" rIns="0" bIns="0" rtlCol="0">
            <a:noAutofit/>
          </a:bodyPr>
          <a:lstStyle/>
          <a:p>
            <a:pPr algn="ctr" fontAlgn="auto">
              <a:spcBef>
                <a:spcPts val="0"/>
              </a:spcBef>
              <a:spcAft>
                <a:spcPts val="0"/>
              </a:spcAft>
            </a:pPr>
            <a:r>
              <a:rPr lang="en-US" sz="2000" dirty="0">
                <a:solidFill>
                  <a:prstClr val="black"/>
                </a:solidFill>
                <a:latin typeface="Calibri"/>
              </a:rPr>
              <a:t>Scrum</a:t>
            </a:r>
          </a:p>
          <a:p>
            <a:pPr algn="ctr" fontAlgn="auto">
              <a:spcBef>
                <a:spcPts val="0"/>
              </a:spcBef>
              <a:spcAft>
                <a:spcPts val="0"/>
              </a:spcAft>
            </a:pPr>
            <a:r>
              <a:rPr lang="en-US" sz="2000" dirty="0">
                <a:solidFill>
                  <a:prstClr val="black"/>
                </a:solidFill>
                <a:latin typeface="Calibri"/>
              </a:rPr>
              <a:t>Master</a:t>
            </a:r>
          </a:p>
        </p:txBody>
      </p:sp>
      <p:pic>
        <p:nvPicPr>
          <p:cNvPr id="19" name="Picture 3"/>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51554" y="2254701"/>
            <a:ext cx="517567" cy="501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 name="Picture 6" descr="C:\Users\User\AppData\Local\Microsoft\Windows\Temporary Internet Files\Content.IE5\2SD9Z0JV\MC900432625[2].png"/>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flipH="1">
            <a:off x="1068073" y="2302416"/>
            <a:ext cx="465642" cy="44731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4"/>
          <p:cNvSpPr/>
          <p:nvPr/>
        </p:nvSpPr>
        <p:spPr bwMode="auto">
          <a:xfrm>
            <a:off x="2037818" y="2861149"/>
            <a:ext cx="163925" cy="152070"/>
          </a:xfrm>
          <a:prstGeom prst="ellipse">
            <a:avLst/>
          </a:prstGeom>
          <a:solidFill>
            <a:srgbClr val="FFE760"/>
          </a:solidFill>
          <a:ln w="12700" cap="flat" cmpd="sng" algn="ctr">
            <a:solidFill>
              <a:srgbClr val="FFE760"/>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cxnSp>
        <p:nvCxnSpPr>
          <p:cNvPr id="50" name="Straight Connector 49"/>
          <p:cNvCxnSpPr>
            <a:endCxn id="5" idx="1"/>
          </p:cNvCxnSpPr>
          <p:nvPr/>
        </p:nvCxnSpPr>
        <p:spPr bwMode="auto">
          <a:xfrm>
            <a:off x="1637273" y="2690052"/>
            <a:ext cx="424552" cy="193348"/>
          </a:xfrm>
          <a:prstGeom prst="line">
            <a:avLst/>
          </a:prstGeom>
          <a:noFill/>
          <a:ln w="38100" cap="flat" cmpd="sng" algn="ctr">
            <a:solidFill>
              <a:srgbClr val="FFE760"/>
            </a:solidFill>
            <a:prstDash val="solid"/>
            <a:round/>
            <a:headEnd type="none" w="med" len="med"/>
            <a:tailEnd type="none" w="med" len="med"/>
          </a:ln>
          <a:effectLst/>
        </p:spPr>
      </p:cxnSp>
      <p:cxnSp>
        <p:nvCxnSpPr>
          <p:cNvPr id="55" name="Straight Connector 54"/>
          <p:cNvCxnSpPr>
            <a:endCxn id="5" idx="7"/>
          </p:cNvCxnSpPr>
          <p:nvPr/>
        </p:nvCxnSpPr>
        <p:spPr bwMode="auto">
          <a:xfrm flipH="1">
            <a:off x="2177736" y="2728070"/>
            <a:ext cx="443083" cy="155330"/>
          </a:xfrm>
          <a:prstGeom prst="line">
            <a:avLst/>
          </a:prstGeom>
          <a:noFill/>
          <a:ln w="38100" cap="flat" cmpd="sng" algn="ctr">
            <a:solidFill>
              <a:srgbClr val="FFE760"/>
            </a:solidFill>
            <a:prstDash val="solid"/>
            <a:round/>
            <a:headEnd type="none" w="med" len="med"/>
            <a:tailEnd type="none" w="med" len="med"/>
          </a:ln>
          <a:effectLst/>
        </p:spPr>
      </p:cxnSp>
      <p:cxnSp>
        <p:nvCxnSpPr>
          <p:cNvPr id="65" name="Straight Connector 64"/>
          <p:cNvCxnSpPr>
            <a:endCxn id="5" idx="4"/>
          </p:cNvCxnSpPr>
          <p:nvPr/>
        </p:nvCxnSpPr>
        <p:spPr bwMode="auto">
          <a:xfrm flipH="1" flipV="1">
            <a:off x="2119786" y="3013201"/>
            <a:ext cx="9265" cy="237610"/>
          </a:xfrm>
          <a:prstGeom prst="line">
            <a:avLst/>
          </a:prstGeom>
          <a:noFill/>
          <a:ln w="38100" cap="flat" cmpd="sng" algn="ctr">
            <a:solidFill>
              <a:srgbClr val="FFE760"/>
            </a:solidFill>
            <a:prstDash val="solid"/>
            <a:round/>
            <a:headEnd type="none" w="med" len="med"/>
            <a:tailEnd type="none" w="med" len="med"/>
          </a:ln>
          <a:effectLst/>
        </p:spPr>
      </p:cxnSp>
    </p:spTree>
    <p:extLst>
      <p:ext uri="{BB962C8B-B14F-4D97-AF65-F5344CB8AC3E}">
        <p14:creationId xmlns:p14="http://schemas.microsoft.com/office/powerpoint/2010/main" val="8446124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1702679" y="2547479"/>
            <a:ext cx="7126015" cy="3199118"/>
          </a:xfrm>
          <a:prstGeom prst="roundRect">
            <a:avLst>
              <a:gd name="adj" fmla="val 2707"/>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Solution Intent</a:t>
            </a:r>
            <a:endParaRPr lang="en-US" dirty="0"/>
          </a:p>
        </p:txBody>
      </p:sp>
      <p:pic>
        <p:nvPicPr>
          <p:cNvPr id="5" name="Pictur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937" t="14250" r="66212" b="69639"/>
          <a:stretch/>
        </p:blipFill>
        <p:spPr>
          <a:xfrm>
            <a:off x="2112579" y="56530"/>
            <a:ext cx="3121573" cy="2601311"/>
          </a:xfrm>
          <a:prstGeom prst="rect">
            <a:avLst/>
          </a:prstGeom>
        </p:spPr>
      </p:pic>
      <p:sp>
        <p:nvSpPr>
          <p:cNvPr id="3" name="TextBox 2"/>
          <p:cNvSpPr txBox="1"/>
          <p:nvPr/>
        </p:nvSpPr>
        <p:spPr>
          <a:xfrm>
            <a:off x="5234152" y="687790"/>
            <a:ext cx="4887310" cy="1477328"/>
          </a:xfrm>
          <a:prstGeom prst="rect">
            <a:avLst/>
          </a:prstGeom>
          <a:noFill/>
        </p:spPr>
        <p:txBody>
          <a:bodyPr wrap="square" rtlCol="0">
            <a:spAutoFit/>
          </a:bodyPr>
          <a:lstStyle/>
          <a:p>
            <a:pPr>
              <a:lnSpc>
                <a:spcPct val="150000"/>
              </a:lnSpc>
            </a:pPr>
            <a:r>
              <a:rPr lang="en-US" sz="2000" dirty="0" smtClean="0"/>
              <a:t>Compliance</a:t>
            </a:r>
          </a:p>
          <a:p>
            <a:pPr>
              <a:lnSpc>
                <a:spcPct val="150000"/>
              </a:lnSpc>
            </a:pPr>
            <a:r>
              <a:rPr lang="en-US" sz="2000" dirty="0" smtClean="0"/>
              <a:t>Model-Based System Engineering</a:t>
            </a:r>
          </a:p>
          <a:p>
            <a:pPr>
              <a:lnSpc>
                <a:spcPct val="150000"/>
              </a:lnSpc>
            </a:pPr>
            <a:r>
              <a:rPr lang="en-US" sz="2000" dirty="0" smtClean="0"/>
              <a:t>Set-Based</a:t>
            </a:r>
            <a:endParaRPr lang="en-US" sz="2000" dirty="0"/>
          </a:p>
        </p:txBody>
      </p:sp>
      <p:sp>
        <p:nvSpPr>
          <p:cNvPr id="6" name="Content Placeholder 2"/>
          <p:cNvSpPr txBox="1">
            <a:spLocks/>
          </p:cNvSpPr>
          <p:nvPr/>
        </p:nvSpPr>
        <p:spPr>
          <a:xfrm>
            <a:off x="73570" y="5881930"/>
            <a:ext cx="9906000" cy="107509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000">
                <a:solidFill>
                  <a:srgbClr val="6A6A6A"/>
                </a:solidFill>
                <a:latin typeface="+mn-lt"/>
                <a:ea typeface="ＭＳ Ｐゴシック" charset="0"/>
              </a:defRPr>
            </a:lvl2pPr>
            <a:lvl3pPr marL="1143000" indent="-228600" algn="l" rtl="0" eaLnBrk="0" fontAlgn="base" hangingPunct="0">
              <a:spcBef>
                <a:spcPct val="20000"/>
              </a:spcBef>
              <a:spcAft>
                <a:spcPct val="0"/>
              </a:spcAft>
              <a:buChar char="•"/>
              <a:defRPr sz="2000">
                <a:solidFill>
                  <a:srgbClr val="6A6A6A"/>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6A6A6A"/>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6A6A6A"/>
                </a:solidFill>
                <a:latin typeface="+mn-lt"/>
                <a:ea typeface="ＭＳ Ｐゴシック" charset="0"/>
              </a:defRPr>
            </a:lvl5pPr>
            <a:lvl6pPr marL="2514600" indent="-228600" algn="l" rtl="0" fontAlgn="base">
              <a:spcBef>
                <a:spcPct val="20000"/>
              </a:spcBef>
              <a:spcAft>
                <a:spcPct val="0"/>
              </a:spcAft>
              <a:buChar char="»"/>
              <a:defRPr>
                <a:solidFill>
                  <a:srgbClr val="6A6A6A"/>
                </a:solidFill>
                <a:latin typeface="+mn-lt"/>
              </a:defRPr>
            </a:lvl6pPr>
            <a:lvl7pPr marL="2971800" indent="-228600" algn="l" rtl="0" fontAlgn="base">
              <a:spcBef>
                <a:spcPct val="20000"/>
              </a:spcBef>
              <a:spcAft>
                <a:spcPct val="0"/>
              </a:spcAft>
              <a:buChar char="»"/>
              <a:defRPr>
                <a:solidFill>
                  <a:srgbClr val="6A6A6A"/>
                </a:solidFill>
                <a:latin typeface="+mn-lt"/>
              </a:defRPr>
            </a:lvl7pPr>
            <a:lvl8pPr marL="3429000" indent="-228600" algn="l" rtl="0" fontAlgn="base">
              <a:spcBef>
                <a:spcPct val="20000"/>
              </a:spcBef>
              <a:spcAft>
                <a:spcPct val="0"/>
              </a:spcAft>
              <a:buChar char="»"/>
              <a:defRPr>
                <a:solidFill>
                  <a:srgbClr val="6A6A6A"/>
                </a:solidFill>
                <a:latin typeface="+mn-lt"/>
              </a:defRPr>
            </a:lvl8pPr>
            <a:lvl9pPr marL="3886200" indent="-228600" algn="l" rtl="0" fontAlgn="base">
              <a:spcBef>
                <a:spcPct val="20000"/>
              </a:spcBef>
              <a:spcAft>
                <a:spcPct val="0"/>
              </a:spcAft>
              <a:buChar char="»"/>
              <a:defRPr>
                <a:solidFill>
                  <a:srgbClr val="6A6A6A"/>
                </a:solidFill>
                <a:latin typeface="+mn-lt"/>
              </a:defRPr>
            </a:lvl9pPr>
          </a:lstStyle>
          <a:p>
            <a:pPr marL="0" indent="0">
              <a:buNone/>
            </a:pPr>
            <a:r>
              <a:rPr lang="en-SG" b="0" kern="0" dirty="0" smtClean="0"/>
              <a:t>The </a:t>
            </a:r>
            <a:r>
              <a:rPr lang="en-SG" b="0" kern="0" smtClean="0"/>
              <a:t>system is built </a:t>
            </a:r>
            <a:r>
              <a:rPr lang="en-SG" b="0" kern="0" dirty="0" smtClean="0"/>
              <a:t>in slices, each of which has clear value to the users.</a:t>
            </a:r>
            <a:endParaRPr lang="en-SG" b="0" kern="0" dirty="0"/>
          </a:p>
        </p:txBody>
      </p:sp>
      <p:pic>
        <p:nvPicPr>
          <p:cNvPr id="7" name="Picture 6"/>
          <p:cNvPicPr>
            <a:picLocks noChangeAspect="1" noChangeArrowheads="1"/>
          </p:cNvPicPr>
          <p:nvPr/>
        </p:nvPicPr>
        <p:blipFill rotWithShape="1">
          <a:blip r:embed="rId4" cstate="print"/>
          <a:srcRect l="16914" t="16762" r="6479" b="7873"/>
          <a:stretch/>
        </p:blipFill>
        <p:spPr bwMode="auto">
          <a:xfrm>
            <a:off x="1813039" y="2674578"/>
            <a:ext cx="6897416" cy="2542486"/>
          </a:xfrm>
          <a:prstGeom prst="rect">
            <a:avLst/>
          </a:prstGeom>
          <a:solidFill>
            <a:schemeClr val="bg1">
              <a:lumMod val="85000"/>
            </a:schemeClr>
          </a:solidFill>
          <a:ln w="9525">
            <a:noFill/>
            <a:miter lim="800000"/>
            <a:headEnd/>
            <a:tailEnd/>
          </a:ln>
        </p:spPr>
      </p:pic>
      <p:sp>
        <p:nvSpPr>
          <p:cNvPr id="4" name="TextBox 3"/>
          <p:cNvSpPr txBox="1"/>
          <p:nvPr/>
        </p:nvSpPr>
        <p:spPr>
          <a:xfrm>
            <a:off x="1939158" y="5250998"/>
            <a:ext cx="1560786" cy="461665"/>
          </a:xfrm>
          <a:prstGeom prst="rect">
            <a:avLst/>
          </a:prstGeom>
          <a:noFill/>
        </p:spPr>
        <p:txBody>
          <a:bodyPr wrap="square" rtlCol="0">
            <a:spAutoFit/>
          </a:bodyPr>
          <a:lstStyle/>
          <a:p>
            <a:pPr algn="ctr"/>
            <a:r>
              <a:rPr lang="en-US" sz="1200" smtClean="0"/>
              <a:t>Requirements / Use-Cases</a:t>
            </a:r>
            <a:endParaRPr lang="en-US" sz="1200"/>
          </a:p>
        </p:txBody>
      </p:sp>
      <p:sp>
        <p:nvSpPr>
          <p:cNvPr id="8" name="TextBox 7"/>
          <p:cNvSpPr txBox="1"/>
          <p:nvPr/>
        </p:nvSpPr>
        <p:spPr>
          <a:xfrm>
            <a:off x="3653819" y="5248125"/>
            <a:ext cx="1560786" cy="461665"/>
          </a:xfrm>
          <a:prstGeom prst="rect">
            <a:avLst/>
          </a:prstGeom>
          <a:noFill/>
        </p:spPr>
        <p:txBody>
          <a:bodyPr wrap="square" rtlCol="0">
            <a:spAutoFit/>
          </a:bodyPr>
          <a:lstStyle/>
          <a:p>
            <a:pPr algn="ctr"/>
            <a:r>
              <a:rPr lang="en-US" sz="1200" smtClean="0"/>
              <a:t>Architecture </a:t>
            </a:r>
            <a:r>
              <a:rPr lang="en-US" sz="1200" dirty="0" smtClean="0"/>
              <a:t>&amp; Design Models</a:t>
            </a:r>
            <a:endParaRPr lang="en-US" sz="1200" dirty="0"/>
          </a:p>
        </p:txBody>
      </p:sp>
      <p:sp>
        <p:nvSpPr>
          <p:cNvPr id="9" name="TextBox 8"/>
          <p:cNvSpPr txBox="1"/>
          <p:nvPr/>
        </p:nvSpPr>
        <p:spPr>
          <a:xfrm>
            <a:off x="5423345" y="5232359"/>
            <a:ext cx="1560786" cy="461665"/>
          </a:xfrm>
          <a:prstGeom prst="rect">
            <a:avLst/>
          </a:prstGeom>
          <a:noFill/>
        </p:spPr>
        <p:txBody>
          <a:bodyPr wrap="square" rtlCol="0">
            <a:spAutoFit/>
          </a:bodyPr>
          <a:lstStyle/>
          <a:p>
            <a:pPr algn="ctr"/>
            <a:r>
              <a:rPr lang="en-US" sz="1200" smtClean="0"/>
              <a:t>Components</a:t>
            </a:r>
            <a:br>
              <a:rPr lang="en-US" sz="1200" smtClean="0"/>
            </a:br>
            <a:r>
              <a:rPr lang="en-US" sz="1200" smtClean="0"/>
              <a:t>(Code &amp;Run-time) </a:t>
            </a:r>
            <a:endParaRPr lang="en-US" sz="1200" dirty="0"/>
          </a:p>
        </p:txBody>
      </p:sp>
      <p:sp>
        <p:nvSpPr>
          <p:cNvPr id="10" name="TextBox 9"/>
          <p:cNvSpPr txBox="1"/>
          <p:nvPr/>
        </p:nvSpPr>
        <p:spPr>
          <a:xfrm>
            <a:off x="7106483" y="5210504"/>
            <a:ext cx="1560786" cy="461665"/>
          </a:xfrm>
          <a:prstGeom prst="rect">
            <a:avLst/>
          </a:prstGeom>
          <a:noFill/>
        </p:spPr>
        <p:txBody>
          <a:bodyPr wrap="square" rtlCol="0">
            <a:spAutoFit/>
          </a:bodyPr>
          <a:lstStyle/>
          <a:p>
            <a:pPr algn="ctr"/>
            <a:r>
              <a:rPr lang="en-US" sz="1200" dirty="0" smtClean="0"/>
              <a:t>Test Assets and Test Results</a:t>
            </a:r>
            <a:endParaRPr lang="en-US" sz="1200" dirty="0"/>
          </a:p>
        </p:txBody>
      </p:sp>
      <p:cxnSp>
        <p:nvCxnSpPr>
          <p:cNvPr id="14" name="Straight Connector 13"/>
          <p:cNvCxnSpPr/>
          <p:nvPr/>
        </p:nvCxnSpPr>
        <p:spPr bwMode="auto">
          <a:xfrm flipV="1">
            <a:off x="1813039" y="2092349"/>
            <a:ext cx="693683" cy="358296"/>
          </a:xfrm>
          <a:prstGeom prst="line">
            <a:avLst/>
          </a:prstGeom>
          <a:noFill/>
          <a:ln w="127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4650832" y="2032866"/>
            <a:ext cx="4016437" cy="417779"/>
          </a:xfrm>
          <a:prstGeom prst="line">
            <a:avLst/>
          </a:prstGeom>
          <a:noFill/>
          <a:ln w="12700" cap="flat" cmpd="sng" algn="ctr">
            <a:solidFill>
              <a:schemeClr val="tx1"/>
            </a:solidFill>
            <a:prstDash val="solid"/>
            <a:round/>
            <a:headEnd type="none" w="med" len="med"/>
            <a:tailEnd type="none" w="med" len="med"/>
          </a:ln>
          <a:effectLst/>
        </p:spPr>
      </p:cxnSp>
      <p:sp>
        <p:nvSpPr>
          <p:cNvPr id="20" name="Rectangle 19"/>
          <p:cNvSpPr/>
          <p:nvPr/>
        </p:nvSpPr>
        <p:spPr bwMode="auto">
          <a:xfrm>
            <a:off x="287553" y="3421114"/>
            <a:ext cx="1178643" cy="583324"/>
          </a:xfrm>
          <a:prstGeom prst="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Feature</a:t>
            </a:r>
          </a:p>
        </p:txBody>
      </p:sp>
      <p:sp>
        <p:nvSpPr>
          <p:cNvPr id="21" name="Rectangle 20"/>
          <p:cNvSpPr/>
          <p:nvPr/>
        </p:nvSpPr>
        <p:spPr bwMode="auto">
          <a:xfrm>
            <a:off x="350618" y="4147022"/>
            <a:ext cx="847568" cy="393442"/>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Story</a:t>
            </a:r>
          </a:p>
        </p:txBody>
      </p:sp>
      <p:sp>
        <p:nvSpPr>
          <p:cNvPr id="23" name="Rectangle 22"/>
          <p:cNvSpPr/>
          <p:nvPr/>
        </p:nvSpPr>
        <p:spPr bwMode="auto">
          <a:xfrm>
            <a:off x="655418" y="4451822"/>
            <a:ext cx="847568" cy="393442"/>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Story</a:t>
            </a:r>
          </a:p>
        </p:txBody>
      </p:sp>
      <p:sp>
        <p:nvSpPr>
          <p:cNvPr id="24" name="Rectangle 23"/>
          <p:cNvSpPr/>
          <p:nvPr/>
        </p:nvSpPr>
        <p:spPr bwMode="auto">
          <a:xfrm>
            <a:off x="524035" y="4723507"/>
            <a:ext cx="847568" cy="393442"/>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Story</a:t>
            </a:r>
          </a:p>
        </p:txBody>
      </p:sp>
      <p:sp>
        <p:nvSpPr>
          <p:cNvPr id="26" name="Rectangle 25"/>
          <p:cNvSpPr/>
          <p:nvPr/>
        </p:nvSpPr>
        <p:spPr bwMode="auto">
          <a:xfrm>
            <a:off x="310459" y="5069371"/>
            <a:ext cx="847568" cy="393442"/>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Story</a:t>
            </a:r>
          </a:p>
        </p:txBody>
      </p:sp>
    </p:spTree>
    <p:extLst>
      <p:ext uri="{BB962C8B-B14F-4D97-AF65-F5344CB8AC3E}">
        <p14:creationId xmlns:p14="http://schemas.microsoft.com/office/powerpoint/2010/main" val="6204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1503336" y="2431314"/>
            <a:ext cx="8225578" cy="109091"/>
          </a:xfrm>
          <a:prstGeom prst="rect">
            <a:avLst/>
          </a:prstGeom>
          <a:gradFill flip="none" rotWithShape="1">
            <a:gsLst>
              <a:gs pos="0">
                <a:schemeClr val="bg1">
                  <a:lumMod val="85000"/>
                  <a:alpha val="0"/>
                </a:schemeClr>
              </a:gs>
              <a:gs pos="16000">
                <a:schemeClr val="bg1">
                  <a:lumMod val="85000"/>
                </a:schemeClr>
              </a:gs>
              <a:gs pos="85000">
                <a:srgbClr val="D9D9D9"/>
              </a:gs>
              <a:gs pos="100000">
                <a:schemeClr val="bg1">
                  <a:lumMod val="85000"/>
                  <a:alpha val="0"/>
                </a:schemeClr>
              </a:gs>
            </a:gsLst>
            <a:lin ang="0" scaled="1"/>
            <a:tileRect/>
          </a:gra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2" name="Title 1"/>
          <p:cNvSpPr>
            <a:spLocks noGrp="1"/>
          </p:cNvSpPr>
          <p:nvPr>
            <p:ph type="title"/>
          </p:nvPr>
        </p:nvSpPr>
        <p:spPr/>
        <p:txBody>
          <a:bodyPr/>
          <a:lstStyle/>
          <a:p>
            <a:r>
              <a:rPr lang="en-US" dirty="0" smtClean="0"/>
              <a:t>Pre and Post PI-Planning Meetings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191" y="2540405"/>
            <a:ext cx="6479679" cy="1813034"/>
          </a:xfrm>
          <a:prstGeom prst="rect">
            <a:avLst/>
          </a:prstGeom>
        </p:spPr>
      </p:pic>
      <p:pic>
        <p:nvPicPr>
          <p:cNvPr id="10" name="Picture 9"/>
          <p:cNvPicPr>
            <a:picLocks noChangeAspect="1"/>
          </p:cNvPicPr>
          <p:nvPr/>
        </p:nvPicPr>
        <p:blipFill>
          <a:blip r:embed="rId4"/>
          <a:stretch>
            <a:fillRect/>
          </a:stretch>
        </p:blipFill>
        <p:spPr>
          <a:xfrm>
            <a:off x="3131757" y="878119"/>
            <a:ext cx="790222" cy="3169784"/>
          </a:xfrm>
          <a:prstGeom prst="rect">
            <a:avLst/>
          </a:prstGeom>
        </p:spPr>
      </p:pic>
      <p:pic>
        <p:nvPicPr>
          <p:cNvPr id="11" name="Picture 10"/>
          <p:cNvPicPr>
            <a:picLocks noChangeAspect="1"/>
          </p:cNvPicPr>
          <p:nvPr/>
        </p:nvPicPr>
        <p:blipFill>
          <a:blip r:embed="rId4"/>
          <a:stretch>
            <a:fillRect/>
          </a:stretch>
        </p:blipFill>
        <p:spPr>
          <a:xfrm>
            <a:off x="6950648" y="909649"/>
            <a:ext cx="790222" cy="3169784"/>
          </a:xfrm>
          <a:prstGeom prst="rect">
            <a:avLst/>
          </a:prstGeom>
        </p:spPr>
      </p:pic>
      <p:sp>
        <p:nvSpPr>
          <p:cNvPr id="3" name="TextBox 2"/>
          <p:cNvSpPr txBox="1"/>
          <p:nvPr/>
        </p:nvSpPr>
        <p:spPr>
          <a:xfrm>
            <a:off x="3827383" y="878119"/>
            <a:ext cx="1217581" cy="584775"/>
          </a:xfrm>
          <a:prstGeom prst="rect">
            <a:avLst/>
          </a:prstGeom>
          <a:noFill/>
        </p:spPr>
        <p:txBody>
          <a:bodyPr wrap="square" rtlCol="0">
            <a:spAutoFit/>
          </a:bodyPr>
          <a:lstStyle/>
          <a:p>
            <a:r>
              <a:rPr lang="en-US" smtClean="0"/>
              <a:t>Solution</a:t>
            </a:r>
            <a:br>
              <a:rPr lang="en-US" smtClean="0"/>
            </a:br>
            <a:r>
              <a:rPr lang="en-US" smtClean="0"/>
              <a:t>Demo</a:t>
            </a:r>
            <a:endParaRPr lang="en-US"/>
          </a:p>
        </p:txBody>
      </p:sp>
      <p:sp>
        <p:nvSpPr>
          <p:cNvPr id="12" name="TextBox 11"/>
          <p:cNvSpPr txBox="1"/>
          <p:nvPr/>
        </p:nvSpPr>
        <p:spPr>
          <a:xfrm>
            <a:off x="7570720" y="878119"/>
            <a:ext cx="1217581" cy="584775"/>
          </a:xfrm>
          <a:prstGeom prst="rect">
            <a:avLst/>
          </a:prstGeom>
          <a:noFill/>
        </p:spPr>
        <p:txBody>
          <a:bodyPr wrap="square" rtlCol="0">
            <a:spAutoFit/>
          </a:bodyPr>
          <a:lstStyle/>
          <a:p>
            <a:r>
              <a:rPr lang="en-US" smtClean="0"/>
              <a:t>Solution</a:t>
            </a:r>
            <a:br>
              <a:rPr lang="en-US" smtClean="0"/>
            </a:br>
            <a:r>
              <a:rPr lang="en-US" smtClean="0"/>
              <a:t>Demo</a:t>
            </a:r>
            <a:endParaRPr lang="en-US"/>
          </a:p>
        </p:txBody>
      </p:sp>
      <p:sp>
        <p:nvSpPr>
          <p:cNvPr id="13" name="Content Placeholder 2"/>
          <p:cNvSpPr txBox="1">
            <a:spLocks/>
          </p:cNvSpPr>
          <p:nvPr/>
        </p:nvSpPr>
        <p:spPr>
          <a:xfrm>
            <a:off x="678038" y="4415962"/>
            <a:ext cx="8592086" cy="201993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000">
                <a:solidFill>
                  <a:srgbClr val="6A6A6A"/>
                </a:solidFill>
                <a:latin typeface="+mn-lt"/>
                <a:ea typeface="ＭＳ Ｐゴシック" charset="0"/>
              </a:defRPr>
            </a:lvl2pPr>
            <a:lvl3pPr marL="1143000" indent="-228600" algn="l" rtl="0" eaLnBrk="0" fontAlgn="base" hangingPunct="0">
              <a:spcBef>
                <a:spcPct val="20000"/>
              </a:spcBef>
              <a:spcAft>
                <a:spcPct val="0"/>
              </a:spcAft>
              <a:buChar char="•"/>
              <a:defRPr sz="2000">
                <a:solidFill>
                  <a:srgbClr val="6A6A6A"/>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6A6A6A"/>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6A6A6A"/>
                </a:solidFill>
                <a:latin typeface="+mn-lt"/>
                <a:ea typeface="ＭＳ Ｐゴシック" charset="0"/>
              </a:defRPr>
            </a:lvl5pPr>
            <a:lvl6pPr marL="2514600" indent="-228600" algn="l" rtl="0" fontAlgn="base">
              <a:spcBef>
                <a:spcPct val="20000"/>
              </a:spcBef>
              <a:spcAft>
                <a:spcPct val="0"/>
              </a:spcAft>
              <a:buChar char="»"/>
              <a:defRPr>
                <a:solidFill>
                  <a:srgbClr val="6A6A6A"/>
                </a:solidFill>
                <a:latin typeface="+mn-lt"/>
              </a:defRPr>
            </a:lvl6pPr>
            <a:lvl7pPr marL="2971800" indent="-228600" algn="l" rtl="0" fontAlgn="base">
              <a:spcBef>
                <a:spcPct val="20000"/>
              </a:spcBef>
              <a:spcAft>
                <a:spcPct val="0"/>
              </a:spcAft>
              <a:buChar char="»"/>
              <a:defRPr>
                <a:solidFill>
                  <a:srgbClr val="6A6A6A"/>
                </a:solidFill>
                <a:latin typeface="+mn-lt"/>
              </a:defRPr>
            </a:lvl7pPr>
            <a:lvl8pPr marL="3429000" indent="-228600" algn="l" rtl="0" fontAlgn="base">
              <a:spcBef>
                <a:spcPct val="20000"/>
              </a:spcBef>
              <a:spcAft>
                <a:spcPct val="0"/>
              </a:spcAft>
              <a:buChar char="»"/>
              <a:defRPr>
                <a:solidFill>
                  <a:srgbClr val="6A6A6A"/>
                </a:solidFill>
                <a:latin typeface="+mn-lt"/>
              </a:defRPr>
            </a:lvl8pPr>
            <a:lvl9pPr marL="3886200" indent="-228600" algn="l" rtl="0" fontAlgn="base">
              <a:spcBef>
                <a:spcPct val="20000"/>
              </a:spcBef>
              <a:spcAft>
                <a:spcPct val="0"/>
              </a:spcAft>
              <a:buChar char="»"/>
              <a:defRPr>
                <a:solidFill>
                  <a:srgbClr val="6A6A6A"/>
                </a:solidFill>
                <a:latin typeface="+mn-lt"/>
              </a:defRPr>
            </a:lvl9pPr>
          </a:lstStyle>
          <a:p>
            <a:pPr>
              <a:spcBef>
                <a:spcPts val="600"/>
              </a:spcBef>
              <a:spcAft>
                <a:spcPts val="700"/>
              </a:spcAft>
            </a:pPr>
            <a:r>
              <a:rPr lang="en-US" sz="1600" b="0" kern="0" dirty="0" smtClean="0"/>
              <a:t>Typically attended by: Customers, STE, Solution </a:t>
            </a:r>
            <a:r>
              <a:rPr lang="en-US" sz="1600" b="0" kern="0" dirty="0" err="1" smtClean="0"/>
              <a:t>Mgmt</a:t>
            </a:r>
            <a:r>
              <a:rPr lang="en-US" sz="1600" b="0" kern="0" dirty="0" smtClean="0"/>
              <a:t>, Solution Architects/</a:t>
            </a:r>
            <a:r>
              <a:rPr lang="en-US" sz="1600" b="0" kern="0" dirty="0" err="1" smtClean="0"/>
              <a:t>Eng</a:t>
            </a:r>
            <a:r>
              <a:rPr lang="en-US" sz="1600" b="0" kern="0" dirty="0" smtClean="0"/>
              <a:t>, Solution Train stakeholders and select representatives from the programs / trains</a:t>
            </a:r>
          </a:p>
          <a:p>
            <a:pPr>
              <a:spcBef>
                <a:spcPts val="600"/>
              </a:spcBef>
              <a:spcAft>
                <a:spcPts val="700"/>
              </a:spcAft>
            </a:pPr>
            <a:r>
              <a:rPr lang="en-US" sz="1600" b="0" kern="0" dirty="0" smtClean="0"/>
              <a:t>Pre-meeting helps build an aligned plan for the next PI and match solution demand to ART capacities</a:t>
            </a:r>
          </a:p>
          <a:p>
            <a:pPr>
              <a:spcBef>
                <a:spcPts val="600"/>
              </a:spcBef>
              <a:spcAft>
                <a:spcPts val="700"/>
              </a:spcAft>
            </a:pPr>
            <a:r>
              <a:rPr lang="en-US" sz="1600" b="0" kern="0" dirty="0" smtClean="0"/>
              <a:t>Post-meeting reviews, recaps, communicates and provides feedback</a:t>
            </a:r>
          </a:p>
          <a:p>
            <a:pPr marL="0" indent="0">
              <a:spcBef>
                <a:spcPts val="600"/>
              </a:spcBef>
              <a:spcAft>
                <a:spcPts val="700"/>
              </a:spcAft>
              <a:buFontTx/>
              <a:buNone/>
            </a:pPr>
            <a:endParaRPr lang="en-US" sz="1600" b="0" kern="0" dirty="0"/>
          </a:p>
        </p:txBody>
      </p:sp>
      <p:sp>
        <p:nvSpPr>
          <p:cNvPr id="16" name="Rectangle 15"/>
          <p:cNvSpPr/>
          <p:nvPr/>
        </p:nvSpPr>
        <p:spPr bwMode="auto">
          <a:xfrm flipH="1">
            <a:off x="5066770" y="2353712"/>
            <a:ext cx="45719" cy="1694192"/>
          </a:xfrm>
          <a:prstGeom prst="rect">
            <a:avLst/>
          </a:prstGeom>
          <a:solidFill>
            <a:schemeClr val="tx2">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17" name="Rectangle 16"/>
          <p:cNvSpPr/>
          <p:nvPr/>
        </p:nvSpPr>
        <p:spPr bwMode="auto">
          <a:xfrm>
            <a:off x="5798992" y="2353712"/>
            <a:ext cx="45719" cy="1369668"/>
          </a:xfrm>
          <a:prstGeom prst="rect">
            <a:avLst/>
          </a:prstGeom>
          <a:solidFill>
            <a:schemeClr val="tx2">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18" name="Rectangle 17"/>
          <p:cNvSpPr/>
          <p:nvPr/>
        </p:nvSpPr>
        <p:spPr bwMode="auto">
          <a:xfrm>
            <a:off x="4580935" y="2353712"/>
            <a:ext cx="66455" cy="1369667"/>
          </a:xfrm>
          <a:prstGeom prst="rect">
            <a:avLst/>
          </a:prstGeom>
          <a:solidFill>
            <a:schemeClr val="tx2">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19" name="Diamond 18"/>
          <p:cNvSpPr/>
          <p:nvPr/>
        </p:nvSpPr>
        <p:spPr bwMode="auto">
          <a:xfrm>
            <a:off x="4508224" y="2293276"/>
            <a:ext cx="205257" cy="372514"/>
          </a:xfrm>
          <a:prstGeom prst="diamond">
            <a:avLst/>
          </a:prstGeom>
          <a:solidFill>
            <a:schemeClr val="tx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0" name="Diamond 19"/>
          <p:cNvSpPr/>
          <p:nvPr/>
        </p:nvSpPr>
        <p:spPr bwMode="auto">
          <a:xfrm>
            <a:off x="4973094" y="2293276"/>
            <a:ext cx="205257" cy="372514"/>
          </a:xfrm>
          <a:prstGeom prst="diamond">
            <a:avLst/>
          </a:prstGeom>
          <a:solidFill>
            <a:schemeClr val="tx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1" name="Diamond 20"/>
          <p:cNvSpPr/>
          <p:nvPr/>
        </p:nvSpPr>
        <p:spPr bwMode="auto">
          <a:xfrm>
            <a:off x="5700157" y="2308774"/>
            <a:ext cx="205257" cy="372514"/>
          </a:xfrm>
          <a:prstGeom prst="diamond">
            <a:avLst/>
          </a:prstGeom>
          <a:solidFill>
            <a:schemeClr val="tx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4" name="TextBox 13"/>
          <p:cNvSpPr txBox="1"/>
          <p:nvPr/>
        </p:nvSpPr>
        <p:spPr>
          <a:xfrm>
            <a:off x="3704897" y="3723379"/>
            <a:ext cx="1949346" cy="184666"/>
          </a:xfrm>
          <a:prstGeom prst="rect">
            <a:avLst/>
          </a:prstGeom>
          <a:solidFill>
            <a:schemeClr val="bg1">
              <a:lumMod val="65000"/>
            </a:schemeClr>
          </a:solidFill>
        </p:spPr>
        <p:txBody>
          <a:bodyPr wrap="square" tIns="0" bIns="0" rtlCol="0">
            <a:spAutoFit/>
          </a:bodyPr>
          <a:lstStyle/>
          <a:p>
            <a:pPr algn="ctr"/>
            <a:r>
              <a:rPr lang="en-US" sz="1200" b="0" dirty="0" smtClean="0">
                <a:solidFill>
                  <a:schemeClr val="bg1"/>
                </a:solidFill>
              </a:rPr>
              <a:t>Waterfall contributor</a:t>
            </a:r>
            <a:endParaRPr lang="en-US" sz="1200" b="0" dirty="0">
              <a:solidFill>
                <a:schemeClr val="bg1"/>
              </a:solidFill>
            </a:endParaRPr>
          </a:p>
        </p:txBody>
      </p:sp>
      <p:sp>
        <p:nvSpPr>
          <p:cNvPr id="22" name="Diamond 21"/>
          <p:cNvSpPr/>
          <p:nvPr/>
        </p:nvSpPr>
        <p:spPr bwMode="auto">
          <a:xfrm>
            <a:off x="2475360" y="2275197"/>
            <a:ext cx="205257" cy="372514"/>
          </a:xfrm>
          <a:prstGeom prst="diamond">
            <a:avLst/>
          </a:prstGeom>
          <a:solidFill>
            <a:schemeClr val="tx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3" name="Diamond 22"/>
          <p:cNvSpPr/>
          <p:nvPr/>
        </p:nvSpPr>
        <p:spPr bwMode="auto">
          <a:xfrm>
            <a:off x="8580259" y="2290696"/>
            <a:ext cx="205257" cy="372514"/>
          </a:xfrm>
          <a:prstGeom prst="diamond">
            <a:avLst/>
          </a:prstGeom>
          <a:solidFill>
            <a:schemeClr val="tx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4" name="TextBox 23"/>
          <p:cNvSpPr txBox="1"/>
          <p:nvPr/>
        </p:nvSpPr>
        <p:spPr>
          <a:xfrm>
            <a:off x="216126" y="1641350"/>
            <a:ext cx="2329386" cy="646331"/>
          </a:xfrm>
          <a:prstGeom prst="rect">
            <a:avLst/>
          </a:prstGeom>
          <a:noFill/>
        </p:spPr>
        <p:txBody>
          <a:bodyPr wrap="square" rtlCol="0">
            <a:spAutoFit/>
          </a:bodyPr>
          <a:lstStyle/>
          <a:p>
            <a:r>
              <a:rPr lang="en-US" sz="1800" b="0" dirty="0" smtClean="0"/>
              <a:t>Shared Time-Line</a:t>
            </a:r>
          </a:p>
          <a:p>
            <a:r>
              <a:rPr lang="en-US" sz="1800" b="0" dirty="0" smtClean="0"/>
              <a:t>Common cadence</a:t>
            </a:r>
            <a:endParaRPr lang="en-US" sz="1800" b="0" dirty="0"/>
          </a:p>
        </p:txBody>
      </p:sp>
    </p:spTree>
    <p:extLst>
      <p:ext uri="{BB962C8B-B14F-4D97-AF65-F5344CB8AC3E}">
        <p14:creationId xmlns:p14="http://schemas.microsoft.com/office/powerpoint/2010/main" val="1509774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91" y="76077"/>
            <a:ext cx="9551723" cy="595313"/>
          </a:xfrm>
        </p:spPr>
        <p:txBody>
          <a:bodyPr/>
          <a:lstStyle/>
          <a:p>
            <a:r>
              <a:rPr lang="en-US" dirty="0" smtClean="0"/>
              <a:t>Frequent, planned integration across the whole solution</a:t>
            </a:r>
            <a:endParaRPr lang="en-US" dirty="0"/>
          </a:p>
        </p:txBody>
      </p:sp>
      <p:sp>
        <p:nvSpPr>
          <p:cNvPr id="3" name="Content Placeholder 2"/>
          <p:cNvSpPr>
            <a:spLocks noGrp="1"/>
          </p:cNvSpPr>
          <p:nvPr>
            <p:ph idx="1"/>
          </p:nvPr>
        </p:nvSpPr>
        <p:spPr>
          <a:xfrm>
            <a:off x="469099" y="1287952"/>
            <a:ext cx="3938260" cy="2800190"/>
          </a:xfrm>
        </p:spPr>
        <p:txBody>
          <a:bodyPr/>
          <a:lstStyle/>
          <a:p>
            <a:pPr>
              <a:spcBef>
                <a:spcPts val="433"/>
              </a:spcBef>
              <a:spcAft>
                <a:spcPts val="433"/>
              </a:spcAft>
            </a:pPr>
            <a:r>
              <a:rPr lang="en-US" sz="1733" dirty="0"/>
              <a:t>Frequent Solution integration and testing provides the best objective evidence</a:t>
            </a:r>
          </a:p>
          <a:p>
            <a:pPr>
              <a:spcBef>
                <a:spcPts val="433"/>
              </a:spcBef>
              <a:spcAft>
                <a:spcPts val="433"/>
              </a:spcAft>
            </a:pPr>
            <a:r>
              <a:rPr lang="en-US" sz="1733" dirty="0"/>
              <a:t>A joint responsibility of </a:t>
            </a:r>
            <a:r>
              <a:rPr lang="en-US" sz="1733" dirty="0" smtClean="0"/>
              <a:t>the Programs’ </a:t>
            </a:r>
            <a:r>
              <a:rPr lang="en-US" sz="1733" dirty="0"/>
              <a:t>and Solution Train’s system teams</a:t>
            </a:r>
          </a:p>
          <a:p>
            <a:pPr>
              <a:spcBef>
                <a:spcPts val="433"/>
              </a:spcBef>
              <a:spcAft>
                <a:spcPts val="433"/>
              </a:spcAft>
            </a:pPr>
            <a:r>
              <a:rPr lang="en-US" sz="1733" dirty="0"/>
              <a:t>Provides early validation and regular risk reduction</a:t>
            </a:r>
          </a:p>
          <a:p>
            <a:pPr>
              <a:spcBef>
                <a:spcPts val="433"/>
              </a:spcBef>
              <a:spcAft>
                <a:spcPts val="433"/>
              </a:spcAft>
            </a:pPr>
            <a:r>
              <a:rPr lang="en-US" sz="1733" dirty="0"/>
              <a:t>Increases actual velocity</a:t>
            </a:r>
          </a:p>
        </p:txBody>
      </p:sp>
      <p:sp>
        <p:nvSpPr>
          <p:cNvPr id="31" name="Rectangle 30"/>
          <p:cNvSpPr/>
          <p:nvPr/>
        </p:nvSpPr>
        <p:spPr bwMode="auto">
          <a:xfrm>
            <a:off x="9657703" y="1580373"/>
            <a:ext cx="176980" cy="566758"/>
          </a:xfrm>
          <a:prstGeom prst="rect">
            <a:avLst/>
          </a:prstGeom>
          <a:gradFill flip="none" rotWithShape="1">
            <a:gsLst>
              <a:gs pos="0">
                <a:schemeClr val="bg1">
                  <a:alpha val="0"/>
                </a:schemeClr>
              </a:gs>
              <a:gs pos="50000">
                <a:schemeClr val="bg1">
                  <a:alpha val="31000"/>
                </a:schemeClr>
              </a:gs>
              <a:gs pos="100000">
                <a:schemeClr val="bg1"/>
              </a:gs>
            </a:gsLst>
            <a:lin ang="0" scaled="1"/>
            <a:tileRect/>
          </a:gra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spAutoFit/>
          </a:bodyPr>
          <a:lstStyle/>
          <a:p>
            <a:pPr algn="l" eaLnBrk="0" hangingPunct="0">
              <a:spcBef>
                <a:spcPct val="20000"/>
              </a:spcBef>
            </a:pPr>
            <a:endParaRPr lang="en-US" sz="2383" i="1" dirty="0"/>
          </a:p>
        </p:txBody>
      </p:sp>
      <p:sp>
        <p:nvSpPr>
          <p:cNvPr id="51" name="Rectangle 50"/>
          <p:cNvSpPr/>
          <p:nvPr/>
        </p:nvSpPr>
        <p:spPr bwMode="auto">
          <a:xfrm>
            <a:off x="5832536" y="3058261"/>
            <a:ext cx="192909" cy="2990090"/>
          </a:xfrm>
          <a:prstGeom prst="rect">
            <a:avLst/>
          </a:prstGeom>
          <a:solidFill>
            <a:srgbClr val="FED28C"/>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58" name="TextBox 57"/>
          <p:cNvSpPr txBox="1"/>
          <p:nvPr/>
        </p:nvSpPr>
        <p:spPr>
          <a:xfrm rot="16200000">
            <a:off x="5184419" y="4591977"/>
            <a:ext cx="1459054" cy="258982"/>
          </a:xfrm>
          <a:prstGeom prst="rect">
            <a:avLst/>
          </a:prstGeom>
          <a:noFill/>
        </p:spPr>
        <p:txBody>
          <a:bodyPr wrap="none" rtlCol="0">
            <a:spAutoFit/>
          </a:bodyPr>
          <a:lstStyle/>
          <a:p>
            <a:pPr algn="l"/>
            <a:r>
              <a:rPr lang="en-US" sz="1083" dirty="0"/>
              <a:t>Program Increment</a:t>
            </a:r>
          </a:p>
        </p:txBody>
      </p:sp>
      <p:sp>
        <p:nvSpPr>
          <p:cNvPr id="60" name="Rectangle 59"/>
          <p:cNvSpPr/>
          <p:nvPr/>
        </p:nvSpPr>
        <p:spPr bwMode="auto">
          <a:xfrm>
            <a:off x="5880663" y="3912032"/>
            <a:ext cx="2752065" cy="79793"/>
          </a:xfrm>
          <a:prstGeom prst="rect">
            <a:avLst/>
          </a:prstGeom>
          <a:gradFill flip="none" rotWithShape="1">
            <a:gsLst>
              <a:gs pos="0">
                <a:schemeClr val="bg1">
                  <a:lumMod val="85000"/>
                  <a:alpha val="0"/>
                </a:schemeClr>
              </a:gs>
              <a:gs pos="16000">
                <a:schemeClr val="bg1">
                  <a:lumMod val="85000"/>
                </a:schemeClr>
              </a:gs>
              <a:gs pos="85000">
                <a:srgbClr val="D9D9D9"/>
              </a:gs>
              <a:gs pos="100000">
                <a:schemeClr val="bg1">
                  <a:lumMod val="85000"/>
                  <a:alpha val="0"/>
                </a:schemeClr>
              </a:gs>
            </a:gsLst>
            <a:lin ang="0" scaled="1"/>
            <a:tileRect/>
          </a:gra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62" name="Round Same Side Corner Rectangle 61"/>
          <p:cNvSpPr/>
          <p:nvPr/>
        </p:nvSpPr>
        <p:spPr bwMode="auto">
          <a:xfrm rot="16200000">
            <a:off x="8813727" y="2907350"/>
            <a:ext cx="1350363" cy="659939"/>
          </a:xfrm>
          <a:prstGeom prst="round2SameRect">
            <a:avLst>
              <a:gd name="adj1" fmla="val 50000"/>
              <a:gd name="adj2" fmla="val 0"/>
            </a:avLst>
          </a:prstGeom>
          <a:solidFill>
            <a:schemeClr val="bg1">
              <a:lumMod val="6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spAutoFit/>
          </a:bodyPr>
          <a:lstStyle/>
          <a:p>
            <a:pPr algn="l" eaLnBrk="0" hangingPunct="0">
              <a:spcBef>
                <a:spcPct val="20000"/>
              </a:spcBef>
            </a:pPr>
            <a:endParaRPr lang="en-US" sz="2383" i="1" dirty="0"/>
          </a:p>
        </p:txBody>
      </p:sp>
      <p:sp>
        <p:nvSpPr>
          <p:cNvPr id="63" name="Round Same Side Corner Rectangle 62"/>
          <p:cNvSpPr/>
          <p:nvPr/>
        </p:nvSpPr>
        <p:spPr bwMode="auto">
          <a:xfrm rot="16200000">
            <a:off x="8811985" y="4706105"/>
            <a:ext cx="1350363" cy="659939"/>
          </a:xfrm>
          <a:prstGeom prst="round2SameRect">
            <a:avLst>
              <a:gd name="adj1" fmla="val 50000"/>
              <a:gd name="adj2" fmla="val 0"/>
            </a:avLst>
          </a:prstGeom>
          <a:solidFill>
            <a:schemeClr val="bg1">
              <a:lumMod val="6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spAutoFit/>
          </a:bodyPr>
          <a:lstStyle/>
          <a:p>
            <a:pPr algn="l" eaLnBrk="0" hangingPunct="0">
              <a:spcBef>
                <a:spcPct val="20000"/>
              </a:spcBef>
            </a:pPr>
            <a:endParaRPr lang="en-US" sz="2383" i="1" dirty="0"/>
          </a:p>
        </p:txBody>
      </p:sp>
      <p:sp>
        <p:nvSpPr>
          <p:cNvPr id="64" name="TextBox 63"/>
          <p:cNvSpPr txBox="1"/>
          <p:nvPr/>
        </p:nvSpPr>
        <p:spPr>
          <a:xfrm rot="16200000">
            <a:off x="9041643" y="3077655"/>
            <a:ext cx="854721" cy="292388"/>
          </a:xfrm>
          <a:prstGeom prst="rect">
            <a:avLst/>
          </a:prstGeom>
          <a:solidFill>
            <a:schemeClr val="bg1">
              <a:alpha val="0"/>
            </a:schemeClr>
          </a:solidFill>
          <a:ln>
            <a:solidFill>
              <a:schemeClr val="bg1">
                <a:alpha val="0"/>
              </a:schemeClr>
            </a:solidFill>
          </a:ln>
        </p:spPr>
        <p:txBody>
          <a:bodyPr wrap="none" rtlCol="0">
            <a:spAutoFit/>
          </a:bodyPr>
          <a:lstStyle/>
          <a:p>
            <a:pPr algn="l"/>
            <a:r>
              <a:rPr lang="en-US" sz="1300" dirty="0" smtClean="0">
                <a:solidFill>
                  <a:schemeClr val="bg1"/>
                </a:solidFill>
              </a:rPr>
              <a:t>Solution</a:t>
            </a:r>
            <a:endParaRPr lang="en-US" sz="1300" dirty="0">
              <a:solidFill>
                <a:schemeClr val="bg1"/>
              </a:solidFill>
            </a:endParaRPr>
          </a:p>
        </p:txBody>
      </p:sp>
      <p:sp>
        <p:nvSpPr>
          <p:cNvPr id="65" name="TextBox 64"/>
          <p:cNvSpPr txBox="1"/>
          <p:nvPr/>
        </p:nvSpPr>
        <p:spPr>
          <a:xfrm rot="16200000">
            <a:off x="8739654" y="4909887"/>
            <a:ext cx="1562981" cy="252377"/>
          </a:xfrm>
          <a:prstGeom prst="rect">
            <a:avLst/>
          </a:prstGeom>
          <a:solidFill>
            <a:schemeClr val="bg1">
              <a:alpha val="0"/>
            </a:schemeClr>
          </a:solidFill>
          <a:ln>
            <a:solidFill>
              <a:schemeClr val="bg1">
                <a:alpha val="0"/>
              </a:schemeClr>
            </a:solidFill>
          </a:ln>
        </p:spPr>
        <p:txBody>
          <a:bodyPr wrap="square" rtlCol="0">
            <a:spAutoFit/>
          </a:bodyPr>
          <a:lstStyle/>
          <a:p>
            <a:pPr algn="ctr">
              <a:lnSpc>
                <a:spcPct val="80000"/>
              </a:lnSpc>
            </a:pPr>
            <a:r>
              <a:rPr lang="en-US" sz="1300" dirty="0">
                <a:solidFill>
                  <a:schemeClr val="bg1"/>
                </a:solidFill>
              </a:rPr>
              <a:t>Program</a:t>
            </a:r>
          </a:p>
        </p:txBody>
      </p:sp>
      <p:sp>
        <p:nvSpPr>
          <p:cNvPr id="69" name="Rectangle 68"/>
          <p:cNvSpPr/>
          <p:nvPr/>
        </p:nvSpPr>
        <p:spPr bwMode="auto">
          <a:xfrm>
            <a:off x="7293225" y="3359917"/>
            <a:ext cx="38582" cy="2025545"/>
          </a:xfrm>
          <a:prstGeom prst="rect">
            <a:avLst/>
          </a:prstGeom>
          <a:solidFill>
            <a:schemeClr val="tx2">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71" name="Bent Arrow 70"/>
          <p:cNvSpPr/>
          <p:nvPr/>
        </p:nvSpPr>
        <p:spPr bwMode="auto">
          <a:xfrm rot="16200000" flipV="1">
            <a:off x="7038792" y="4503457"/>
            <a:ext cx="284335" cy="406837"/>
          </a:xfrm>
          <a:prstGeom prst="bentArrow">
            <a:avLst>
              <a:gd name="adj1" fmla="val 16434"/>
              <a:gd name="adj2" fmla="val 25000"/>
              <a:gd name="adj3" fmla="val 25000"/>
              <a:gd name="adj4" fmla="val 43750"/>
            </a:avLst>
          </a:prstGeom>
          <a:gradFill flip="none" rotWithShape="1">
            <a:gsLst>
              <a:gs pos="0">
                <a:schemeClr val="tx2">
                  <a:tint val="66000"/>
                  <a:satMod val="160000"/>
                  <a:alpha val="0"/>
                  <a:lumMod val="77000"/>
                </a:schemeClr>
              </a:gs>
              <a:gs pos="71000">
                <a:schemeClr val="accent4">
                  <a:lumMod val="75000"/>
                </a:schemeClr>
              </a:gs>
              <a:gs pos="100000">
                <a:schemeClr val="accent4">
                  <a:lumMod val="75000"/>
                </a:schemeClr>
              </a:gs>
            </a:gsLst>
            <a:lin ang="16200000" scaled="0"/>
            <a:tileRect/>
          </a:gradFill>
          <a:ln>
            <a:noFill/>
            <a:headEnd type="none" w="med" len="med"/>
            <a:tailEnd type="none" w="med" len="med"/>
          </a:ln>
          <a:effectLst>
            <a:glow rad="63500">
              <a:schemeClr val="bg1"/>
            </a:glow>
          </a:effectLst>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eaLnBrk="0" hangingPunct="0">
              <a:spcBef>
                <a:spcPct val="20000"/>
              </a:spcBef>
            </a:pPr>
            <a:endParaRPr lang="en-US" sz="2383" i="1" dirty="0"/>
          </a:p>
        </p:txBody>
      </p:sp>
      <p:sp>
        <p:nvSpPr>
          <p:cNvPr id="89" name="Bent Arrow 88"/>
          <p:cNvSpPr/>
          <p:nvPr/>
        </p:nvSpPr>
        <p:spPr bwMode="auto">
          <a:xfrm rot="16200000" flipV="1">
            <a:off x="7038548" y="4850656"/>
            <a:ext cx="284335" cy="406837"/>
          </a:xfrm>
          <a:prstGeom prst="bentArrow">
            <a:avLst>
              <a:gd name="adj1" fmla="val 16434"/>
              <a:gd name="adj2" fmla="val 25000"/>
              <a:gd name="adj3" fmla="val 25000"/>
              <a:gd name="adj4" fmla="val 43750"/>
            </a:avLst>
          </a:prstGeom>
          <a:gradFill flip="none" rotWithShape="1">
            <a:gsLst>
              <a:gs pos="0">
                <a:schemeClr val="tx2">
                  <a:lumMod val="75000"/>
                  <a:tint val="66000"/>
                  <a:satMod val="160000"/>
                  <a:alpha val="0"/>
                </a:schemeClr>
              </a:gs>
              <a:gs pos="56000">
                <a:schemeClr val="accent4">
                  <a:lumMod val="75000"/>
                </a:schemeClr>
              </a:gs>
              <a:gs pos="100000">
                <a:schemeClr val="accent4">
                  <a:lumMod val="75000"/>
                </a:schemeClr>
              </a:gs>
            </a:gsLst>
            <a:lin ang="16200000" scaled="0"/>
            <a:tileRect/>
          </a:gradFill>
          <a:ln>
            <a:noFill/>
            <a:headEnd type="none" w="med" len="med"/>
            <a:tailEnd type="none" w="med" len="med"/>
          </a:ln>
          <a:effectLst>
            <a:glow rad="63500">
              <a:schemeClr val="bg1"/>
            </a:glow>
          </a:effectLst>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eaLnBrk="0" hangingPunct="0">
              <a:spcBef>
                <a:spcPct val="20000"/>
              </a:spcBef>
            </a:pPr>
            <a:endParaRPr lang="en-US" sz="2383" i="1" dirty="0"/>
          </a:p>
        </p:txBody>
      </p:sp>
      <p:sp>
        <p:nvSpPr>
          <p:cNvPr id="94" name="Bent Arrow 93"/>
          <p:cNvSpPr/>
          <p:nvPr/>
        </p:nvSpPr>
        <p:spPr bwMode="auto">
          <a:xfrm rot="16200000" flipV="1">
            <a:off x="5962811" y="4082403"/>
            <a:ext cx="284335" cy="2568118"/>
          </a:xfrm>
          <a:prstGeom prst="bentArrow">
            <a:avLst>
              <a:gd name="adj1" fmla="val 16434"/>
              <a:gd name="adj2" fmla="val 25000"/>
              <a:gd name="adj3" fmla="val 25000"/>
              <a:gd name="adj4" fmla="val 43750"/>
            </a:avLst>
          </a:prstGeom>
          <a:gradFill flip="none" rotWithShape="1">
            <a:gsLst>
              <a:gs pos="0">
                <a:schemeClr val="tx2">
                  <a:lumMod val="75000"/>
                  <a:tint val="66000"/>
                  <a:satMod val="160000"/>
                  <a:alpha val="0"/>
                </a:schemeClr>
              </a:gs>
              <a:gs pos="69000">
                <a:schemeClr val="accent4">
                  <a:lumMod val="75000"/>
                </a:schemeClr>
              </a:gs>
              <a:gs pos="100000">
                <a:schemeClr val="accent4">
                  <a:lumMod val="75000"/>
                </a:schemeClr>
              </a:gs>
            </a:gsLst>
            <a:lin ang="16200000" scaled="0"/>
            <a:tileRect/>
          </a:gradFill>
          <a:ln>
            <a:noFill/>
            <a:headEnd type="none" w="med" len="med"/>
            <a:tailEnd type="none" w="med" len="med"/>
          </a:ln>
          <a:effectLst>
            <a:glow rad="63500">
              <a:schemeClr val="bg1"/>
            </a:glow>
          </a:effectLst>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eaLnBrk="0" hangingPunct="0">
              <a:spcBef>
                <a:spcPct val="20000"/>
              </a:spcBef>
            </a:pPr>
            <a:endParaRPr lang="en-US" sz="2383" i="1" dirty="0"/>
          </a:p>
        </p:txBody>
      </p:sp>
      <p:sp>
        <p:nvSpPr>
          <p:cNvPr id="95" name="Rectangle 94"/>
          <p:cNvSpPr/>
          <p:nvPr/>
        </p:nvSpPr>
        <p:spPr bwMode="auto">
          <a:xfrm>
            <a:off x="8639931" y="3073740"/>
            <a:ext cx="192909" cy="2990090"/>
          </a:xfrm>
          <a:prstGeom prst="rect">
            <a:avLst/>
          </a:prstGeom>
          <a:solidFill>
            <a:srgbClr val="FED28C"/>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97" name="TextBox 96"/>
          <p:cNvSpPr txBox="1"/>
          <p:nvPr/>
        </p:nvSpPr>
        <p:spPr>
          <a:xfrm rot="16200000">
            <a:off x="7991813" y="4607455"/>
            <a:ext cx="1459054" cy="258982"/>
          </a:xfrm>
          <a:prstGeom prst="rect">
            <a:avLst/>
          </a:prstGeom>
          <a:noFill/>
        </p:spPr>
        <p:txBody>
          <a:bodyPr wrap="none" rtlCol="0">
            <a:spAutoFit/>
          </a:bodyPr>
          <a:lstStyle/>
          <a:p>
            <a:pPr algn="l"/>
            <a:r>
              <a:rPr lang="en-US" sz="1083" dirty="0"/>
              <a:t>Program Increment</a:t>
            </a:r>
          </a:p>
        </p:txBody>
      </p:sp>
      <p:sp>
        <p:nvSpPr>
          <p:cNvPr id="99" name="Rectangle 98"/>
          <p:cNvSpPr/>
          <p:nvPr/>
        </p:nvSpPr>
        <p:spPr bwMode="auto">
          <a:xfrm>
            <a:off x="8057219" y="3359917"/>
            <a:ext cx="38582" cy="2025545"/>
          </a:xfrm>
          <a:prstGeom prst="rect">
            <a:avLst/>
          </a:prstGeom>
          <a:solidFill>
            <a:schemeClr val="tx2">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100" name="Bent Arrow 99"/>
          <p:cNvSpPr/>
          <p:nvPr/>
        </p:nvSpPr>
        <p:spPr bwMode="auto">
          <a:xfrm rot="16200000" flipV="1">
            <a:off x="7666670" y="4367340"/>
            <a:ext cx="284335" cy="679070"/>
          </a:xfrm>
          <a:prstGeom prst="bentArrow">
            <a:avLst>
              <a:gd name="adj1" fmla="val 16434"/>
              <a:gd name="adj2" fmla="val 25000"/>
              <a:gd name="adj3" fmla="val 25000"/>
              <a:gd name="adj4" fmla="val 43750"/>
            </a:avLst>
          </a:prstGeom>
          <a:gradFill flip="none" rotWithShape="1">
            <a:gsLst>
              <a:gs pos="0">
                <a:schemeClr val="tx2">
                  <a:tint val="66000"/>
                  <a:satMod val="160000"/>
                  <a:alpha val="0"/>
                  <a:lumMod val="77000"/>
                </a:schemeClr>
              </a:gs>
              <a:gs pos="71000">
                <a:schemeClr val="accent4">
                  <a:lumMod val="75000"/>
                </a:schemeClr>
              </a:gs>
              <a:gs pos="100000">
                <a:schemeClr val="accent4">
                  <a:lumMod val="75000"/>
                </a:schemeClr>
              </a:gs>
            </a:gsLst>
            <a:lin ang="16200000" scaled="0"/>
            <a:tileRect/>
          </a:gradFill>
          <a:ln>
            <a:noFill/>
            <a:headEnd type="none" w="med" len="med"/>
            <a:tailEnd type="none" w="med" len="med"/>
          </a:ln>
          <a:effectLst>
            <a:glow rad="63500">
              <a:schemeClr val="bg1"/>
            </a:glow>
          </a:effectLst>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eaLnBrk="0" hangingPunct="0">
              <a:spcBef>
                <a:spcPct val="20000"/>
              </a:spcBef>
            </a:pPr>
            <a:endParaRPr lang="en-US" sz="2383" i="1" dirty="0"/>
          </a:p>
        </p:txBody>
      </p:sp>
      <p:sp>
        <p:nvSpPr>
          <p:cNvPr id="101" name="Bent Arrow 100"/>
          <p:cNvSpPr/>
          <p:nvPr/>
        </p:nvSpPr>
        <p:spPr bwMode="auto">
          <a:xfrm rot="16200000" flipV="1">
            <a:off x="7671329" y="5026928"/>
            <a:ext cx="284335" cy="679070"/>
          </a:xfrm>
          <a:prstGeom prst="bentArrow">
            <a:avLst>
              <a:gd name="adj1" fmla="val 16434"/>
              <a:gd name="adj2" fmla="val 25000"/>
              <a:gd name="adj3" fmla="val 25000"/>
              <a:gd name="adj4" fmla="val 43750"/>
            </a:avLst>
          </a:prstGeom>
          <a:gradFill flip="none" rotWithShape="1">
            <a:gsLst>
              <a:gs pos="0">
                <a:schemeClr val="tx2">
                  <a:lumMod val="75000"/>
                  <a:tint val="66000"/>
                  <a:satMod val="160000"/>
                  <a:alpha val="0"/>
                </a:schemeClr>
              </a:gs>
              <a:gs pos="69000">
                <a:schemeClr val="accent4">
                  <a:lumMod val="75000"/>
                </a:schemeClr>
              </a:gs>
              <a:gs pos="100000">
                <a:schemeClr val="accent4">
                  <a:lumMod val="75000"/>
                </a:schemeClr>
              </a:gs>
            </a:gsLst>
            <a:lin ang="16200000" scaled="0"/>
            <a:tileRect/>
          </a:gradFill>
          <a:ln>
            <a:noFill/>
            <a:headEnd type="none" w="med" len="med"/>
            <a:tailEnd type="none" w="med" len="med"/>
          </a:ln>
          <a:effectLst>
            <a:glow rad="63500">
              <a:schemeClr val="bg1"/>
            </a:glow>
          </a:effectLst>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eaLnBrk="0" hangingPunct="0">
              <a:spcBef>
                <a:spcPct val="20000"/>
              </a:spcBef>
            </a:pPr>
            <a:endParaRPr lang="en-US" sz="2383" i="1" dirty="0"/>
          </a:p>
        </p:txBody>
      </p:sp>
      <p:sp>
        <p:nvSpPr>
          <p:cNvPr id="103" name="Rectangle 102"/>
          <p:cNvSpPr/>
          <p:nvPr/>
        </p:nvSpPr>
        <p:spPr bwMode="auto">
          <a:xfrm>
            <a:off x="6792668" y="3359918"/>
            <a:ext cx="38582" cy="1543272"/>
          </a:xfrm>
          <a:prstGeom prst="rect">
            <a:avLst/>
          </a:prstGeom>
          <a:solidFill>
            <a:schemeClr val="tx2">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104" name="Bent Arrow 103"/>
          <p:cNvSpPr/>
          <p:nvPr/>
        </p:nvSpPr>
        <p:spPr bwMode="auto">
          <a:xfrm rot="16200000" flipV="1">
            <a:off x="5629241" y="3657325"/>
            <a:ext cx="347198" cy="2161961"/>
          </a:xfrm>
          <a:prstGeom prst="bentArrow">
            <a:avLst>
              <a:gd name="adj1" fmla="val 16434"/>
              <a:gd name="adj2" fmla="val 25000"/>
              <a:gd name="adj3" fmla="val 25000"/>
              <a:gd name="adj4" fmla="val 43750"/>
            </a:avLst>
          </a:prstGeom>
          <a:gradFill flip="none" rotWithShape="1">
            <a:gsLst>
              <a:gs pos="0">
                <a:schemeClr val="tx2">
                  <a:tint val="66000"/>
                  <a:satMod val="160000"/>
                  <a:alpha val="0"/>
                  <a:lumMod val="77000"/>
                </a:schemeClr>
              </a:gs>
              <a:gs pos="71000">
                <a:schemeClr val="accent4">
                  <a:lumMod val="75000"/>
                </a:schemeClr>
              </a:gs>
              <a:gs pos="100000">
                <a:schemeClr val="accent4">
                  <a:lumMod val="75000"/>
                </a:schemeClr>
              </a:gs>
            </a:gsLst>
            <a:lin ang="16200000" scaled="0"/>
            <a:tileRect/>
          </a:gradFill>
          <a:ln>
            <a:noFill/>
            <a:headEnd type="none" w="med" len="med"/>
            <a:tailEnd type="none" w="med" len="med"/>
          </a:ln>
          <a:effectLst>
            <a:glow rad="63500">
              <a:schemeClr val="bg1"/>
            </a:glow>
          </a:effectLst>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eaLnBrk="0" hangingPunct="0">
              <a:spcBef>
                <a:spcPct val="20000"/>
              </a:spcBef>
            </a:pPr>
            <a:endParaRPr lang="en-US" sz="2383" i="1" dirty="0"/>
          </a:p>
        </p:txBody>
      </p:sp>
      <p:sp>
        <p:nvSpPr>
          <p:cNvPr id="105" name="Bent Arrow 104"/>
          <p:cNvSpPr/>
          <p:nvPr/>
        </p:nvSpPr>
        <p:spPr bwMode="auto">
          <a:xfrm rot="16200000" flipV="1">
            <a:off x="5710082" y="4022745"/>
            <a:ext cx="284335" cy="2062659"/>
          </a:xfrm>
          <a:prstGeom prst="bentArrow">
            <a:avLst>
              <a:gd name="adj1" fmla="val 16434"/>
              <a:gd name="adj2" fmla="val 25000"/>
              <a:gd name="adj3" fmla="val 25000"/>
              <a:gd name="adj4" fmla="val 43750"/>
            </a:avLst>
          </a:prstGeom>
          <a:gradFill flip="none" rotWithShape="1">
            <a:gsLst>
              <a:gs pos="0">
                <a:schemeClr val="tx2">
                  <a:lumMod val="75000"/>
                  <a:tint val="66000"/>
                  <a:satMod val="160000"/>
                  <a:alpha val="0"/>
                </a:schemeClr>
              </a:gs>
              <a:gs pos="56000">
                <a:schemeClr val="accent4">
                  <a:lumMod val="75000"/>
                </a:schemeClr>
              </a:gs>
              <a:gs pos="100000">
                <a:schemeClr val="accent4">
                  <a:lumMod val="75000"/>
                </a:schemeClr>
              </a:gs>
            </a:gsLst>
            <a:lin ang="16200000" scaled="0"/>
            <a:tileRect/>
          </a:gradFill>
          <a:ln>
            <a:noFill/>
            <a:headEnd type="none" w="med" len="med"/>
            <a:tailEnd type="none" w="med" len="med"/>
          </a:ln>
          <a:effectLst>
            <a:glow rad="63500">
              <a:schemeClr val="bg1"/>
            </a:glow>
          </a:effectLst>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eaLnBrk="0" hangingPunct="0">
              <a:spcBef>
                <a:spcPct val="20000"/>
              </a:spcBef>
            </a:pPr>
            <a:endParaRPr lang="en-US" sz="2383" i="1" dirty="0"/>
          </a:p>
        </p:txBody>
      </p:sp>
      <p:sp>
        <p:nvSpPr>
          <p:cNvPr id="106" name="Down Arrow 105"/>
          <p:cNvSpPr/>
          <p:nvPr/>
        </p:nvSpPr>
        <p:spPr bwMode="auto">
          <a:xfrm>
            <a:off x="8554778" y="2374735"/>
            <a:ext cx="332698" cy="385818"/>
          </a:xfrm>
          <a:prstGeom prst="downArrow">
            <a:avLst/>
          </a:prstGeom>
          <a:solidFill>
            <a:schemeClr val="bg1">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107" name="TextBox 106"/>
          <p:cNvSpPr txBox="1"/>
          <p:nvPr/>
        </p:nvSpPr>
        <p:spPr>
          <a:xfrm>
            <a:off x="7771098" y="1750936"/>
            <a:ext cx="1849822" cy="492443"/>
          </a:xfrm>
          <a:prstGeom prst="rect">
            <a:avLst/>
          </a:prstGeom>
          <a:noFill/>
        </p:spPr>
        <p:txBody>
          <a:bodyPr wrap="square" rtlCol="0">
            <a:spAutoFit/>
          </a:bodyPr>
          <a:lstStyle/>
          <a:p>
            <a:pPr algn="ctr"/>
            <a:r>
              <a:rPr lang="en-US" sz="1300" dirty="0"/>
              <a:t>Full solution integration</a:t>
            </a:r>
          </a:p>
        </p:txBody>
      </p:sp>
      <p:sp>
        <p:nvSpPr>
          <p:cNvPr id="108" name="Down Arrow 107"/>
          <p:cNvSpPr/>
          <p:nvPr/>
        </p:nvSpPr>
        <p:spPr bwMode="auto">
          <a:xfrm>
            <a:off x="6644599" y="2880849"/>
            <a:ext cx="332698" cy="362658"/>
          </a:xfrm>
          <a:prstGeom prst="downArrow">
            <a:avLst/>
          </a:prstGeom>
          <a:solidFill>
            <a:schemeClr val="bg1">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109" name="Down Arrow 108"/>
          <p:cNvSpPr/>
          <p:nvPr/>
        </p:nvSpPr>
        <p:spPr bwMode="auto">
          <a:xfrm>
            <a:off x="7136604" y="2874663"/>
            <a:ext cx="332698" cy="362658"/>
          </a:xfrm>
          <a:prstGeom prst="downArrow">
            <a:avLst/>
          </a:prstGeom>
          <a:solidFill>
            <a:schemeClr val="bg1">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110" name="Down Arrow 109"/>
          <p:cNvSpPr/>
          <p:nvPr/>
        </p:nvSpPr>
        <p:spPr bwMode="auto">
          <a:xfrm>
            <a:off x="7913301" y="2874663"/>
            <a:ext cx="332698" cy="362658"/>
          </a:xfrm>
          <a:prstGeom prst="downArrow">
            <a:avLst/>
          </a:prstGeom>
          <a:solidFill>
            <a:schemeClr val="bg1">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9060" tIns="99060" rIns="99060" bIns="99060" numCol="1" rtlCol="0" anchor="t" anchorCtr="0" compatLnSpc="1">
            <a:prstTxWarp prst="textNoShape">
              <a:avLst/>
            </a:prstTxWarp>
            <a:noAutofit/>
          </a:bodyPr>
          <a:lstStyle/>
          <a:p>
            <a:pPr algn="l" eaLnBrk="0" hangingPunct="0">
              <a:spcBef>
                <a:spcPct val="20000"/>
              </a:spcBef>
            </a:pPr>
            <a:endParaRPr lang="en-US" sz="2383" i="1" dirty="0"/>
          </a:p>
        </p:txBody>
      </p:sp>
      <p:sp>
        <p:nvSpPr>
          <p:cNvPr id="111" name="Rectangle 110"/>
          <p:cNvSpPr/>
          <p:nvPr/>
        </p:nvSpPr>
        <p:spPr bwMode="auto">
          <a:xfrm>
            <a:off x="6743983" y="2874663"/>
            <a:ext cx="1385269" cy="133281"/>
          </a:xfrm>
          <a:prstGeom prst="rect">
            <a:avLst/>
          </a:prstGeom>
          <a:solidFill>
            <a:schemeClr val="bg1">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9060" tIns="99060" rIns="99060" bIns="99060" numCol="1" spcCol="0" rtlCol="0" fromWordArt="0" anchor="t" anchorCtr="0" forceAA="0" compatLnSpc="1">
            <a:prstTxWarp prst="textNoShape">
              <a:avLst/>
            </a:prstTxWarp>
            <a:noAutofit/>
          </a:bodyPr>
          <a:lstStyle/>
          <a:p>
            <a:pPr eaLnBrk="0" hangingPunct="0">
              <a:spcBef>
                <a:spcPct val="20000"/>
              </a:spcBef>
            </a:pPr>
            <a:endParaRPr lang="en-US" sz="2383" i="1" dirty="0"/>
          </a:p>
        </p:txBody>
      </p:sp>
      <p:sp>
        <p:nvSpPr>
          <p:cNvPr id="112" name="TextBox 111"/>
          <p:cNvSpPr txBox="1"/>
          <p:nvPr/>
        </p:nvSpPr>
        <p:spPr>
          <a:xfrm>
            <a:off x="6305464" y="2327841"/>
            <a:ext cx="2220053" cy="492443"/>
          </a:xfrm>
          <a:prstGeom prst="rect">
            <a:avLst/>
          </a:prstGeom>
          <a:noFill/>
        </p:spPr>
        <p:txBody>
          <a:bodyPr wrap="square" rtlCol="0">
            <a:spAutoFit/>
          </a:bodyPr>
          <a:lstStyle/>
          <a:p>
            <a:pPr algn="ctr"/>
            <a:r>
              <a:rPr lang="en-US" sz="1300" dirty="0"/>
              <a:t>Full or partial integration during the PI</a:t>
            </a:r>
          </a:p>
        </p:txBody>
      </p:sp>
      <p:sp>
        <p:nvSpPr>
          <p:cNvPr id="113" name="TextBox 112"/>
          <p:cNvSpPr txBox="1"/>
          <p:nvPr/>
        </p:nvSpPr>
        <p:spPr>
          <a:xfrm>
            <a:off x="4011960" y="3855319"/>
            <a:ext cx="1430050" cy="292388"/>
          </a:xfrm>
          <a:prstGeom prst="rect">
            <a:avLst/>
          </a:prstGeom>
          <a:noFill/>
        </p:spPr>
        <p:txBody>
          <a:bodyPr wrap="square" rtlCol="0">
            <a:spAutoFit/>
          </a:bodyPr>
          <a:lstStyle/>
          <a:p>
            <a:pPr algn="ctr"/>
            <a:r>
              <a:rPr lang="en-US" sz="1300" dirty="0"/>
              <a:t>System Teams</a:t>
            </a:r>
          </a:p>
        </p:txBody>
      </p:sp>
      <p:pic>
        <p:nvPicPr>
          <p:cNvPr id="114" name="Picture 113" descr="Inspect-and-Ada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8930" y="3133129"/>
            <a:ext cx="782019" cy="742712"/>
          </a:xfrm>
          <a:prstGeom prst="rect">
            <a:avLst/>
          </a:prstGeom>
        </p:spPr>
      </p:pic>
      <p:pic>
        <p:nvPicPr>
          <p:cNvPr id="115" name="Picture 114" descr="Inspect-and-Ada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8955" y="3183773"/>
            <a:ext cx="782019" cy="742712"/>
          </a:xfrm>
          <a:prstGeom prst="rect">
            <a:avLst/>
          </a:prstGeom>
        </p:spPr>
      </p:pic>
      <p:pic>
        <p:nvPicPr>
          <p:cNvPr id="116" name="Picture 115" descr="System Te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901" y="3165910"/>
            <a:ext cx="661450" cy="692684"/>
          </a:xfrm>
          <a:prstGeom prst="rect">
            <a:avLst/>
          </a:prstGeom>
        </p:spPr>
      </p:pic>
      <p:pic>
        <p:nvPicPr>
          <p:cNvPr id="120" name="Picture 119" descr="qqqqqq.png"/>
          <p:cNvPicPr>
            <a:picLocks noChangeAspect="1"/>
          </p:cNvPicPr>
          <p:nvPr/>
        </p:nvPicPr>
        <p:blipFill rotWithShape="1">
          <a:blip r:embed="rId5">
            <a:extLst>
              <a:ext uri="{28A0092B-C50C-407E-A947-70E740481C1C}">
                <a14:useLocalDpi xmlns:a14="http://schemas.microsoft.com/office/drawing/2010/main" val="0"/>
              </a:ext>
            </a:extLst>
          </a:blip>
          <a:srcRect l="34505" t="29629" r="27596" b="40889"/>
          <a:stretch/>
        </p:blipFill>
        <p:spPr>
          <a:xfrm>
            <a:off x="5735736" y="2784821"/>
            <a:ext cx="359695" cy="356116"/>
          </a:xfrm>
          <a:prstGeom prst="rect">
            <a:avLst/>
          </a:prstGeom>
        </p:spPr>
      </p:pic>
      <p:pic>
        <p:nvPicPr>
          <p:cNvPr id="121" name="Picture 120" descr="qqqqqq.png"/>
          <p:cNvPicPr>
            <a:picLocks noChangeAspect="1"/>
          </p:cNvPicPr>
          <p:nvPr/>
        </p:nvPicPr>
        <p:blipFill rotWithShape="1">
          <a:blip r:embed="rId5">
            <a:extLst>
              <a:ext uri="{28A0092B-C50C-407E-A947-70E740481C1C}">
                <a14:useLocalDpi xmlns:a14="http://schemas.microsoft.com/office/drawing/2010/main" val="0"/>
              </a:ext>
            </a:extLst>
          </a:blip>
          <a:srcRect l="34505" t="29629" r="27596" b="40889"/>
          <a:stretch/>
        </p:blipFill>
        <p:spPr>
          <a:xfrm>
            <a:off x="8544234" y="2800299"/>
            <a:ext cx="359695" cy="35611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134" y="4414475"/>
            <a:ext cx="5537237" cy="1430453"/>
          </a:xfrm>
          <a:prstGeom prst="rect">
            <a:avLst/>
          </a:prstGeom>
        </p:spPr>
      </p:pic>
      <p:sp>
        <p:nvSpPr>
          <p:cNvPr id="5" name="TextBox 4"/>
          <p:cNvSpPr txBox="1"/>
          <p:nvPr/>
        </p:nvSpPr>
        <p:spPr>
          <a:xfrm>
            <a:off x="1850035" y="5343273"/>
            <a:ext cx="2238704" cy="184666"/>
          </a:xfrm>
          <a:prstGeom prst="rect">
            <a:avLst/>
          </a:prstGeom>
          <a:solidFill>
            <a:schemeClr val="bg1">
              <a:lumMod val="65000"/>
            </a:schemeClr>
          </a:solidFill>
        </p:spPr>
        <p:txBody>
          <a:bodyPr wrap="square" tIns="0" bIns="0" rtlCol="0">
            <a:spAutoFit/>
          </a:bodyPr>
          <a:lstStyle/>
          <a:p>
            <a:pPr algn="ctr"/>
            <a:r>
              <a:rPr lang="en-US" sz="1200" b="0" dirty="0" smtClean="0">
                <a:solidFill>
                  <a:schemeClr val="bg1"/>
                </a:solidFill>
              </a:rPr>
              <a:t>Waterfall contributor</a:t>
            </a:r>
            <a:endParaRPr lang="en-US" sz="1200" b="0" dirty="0">
              <a:solidFill>
                <a:schemeClr val="bg1"/>
              </a:solidFill>
            </a:endParaRPr>
          </a:p>
        </p:txBody>
      </p:sp>
      <p:sp>
        <p:nvSpPr>
          <p:cNvPr id="6" name="Diamond 5"/>
          <p:cNvSpPr/>
          <p:nvPr/>
        </p:nvSpPr>
        <p:spPr bwMode="auto">
          <a:xfrm>
            <a:off x="6704458" y="3268486"/>
            <a:ext cx="205257" cy="372514"/>
          </a:xfrm>
          <a:prstGeom prst="diamond">
            <a:avLst/>
          </a:prstGeom>
          <a:solidFill>
            <a:schemeClr val="tx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44" name="Diamond 43"/>
          <p:cNvSpPr/>
          <p:nvPr/>
        </p:nvSpPr>
        <p:spPr bwMode="auto">
          <a:xfrm>
            <a:off x="7200324" y="3268486"/>
            <a:ext cx="205257" cy="372514"/>
          </a:xfrm>
          <a:prstGeom prst="diamond">
            <a:avLst/>
          </a:prstGeom>
          <a:solidFill>
            <a:schemeClr val="tx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45" name="Diamond 44"/>
          <p:cNvSpPr/>
          <p:nvPr/>
        </p:nvSpPr>
        <p:spPr bwMode="auto">
          <a:xfrm>
            <a:off x="7973881" y="3268486"/>
            <a:ext cx="205257" cy="372514"/>
          </a:xfrm>
          <a:prstGeom prst="diamond">
            <a:avLst/>
          </a:prstGeom>
          <a:solidFill>
            <a:schemeClr val="tx1"/>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763176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6509" y="-192058"/>
            <a:ext cx="8119137" cy="1085371"/>
          </a:xfrm>
        </p:spPr>
        <p:txBody>
          <a:bodyPr/>
          <a:lstStyle/>
          <a:p>
            <a:r>
              <a:rPr lang="en-US" dirty="0" smtClean="0"/>
              <a:t>Distributed Teams </a:t>
            </a:r>
            <a:r>
              <a:rPr lang="mr-IN" dirty="0" smtClean="0"/>
              <a:t>–</a:t>
            </a:r>
            <a:r>
              <a:rPr lang="en-US" dirty="0" smtClean="0"/>
              <a:t> PI Planning</a:t>
            </a:r>
            <a:endParaRPr lang="en-US" dirty="0"/>
          </a:p>
        </p:txBody>
      </p:sp>
      <p:sp>
        <p:nvSpPr>
          <p:cNvPr id="30" name="Rectangle 29"/>
          <p:cNvSpPr/>
          <p:nvPr/>
        </p:nvSpPr>
        <p:spPr bwMode="auto">
          <a:xfrm>
            <a:off x="421341" y="5396753"/>
            <a:ext cx="8991600" cy="842682"/>
          </a:xfrm>
          <a:prstGeom prst="rect">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The further distributed and time and space the teams are the longer the ceremonies take.</a:t>
            </a:r>
          </a:p>
        </p:txBody>
      </p:sp>
      <p:grpSp>
        <p:nvGrpSpPr>
          <p:cNvPr id="7" name="Group 6"/>
          <p:cNvGrpSpPr/>
          <p:nvPr/>
        </p:nvGrpSpPr>
        <p:grpSpPr>
          <a:xfrm>
            <a:off x="421341" y="1237135"/>
            <a:ext cx="9117106" cy="3863784"/>
            <a:chOff x="421341" y="1237135"/>
            <a:chExt cx="9117106" cy="3863784"/>
          </a:xfrm>
        </p:grpSpPr>
        <p:sp>
          <p:nvSpPr>
            <p:cNvPr id="6" name="TextBox 5"/>
            <p:cNvSpPr txBox="1"/>
            <p:nvPr/>
          </p:nvSpPr>
          <p:spPr>
            <a:xfrm>
              <a:off x="426509" y="1237135"/>
              <a:ext cx="1545726" cy="707886"/>
            </a:xfrm>
            <a:prstGeom prst="rect">
              <a:avLst/>
            </a:prstGeom>
            <a:noFill/>
          </p:spPr>
          <p:txBody>
            <a:bodyPr wrap="square" rtlCol="0">
              <a:spAutoFit/>
            </a:bodyPr>
            <a:lstStyle/>
            <a:p>
              <a:r>
                <a:rPr lang="en-US" sz="2000" dirty="0" smtClean="0"/>
                <a:t>Portfolio /</a:t>
              </a:r>
            </a:p>
            <a:p>
              <a:r>
                <a:rPr lang="en-US" sz="2000" dirty="0" smtClean="0"/>
                <a:t>Solution</a:t>
              </a:r>
              <a:endParaRPr lang="en-US" sz="2000" dirty="0"/>
            </a:p>
          </p:txBody>
        </p:sp>
        <p:cxnSp>
          <p:nvCxnSpPr>
            <p:cNvPr id="8" name="Straight Connector 7"/>
            <p:cNvCxnSpPr/>
            <p:nvPr/>
          </p:nvCxnSpPr>
          <p:spPr bwMode="auto">
            <a:xfrm>
              <a:off x="2240023" y="1398493"/>
              <a:ext cx="1041060" cy="3657600"/>
            </a:xfrm>
            <a:prstGeom prst="line">
              <a:avLst/>
            </a:prstGeom>
            <a:noFill/>
            <a:ln w="244475" cap="flat" cmpd="sng" algn="ctr">
              <a:solidFill>
                <a:schemeClr val="bg1">
                  <a:lumMod val="75000"/>
                </a:schemeClr>
              </a:solidFill>
              <a:prstDash val="solid"/>
              <a:round/>
              <a:headEnd type="none" w="med" len="med"/>
              <a:tailEnd type="none" w="med" len="med"/>
            </a:ln>
            <a:effectLst/>
          </p:spPr>
        </p:cxnSp>
        <p:cxnSp>
          <p:nvCxnSpPr>
            <p:cNvPr id="9" name="Straight Connector 8"/>
            <p:cNvCxnSpPr/>
            <p:nvPr/>
          </p:nvCxnSpPr>
          <p:spPr bwMode="auto">
            <a:xfrm flipH="1">
              <a:off x="3307976" y="2570150"/>
              <a:ext cx="968188" cy="2530769"/>
            </a:xfrm>
            <a:prstGeom prst="line">
              <a:avLst/>
            </a:prstGeom>
            <a:noFill/>
            <a:ln w="244475" cap="flat" cmpd="sng" algn="ctr">
              <a:solidFill>
                <a:schemeClr val="bg1">
                  <a:lumMod val="75000"/>
                </a:schemeClr>
              </a:solidFill>
              <a:prstDash val="solid"/>
              <a:round/>
              <a:headEnd type="none" w="med" len="med"/>
              <a:tailEnd type="none" w="med" len="med"/>
            </a:ln>
            <a:effectLst/>
          </p:spPr>
        </p:cxnSp>
        <p:cxnSp>
          <p:nvCxnSpPr>
            <p:cNvPr id="17" name="Straight Connector 16"/>
            <p:cNvCxnSpPr/>
            <p:nvPr/>
          </p:nvCxnSpPr>
          <p:spPr bwMode="auto">
            <a:xfrm flipH="1">
              <a:off x="5280212" y="1409709"/>
              <a:ext cx="1032093" cy="3637423"/>
            </a:xfrm>
            <a:prstGeom prst="line">
              <a:avLst/>
            </a:prstGeom>
            <a:noFill/>
            <a:ln w="244475" cap="flat" cmpd="sng" algn="ctr">
              <a:solidFill>
                <a:schemeClr val="bg1">
                  <a:lumMod val="75000"/>
                </a:schemeClr>
              </a:solidFill>
              <a:prstDash val="solid"/>
              <a:round/>
              <a:headEnd type="none" w="med" len="med"/>
              <a:tailEnd type="none" w="med" len="med"/>
            </a:ln>
            <a:effectLst/>
          </p:spPr>
        </p:cxnSp>
        <p:cxnSp>
          <p:nvCxnSpPr>
            <p:cNvPr id="18" name="Straight Connector 17"/>
            <p:cNvCxnSpPr/>
            <p:nvPr/>
          </p:nvCxnSpPr>
          <p:spPr bwMode="auto">
            <a:xfrm>
              <a:off x="4276164" y="2579111"/>
              <a:ext cx="977153" cy="2512847"/>
            </a:xfrm>
            <a:prstGeom prst="line">
              <a:avLst/>
            </a:prstGeom>
            <a:noFill/>
            <a:ln w="244475" cap="flat" cmpd="sng" algn="ctr">
              <a:solidFill>
                <a:schemeClr val="bg1">
                  <a:lumMod val="75000"/>
                </a:schemeClr>
              </a:solidFill>
              <a:prstDash val="solid"/>
              <a:round/>
              <a:headEnd type="none" w="med" len="med"/>
              <a:tailEnd type="none" w="med" len="med"/>
            </a:ln>
            <a:effectLst/>
          </p:spPr>
        </p:cxnSp>
        <p:sp>
          <p:nvSpPr>
            <p:cNvPr id="19" name="TextBox 18"/>
            <p:cNvSpPr txBox="1"/>
            <p:nvPr/>
          </p:nvSpPr>
          <p:spPr>
            <a:xfrm>
              <a:off x="421341" y="3003183"/>
              <a:ext cx="1545726" cy="400110"/>
            </a:xfrm>
            <a:prstGeom prst="rect">
              <a:avLst/>
            </a:prstGeom>
            <a:noFill/>
          </p:spPr>
          <p:txBody>
            <a:bodyPr wrap="square" rtlCol="0">
              <a:spAutoFit/>
            </a:bodyPr>
            <a:lstStyle/>
            <a:p>
              <a:r>
                <a:rPr lang="en-US" sz="2000" smtClean="0"/>
                <a:t>Program</a:t>
              </a:r>
              <a:endParaRPr lang="en-US" sz="2000" dirty="0"/>
            </a:p>
          </p:txBody>
        </p:sp>
        <p:sp>
          <p:nvSpPr>
            <p:cNvPr id="20" name="TextBox 19"/>
            <p:cNvSpPr txBox="1"/>
            <p:nvPr/>
          </p:nvSpPr>
          <p:spPr>
            <a:xfrm>
              <a:off x="421341" y="4689593"/>
              <a:ext cx="1545726" cy="400110"/>
            </a:xfrm>
            <a:prstGeom prst="rect">
              <a:avLst/>
            </a:prstGeom>
            <a:noFill/>
          </p:spPr>
          <p:txBody>
            <a:bodyPr wrap="square" rtlCol="0">
              <a:spAutoFit/>
            </a:bodyPr>
            <a:lstStyle/>
            <a:p>
              <a:r>
                <a:rPr lang="en-US" sz="2000" dirty="0" smtClean="0"/>
                <a:t>Team</a:t>
              </a:r>
              <a:endParaRPr lang="en-US" sz="2000" dirty="0"/>
            </a:p>
          </p:txBody>
        </p:sp>
        <p:cxnSp>
          <p:nvCxnSpPr>
            <p:cNvPr id="24" name="Straight Connector 23"/>
            <p:cNvCxnSpPr/>
            <p:nvPr/>
          </p:nvCxnSpPr>
          <p:spPr bwMode="auto">
            <a:xfrm>
              <a:off x="421341" y="2456329"/>
              <a:ext cx="9117106" cy="0"/>
            </a:xfrm>
            <a:prstGeom prst="line">
              <a:avLst/>
            </a:prstGeom>
            <a:noFill/>
            <a:ln w="12700"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V="1">
              <a:off x="421341" y="3926541"/>
              <a:ext cx="9117106" cy="112062"/>
            </a:xfrm>
            <a:prstGeom prst="line">
              <a:avLst/>
            </a:prstGeom>
            <a:noFill/>
            <a:ln w="12700" cap="flat" cmpd="sng" algn="ctr">
              <a:solidFill>
                <a:schemeClr val="tx1"/>
              </a:solidFill>
              <a:prstDash val="solid"/>
              <a:round/>
              <a:headEnd type="none" w="med" len="med"/>
              <a:tailEnd type="none" w="med" len="med"/>
            </a:ln>
            <a:effectLst/>
          </p:spPr>
        </p:cxnSp>
        <p:sp>
          <p:nvSpPr>
            <p:cNvPr id="32" name="TextBox 31"/>
            <p:cNvSpPr txBox="1"/>
            <p:nvPr/>
          </p:nvSpPr>
          <p:spPr>
            <a:xfrm>
              <a:off x="2663465" y="1452280"/>
              <a:ext cx="3342892" cy="830997"/>
            </a:xfrm>
            <a:prstGeom prst="rect">
              <a:avLst/>
            </a:prstGeom>
            <a:noFill/>
          </p:spPr>
          <p:txBody>
            <a:bodyPr wrap="square" rtlCol="0">
              <a:spAutoFit/>
            </a:bodyPr>
            <a:lstStyle/>
            <a:p>
              <a:pPr algn="ctr"/>
              <a:r>
                <a:rPr lang="en-US" dirty="0" smtClean="0"/>
                <a:t>Pre and Post Planning Events</a:t>
              </a:r>
            </a:p>
            <a:p>
              <a:pPr algn="ctr"/>
              <a:r>
                <a:rPr lang="en-US" dirty="0" smtClean="0"/>
                <a:t>Context setting</a:t>
              </a:r>
            </a:p>
            <a:p>
              <a:pPr algn="ctr"/>
              <a:r>
                <a:rPr lang="en-US" dirty="0" smtClean="0"/>
                <a:t>Solution Management Reviews</a:t>
              </a:r>
            </a:p>
          </p:txBody>
        </p:sp>
        <p:sp>
          <p:nvSpPr>
            <p:cNvPr id="35" name="TextBox 34"/>
            <p:cNvSpPr txBox="1"/>
            <p:nvPr/>
          </p:nvSpPr>
          <p:spPr>
            <a:xfrm>
              <a:off x="2559613" y="2740074"/>
              <a:ext cx="3342892" cy="830997"/>
            </a:xfrm>
            <a:prstGeom prst="rect">
              <a:avLst/>
            </a:prstGeom>
            <a:noFill/>
          </p:spPr>
          <p:txBody>
            <a:bodyPr wrap="square" rtlCol="0">
              <a:spAutoFit/>
            </a:bodyPr>
            <a:lstStyle/>
            <a:p>
              <a:pPr algn="ctr"/>
              <a:r>
                <a:rPr lang="en-US" dirty="0" smtClean="0"/>
                <a:t>Program Context</a:t>
              </a:r>
            </a:p>
            <a:p>
              <a:pPr algn="ctr"/>
              <a:r>
                <a:rPr lang="en-US" dirty="0" smtClean="0"/>
                <a:t>Draft Plan Reviews</a:t>
              </a:r>
            </a:p>
            <a:p>
              <a:pPr algn="ctr"/>
              <a:r>
                <a:rPr lang="en-US" dirty="0" smtClean="0"/>
                <a:t>Final Plan reviews</a:t>
              </a:r>
            </a:p>
          </p:txBody>
        </p:sp>
        <p:sp>
          <p:nvSpPr>
            <p:cNvPr id="36" name="TextBox 35"/>
            <p:cNvSpPr txBox="1"/>
            <p:nvPr/>
          </p:nvSpPr>
          <p:spPr>
            <a:xfrm>
              <a:off x="2604718" y="4402140"/>
              <a:ext cx="3342892" cy="338554"/>
            </a:xfrm>
            <a:prstGeom prst="rect">
              <a:avLst/>
            </a:prstGeom>
            <a:noFill/>
          </p:spPr>
          <p:txBody>
            <a:bodyPr wrap="square" rtlCol="0">
              <a:spAutoFit/>
            </a:bodyPr>
            <a:lstStyle/>
            <a:p>
              <a:pPr algn="ctr"/>
              <a:r>
                <a:rPr lang="en-US" smtClean="0"/>
                <a:t>Team Breakouts</a:t>
              </a:r>
              <a:endParaRPr lang="en-US" dirty="0" smtClean="0"/>
            </a:p>
          </p:txBody>
        </p:sp>
      </p:grpSp>
      <p:grpSp>
        <p:nvGrpSpPr>
          <p:cNvPr id="4" name="Group 3"/>
          <p:cNvGrpSpPr/>
          <p:nvPr/>
        </p:nvGrpSpPr>
        <p:grpSpPr>
          <a:xfrm>
            <a:off x="7457417" y="1409709"/>
            <a:ext cx="926208" cy="3691210"/>
            <a:chOff x="7457417" y="1409709"/>
            <a:chExt cx="926208" cy="3691210"/>
          </a:xfrm>
        </p:grpSpPr>
        <p:sp>
          <p:nvSpPr>
            <p:cNvPr id="39" name="Rectangle 38"/>
            <p:cNvSpPr/>
            <p:nvPr/>
          </p:nvSpPr>
          <p:spPr bwMode="auto">
            <a:xfrm>
              <a:off x="7457417" y="1409709"/>
              <a:ext cx="926208" cy="369121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vert270" wrap="none" lIns="107950" tIns="53975" rIns="107950" bIns="53975"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Distributed Trains </a:t>
              </a:r>
              <a:r>
                <a:rPr lang="en-US" dirty="0" smtClean="0"/>
                <a:t>3</a:t>
              </a:r>
              <a:r>
                <a:rPr kumimoji="0" lang="en-US" sz="1600" b="1" i="0" u="none" strike="noStrike" cap="none" normalizeH="0" baseline="0" dirty="0" smtClean="0">
                  <a:ln>
                    <a:noFill/>
                  </a:ln>
                  <a:solidFill>
                    <a:schemeClr val="tx1"/>
                  </a:solidFill>
                  <a:effectLst/>
                  <a:latin typeface="Arial" charset="0"/>
                </a:rPr>
                <a:t> days</a:t>
              </a:r>
            </a:p>
          </p:txBody>
        </p:sp>
        <p:sp>
          <p:nvSpPr>
            <p:cNvPr id="40" name="Rectangle 39"/>
            <p:cNvSpPr/>
            <p:nvPr/>
          </p:nvSpPr>
          <p:spPr bwMode="auto">
            <a:xfrm>
              <a:off x="7925436" y="1452280"/>
              <a:ext cx="331693" cy="1022276"/>
            </a:xfrm>
            <a:prstGeom prst="rect">
              <a:avLst/>
            </a:prstGeom>
            <a:solidFill>
              <a:srgbClr val="FFC3B5"/>
            </a:solidFill>
            <a:ln w="12700" cap="flat" cmpd="sng" algn="ctr">
              <a:solidFill>
                <a:schemeClr val="tx1"/>
              </a:solidFill>
              <a:prstDash val="solid"/>
              <a:round/>
              <a:headEnd type="none" w="med" len="med"/>
              <a:tailEnd type="none" w="med" len="med"/>
            </a:ln>
            <a:effectLst/>
          </p:spPr>
          <p:txBody>
            <a:bodyPr vert="vert270" wrap="none" lIns="107950" tIns="53975" rIns="107950" bIns="53975"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Shared</a:t>
              </a:r>
            </a:p>
          </p:txBody>
        </p:sp>
        <p:sp>
          <p:nvSpPr>
            <p:cNvPr id="41" name="Rectangle 40"/>
            <p:cNvSpPr/>
            <p:nvPr/>
          </p:nvSpPr>
          <p:spPr bwMode="auto">
            <a:xfrm>
              <a:off x="7944305" y="2528343"/>
              <a:ext cx="320454" cy="2518789"/>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p:spPr>
          <p:txBody>
            <a:bodyPr vert="vert270" wrap="none" lIns="107950" tIns="53975" rIns="107950" bIns="53975" numCol="1" rtlCol="0" anchor="ctr" anchorCtr="0" compatLnSpc="1">
              <a:prstTxWarp prst="textNoShape">
                <a:avLst/>
              </a:prstTxWarp>
            </a:bodyPr>
            <a:lstStyle/>
            <a:p>
              <a:pPr algn="ctr"/>
              <a:r>
                <a:rPr lang="en-US" dirty="0"/>
                <a:t>Local Time</a:t>
              </a:r>
            </a:p>
          </p:txBody>
        </p:sp>
      </p:grpSp>
      <p:grpSp>
        <p:nvGrpSpPr>
          <p:cNvPr id="2" name="Group 1"/>
          <p:cNvGrpSpPr/>
          <p:nvPr/>
        </p:nvGrpSpPr>
        <p:grpSpPr>
          <a:xfrm>
            <a:off x="8535067" y="1400745"/>
            <a:ext cx="861599" cy="3700174"/>
            <a:chOff x="8535067" y="1400745"/>
            <a:chExt cx="861599" cy="3700174"/>
          </a:xfrm>
        </p:grpSpPr>
        <p:sp>
          <p:nvSpPr>
            <p:cNvPr id="44" name="Rectangle 43"/>
            <p:cNvSpPr/>
            <p:nvPr/>
          </p:nvSpPr>
          <p:spPr bwMode="auto">
            <a:xfrm>
              <a:off x="8535067" y="1400745"/>
              <a:ext cx="861599" cy="3700174"/>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vert270" wrap="none" lIns="107950" tIns="53975" rIns="107950" bIns="53975"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Distributed Teams </a:t>
              </a:r>
              <a:r>
                <a:rPr lang="en-US" dirty="0"/>
                <a:t>5</a:t>
              </a:r>
              <a:r>
                <a:rPr kumimoji="0" lang="en-US" sz="1600" b="1" i="0" u="none" strike="noStrike" cap="none" normalizeH="0" baseline="0" dirty="0" smtClean="0">
                  <a:ln>
                    <a:noFill/>
                  </a:ln>
                  <a:solidFill>
                    <a:schemeClr val="tx1"/>
                  </a:solidFill>
                  <a:effectLst/>
                  <a:latin typeface="Arial" charset="0"/>
                </a:rPr>
                <a:t> days</a:t>
              </a:r>
            </a:p>
          </p:txBody>
        </p:sp>
        <p:sp>
          <p:nvSpPr>
            <p:cNvPr id="45" name="Rectangle 44"/>
            <p:cNvSpPr/>
            <p:nvPr/>
          </p:nvSpPr>
          <p:spPr bwMode="auto">
            <a:xfrm>
              <a:off x="8978548" y="1443316"/>
              <a:ext cx="329586" cy="3603816"/>
            </a:xfrm>
            <a:prstGeom prst="rect">
              <a:avLst/>
            </a:prstGeom>
            <a:solidFill>
              <a:srgbClr val="FFC3B5"/>
            </a:solidFill>
            <a:ln w="12700" cap="flat" cmpd="sng" algn="ctr">
              <a:solidFill>
                <a:schemeClr val="tx1"/>
              </a:solidFill>
              <a:prstDash val="solid"/>
              <a:round/>
              <a:headEnd type="none" w="med" len="med"/>
              <a:tailEnd type="none" w="med" len="med"/>
            </a:ln>
            <a:effectLst/>
          </p:spPr>
          <p:txBody>
            <a:bodyPr vert="vert270" wrap="none" lIns="107950" tIns="53975" rIns="107950" bIns="53975" numCol="1" rtlCol="0" anchor="ctr" anchorCtr="0" compatLnSpc="1">
              <a:prstTxWarp prst="textNoShape">
                <a:avLst/>
              </a:prstTxWarp>
            </a:bodyPr>
            <a:lstStyle/>
            <a:p>
              <a:pPr algn="ctr"/>
              <a:r>
                <a:rPr lang="en-US" dirty="0"/>
                <a:t>Shared Time </a:t>
              </a:r>
            </a:p>
          </p:txBody>
        </p:sp>
      </p:grpSp>
      <p:grpSp>
        <p:nvGrpSpPr>
          <p:cNvPr id="5" name="Group 4"/>
          <p:cNvGrpSpPr/>
          <p:nvPr/>
        </p:nvGrpSpPr>
        <p:grpSpPr>
          <a:xfrm>
            <a:off x="6450509" y="1398493"/>
            <a:ext cx="851720" cy="3691210"/>
            <a:chOff x="6450509" y="1398493"/>
            <a:chExt cx="851720" cy="3691210"/>
          </a:xfrm>
        </p:grpSpPr>
        <p:sp>
          <p:nvSpPr>
            <p:cNvPr id="38" name="Rectangle 37"/>
            <p:cNvSpPr/>
            <p:nvPr/>
          </p:nvSpPr>
          <p:spPr bwMode="auto">
            <a:xfrm>
              <a:off x="6450509" y="1398493"/>
              <a:ext cx="851720" cy="369121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vert270" wrap="none" lIns="107950" tIns="53975" rIns="107950" bIns="53975"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No distribution 2 days</a:t>
              </a:r>
            </a:p>
          </p:txBody>
        </p:sp>
        <p:sp>
          <p:nvSpPr>
            <p:cNvPr id="47" name="Rectangle 46"/>
            <p:cNvSpPr/>
            <p:nvPr/>
          </p:nvSpPr>
          <p:spPr bwMode="auto">
            <a:xfrm>
              <a:off x="6941637" y="1452280"/>
              <a:ext cx="320454" cy="3556211"/>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p:spPr>
          <p:txBody>
            <a:bodyPr vert="vert270" wrap="none" lIns="107950" tIns="53975" rIns="107950" bIns="53975"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Local time</a:t>
              </a:r>
            </a:p>
          </p:txBody>
        </p:sp>
      </p:grpSp>
    </p:spTree>
    <p:extLst>
      <p:ext uri="{BB962C8B-B14F-4D97-AF65-F5344CB8AC3E}">
        <p14:creationId xmlns:p14="http://schemas.microsoft.com/office/powerpoint/2010/main" val="149471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6509" y="841020"/>
            <a:ext cx="9047826" cy="2160591"/>
          </a:xfrm>
        </p:spPr>
        <p:txBody>
          <a:bodyPr/>
          <a:lstStyle/>
          <a:p>
            <a:r>
              <a:rPr lang="en-US" dirty="0" smtClean="0"/>
              <a:t>Teams produce their own plans</a:t>
            </a:r>
          </a:p>
          <a:p>
            <a:r>
              <a:rPr lang="en-US" dirty="0" smtClean="0"/>
              <a:t>Teams commit to one another</a:t>
            </a:r>
          </a:p>
          <a:p>
            <a:r>
              <a:rPr lang="en-US" dirty="0" smtClean="0"/>
              <a:t>Teams work in an agile fashion</a:t>
            </a:r>
          </a:p>
          <a:p>
            <a:r>
              <a:rPr lang="en-US" dirty="0" smtClean="0"/>
              <a:t>Teams deliver Features by</a:t>
            </a:r>
            <a:br>
              <a:rPr lang="en-US" dirty="0" smtClean="0"/>
            </a:br>
            <a:r>
              <a:rPr lang="en-US" dirty="0" smtClean="0"/>
              <a:t>implementing stories</a:t>
            </a:r>
          </a:p>
        </p:txBody>
      </p:sp>
      <p:sp>
        <p:nvSpPr>
          <p:cNvPr id="3" name="Title 2"/>
          <p:cNvSpPr>
            <a:spLocks noGrp="1"/>
          </p:cNvSpPr>
          <p:nvPr>
            <p:ph type="title"/>
          </p:nvPr>
        </p:nvSpPr>
        <p:spPr>
          <a:xfrm>
            <a:off x="426509" y="-244351"/>
            <a:ext cx="8119137" cy="1085371"/>
          </a:xfrm>
        </p:spPr>
        <p:txBody>
          <a:bodyPr/>
          <a:lstStyle/>
          <a:p>
            <a:r>
              <a:rPr lang="en-US" dirty="0" smtClean="0"/>
              <a:t>Full Transparency at all Times</a:t>
            </a:r>
            <a:endParaRPr lang="en-US" dirty="0"/>
          </a:p>
        </p:txBody>
      </p:sp>
      <p:sp>
        <p:nvSpPr>
          <p:cNvPr id="4" name="Rectangle 3"/>
          <p:cNvSpPr/>
          <p:nvPr/>
        </p:nvSpPr>
        <p:spPr bwMode="auto">
          <a:xfrm>
            <a:off x="569941" y="3460378"/>
            <a:ext cx="2594597" cy="2151529"/>
          </a:xfrm>
          <a:prstGeom prst="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Feature </a:t>
            </a:r>
            <a:r>
              <a:rPr kumimoji="0" lang="en-US" sz="1600" b="1" i="0" u="none" strike="noStrike" cap="none" normalizeH="0" baseline="0" smtClean="0">
                <a:ln>
                  <a:noFill/>
                </a:ln>
                <a:solidFill>
                  <a:schemeClr val="tx1"/>
                </a:solidFill>
                <a:effectLst/>
                <a:latin typeface="Arial" charset="0"/>
              </a:rPr>
              <a:t>Burn Up</a:t>
            </a:r>
          </a:p>
        </p:txBody>
      </p:sp>
      <p:sp>
        <p:nvSpPr>
          <p:cNvPr id="5" name="Rectangle 4"/>
          <p:cNvSpPr/>
          <p:nvPr/>
        </p:nvSpPr>
        <p:spPr bwMode="auto">
          <a:xfrm>
            <a:off x="6622599" y="3469345"/>
            <a:ext cx="2594597" cy="2151529"/>
          </a:xfrm>
          <a:prstGeom prst="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Program Predictability</a:t>
            </a:r>
          </a:p>
        </p:txBody>
      </p:sp>
      <p:pic>
        <p:nvPicPr>
          <p:cNvPr id="6" name="Picture 5"/>
          <p:cNvPicPr>
            <a:picLocks noChangeAspect="1"/>
          </p:cNvPicPr>
          <p:nvPr/>
        </p:nvPicPr>
        <p:blipFill>
          <a:blip r:embed="rId3"/>
          <a:stretch>
            <a:fillRect/>
          </a:stretch>
        </p:blipFill>
        <p:spPr>
          <a:xfrm>
            <a:off x="6869774" y="3833597"/>
            <a:ext cx="2076926" cy="1575601"/>
          </a:xfrm>
          <a:prstGeom prst="rect">
            <a:avLst/>
          </a:prstGeom>
        </p:spPr>
      </p:pic>
      <p:sp>
        <p:nvSpPr>
          <p:cNvPr id="7" name="Rectangle 6"/>
          <p:cNvSpPr/>
          <p:nvPr/>
        </p:nvSpPr>
        <p:spPr bwMode="auto">
          <a:xfrm>
            <a:off x="3671729" y="3469348"/>
            <a:ext cx="2594597" cy="2151529"/>
          </a:xfrm>
          <a:prstGeom prst="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Commitment Tracking</a:t>
            </a:r>
          </a:p>
        </p:txBody>
      </p:sp>
      <p:sp>
        <p:nvSpPr>
          <p:cNvPr id="9" name="Rectangle 8"/>
          <p:cNvSpPr/>
          <p:nvPr/>
        </p:nvSpPr>
        <p:spPr bwMode="auto">
          <a:xfrm>
            <a:off x="215153" y="3263153"/>
            <a:ext cx="9259182" cy="3048000"/>
          </a:xfrm>
          <a:prstGeom prst="rect">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b"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Other useful measures include program velocity, test coverage, escaped defects, </a:t>
            </a:r>
            <a:br>
              <a:rPr kumimoji="0" lang="en-US" sz="1600" b="1" i="0" u="none" strike="noStrike" cap="none" normalizeH="0" baseline="0" dirty="0" smtClean="0">
                <a:ln>
                  <a:noFill/>
                </a:ln>
                <a:solidFill>
                  <a:schemeClr val="tx1"/>
                </a:solidFill>
                <a:effectLst/>
                <a:latin typeface="Arial" charset="0"/>
              </a:rPr>
            </a:br>
            <a:r>
              <a:rPr kumimoji="0" lang="en-US" sz="1600" b="1" i="0" u="none" strike="noStrike" cap="none" normalizeH="0" baseline="0" dirty="0" smtClean="0">
                <a:ln>
                  <a:noFill/>
                </a:ln>
                <a:solidFill>
                  <a:schemeClr val="tx1"/>
                </a:solidFill>
                <a:effectLst/>
                <a:latin typeface="Arial" charset="0"/>
              </a:rPr>
              <a:t>lead time, cycle</a:t>
            </a:r>
            <a:r>
              <a:rPr kumimoji="0" lang="en-US" sz="1600" b="1" i="0" u="none" strike="noStrike" cap="none" normalizeH="0" dirty="0" smtClean="0">
                <a:ln>
                  <a:noFill/>
                </a:ln>
                <a:solidFill>
                  <a:schemeClr val="tx1"/>
                </a:solidFill>
                <a:effectLst/>
                <a:latin typeface="Arial" charset="0"/>
              </a:rPr>
              <a:t> time and </a:t>
            </a:r>
            <a:r>
              <a:rPr kumimoji="0" lang="en-US" sz="1600" b="1" i="0" u="none" strike="noStrike" cap="none" normalizeH="0" baseline="0" dirty="0" smtClean="0">
                <a:ln>
                  <a:noFill/>
                </a:ln>
                <a:solidFill>
                  <a:schemeClr val="tx1"/>
                </a:solidFill>
                <a:effectLst/>
                <a:latin typeface="Arial" charset="0"/>
              </a:rPr>
              <a:t>cumulative flow diagrams amongst</a:t>
            </a:r>
            <a:r>
              <a:rPr kumimoji="0" lang="en-US" sz="1600" b="1" i="0" u="none" strike="noStrike" cap="none" normalizeH="0" dirty="0" smtClean="0">
                <a:ln>
                  <a:noFill/>
                </a:ln>
                <a:solidFill>
                  <a:schemeClr val="tx1"/>
                </a:solidFill>
                <a:effectLst/>
                <a:latin typeface="Arial" charset="0"/>
              </a:rPr>
              <a:t> others</a:t>
            </a:r>
            <a:r>
              <a:rPr kumimoji="0" lang="en-US" sz="1600" b="1" i="0" u="none" strike="noStrike" cap="none" normalizeH="0" baseline="0" dirty="0" smtClean="0">
                <a:ln>
                  <a:noFill/>
                </a:ln>
                <a:solidFill>
                  <a:schemeClr val="tx1"/>
                </a:solidFill>
                <a:effectLst/>
                <a:latin typeface="Arial" charset="0"/>
              </a:rPr>
              <a:t>  </a:t>
            </a:r>
          </a:p>
        </p:txBody>
      </p:sp>
      <p:graphicFrame>
        <p:nvGraphicFramePr>
          <p:cNvPr id="10" name="Table 9"/>
          <p:cNvGraphicFramePr>
            <a:graphicFrameLocks noGrp="1"/>
          </p:cNvGraphicFramePr>
          <p:nvPr>
            <p:extLst>
              <p:ext uri="{D42A27DB-BD31-4B8C-83A1-F6EECF244321}">
                <p14:modId xmlns:p14="http://schemas.microsoft.com/office/powerpoint/2010/main" val="2017079326"/>
              </p:ext>
            </p:extLst>
          </p:nvPr>
        </p:nvGraphicFramePr>
        <p:xfrm>
          <a:off x="4061979" y="3818197"/>
          <a:ext cx="1814095" cy="1668780"/>
        </p:xfrm>
        <a:graphic>
          <a:graphicData uri="http://schemas.openxmlformats.org/drawingml/2006/table">
            <a:tbl>
              <a:tblPr firstRow="1" bandRow="1">
                <a:tableStyleId>{5C22544A-7EE6-4342-B048-85BDC9FD1C3A}</a:tableStyleId>
              </a:tblPr>
              <a:tblGrid>
                <a:gridCol w="827505"/>
                <a:gridCol w="254267"/>
                <a:gridCol w="226996"/>
                <a:gridCol w="264695"/>
                <a:gridCol w="240632"/>
              </a:tblGrid>
              <a:tr h="364978">
                <a:tc>
                  <a:txBody>
                    <a:bodyPr/>
                    <a:lstStyle/>
                    <a:p>
                      <a:r>
                        <a:rPr lang="en-US" sz="1400" dirty="0" smtClean="0"/>
                        <a:t>Team 1</a:t>
                      </a:r>
                      <a:endParaRPr lang="en-US" sz="1400" dirty="0"/>
                    </a:p>
                  </a:txBody>
                  <a:tcPr/>
                </a:tc>
                <a:tc>
                  <a:txBody>
                    <a:bodyPr/>
                    <a:lstStyle/>
                    <a:p>
                      <a:r>
                        <a:rPr lang="en-US" sz="1050" dirty="0" smtClean="0"/>
                        <a:t>S1</a:t>
                      </a:r>
                      <a:endParaRPr lang="en-US" dirty="0"/>
                    </a:p>
                  </a:txBody>
                  <a:tcPr/>
                </a:tc>
                <a:tc>
                  <a:txBody>
                    <a:bodyPr/>
                    <a:lstStyle/>
                    <a:p>
                      <a:pPr marL="0" algn="l" defTabSz="914400" rtl="0" eaLnBrk="1" latinLnBrk="0" hangingPunct="1"/>
                      <a:r>
                        <a:rPr lang="en-US" sz="1050" b="1" kern="1200" dirty="0" smtClean="0">
                          <a:solidFill>
                            <a:schemeClr val="lt1"/>
                          </a:solidFill>
                          <a:latin typeface="+mn-lt"/>
                          <a:ea typeface="+mn-ea"/>
                          <a:cs typeface="+mn-cs"/>
                        </a:rPr>
                        <a:t>S2</a:t>
                      </a:r>
                      <a:endParaRPr lang="en-US" sz="1050" b="1" kern="1200" dirty="0">
                        <a:solidFill>
                          <a:schemeClr val="lt1"/>
                        </a:solidFill>
                        <a:latin typeface="+mn-lt"/>
                        <a:ea typeface="+mn-ea"/>
                        <a:cs typeface="+mn-cs"/>
                      </a:endParaRPr>
                    </a:p>
                  </a:txBody>
                  <a:tcPr/>
                </a:tc>
                <a:tc>
                  <a:txBody>
                    <a:bodyPr/>
                    <a:lstStyle/>
                    <a:p>
                      <a:pPr marL="0" algn="l" defTabSz="914400" rtl="0" eaLnBrk="1" latinLnBrk="0" hangingPunct="1"/>
                      <a:r>
                        <a:rPr lang="en-US" sz="1050" b="1" kern="1200" dirty="0" smtClean="0">
                          <a:solidFill>
                            <a:schemeClr val="lt1"/>
                          </a:solidFill>
                          <a:latin typeface="+mn-lt"/>
                          <a:ea typeface="+mn-ea"/>
                          <a:cs typeface="+mn-cs"/>
                        </a:rPr>
                        <a:t>S3</a:t>
                      </a:r>
                      <a:endParaRPr lang="en-US" sz="1050" b="1" kern="1200" dirty="0">
                        <a:solidFill>
                          <a:schemeClr val="lt1"/>
                        </a:solidFill>
                        <a:latin typeface="+mn-lt"/>
                        <a:ea typeface="+mn-ea"/>
                        <a:cs typeface="+mn-cs"/>
                      </a:endParaRPr>
                    </a:p>
                  </a:txBody>
                  <a:tcPr/>
                </a:tc>
                <a:tc>
                  <a:txBody>
                    <a:bodyPr/>
                    <a:lstStyle/>
                    <a:p>
                      <a:pPr marL="0" algn="l" defTabSz="914400" rtl="0" eaLnBrk="1" latinLnBrk="0" hangingPunct="1"/>
                      <a:r>
                        <a:rPr lang="en-US" sz="1050" b="1" kern="1200" dirty="0" smtClean="0">
                          <a:solidFill>
                            <a:schemeClr val="lt1"/>
                          </a:solidFill>
                          <a:latin typeface="+mn-lt"/>
                          <a:ea typeface="+mn-ea"/>
                          <a:cs typeface="+mn-cs"/>
                        </a:rPr>
                        <a:t>S4</a:t>
                      </a:r>
                      <a:endParaRPr lang="en-US" sz="1050" b="1" kern="1200" dirty="0">
                        <a:solidFill>
                          <a:schemeClr val="lt1"/>
                        </a:solidFill>
                        <a:latin typeface="+mn-lt"/>
                        <a:ea typeface="+mn-ea"/>
                        <a:cs typeface="+mn-cs"/>
                      </a:endParaRPr>
                    </a:p>
                  </a:txBody>
                  <a:tcPr/>
                </a:tc>
              </a:tr>
              <a:tr h="245205">
                <a:tc>
                  <a:txBody>
                    <a:bodyPr/>
                    <a:lstStyle/>
                    <a:p>
                      <a:r>
                        <a:rPr lang="en-US" sz="1050" dirty="0" smtClean="0"/>
                        <a:t>Obj1</a:t>
                      </a:r>
                      <a:endParaRPr lang="en-US" sz="1050" dirty="0"/>
                    </a:p>
                  </a:txBody>
                  <a:tcPr/>
                </a:tc>
                <a:tc>
                  <a:txBody>
                    <a:bodyPr/>
                    <a:lstStyle/>
                    <a:p>
                      <a:endParaRPr lang="en-US" sz="1050" dirty="0"/>
                    </a:p>
                  </a:txBody>
                  <a:tcPr>
                    <a:solidFill>
                      <a:schemeClr val="accent6">
                        <a:lumMod val="60000"/>
                        <a:lumOff val="40000"/>
                      </a:schemeClr>
                    </a:solidFill>
                  </a:tcPr>
                </a:tc>
                <a:tc>
                  <a:txBody>
                    <a:bodyPr/>
                    <a:lstStyle/>
                    <a:p>
                      <a:r>
                        <a:rPr lang="en-US" sz="1050" dirty="0" smtClean="0"/>
                        <a:t>✓</a:t>
                      </a:r>
                      <a:endParaRPr lang="en-US" sz="1050" dirty="0"/>
                    </a:p>
                  </a:txBody>
                  <a:tcPr>
                    <a:solidFill>
                      <a:srgbClr val="92D050"/>
                    </a:solidFill>
                  </a:tcPr>
                </a:tc>
                <a:tc>
                  <a:txBody>
                    <a:bodyPr/>
                    <a:lstStyle/>
                    <a:p>
                      <a:r>
                        <a:rPr lang="en-US" sz="1050" dirty="0" smtClean="0"/>
                        <a:t>✓</a:t>
                      </a:r>
                      <a:endParaRPr lang="en-US" sz="1050" dirty="0"/>
                    </a:p>
                  </a:txBody>
                  <a:tcPr>
                    <a:solidFill>
                      <a:srgbClr val="92D050"/>
                    </a:solidFill>
                  </a:tcPr>
                </a:tc>
                <a:tc>
                  <a:txBody>
                    <a:bodyPr/>
                    <a:lstStyle/>
                    <a:p>
                      <a:r>
                        <a:rPr lang="en-US" sz="1050" dirty="0" smtClean="0"/>
                        <a:t>✓</a:t>
                      </a:r>
                      <a:endParaRPr lang="en-US" sz="1050" dirty="0"/>
                    </a:p>
                  </a:txBody>
                  <a:tcPr>
                    <a:solidFill>
                      <a:srgbClr val="92D050"/>
                    </a:solidFill>
                  </a:tcPr>
                </a:tc>
              </a:tr>
              <a:tr h="245205">
                <a:tc>
                  <a:txBody>
                    <a:bodyPr/>
                    <a:lstStyle/>
                    <a:p>
                      <a:r>
                        <a:rPr lang="en-US" sz="1050" dirty="0" smtClean="0"/>
                        <a:t>Obj2</a:t>
                      </a:r>
                      <a:endParaRPr lang="en-US" sz="1050" dirty="0"/>
                    </a:p>
                  </a:txBody>
                  <a:tcPr/>
                </a:tc>
                <a:tc>
                  <a:txBody>
                    <a:bodyPr/>
                    <a:lstStyle/>
                    <a:p>
                      <a:endParaRPr lang="en-US" sz="1050" dirty="0"/>
                    </a:p>
                  </a:txBody>
                  <a:tcPr>
                    <a:solidFill>
                      <a:schemeClr val="accent6">
                        <a:lumMod val="60000"/>
                        <a:lumOff val="40000"/>
                      </a:schemeClr>
                    </a:solidFill>
                  </a:tcPr>
                </a:tc>
                <a:tc>
                  <a:txBody>
                    <a:bodyPr/>
                    <a:lstStyle/>
                    <a:p>
                      <a:endParaRPr lang="en-US" sz="105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t>✓</a:t>
                      </a:r>
                    </a:p>
                  </a:txBody>
                  <a:tcPr>
                    <a:solidFill>
                      <a:srgbClr val="92D050"/>
                    </a:solidFill>
                  </a:tcPr>
                </a:tc>
                <a:tc>
                  <a:txBody>
                    <a:bodyPr/>
                    <a:lstStyle/>
                    <a:p>
                      <a:r>
                        <a:rPr lang="en-US" sz="1050" dirty="0" smtClean="0"/>
                        <a:t>✓</a:t>
                      </a:r>
                      <a:endParaRPr lang="en-US" sz="1050" dirty="0"/>
                    </a:p>
                  </a:txBody>
                  <a:tcPr>
                    <a:solidFill>
                      <a:srgbClr val="92D050"/>
                    </a:solidFill>
                  </a:tcPr>
                </a:tc>
              </a:tr>
              <a:tr h="245205">
                <a:tc>
                  <a:txBody>
                    <a:bodyPr/>
                    <a:lstStyle/>
                    <a:p>
                      <a:r>
                        <a:rPr lang="en-US" sz="1050" dirty="0" smtClean="0"/>
                        <a:t>Obj3</a:t>
                      </a:r>
                      <a:endParaRPr lang="en-US" sz="1050" dirty="0"/>
                    </a:p>
                  </a:txBody>
                  <a:tcPr/>
                </a:tc>
                <a:tc>
                  <a:txBody>
                    <a:bodyPr/>
                    <a:lstStyle/>
                    <a:p>
                      <a:endParaRPr lang="en-US" sz="1050" dirty="0"/>
                    </a:p>
                  </a:txBody>
                  <a:tcPr>
                    <a:solidFill>
                      <a:schemeClr val="accent6">
                        <a:lumMod val="60000"/>
                        <a:lumOff val="40000"/>
                      </a:schemeClr>
                    </a:solidFill>
                  </a:tcPr>
                </a:tc>
                <a:tc>
                  <a:txBody>
                    <a:bodyPr/>
                    <a:lstStyle/>
                    <a:p>
                      <a:endParaRPr lang="en-US" sz="1050" dirty="0"/>
                    </a:p>
                  </a:txBody>
                  <a:tcPr>
                    <a:solidFill>
                      <a:srgbClr val="92D050"/>
                    </a:solidFill>
                  </a:tcPr>
                </a:tc>
                <a:tc>
                  <a:txBody>
                    <a:bodyPr/>
                    <a:lstStyle/>
                    <a:p>
                      <a:endParaRPr lang="en-US" sz="105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t>✓</a:t>
                      </a:r>
                    </a:p>
                  </a:txBody>
                  <a:tcPr>
                    <a:solidFill>
                      <a:srgbClr val="92D050"/>
                    </a:solidFill>
                  </a:tcPr>
                </a:tc>
              </a:tr>
              <a:tr h="245205">
                <a:tc>
                  <a:txBody>
                    <a:bodyPr/>
                    <a:lstStyle/>
                    <a:p>
                      <a:r>
                        <a:rPr lang="en-US" sz="1050" dirty="0" smtClean="0"/>
                        <a:t>Obj4</a:t>
                      </a:r>
                      <a:endParaRPr lang="en-US" sz="1050" dirty="0"/>
                    </a:p>
                  </a:txBody>
                  <a:tcPr/>
                </a:tc>
                <a:tc>
                  <a:txBody>
                    <a:bodyPr/>
                    <a:lstStyle/>
                    <a:p>
                      <a:endParaRPr lang="en-US" sz="1050" dirty="0"/>
                    </a:p>
                  </a:txBody>
                  <a:tcPr>
                    <a:solidFill>
                      <a:srgbClr val="FFC000"/>
                    </a:solidFill>
                  </a:tcPr>
                </a:tc>
                <a:tc>
                  <a:txBody>
                    <a:bodyPr/>
                    <a:lstStyle/>
                    <a:p>
                      <a:endParaRPr lang="en-US" sz="1050" dirty="0"/>
                    </a:p>
                  </a:txBody>
                  <a:tcPr>
                    <a:solidFill>
                      <a:srgbClr val="FFC000"/>
                    </a:solidFill>
                  </a:tcPr>
                </a:tc>
                <a:tc>
                  <a:txBody>
                    <a:bodyPr/>
                    <a:lstStyle/>
                    <a:p>
                      <a:endParaRPr lang="en-US" sz="1050" dirty="0"/>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t>✓</a:t>
                      </a:r>
                    </a:p>
                  </a:txBody>
                  <a:tcPr>
                    <a:solidFill>
                      <a:srgbClr val="92D050"/>
                    </a:solidFill>
                  </a:tcPr>
                </a:tc>
              </a:tr>
              <a:tr h="245205">
                <a:tc>
                  <a:txBody>
                    <a:bodyPr/>
                    <a:lstStyle/>
                    <a:p>
                      <a:r>
                        <a:rPr lang="en-US" sz="1050" dirty="0" smtClean="0"/>
                        <a:t>Obj4</a:t>
                      </a:r>
                      <a:endParaRPr lang="en-US" sz="1050" dirty="0"/>
                    </a:p>
                  </a:txBody>
                  <a:tcPr/>
                </a:tc>
                <a:tc>
                  <a:txBody>
                    <a:bodyPr/>
                    <a:lstStyle/>
                    <a:p>
                      <a:endParaRPr lang="en-US" sz="1050" dirty="0"/>
                    </a:p>
                  </a:txBody>
                  <a:tcPr>
                    <a:solidFill>
                      <a:srgbClr val="FFC000"/>
                    </a:solidFill>
                  </a:tcPr>
                </a:tc>
                <a:tc>
                  <a:txBody>
                    <a:bodyPr/>
                    <a:lstStyle/>
                    <a:p>
                      <a:endParaRPr lang="en-US" sz="1050" dirty="0"/>
                    </a:p>
                  </a:txBody>
                  <a:tcPr>
                    <a:solidFill>
                      <a:srgbClr val="FF0000"/>
                    </a:solidFill>
                  </a:tcPr>
                </a:tc>
                <a:tc>
                  <a:txBody>
                    <a:bodyPr/>
                    <a:lstStyle/>
                    <a:p>
                      <a:endParaRPr lang="en-US" sz="1050" dirty="0"/>
                    </a:p>
                  </a:txBody>
                  <a:tcPr>
                    <a:solidFill>
                      <a:srgbClr val="FF0000"/>
                    </a:solidFill>
                  </a:tcPr>
                </a:tc>
                <a:tc>
                  <a:txBody>
                    <a:bodyPr/>
                    <a:lstStyle/>
                    <a:p>
                      <a:endParaRPr lang="en-US" sz="1050" dirty="0"/>
                    </a:p>
                  </a:txBody>
                  <a:tcPr>
                    <a:solidFill>
                      <a:srgbClr val="FF0000"/>
                    </a:solidFill>
                  </a:tcPr>
                </a:tc>
              </a:tr>
            </a:tbl>
          </a:graphicData>
        </a:graphic>
      </p:graphicFrame>
      <p:graphicFrame>
        <p:nvGraphicFramePr>
          <p:cNvPr id="11" name="Chart 10"/>
          <p:cNvGraphicFramePr/>
          <p:nvPr>
            <p:extLst>
              <p:ext uri="{D42A27DB-BD31-4B8C-83A1-F6EECF244321}">
                <p14:modId xmlns:p14="http://schemas.microsoft.com/office/powerpoint/2010/main" val="1167190637"/>
              </p:ext>
            </p:extLst>
          </p:nvPr>
        </p:nvGraphicFramePr>
        <p:xfrm>
          <a:off x="702159" y="3573379"/>
          <a:ext cx="2353861" cy="191359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1039354" y="3531139"/>
            <a:ext cx="1896326" cy="338554"/>
          </a:xfrm>
          <a:prstGeom prst="rect">
            <a:avLst/>
          </a:prstGeom>
          <a:noFill/>
        </p:spPr>
        <p:txBody>
          <a:bodyPr wrap="square" rtlCol="0">
            <a:spAutoFit/>
          </a:bodyPr>
          <a:lstStyle/>
          <a:p>
            <a:pPr algn="ctr"/>
            <a:r>
              <a:rPr lang="en-US" smtClean="0"/>
              <a:t>Feature Burnup</a:t>
            </a:r>
            <a:endParaRPr lang="en-US"/>
          </a:p>
        </p:txBody>
      </p:sp>
    </p:spTree>
    <p:extLst>
      <p:ext uri="{BB962C8B-B14F-4D97-AF65-F5344CB8AC3E}">
        <p14:creationId xmlns:p14="http://schemas.microsoft.com/office/powerpoint/2010/main" val="4398940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2"/>
          <p:cNvSpPr>
            <a:spLocks noGrp="1"/>
          </p:cNvSpPr>
          <p:nvPr>
            <p:ph type="title"/>
          </p:nvPr>
        </p:nvSpPr>
        <p:spPr>
          <a:xfrm>
            <a:off x="427858" y="-244207"/>
            <a:ext cx="7494588" cy="1085850"/>
          </a:xfrm>
          <a:noFill/>
          <a:ln>
            <a:noFill/>
          </a:ln>
        </p:spPr>
        <p:txBody>
          <a:bodyPr vert="horz" wrap="square" lIns="91440" tIns="45720" rIns="91440" bIns="45720" numCol="1" anchor="ctr" anchorCtr="0" compatLnSpc="1">
            <a:prstTxWarp prst="textNoShape">
              <a:avLst/>
            </a:prstTxWarp>
          </a:bodyPr>
          <a:lstStyle/>
          <a:p>
            <a:r>
              <a:rPr lang="en-US" smtClean="0"/>
              <a:t>Separating </a:t>
            </a:r>
            <a:r>
              <a:rPr lang="en-US" dirty="0"/>
              <a:t>targets, forecasts and commitments</a:t>
            </a:r>
          </a:p>
        </p:txBody>
      </p:sp>
      <p:pic>
        <p:nvPicPr>
          <p:cNvPr id="4" name="Picture 3"/>
          <p:cNvPicPr>
            <a:picLocks noChangeAspect="1"/>
          </p:cNvPicPr>
          <p:nvPr/>
        </p:nvPicPr>
        <p:blipFill rotWithShape="1">
          <a:blip r:embed="rId3"/>
          <a:srcRect l="26630" t="25657" r="29115" b="25877"/>
          <a:stretch/>
        </p:blipFill>
        <p:spPr>
          <a:xfrm>
            <a:off x="3693498" y="2496309"/>
            <a:ext cx="1679879" cy="1670457"/>
          </a:xfrm>
          <a:prstGeom prst="rect">
            <a:avLst/>
          </a:prstGeom>
        </p:spPr>
      </p:pic>
      <p:pic>
        <p:nvPicPr>
          <p:cNvPr id="6" name="Picture 5"/>
          <p:cNvPicPr>
            <a:picLocks noChangeAspect="1"/>
          </p:cNvPicPr>
          <p:nvPr/>
        </p:nvPicPr>
        <p:blipFill>
          <a:blip r:embed="rId4"/>
          <a:stretch>
            <a:fillRect/>
          </a:stretch>
        </p:blipFill>
        <p:spPr>
          <a:xfrm>
            <a:off x="3882532" y="905340"/>
            <a:ext cx="1301811" cy="1182036"/>
          </a:xfrm>
          <a:prstGeom prst="rect">
            <a:avLst/>
          </a:prstGeom>
        </p:spPr>
      </p:pic>
      <p:sp>
        <p:nvSpPr>
          <p:cNvPr id="7" name="TextBox 6"/>
          <p:cNvSpPr txBox="1"/>
          <p:nvPr/>
        </p:nvSpPr>
        <p:spPr>
          <a:xfrm>
            <a:off x="771364" y="1277901"/>
            <a:ext cx="1711877" cy="523220"/>
          </a:xfrm>
          <a:prstGeom prst="rect">
            <a:avLst/>
          </a:prstGeom>
          <a:noFill/>
        </p:spPr>
        <p:txBody>
          <a:bodyPr wrap="square" rtlCol="0">
            <a:spAutoFit/>
          </a:bodyPr>
          <a:lstStyle/>
          <a:p>
            <a:r>
              <a:rPr lang="en-US" sz="2800" dirty="0"/>
              <a:t>Targets</a:t>
            </a:r>
          </a:p>
        </p:txBody>
      </p:sp>
      <p:sp>
        <p:nvSpPr>
          <p:cNvPr id="10" name="TextBox 9"/>
          <p:cNvSpPr txBox="1"/>
          <p:nvPr/>
        </p:nvSpPr>
        <p:spPr>
          <a:xfrm>
            <a:off x="719507" y="3113026"/>
            <a:ext cx="2435658" cy="523220"/>
          </a:xfrm>
          <a:prstGeom prst="rect">
            <a:avLst/>
          </a:prstGeom>
          <a:noFill/>
        </p:spPr>
        <p:txBody>
          <a:bodyPr wrap="square" rtlCol="0">
            <a:spAutoFit/>
          </a:bodyPr>
          <a:lstStyle/>
          <a:p>
            <a:r>
              <a:rPr lang="en-US" sz="2800" dirty="0"/>
              <a:t>Forecasts</a:t>
            </a:r>
          </a:p>
        </p:txBody>
      </p:sp>
      <p:sp>
        <p:nvSpPr>
          <p:cNvPr id="11" name="TextBox 10"/>
          <p:cNvSpPr txBox="1"/>
          <p:nvPr/>
        </p:nvSpPr>
        <p:spPr>
          <a:xfrm>
            <a:off x="731681" y="5116463"/>
            <a:ext cx="3559409" cy="523220"/>
          </a:xfrm>
          <a:prstGeom prst="rect">
            <a:avLst/>
          </a:prstGeom>
          <a:noFill/>
        </p:spPr>
        <p:txBody>
          <a:bodyPr wrap="square" rtlCol="0">
            <a:spAutoFit/>
          </a:bodyPr>
          <a:lstStyle/>
          <a:p>
            <a:r>
              <a:rPr lang="en-US" sz="2800" dirty="0"/>
              <a:t>Commitments</a:t>
            </a:r>
          </a:p>
        </p:txBody>
      </p:sp>
      <p:sp>
        <p:nvSpPr>
          <p:cNvPr id="9" name="Rectangle 8"/>
          <p:cNvSpPr/>
          <p:nvPr/>
        </p:nvSpPr>
        <p:spPr bwMode="auto">
          <a:xfrm>
            <a:off x="5645588" y="4694226"/>
            <a:ext cx="3571104" cy="1224947"/>
          </a:xfrm>
          <a:prstGeom prst="rect">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ctr" anchorCtr="0" compatLnSpc="1">
            <a:prstTxWarp prst="textNoShape">
              <a:avLst/>
            </a:prstTxWarp>
          </a:bodyPr>
          <a:lstStyle/>
          <a:p>
            <a:r>
              <a:rPr lang="en-US" sz="2000" dirty="0"/>
              <a:t>Time-boxed</a:t>
            </a:r>
          </a:p>
          <a:p>
            <a:r>
              <a:rPr lang="en-US" sz="2000" dirty="0"/>
              <a:t>Reflect targets &amp;  forecasts</a:t>
            </a:r>
          </a:p>
          <a:p>
            <a:r>
              <a:rPr lang="en-US" sz="2000" dirty="0"/>
              <a:t>Trend monitoring</a:t>
            </a:r>
          </a:p>
        </p:txBody>
      </p:sp>
      <p:sp>
        <p:nvSpPr>
          <p:cNvPr id="14" name="Rectangle 13"/>
          <p:cNvSpPr/>
          <p:nvPr/>
        </p:nvSpPr>
        <p:spPr bwMode="auto">
          <a:xfrm>
            <a:off x="5641754" y="2737473"/>
            <a:ext cx="3571104" cy="1224947"/>
          </a:xfrm>
          <a:prstGeom prst="rect">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ctr" anchorCtr="0" compatLnSpc="1">
            <a:prstTxWarp prst="textNoShape">
              <a:avLst/>
            </a:prstTxWarp>
          </a:bodyPr>
          <a:lstStyle/>
          <a:p>
            <a:r>
              <a:rPr lang="en-US" sz="2000" dirty="0"/>
              <a:t>Unbiased</a:t>
            </a:r>
          </a:p>
          <a:p>
            <a:r>
              <a:rPr lang="en-US" sz="2000" dirty="0"/>
              <a:t>Limited detail</a:t>
            </a:r>
          </a:p>
          <a:p>
            <a:r>
              <a:rPr lang="en-US" sz="2000" dirty="0"/>
              <a:t>Based on past performance</a:t>
            </a:r>
          </a:p>
        </p:txBody>
      </p:sp>
      <p:sp>
        <p:nvSpPr>
          <p:cNvPr id="15" name="Rectangle 14"/>
          <p:cNvSpPr/>
          <p:nvPr/>
        </p:nvSpPr>
        <p:spPr bwMode="auto">
          <a:xfrm>
            <a:off x="5637921" y="902348"/>
            <a:ext cx="3571104" cy="1224947"/>
          </a:xfrm>
          <a:prstGeom prst="rect">
            <a:avLst/>
          </a:prstGeom>
          <a:noFill/>
          <a:ln w="12700" cap="flat" cmpd="sng" algn="ctr">
            <a:solidFill>
              <a:schemeClr val="tx1"/>
            </a:solidFill>
            <a:prstDash val="solid"/>
            <a:round/>
            <a:headEnd type="none" w="med" len="med"/>
            <a:tailEnd type="none" w="med" len="med"/>
          </a:ln>
          <a:effectLst/>
        </p:spPr>
        <p:txBody>
          <a:bodyPr vert="horz" wrap="square" lIns="107950" tIns="53975" rIns="107950" bIns="53975" numCol="1" rtlCol="0" anchor="ctr" anchorCtr="0" compatLnSpc="1">
            <a:prstTxWarp prst="textNoShape">
              <a:avLst/>
            </a:prstTxWarp>
          </a:bodyPr>
          <a:lstStyle/>
          <a:p>
            <a:r>
              <a:rPr lang="en-US" sz="2000" dirty="0"/>
              <a:t>Aspirational</a:t>
            </a:r>
          </a:p>
          <a:p>
            <a:r>
              <a:rPr lang="en-US" sz="2000" dirty="0"/>
              <a:t>Relative</a:t>
            </a:r>
          </a:p>
          <a:p>
            <a:r>
              <a:rPr lang="en-US" sz="2000" dirty="0"/>
              <a:t>SMART</a:t>
            </a:r>
          </a:p>
        </p:txBody>
      </p:sp>
      <p:pic>
        <p:nvPicPr>
          <p:cNvPr id="2" name="Picture 1"/>
          <p:cNvPicPr>
            <a:picLocks noChangeAspect="1"/>
          </p:cNvPicPr>
          <p:nvPr/>
        </p:nvPicPr>
        <p:blipFill>
          <a:blip r:embed="rId5"/>
          <a:stretch>
            <a:fillRect/>
          </a:stretch>
        </p:blipFill>
        <p:spPr>
          <a:xfrm>
            <a:off x="3696114" y="4802909"/>
            <a:ext cx="1674647" cy="1358900"/>
          </a:xfrm>
          <a:prstGeom prst="rect">
            <a:avLst/>
          </a:prstGeom>
        </p:spPr>
      </p:pic>
    </p:spTree>
    <p:extLst>
      <p:ext uri="{BB962C8B-B14F-4D97-AF65-F5344CB8AC3E}">
        <p14:creationId xmlns:p14="http://schemas.microsoft.com/office/powerpoint/2010/main" val="1152003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591" y="60629"/>
            <a:ext cx="9689095" cy="619279"/>
          </a:xfrm>
        </p:spPr>
        <p:txBody>
          <a:bodyPr/>
          <a:lstStyle/>
          <a:p>
            <a:r>
              <a:rPr lang="en-US" sz="3200" b="0" dirty="0" smtClean="0">
                <a:solidFill>
                  <a:schemeClr val="bg1"/>
                </a:solidFill>
              </a:rPr>
              <a:t>Moving </a:t>
            </a:r>
            <a:r>
              <a:rPr lang="en-US" sz="3200" b="0" dirty="0">
                <a:solidFill>
                  <a:schemeClr val="bg1"/>
                </a:solidFill>
              </a:rPr>
              <a:t>to </a:t>
            </a:r>
            <a:r>
              <a:rPr lang="en-US" sz="3200" b="0" dirty="0" err="1">
                <a:solidFill>
                  <a:schemeClr val="bg1"/>
                </a:solidFill>
              </a:rPr>
              <a:t>SAFe</a:t>
            </a:r>
            <a:r>
              <a:rPr lang="en-US" sz="3200" b="0" baseline="30000" dirty="0">
                <a:solidFill>
                  <a:schemeClr val="bg1"/>
                </a:solidFill>
              </a:rPr>
              <a:t>®</a:t>
            </a:r>
            <a:r>
              <a:rPr lang="en-US" sz="3200" b="0" dirty="0">
                <a:solidFill>
                  <a:schemeClr val="bg1"/>
                </a:solidFill>
              </a:rPr>
              <a:t>: </a:t>
            </a:r>
            <a:r>
              <a:rPr lang="en-US" sz="3200" b="0" dirty="0" smtClean="0">
                <a:solidFill>
                  <a:schemeClr val="bg1"/>
                </a:solidFill>
              </a:rPr>
              <a:t>It’s a leadership challenge</a:t>
            </a:r>
            <a:endParaRPr lang="en-US" sz="3200" b="0" dirty="0">
              <a:solidFill>
                <a:schemeClr val="bg1"/>
              </a:solidFill>
            </a:endParaRPr>
          </a:p>
        </p:txBody>
      </p:sp>
      <p:graphicFrame>
        <p:nvGraphicFramePr>
          <p:cNvPr id="13" name="Content Placeholder 5"/>
          <p:cNvGraphicFramePr>
            <a:graphicFrameLocks/>
          </p:cNvGraphicFramePr>
          <p:nvPr>
            <p:custDataLst>
              <p:tags r:id="rId1"/>
            </p:custDataLst>
            <p:extLst>
              <p:ext uri="{D42A27DB-BD31-4B8C-83A1-F6EECF244321}">
                <p14:modId xmlns:p14="http://schemas.microsoft.com/office/powerpoint/2010/main" val="937356677"/>
              </p:ext>
            </p:extLst>
          </p:nvPr>
        </p:nvGraphicFramePr>
        <p:xfrm>
          <a:off x="628066" y="829184"/>
          <a:ext cx="8574088" cy="5339080"/>
        </p:xfrm>
        <a:graphic>
          <a:graphicData uri="http://schemas.openxmlformats.org/drawingml/2006/table">
            <a:tbl>
              <a:tblPr firstRow="1" bandRow="1">
                <a:effectLst>
                  <a:outerShdw blurRad="50800" dist="12700" dir="5400000" algn="t" rotWithShape="0">
                    <a:prstClr val="black">
                      <a:alpha val="40000"/>
                    </a:prstClr>
                  </a:outerShdw>
                </a:effectLst>
              </a:tblPr>
              <a:tblGrid>
                <a:gridCol w="480645"/>
                <a:gridCol w="3457545"/>
                <a:gridCol w="589176"/>
                <a:gridCol w="4046722"/>
              </a:tblGrid>
              <a:tr h="370840">
                <a:tc grid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algn="ctr" defTabSz="914400" rtl="0" eaLnBrk="1" latinLnBrk="0" hangingPunct="1">
                        <a:spcBef>
                          <a:spcPct val="20000"/>
                        </a:spcBef>
                        <a:buClr>
                          <a:schemeClr val="bg1"/>
                        </a:buClr>
                        <a:buSzPct val="100000"/>
                      </a:pPr>
                      <a:r>
                        <a:rPr lang="en-US" sz="2000" b="1" kern="0" dirty="0" smtClean="0">
                          <a:ln>
                            <a:solidFill>
                              <a:schemeClr val="bg1">
                                <a:alpha val="0"/>
                              </a:schemeClr>
                            </a:solidFill>
                          </a:ln>
                          <a:solidFill>
                            <a:schemeClr val="bg1"/>
                          </a:solidFill>
                          <a:effectLst/>
                          <a:latin typeface="+mn-lt"/>
                          <a:ea typeface="+mn-ea"/>
                          <a:cs typeface="+mn-cs"/>
                        </a:rPr>
                        <a:t>From a Traditional Approach</a:t>
                      </a:r>
                      <a:endParaRPr lang="en-US" sz="2000" b="1" kern="0" dirty="0">
                        <a:ln>
                          <a:solidFill>
                            <a:schemeClr val="bg1">
                              <a:alpha val="0"/>
                            </a:schemeClr>
                          </a:solidFill>
                        </a:ln>
                        <a:solidFill>
                          <a:schemeClr val="bg1"/>
                        </a:solidFill>
                        <a:effectLst/>
                        <a:latin typeface="+mn-lt"/>
                        <a:ea typeface="+mn-ea"/>
                        <a:cs typeface="+mn-cs"/>
                      </a:endParaRPr>
                    </a:p>
                  </a:txBody>
                  <a:tcPr marT="91440" marB="91440"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gradFill>
                      <a:gsLst>
                        <a:gs pos="0">
                          <a:srgbClr val="265899">
                            <a:lumMod val="75000"/>
                          </a:srgbClr>
                        </a:gs>
                        <a:gs pos="50000">
                          <a:srgbClr val="265899"/>
                        </a:gs>
                        <a:gs pos="100000">
                          <a:srgbClr val="265899"/>
                        </a:gs>
                      </a:gsLst>
                      <a:lin ang="16200000" scaled="1"/>
                    </a:gradFill>
                  </a:tcPr>
                </a:tc>
                <a:tc hMerge="1">
                  <a:txBody>
                    <a:bodyPr/>
                    <a:lstStyle/>
                    <a:p>
                      <a:endParaRPr lang="en-US" b="1" dirty="0">
                        <a:solidFill>
                          <a:schemeClr val="tx1"/>
                        </a:solid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b="1" dirty="0">
                        <a:solidFill>
                          <a:schemeClr val="tx1"/>
                        </a:solidFill>
                      </a:endParaRPr>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algn="ctr" defTabSz="914400" rtl="0" eaLnBrk="1" latinLnBrk="0" hangingPunct="1">
                        <a:spcBef>
                          <a:spcPct val="20000"/>
                        </a:spcBef>
                        <a:buClr>
                          <a:schemeClr val="bg1"/>
                        </a:buClr>
                        <a:buSzPct val="100000"/>
                      </a:pPr>
                      <a:r>
                        <a:rPr lang="en-US" sz="2000" b="1" kern="0" dirty="0" smtClean="0">
                          <a:ln>
                            <a:solidFill>
                              <a:schemeClr val="bg1">
                                <a:alpha val="0"/>
                              </a:schemeClr>
                            </a:solidFill>
                          </a:ln>
                          <a:solidFill>
                            <a:schemeClr val="bg1"/>
                          </a:solidFill>
                          <a:effectLst>
                            <a:outerShdw blurRad="38100" dist="38100" dir="2700000" algn="tl">
                              <a:srgbClr val="000000">
                                <a:alpha val="43137"/>
                              </a:srgbClr>
                            </a:outerShdw>
                          </a:effectLst>
                          <a:latin typeface="+mn-lt"/>
                          <a:ea typeface="+mn-ea"/>
                          <a:cs typeface="+mn-cs"/>
                        </a:rPr>
                        <a:t>To </a:t>
                      </a:r>
                      <a:r>
                        <a:rPr lang="en-US" sz="2000" b="1" kern="0" dirty="0" smtClean="0">
                          <a:ln>
                            <a:solidFill>
                              <a:schemeClr val="bg1">
                                <a:alpha val="0"/>
                              </a:schemeClr>
                            </a:solidFill>
                          </a:ln>
                          <a:solidFill>
                            <a:schemeClr val="bg1"/>
                          </a:solidFill>
                          <a:effectLst/>
                          <a:latin typeface="+mn-lt"/>
                          <a:ea typeface="+mn-ea"/>
                          <a:cs typeface="+mn-cs"/>
                        </a:rPr>
                        <a:t>a </a:t>
                      </a:r>
                      <a:r>
                        <a:rPr lang="en-US" sz="2000" b="1" kern="0" dirty="0" err="1" smtClean="0">
                          <a:ln>
                            <a:solidFill>
                              <a:schemeClr val="bg1">
                                <a:alpha val="0"/>
                              </a:schemeClr>
                            </a:solidFill>
                          </a:ln>
                          <a:solidFill>
                            <a:schemeClr val="bg1"/>
                          </a:solidFill>
                          <a:effectLst/>
                          <a:latin typeface="+mn-lt"/>
                          <a:ea typeface="+mn-ea"/>
                          <a:cs typeface="+mn-cs"/>
                        </a:rPr>
                        <a:t>SAFe</a:t>
                      </a:r>
                      <a:r>
                        <a:rPr lang="en-US" sz="2000" b="1" kern="0" dirty="0" smtClean="0">
                          <a:ln>
                            <a:solidFill>
                              <a:schemeClr val="bg1">
                                <a:alpha val="0"/>
                              </a:schemeClr>
                            </a:solidFill>
                          </a:ln>
                          <a:solidFill>
                            <a:schemeClr val="bg1"/>
                          </a:solidFill>
                          <a:effectLst/>
                          <a:latin typeface="+mn-lt"/>
                          <a:ea typeface="+mn-ea"/>
                          <a:cs typeface="+mn-cs"/>
                        </a:rPr>
                        <a:t> </a:t>
                      </a:r>
                      <a:r>
                        <a:rPr lang="en-US" sz="2000" b="1" kern="0" dirty="0" smtClean="0">
                          <a:ln>
                            <a:solidFill>
                              <a:schemeClr val="bg1">
                                <a:alpha val="0"/>
                              </a:schemeClr>
                            </a:solidFill>
                          </a:ln>
                          <a:solidFill>
                            <a:schemeClr val="bg1"/>
                          </a:solidFill>
                          <a:effectLst>
                            <a:outerShdw blurRad="38100" dist="38100" dir="2700000" algn="tl">
                              <a:srgbClr val="000000">
                                <a:alpha val="43137"/>
                              </a:srgbClr>
                            </a:outerShdw>
                          </a:effectLst>
                          <a:latin typeface="+mn-lt"/>
                          <a:ea typeface="+mn-ea"/>
                          <a:cs typeface="+mn-cs"/>
                        </a:rPr>
                        <a:t>Approach</a:t>
                      </a:r>
                      <a:endParaRPr lang="en-US" sz="2000" b="1" kern="0" dirty="0">
                        <a:ln>
                          <a:solidFill>
                            <a:schemeClr val="bg1">
                              <a:alpha val="0"/>
                            </a:schemeClr>
                          </a:solidFill>
                        </a:ln>
                        <a:solidFill>
                          <a:schemeClr val="bg1"/>
                        </a:solidFill>
                        <a:effectLst>
                          <a:outerShdw blurRad="38100" dist="38100" dir="2700000" algn="tl">
                            <a:srgbClr val="000000">
                              <a:alpha val="43137"/>
                            </a:srgbClr>
                          </a:outerShdw>
                        </a:effectLst>
                        <a:latin typeface="+mn-lt"/>
                        <a:ea typeface="+mn-ea"/>
                        <a:cs typeface="+mn-cs"/>
                      </a:endParaRPr>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gradFill>
                      <a:gsLst>
                        <a:gs pos="0">
                          <a:srgbClr val="265899">
                            <a:lumMod val="75000"/>
                          </a:srgbClr>
                        </a:gs>
                        <a:gs pos="50000">
                          <a:srgbClr val="265899"/>
                        </a:gs>
                        <a:gs pos="100000">
                          <a:srgbClr val="265899"/>
                        </a:gs>
                      </a:gsLst>
                      <a:lin ang="16200000" scaled="1"/>
                    </a:gradFill>
                  </a:tcPr>
                </a:tc>
              </a:tr>
              <a:tr h="37084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#1</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Centralized control</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r h="37084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#2</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Project</a:t>
                      </a:r>
                      <a:r>
                        <a:rPr lang="en-US" baseline="0" dirty="0" smtClean="0"/>
                        <a:t> overload</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smtClean="0"/>
                    </a:p>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r h="37084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#3</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Detailed project</a:t>
                      </a:r>
                      <a:r>
                        <a:rPr lang="en-US" baseline="0" dirty="0" smtClean="0"/>
                        <a:t> plans</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
                      </a:r>
                      <a:br>
                        <a:rPr lang="en-US" dirty="0" smtClean="0"/>
                      </a:br>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r h="37084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tabLst>
                          <a:tab pos="457200" algn="l"/>
                        </a:tabLst>
                      </a:pPr>
                      <a:r>
                        <a:rPr lang="en-US" dirty="0" smtClean="0"/>
                        <a:t>#4</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tabLst>
                          <a:tab pos="457200" algn="l"/>
                        </a:tabLst>
                      </a:pPr>
                      <a:r>
                        <a:rPr lang="en-US" dirty="0" smtClean="0"/>
                        <a:t>Centralized long-term planning</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
                      </a:r>
                      <a:br>
                        <a:rPr lang="en-US" dirty="0" smtClean="0"/>
                      </a:br>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r h="37084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#5</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Work Breakdown Structures w. man-day estimates</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r h="37084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#6</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Project-based funding and control</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r h="37084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a:t>
                      </a:r>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r>
                        <a:rPr lang="en-US" dirty="0" smtClean="0"/>
                        <a:t>Progress via waterfall milestones and sign-offs</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r>
                        <a:rPr lang="en-US" dirty="0" smtClean="0"/>
                        <a:t>Big up-front, fully detailed requirements and design</a:t>
                      </a:r>
                      <a:endParaRPr lang="en-US" dirty="0"/>
                    </a:p>
                  </a:txBody>
                  <a:tcPr anchor="ct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9525" cap="flat" cmpd="sng" algn="ctr">
                      <a:solidFill>
                        <a:srgbClr val="FFFFFF">
                          <a:lumMod val="75000"/>
                        </a:srgbClr>
                      </a:solidFill>
                      <a:prstDash val="solid"/>
                      <a:round/>
                      <a:headEnd type="none" w="med" len="med"/>
                      <a:tailEnd type="none" w="med" len="med"/>
                    </a:lnL>
                    <a:lnR w="9525" cap="flat" cmpd="sng" algn="ctr">
                      <a:solidFill>
                        <a:srgbClr val="FFFFFF">
                          <a:lumMod val="75000"/>
                        </a:srgbClr>
                      </a:solidFill>
                      <a:prstDash val="solid"/>
                      <a:round/>
                      <a:headEnd type="none" w="med" len="med"/>
                      <a:tailEnd type="none" w="med" len="med"/>
                    </a:lnR>
                    <a:lnT w="9525" cap="flat" cmpd="sng" algn="ctr">
                      <a:solidFill>
                        <a:srgbClr val="FFFFFF">
                          <a:lumMod val="75000"/>
                        </a:srgbClr>
                      </a:solidFill>
                      <a:prstDash val="solid"/>
                      <a:round/>
                      <a:headEnd type="none" w="med" len="med"/>
                      <a:tailEnd type="none" w="med" len="med"/>
                    </a:lnT>
                    <a:lnB w="952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bl>
          </a:graphicData>
        </a:graphic>
      </p:graphicFrame>
      <p:sp>
        <p:nvSpPr>
          <p:cNvPr id="19" name="Pentagon 18"/>
          <p:cNvSpPr/>
          <p:nvPr>
            <p:custDataLst>
              <p:tags r:id="rId2"/>
            </p:custDataLst>
          </p:nvPr>
        </p:nvSpPr>
        <p:spPr bwMode="auto">
          <a:xfrm>
            <a:off x="4655780" y="2233264"/>
            <a:ext cx="451067" cy="2575648"/>
          </a:xfrm>
          <a:prstGeom prst="homePlate">
            <a:avLst>
              <a:gd name="adj" fmla="val 201887"/>
            </a:avLst>
          </a:prstGeom>
          <a:solidFill>
            <a:srgbClr val="FFFFFF">
              <a:lumMod val="75000"/>
            </a:srgbClr>
          </a:solidFill>
          <a:ln w="28575">
            <a:noFill/>
            <a:miter lim="800000"/>
            <a:headEnd/>
            <a:tailEnd/>
          </a:ln>
        </p:spPr>
        <p:txBody>
          <a:bodyPr wrap="square" tIns="91440" bIns="91440" rtlCol="0" anchor="ctr" anchorCtr="0">
            <a:noAutofit/>
          </a:bodyPr>
          <a:lstStyle/>
          <a:p>
            <a:pPr eaLnBrk="0" fontAlgn="auto" hangingPunct="0">
              <a:spcBef>
                <a:spcPts val="100"/>
              </a:spcBef>
              <a:spcAft>
                <a:spcPts val="0"/>
              </a:spcAft>
              <a:tabLst>
                <a:tab pos="1485900" algn="l"/>
              </a:tabLst>
              <a:defRPr/>
            </a:pPr>
            <a:endParaRPr lang="en-US" sz="1800" b="0" kern="0" dirty="0">
              <a:solidFill>
                <a:sysClr val="windowText" lastClr="000000"/>
              </a:solidFill>
              <a:latin typeface="Arial Narrow" pitchFamily="34" charset="0"/>
            </a:endParaRPr>
          </a:p>
        </p:txBody>
      </p:sp>
      <p:sp>
        <p:nvSpPr>
          <p:cNvPr id="3" name="Rectangle 2"/>
          <p:cNvSpPr/>
          <p:nvPr/>
        </p:nvSpPr>
        <p:spPr>
          <a:xfrm>
            <a:off x="5338268" y="1339178"/>
            <a:ext cx="3571185" cy="369332"/>
          </a:xfrm>
          <a:prstGeom prst="rect">
            <a:avLst/>
          </a:prstGeom>
        </p:spPr>
        <p:txBody>
          <a:bodyPr wrap="none">
            <a:spAutoFit/>
          </a:bodyPr>
          <a:lstStyle/>
          <a:p>
            <a:r>
              <a:rPr lang="en-US" sz="1800" dirty="0"/>
              <a:t>Decentralized decision-making</a:t>
            </a:r>
          </a:p>
        </p:txBody>
      </p:sp>
      <p:sp>
        <p:nvSpPr>
          <p:cNvPr id="6" name="Rectangle 5"/>
          <p:cNvSpPr/>
          <p:nvPr/>
        </p:nvSpPr>
        <p:spPr>
          <a:xfrm>
            <a:off x="5334102" y="1711182"/>
            <a:ext cx="4572000" cy="646331"/>
          </a:xfrm>
          <a:prstGeom prst="rect">
            <a:avLst/>
          </a:prstGeom>
        </p:spPr>
        <p:txBody>
          <a:bodyPr>
            <a:spAutoFit/>
          </a:bodyPr>
          <a:lstStyle/>
          <a:p>
            <a:r>
              <a:rPr lang="en-US" sz="1800" dirty="0"/>
              <a:t>Capacity management and </a:t>
            </a:r>
            <a:br>
              <a:rPr lang="en-US" sz="1800" dirty="0"/>
            </a:br>
            <a:r>
              <a:rPr lang="en-US" sz="1800" dirty="0"/>
              <a:t>continuous flow</a:t>
            </a:r>
          </a:p>
        </p:txBody>
      </p:sp>
      <p:sp>
        <p:nvSpPr>
          <p:cNvPr id="9" name="Rectangle 8"/>
          <p:cNvSpPr/>
          <p:nvPr/>
        </p:nvSpPr>
        <p:spPr>
          <a:xfrm>
            <a:off x="5334102" y="2325492"/>
            <a:ext cx="4572000" cy="646331"/>
          </a:xfrm>
          <a:prstGeom prst="rect">
            <a:avLst/>
          </a:prstGeom>
        </p:spPr>
        <p:txBody>
          <a:bodyPr>
            <a:spAutoFit/>
          </a:bodyPr>
          <a:lstStyle/>
          <a:p>
            <a:r>
              <a:rPr lang="en-US" sz="1800" dirty="0"/>
              <a:t>Program boards, backlogs and </a:t>
            </a:r>
            <a:br>
              <a:rPr lang="en-US" sz="1800" dirty="0"/>
            </a:br>
            <a:r>
              <a:rPr lang="en-US" sz="1800" dirty="0"/>
              <a:t>team boards</a:t>
            </a:r>
          </a:p>
        </p:txBody>
      </p:sp>
      <p:sp>
        <p:nvSpPr>
          <p:cNvPr id="10" name="Rectangle 9"/>
          <p:cNvSpPr/>
          <p:nvPr/>
        </p:nvSpPr>
        <p:spPr>
          <a:xfrm>
            <a:off x="5320734" y="2966836"/>
            <a:ext cx="4572000" cy="646331"/>
          </a:xfrm>
          <a:prstGeom prst="rect">
            <a:avLst/>
          </a:prstGeom>
        </p:spPr>
        <p:txBody>
          <a:bodyPr>
            <a:spAutoFit/>
          </a:bodyPr>
          <a:lstStyle/>
          <a:p>
            <a:r>
              <a:rPr lang="en-US" sz="1800" dirty="0"/>
              <a:t>Decentralized, rolling-wave, </a:t>
            </a:r>
            <a:br>
              <a:rPr lang="en-US" sz="1800" dirty="0"/>
            </a:br>
            <a:r>
              <a:rPr lang="en-US" sz="1800" dirty="0" smtClean="0"/>
              <a:t>planning</a:t>
            </a:r>
            <a:endParaRPr lang="en-US" sz="1800" dirty="0"/>
          </a:p>
        </p:txBody>
      </p:sp>
      <p:sp>
        <p:nvSpPr>
          <p:cNvPr id="11" name="Rectangle 10"/>
          <p:cNvSpPr/>
          <p:nvPr/>
        </p:nvSpPr>
        <p:spPr>
          <a:xfrm>
            <a:off x="5293998" y="3607906"/>
            <a:ext cx="4572000" cy="646331"/>
          </a:xfrm>
          <a:prstGeom prst="rect">
            <a:avLst/>
          </a:prstGeom>
        </p:spPr>
        <p:txBody>
          <a:bodyPr>
            <a:spAutoFit/>
          </a:bodyPr>
          <a:lstStyle/>
          <a:p>
            <a:r>
              <a:rPr lang="en-US" sz="1800" dirty="0"/>
              <a:t>Content breakdown w. relative </a:t>
            </a:r>
            <a:br>
              <a:rPr lang="en-US" sz="1800" dirty="0"/>
            </a:br>
            <a:r>
              <a:rPr lang="en-US" sz="1800" dirty="0"/>
              <a:t>estimates</a:t>
            </a:r>
          </a:p>
        </p:txBody>
      </p:sp>
      <p:sp>
        <p:nvSpPr>
          <p:cNvPr id="12" name="Rectangle 11"/>
          <p:cNvSpPr/>
          <p:nvPr/>
        </p:nvSpPr>
        <p:spPr>
          <a:xfrm>
            <a:off x="5267262" y="4248952"/>
            <a:ext cx="4572000" cy="646331"/>
          </a:xfrm>
          <a:prstGeom prst="rect">
            <a:avLst/>
          </a:prstGeom>
        </p:spPr>
        <p:txBody>
          <a:bodyPr>
            <a:spAutoFit/>
          </a:bodyPr>
          <a:lstStyle/>
          <a:p>
            <a:r>
              <a:rPr lang="en-US" sz="1800" dirty="0"/>
              <a:t>Self-organizing, self-managing </a:t>
            </a:r>
            <a:br>
              <a:rPr lang="en-US" sz="1800" dirty="0"/>
            </a:br>
            <a:r>
              <a:rPr lang="en-US" sz="1800" dirty="0"/>
              <a:t>departments, programs and teams</a:t>
            </a:r>
          </a:p>
        </p:txBody>
      </p:sp>
      <p:sp>
        <p:nvSpPr>
          <p:cNvPr id="14" name="Rectangle 13"/>
          <p:cNvSpPr/>
          <p:nvPr/>
        </p:nvSpPr>
        <p:spPr>
          <a:xfrm>
            <a:off x="5267261" y="4897154"/>
            <a:ext cx="2646878" cy="646331"/>
          </a:xfrm>
          <a:prstGeom prst="rect">
            <a:avLst/>
          </a:prstGeom>
        </p:spPr>
        <p:txBody>
          <a:bodyPr wrap="none">
            <a:spAutoFit/>
          </a:bodyPr>
          <a:lstStyle/>
          <a:p>
            <a:r>
              <a:rPr lang="en-US" sz="1800" dirty="0"/>
              <a:t>Progress via working, </a:t>
            </a:r>
            <a:br>
              <a:rPr lang="en-US" sz="1800" dirty="0"/>
            </a:br>
            <a:r>
              <a:rPr lang="en-US" sz="1800" dirty="0"/>
              <a:t>tested systems</a:t>
            </a:r>
          </a:p>
        </p:txBody>
      </p:sp>
      <p:sp>
        <p:nvSpPr>
          <p:cNvPr id="15" name="Rectangle 14"/>
          <p:cNvSpPr/>
          <p:nvPr/>
        </p:nvSpPr>
        <p:spPr>
          <a:xfrm>
            <a:off x="5272700" y="5539414"/>
            <a:ext cx="3980577" cy="646331"/>
          </a:xfrm>
          <a:prstGeom prst="rect">
            <a:avLst/>
          </a:prstGeom>
        </p:spPr>
        <p:txBody>
          <a:bodyPr wrap="none">
            <a:spAutoFit/>
          </a:bodyPr>
          <a:lstStyle/>
          <a:p>
            <a:r>
              <a:rPr lang="en-US" sz="1800" dirty="0" smtClean="0"/>
              <a:t>Just-in-time, flow-based evolution </a:t>
            </a:r>
          </a:p>
          <a:p>
            <a:r>
              <a:rPr lang="en-US" sz="1800" dirty="0" smtClean="0"/>
              <a:t>of the system as a whole</a:t>
            </a:r>
            <a:endParaRPr lang="en-US" sz="1800" dirty="0"/>
          </a:p>
        </p:txBody>
      </p:sp>
    </p:spTree>
    <p:extLst>
      <p:ext uri="{BB962C8B-B14F-4D97-AF65-F5344CB8AC3E}">
        <p14:creationId xmlns:p14="http://schemas.microsoft.com/office/powerpoint/2010/main" val="17144173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8677" y="1950588"/>
            <a:ext cx="9130375" cy="1569660"/>
          </a:xfrm>
        </p:spPr>
        <p:txBody>
          <a:bodyPr/>
          <a:lstStyle/>
          <a:p>
            <a:pPr marL="0" indent="0" algn="ctr">
              <a:buNone/>
            </a:pPr>
            <a:r>
              <a:rPr lang="en-US" sz="9600" b="1" dirty="0" smtClean="0">
                <a:solidFill>
                  <a:schemeClr val="tx2">
                    <a:lumMod val="60000"/>
                    <a:lumOff val="40000"/>
                  </a:schemeClr>
                </a:solidFill>
              </a:rPr>
              <a:t>Thank You</a:t>
            </a:r>
            <a:endParaRPr lang="en-US" sz="9600" b="1" dirty="0">
              <a:solidFill>
                <a:schemeClr val="tx2">
                  <a:lumMod val="60000"/>
                  <a:lumOff val="40000"/>
                </a:schemeClr>
              </a:solidFill>
            </a:endParaRPr>
          </a:p>
        </p:txBody>
      </p:sp>
      <p:sp>
        <p:nvSpPr>
          <p:cNvPr id="4" name="TextBox 3"/>
          <p:cNvSpPr txBox="1"/>
          <p:nvPr/>
        </p:nvSpPr>
        <p:spPr>
          <a:xfrm>
            <a:off x="2188029" y="3918857"/>
            <a:ext cx="6057900" cy="584775"/>
          </a:xfrm>
          <a:prstGeom prst="rect">
            <a:avLst/>
          </a:prstGeom>
          <a:noFill/>
        </p:spPr>
        <p:txBody>
          <a:bodyPr wrap="square" rtlCol="0">
            <a:spAutoFit/>
          </a:bodyPr>
          <a:lstStyle/>
          <a:p>
            <a:pPr algn="ctr"/>
            <a:r>
              <a:rPr lang="en-US" dirty="0" smtClean="0"/>
              <a:t>Any further questions contact:</a:t>
            </a:r>
          </a:p>
          <a:p>
            <a:pPr algn="ctr"/>
            <a:r>
              <a:rPr lang="en-US" dirty="0" err="1" smtClean="0"/>
              <a:t>ispence@ivarjacobson.com</a:t>
            </a:r>
            <a:endParaRPr lang="en-US" dirty="0"/>
          </a:p>
        </p:txBody>
      </p:sp>
    </p:spTree>
    <p:extLst>
      <p:ext uri="{BB962C8B-B14F-4D97-AF65-F5344CB8AC3E}">
        <p14:creationId xmlns:p14="http://schemas.microsoft.com/office/powerpoint/2010/main" val="33802370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922735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implications</a:t>
            </a:r>
            <a:endParaRPr lang="en-US" dirty="0"/>
          </a:p>
        </p:txBody>
      </p:sp>
      <p:sp>
        <p:nvSpPr>
          <p:cNvPr id="3" name="Content Placeholder 2"/>
          <p:cNvSpPr>
            <a:spLocks noGrp="1"/>
          </p:cNvSpPr>
          <p:nvPr>
            <p:ph idx="1"/>
          </p:nvPr>
        </p:nvSpPr>
        <p:spPr/>
        <p:txBody>
          <a:bodyPr>
            <a:normAutofit lnSpcReduction="10000"/>
          </a:bodyPr>
          <a:lstStyle/>
          <a:p>
            <a:r>
              <a:rPr lang="en-US" dirty="0" err="1" smtClean="0"/>
              <a:t>SAFe</a:t>
            </a:r>
            <a:r>
              <a:rPr lang="en-US" dirty="0"/>
              <a:t>®</a:t>
            </a:r>
            <a:r>
              <a:rPr lang="en-US" dirty="0" smtClean="0"/>
              <a:t> is:</a:t>
            </a:r>
          </a:p>
          <a:p>
            <a:pPr lvl="1"/>
            <a:r>
              <a:rPr lang="en-US" dirty="0" smtClean="0"/>
              <a:t>Flow and cadence based.</a:t>
            </a:r>
          </a:p>
          <a:p>
            <a:pPr lvl="1"/>
            <a:r>
              <a:rPr lang="en-US" dirty="0" smtClean="0"/>
              <a:t>Continuously builds value and reduces risk.</a:t>
            </a:r>
          </a:p>
          <a:p>
            <a:r>
              <a:rPr lang="en-US" dirty="0" smtClean="0"/>
              <a:t>Consequently, </a:t>
            </a:r>
            <a:r>
              <a:rPr lang="en-US" dirty="0" err="1" smtClean="0"/>
              <a:t>SAFe</a:t>
            </a:r>
            <a:r>
              <a:rPr lang="en-US" dirty="0"/>
              <a:t>® </a:t>
            </a:r>
            <a:r>
              <a:rPr lang="en-US" dirty="0" smtClean="0"/>
              <a:t>doesn’t have:</a:t>
            </a:r>
          </a:p>
          <a:p>
            <a:pPr lvl="1"/>
            <a:r>
              <a:rPr lang="en-US" dirty="0"/>
              <a:t>Fixed product definition</a:t>
            </a:r>
          </a:p>
          <a:p>
            <a:pPr lvl="1"/>
            <a:r>
              <a:rPr lang="en-US" dirty="0"/>
              <a:t>Fixed requirements</a:t>
            </a:r>
          </a:p>
          <a:p>
            <a:pPr lvl="1"/>
            <a:r>
              <a:rPr lang="en-US" dirty="0" smtClean="0"/>
              <a:t>A definite work breakdown structure</a:t>
            </a:r>
          </a:p>
          <a:p>
            <a:r>
              <a:rPr lang="en-US" dirty="0" smtClean="0"/>
              <a:t>Instead it has:</a:t>
            </a:r>
          </a:p>
          <a:p>
            <a:pPr lvl="1"/>
            <a:r>
              <a:rPr lang="en-US" dirty="0" smtClean="0"/>
              <a:t>An evolving architectural runway.</a:t>
            </a:r>
          </a:p>
          <a:p>
            <a:pPr lvl="1"/>
            <a:r>
              <a:rPr lang="en-US" dirty="0" smtClean="0"/>
              <a:t>A working product demonstrated frequently.</a:t>
            </a:r>
          </a:p>
          <a:p>
            <a:pPr lvl="1"/>
            <a:r>
              <a:rPr lang="en-US" dirty="0" smtClean="0"/>
              <a:t>A building block of 5-10 person long-lived </a:t>
            </a:r>
            <a:r>
              <a:rPr lang="en-US" dirty="0"/>
              <a:t>teams</a:t>
            </a:r>
            <a:r>
              <a:rPr lang="en-US" dirty="0" smtClean="0"/>
              <a:t>.</a:t>
            </a:r>
          </a:p>
          <a:p>
            <a:pPr lvl="1"/>
            <a:r>
              <a:rPr lang="en-US" dirty="0" smtClean="0"/>
              <a:t>Up to a 4 level hierarchy to scale these teams</a:t>
            </a:r>
            <a:endParaRPr lang="en-US" dirty="0"/>
          </a:p>
          <a:p>
            <a:pPr lvl="1"/>
            <a:endParaRPr lang="en-US" dirty="0"/>
          </a:p>
        </p:txBody>
      </p:sp>
    </p:spTree>
    <p:extLst>
      <p:ext uri="{BB962C8B-B14F-4D97-AF65-F5344CB8AC3E}">
        <p14:creationId xmlns:p14="http://schemas.microsoft.com/office/powerpoint/2010/main" val="1326176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Agility has many benefits</a:t>
            </a:r>
            <a:endParaRPr lang="en-US" dirty="0"/>
          </a:p>
        </p:txBody>
      </p:sp>
      <p:sp>
        <p:nvSpPr>
          <p:cNvPr id="3" name="Content Placeholder 2"/>
          <p:cNvSpPr>
            <a:spLocks noGrp="1"/>
          </p:cNvSpPr>
          <p:nvPr>
            <p:ph idx="1"/>
          </p:nvPr>
        </p:nvSpPr>
        <p:spPr>
          <a:xfrm>
            <a:off x="842763" y="852408"/>
            <a:ext cx="8428038" cy="2677656"/>
          </a:xfrm>
        </p:spPr>
        <p:txBody>
          <a:bodyPr/>
          <a:lstStyle/>
          <a:p>
            <a:r>
              <a:rPr lang="en-US" dirty="0" smtClean="0"/>
              <a:t>Increased predictability</a:t>
            </a:r>
          </a:p>
          <a:p>
            <a:r>
              <a:rPr lang="en-US" dirty="0" smtClean="0"/>
              <a:t>Faster feedback</a:t>
            </a:r>
          </a:p>
          <a:p>
            <a:r>
              <a:rPr lang="en-US" dirty="0" smtClean="0"/>
              <a:t>Increased transparency</a:t>
            </a:r>
          </a:p>
          <a:p>
            <a:r>
              <a:rPr lang="en-US" dirty="0" smtClean="0"/>
              <a:t>Empowerment</a:t>
            </a:r>
          </a:p>
          <a:p>
            <a:r>
              <a:rPr lang="en-US" dirty="0" smtClean="0"/>
              <a:t>Reduced cycle times</a:t>
            </a:r>
          </a:p>
          <a:p>
            <a:r>
              <a:rPr lang="en-US" dirty="0" smtClean="0"/>
              <a:t>Increased probability of success</a:t>
            </a:r>
            <a:endParaRPr lang="en-US" dirty="0"/>
          </a:p>
        </p:txBody>
      </p:sp>
      <p:sp>
        <p:nvSpPr>
          <p:cNvPr id="4" name="Rectangle 3"/>
          <p:cNvSpPr/>
          <p:nvPr/>
        </p:nvSpPr>
        <p:spPr bwMode="auto">
          <a:xfrm>
            <a:off x="1376512" y="4015694"/>
            <a:ext cx="7225949" cy="463350"/>
          </a:xfrm>
          <a:prstGeom prst="rect">
            <a:avLst/>
          </a:prstGeom>
          <a:solidFill>
            <a:srgbClr val="EAA8B4">
              <a:alpha val="50000"/>
            </a:srgb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algn="ctr"/>
            <a:r>
              <a:rPr lang="en-US" dirty="0"/>
              <a:t>From big-bang delivery</a:t>
            </a:r>
          </a:p>
        </p:txBody>
      </p:sp>
      <p:grpSp>
        <p:nvGrpSpPr>
          <p:cNvPr id="10" name="Group 9"/>
          <p:cNvGrpSpPr/>
          <p:nvPr/>
        </p:nvGrpSpPr>
        <p:grpSpPr>
          <a:xfrm>
            <a:off x="1376505" y="4613258"/>
            <a:ext cx="7243113" cy="446188"/>
            <a:chOff x="978335" y="4407326"/>
            <a:chExt cx="7906351" cy="446188"/>
          </a:xfrm>
        </p:grpSpPr>
        <p:sp>
          <p:nvSpPr>
            <p:cNvPr id="6" name="Rectangle 5"/>
            <p:cNvSpPr/>
            <p:nvPr/>
          </p:nvSpPr>
          <p:spPr bwMode="auto">
            <a:xfrm>
              <a:off x="978335" y="4407326"/>
              <a:ext cx="1888015" cy="446188"/>
            </a:xfrm>
            <a:prstGeom prst="rect">
              <a:avLst/>
            </a:prstGeom>
            <a:solidFill>
              <a:srgbClr val="FFDF98">
                <a:alpha val="50000"/>
              </a:srgb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7" name="Rectangle 6"/>
            <p:cNvSpPr/>
            <p:nvPr/>
          </p:nvSpPr>
          <p:spPr bwMode="auto">
            <a:xfrm>
              <a:off x="2984447" y="4407326"/>
              <a:ext cx="1888015" cy="446188"/>
            </a:xfrm>
            <a:prstGeom prst="rect">
              <a:avLst/>
            </a:prstGeom>
            <a:solidFill>
              <a:srgbClr val="FFDF98">
                <a:alpha val="50000"/>
              </a:srgb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8" name="Rectangle 7"/>
            <p:cNvSpPr/>
            <p:nvPr/>
          </p:nvSpPr>
          <p:spPr bwMode="auto">
            <a:xfrm>
              <a:off x="4990559" y="4407326"/>
              <a:ext cx="1888015" cy="446188"/>
            </a:xfrm>
            <a:prstGeom prst="rect">
              <a:avLst/>
            </a:prstGeom>
            <a:solidFill>
              <a:srgbClr val="FFDF98">
                <a:alpha val="50000"/>
              </a:srgb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9" name="Rectangle 8"/>
            <p:cNvSpPr/>
            <p:nvPr/>
          </p:nvSpPr>
          <p:spPr bwMode="auto">
            <a:xfrm>
              <a:off x="6996671" y="4407326"/>
              <a:ext cx="1888015" cy="446188"/>
            </a:xfrm>
            <a:prstGeom prst="rect">
              <a:avLst/>
            </a:prstGeom>
            <a:solidFill>
              <a:srgbClr val="FFDF98">
                <a:alpha val="50000"/>
              </a:srgb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grpSp>
      <p:sp>
        <p:nvSpPr>
          <p:cNvPr id="11" name="TextBox 10"/>
          <p:cNvSpPr txBox="1"/>
          <p:nvPr/>
        </p:nvSpPr>
        <p:spPr>
          <a:xfrm>
            <a:off x="3404281" y="4670254"/>
            <a:ext cx="3257949" cy="338554"/>
          </a:xfrm>
          <a:prstGeom prst="rect">
            <a:avLst/>
          </a:prstGeom>
          <a:noFill/>
        </p:spPr>
        <p:txBody>
          <a:bodyPr wrap="square" rtlCol="0" anchor="ctr" anchorCtr="1">
            <a:spAutoFit/>
          </a:bodyPr>
          <a:lstStyle/>
          <a:p>
            <a:pPr algn="ctr"/>
            <a:r>
              <a:rPr lang="en-US" dirty="0"/>
              <a:t>To incremental delivery</a:t>
            </a:r>
          </a:p>
        </p:txBody>
      </p:sp>
      <p:sp>
        <p:nvSpPr>
          <p:cNvPr id="12" name="Rectangle 11"/>
          <p:cNvSpPr/>
          <p:nvPr/>
        </p:nvSpPr>
        <p:spPr bwMode="auto">
          <a:xfrm>
            <a:off x="1376504"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3" name="Rectangle 12"/>
          <p:cNvSpPr/>
          <p:nvPr/>
        </p:nvSpPr>
        <p:spPr bwMode="auto">
          <a:xfrm>
            <a:off x="1822075"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4" name="Rectangle 13"/>
          <p:cNvSpPr/>
          <p:nvPr/>
        </p:nvSpPr>
        <p:spPr bwMode="auto">
          <a:xfrm>
            <a:off x="2267648"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5" name="Rectangle 14"/>
          <p:cNvSpPr/>
          <p:nvPr/>
        </p:nvSpPr>
        <p:spPr bwMode="auto">
          <a:xfrm>
            <a:off x="2713220"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6" name="Rectangle 15"/>
          <p:cNvSpPr/>
          <p:nvPr/>
        </p:nvSpPr>
        <p:spPr bwMode="auto">
          <a:xfrm>
            <a:off x="3245301"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7" name="Rectangle 16"/>
          <p:cNvSpPr/>
          <p:nvPr/>
        </p:nvSpPr>
        <p:spPr bwMode="auto">
          <a:xfrm>
            <a:off x="3690873"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8" name="Rectangle 17"/>
          <p:cNvSpPr/>
          <p:nvPr/>
        </p:nvSpPr>
        <p:spPr bwMode="auto">
          <a:xfrm>
            <a:off x="4136445"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19" name="Rectangle 18"/>
          <p:cNvSpPr/>
          <p:nvPr/>
        </p:nvSpPr>
        <p:spPr bwMode="auto">
          <a:xfrm>
            <a:off x="4582017"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0" name="Rectangle 19"/>
          <p:cNvSpPr/>
          <p:nvPr/>
        </p:nvSpPr>
        <p:spPr bwMode="auto">
          <a:xfrm>
            <a:off x="5081852"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1" name="Rectangle 20"/>
          <p:cNvSpPr/>
          <p:nvPr/>
        </p:nvSpPr>
        <p:spPr bwMode="auto">
          <a:xfrm>
            <a:off x="5527424"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2" name="Rectangle 21"/>
          <p:cNvSpPr/>
          <p:nvPr/>
        </p:nvSpPr>
        <p:spPr bwMode="auto">
          <a:xfrm>
            <a:off x="5972996"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3" name="Rectangle 22"/>
          <p:cNvSpPr/>
          <p:nvPr/>
        </p:nvSpPr>
        <p:spPr bwMode="auto">
          <a:xfrm>
            <a:off x="6418568"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4" name="Rectangle 23"/>
          <p:cNvSpPr/>
          <p:nvPr/>
        </p:nvSpPr>
        <p:spPr bwMode="auto">
          <a:xfrm>
            <a:off x="6918404"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5" name="Rectangle 24"/>
          <p:cNvSpPr/>
          <p:nvPr/>
        </p:nvSpPr>
        <p:spPr bwMode="auto">
          <a:xfrm>
            <a:off x="7363976"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6" name="Rectangle 25"/>
          <p:cNvSpPr/>
          <p:nvPr/>
        </p:nvSpPr>
        <p:spPr bwMode="auto">
          <a:xfrm>
            <a:off x="7809548"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7" name="Rectangle 26"/>
          <p:cNvSpPr/>
          <p:nvPr/>
        </p:nvSpPr>
        <p:spPr bwMode="auto">
          <a:xfrm>
            <a:off x="8255120" y="5197789"/>
            <a:ext cx="377603" cy="429027"/>
          </a:xfrm>
          <a:prstGeom prst="rect">
            <a:avLst/>
          </a:prstGeom>
          <a:solidFill>
            <a:schemeClr val="accent6">
              <a:lumMod val="20000"/>
              <a:lumOff val="80000"/>
              <a:alpha val="5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
        <p:nvSpPr>
          <p:cNvPr id="28" name="TextBox 27"/>
          <p:cNvSpPr txBox="1"/>
          <p:nvPr/>
        </p:nvSpPr>
        <p:spPr>
          <a:xfrm>
            <a:off x="3264514" y="5240839"/>
            <a:ext cx="3501410" cy="338554"/>
          </a:xfrm>
          <a:prstGeom prst="rect">
            <a:avLst/>
          </a:prstGeom>
          <a:solidFill>
            <a:schemeClr val="accent6">
              <a:lumMod val="20000"/>
              <a:lumOff val="80000"/>
              <a:alpha val="50000"/>
            </a:schemeClr>
          </a:solidFill>
        </p:spPr>
        <p:txBody>
          <a:bodyPr wrap="square" rtlCol="0">
            <a:spAutoFit/>
          </a:bodyPr>
          <a:lstStyle/>
          <a:p>
            <a:pPr algn="ctr"/>
            <a:r>
              <a:rPr lang="en-US" dirty="0"/>
              <a:t>To continuous availability…</a:t>
            </a:r>
          </a:p>
        </p:txBody>
      </p:sp>
      <p:sp>
        <p:nvSpPr>
          <p:cNvPr id="29" name="TextBox 28"/>
          <p:cNvSpPr txBox="1"/>
          <p:nvPr/>
        </p:nvSpPr>
        <p:spPr>
          <a:xfrm>
            <a:off x="2680941" y="5697482"/>
            <a:ext cx="4651383" cy="343222"/>
          </a:xfrm>
          <a:prstGeom prst="rect">
            <a:avLst/>
          </a:prstGeom>
          <a:noFill/>
        </p:spPr>
        <p:txBody>
          <a:bodyPr wrap="square" rtlCol="0">
            <a:spAutoFit/>
          </a:bodyPr>
          <a:lstStyle/>
          <a:p>
            <a:pPr algn="ctr"/>
            <a:r>
              <a:rPr lang="en-US" dirty="0"/>
              <a:t>…with release on demand</a:t>
            </a:r>
          </a:p>
        </p:txBody>
      </p:sp>
      <p:sp>
        <p:nvSpPr>
          <p:cNvPr id="32" name="Freeform 31"/>
          <p:cNvSpPr/>
          <p:nvPr/>
        </p:nvSpPr>
        <p:spPr>
          <a:xfrm>
            <a:off x="1857091" y="5697509"/>
            <a:ext cx="373789" cy="480511"/>
          </a:xfrm>
          <a:custGeom>
            <a:avLst/>
            <a:gdLst>
              <a:gd name="connsiteX0" fmla="*/ 171638 w 202151"/>
              <a:gd name="connsiteY0" fmla="*/ 0 h 480511"/>
              <a:gd name="connsiteX1" fmla="*/ 188802 w 202151"/>
              <a:gd name="connsiteY1" fmla="*/ 394705 h 480511"/>
              <a:gd name="connsiteX2" fmla="*/ 0 w 202151"/>
              <a:gd name="connsiteY2" fmla="*/ 480511 h 480511"/>
            </a:gdLst>
            <a:ahLst/>
            <a:cxnLst>
              <a:cxn ang="0">
                <a:pos x="connsiteX0" y="connsiteY0"/>
              </a:cxn>
              <a:cxn ang="0">
                <a:pos x="connsiteX1" y="connsiteY1"/>
              </a:cxn>
              <a:cxn ang="0">
                <a:pos x="connsiteX2" y="connsiteY2"/>
              </a:cxn>
            </a:cxnLst>
            <a:rect l="l" t="t" r="r" b="b"/>
            <a:pathLst>
              <a:path w="202151" h="480511">
                <a:moveTo>
                  <a:pt x="171638" y="0"/>
                </a:moveTo>
                <a:cubicBezTo>
                  <a:pt x="194523" y="157310"/>
                  <a:pt x="217408" y="314620"/>
                  <a:pt x="188802" y="394705"/>
                </a:cubicBezTo>
                <a:cubicBezTo>
                  <a:pt x="160196" y="474790"/>
                  <a:pt x="0" y="480511"/>
                  <a:pt x="0" y="480511"/>
                </a:cubicBezTo>
              </a:path>
            </a:pathLst>
          </a:custGeom>
          <a:ln>
            <a:solidFill>
              <a:srgbClr val="FF5D5D"/>
            </a:solidFill>
            <a:tailEnd type="arrow"/>
          </a:ln>
        </p:spPr>
        <p:txBody>
          <a:bodyPr vert="horz" wrap="none" lIns="107950" tIns="53975" rIns="107950" bIns="53975" numCol="1" rtlCol="0" anchor="ctr" anchorCtr="0" compatLnSpc="1">
            <a:prstTxWarp prst="textNoShape">
              <a:avLst/>
            </a:prstTxWarp>
          </a:bodyPr>
          <a:lstStyle/>
          <a:p>
            <a:endParaRPr lang="en-US"/>
          </a:p>
        </p:txBody>
      </p:sp>
      <p:sp>
        <p:nvSpPr>
          <p:cNvPr id="33" name="Freeform 32"/>
          <p:cNvSpPr/>
          <p:nvPr/>
        </p:nvSpPr>
        <p:spPr>
          <a:xfrm flipH="1">
            <a:off x="3110039" y="5729782"/>
            <a:ext cx="274622" cy="480511"/>
          </a:xfrm>
          <a:custGeom>
            <a:avLst/>
            <a:gdLst>
              <a:gd name="connsiteX0" fmla="*/ 171638 w 202151"/>
              <a:gd name="connsiteY0" fmla="*/ 0 h 480511"/>
              <a:gd name="connsiteX1" fmla="*/ 188802 w 202151"/>
              <a:gd name="connsiteY1" fmla="*/ 394705 h 480511"/>
              <a:gd name="connsiteX2" fmla="*/ 0 w 202151"/>
              <a:gd name="connsiteY2" fmla="*/ 480511 h 480511"/>
            </a:gdLst>
            <a:ahLst/>
            <a:cxnLst>
              <a:cxn ang="0">
                <a:pos x="connsiteX0" y="connsiteY0"/>
              </a:cxn>
              <a:cxn ang="0">
                <a:pos x="connsiteX1" y="connsiteY1"/>
              </a:cxn>
              <a:cxn ang="0">
                <a:pos x="connsiteX2" y="connsiteY2"/>
              </a:cxn>
            </a:cxnLst>
            <a:rect l="l" t="t" r="r" b="b"/>
            <a:pathLst>
              <a:path w="202151" h="480511">
                <a:moveTo>
                  <a:pt x="171638" y="0"/>
                </a:moveTo>
                <a:cubicBezTo>
                  <a:pt x="194523" y="157310"/>
                  <a:pt x="217408" y="314620"/>
                  <a:pt x="188802" y="394705"/>
                </a:cubicBezTo>
                <a:cubicBezTo>
                  <a:pt x="160196" y="474790"/>
                  <a:pt x="0" y="480511"/>
                  <a:pt x="0" y="480511"/>
                </a:cubicBezTo>
              </a:path>
            </a:pathLst>
          </a:custGeom>
          <a:ln>
            <a:solidFill>
              <a:srgbClr val="FF5D5D"/>
            </a:solidFill>
            <a:tailEnd type="arrow"/>
          </a:ln>
        </p:spPr>
        <p:txBody>
          <a:bodyPr vert="horz" wrap="none" lIns="107950" tIns="53975" rIns="107950" bIns="53975" numCol="1" rtlCol="0" anchor="ctr" anchorCtr="0" compatLnSpc="1">
            <a:prstTxWarp prst="textNoShape">
              <a:avLst/>
            </a:prstTxWarp>
          </a:bodyPr>
          <a:lstStyle/>
          <a:p>
            <a:endParaRPr lang="en-US"/>
          </a:p>
        </p:txBody>
      </p:sp>
      <p:sp>
        <p:nvSpPr>
          <p:cNvPr id="34" name="Freeform 33"/>
          <p:cNvSpPr/>
          <p:nvPr/>
        </p:nvSpPr>
        <p:spPr>
          <a:xfrm flipH="1">
            <a:off x="6420575" y="5676249"/>
            <a:ext cx="274622" cy="480511"/>
          </a:xfrm>
          <a:custGeom>
            <a:avLst/>
            <a:gdLst>
              <a:gd name="connsiteX0" fmla="*/ 171638 w 202151"/>
              <a:gd name="connsiteY0" fmla="*/ 0 h 480511"/>
              <a:gd name="connsiteX1" fmla="*/ 188802 w 202151"/>
              <a:gd name="connsiteY1" fmla="*/ 394705 h 480511"/>
              <a:gd name="connsiteX2" fmla="*/ 0 w 202151"/>
              <a:gd name="connsiteY2" fmla="*/ 480511 h 480511"/>
            </a:gdLst>
            <a:ahLst/>
            <a:cxnLst>
              <a:cxn ang="0">
                <a:pos x="connsiteX0" y="connsiteY0"/>
              </a:cxn>
              <a:cxn ang="0">
                <a:pos x="connsiteX1" y="connsiteY1"/>
              </a:cxn>
              <a:cxn ang="0">
                <a:pos x="connsiteX2" y="connsiteY2"/>
              </a:cxn>
            </a:cxnLst>
            <a:rect l="l" t="t" r="r" b="b"/>
            <a:pathLst>
              <a:path w="202151" h="480511">
                <a:moveTo>
                  <a:pt x="171638" y="0"/>
                </a:moveTo>
                <a:cubicBezTo>
                  <a:pt x="194523" y="157310"/>
                  <a:pt x="217408" y="314620"/>
                  <a:pt x="188802" y="394705"/>
                </a:cubicBezTo>
                <a:cubicBezTo>
                  <a:pt x="160196" y="474790"/>
                  <a:pt x="0" y="480511"/>
                  <a:pt x="0" y="480511"/>
                </a:cubicBezTo>
              </a:path>
            </a:pathLst>
          </a:custGeom>
          <a:ln>
            <a:solidFill>
              <a:srgbClr val="FF5D5D"/>
            </a:solidFill>
            <a:tailEnd type="arrow"/>
          </a:ln>
        </p:spPr>
        <p:txBody>
          <a:bodyPr vert="horz" wrap="none" lIns="107950" tIns="53975" rIns="107950" bIns="53975" numCol="1" rtlCol="0" anchor="ctr" anchorCtr="0" compatLnSpc="1">
            <a:prstTxWarp prst="textNoShape">
              <a:avLst/>
            </a:prstTxWarp>
          </a:bodyPr>
          <a:lstStyle/>
          <a:p>
            <a:endParaRPr lang="en-US"/>
          </a:p>
        </p:txBody>
      </p:sp>
      <p:sp>
        <p:nvSpPr>
          <p:cNvPr id="35" name="Freeform 34"/>
          <p:cNvSpPr/>
          <p:nvPr/>
        </p:nvSpPr>
        <p:spPr>
          <a:xfrm flipH="1">
            <a:off x="8190527" y="5710572"/>
            <a:ext cx="240292" cy="480511"/>
          </a:xfrm>
          <a:custGeom>
            <a:avLst/>
            <a:gdLst>
              <a:gd name="connsiteX0" fmla="*/ 171638 w 202151"/>
              <a:gd name="connsiteY0" fmla="*/ 0 h 480511"/>
              <a:gd name="connsiteX1" fmla="*/ 188802 w 202151"/>
              <a:gd name="connsiteY1" fmla="*/ 394705 h 480511"/>
              <a:gd name="connsiteX2" fmla="*/ 0 w 202151"/>
              <a:gd name="connsiteY2" fmla="*/ 480511 h 480511"/>
            </a:gdLst>
            <a:ahLst/>
            <a:cxnLst>
              <a:cxn ang="0">
                <a:pos x="connsiteX0" y="connsiteY0"/>
              </a:cxn>
              <a:cxn ang="0">
                <a:pos x="connsiteX1" y="connsiteY1"/>
              </a:cxn>
              <a:cxn ang="0">
                <a:pos x="connsiteX2" y="connsiteY2"/>
              </a:cxn>
            </a:cxnLst>
            <a:rect l="l" t="t" r="r" b="b"/>
            <a:pathLst>
              <a:path w="202151" h="480511">
                <a:moveTo>
                  <a:pt x="171638" y="0"/>
                </a:moveTo>
                <a:cubicBezTo>
                  <a:pt x="194523" y="157310"/>
                  <a:pt x="217408" y="314620"/>
                  <a:pt x="188802" y="394705"/>
                </a:cubicBezTo>
                <a:cubicBezTo>
                  <a:pt x="160196" y="474790"/>
                  <a:pt x="0" y="480511"/>
                  <a:pt x="0" y="480511"/>
                </a:cubicBezTo>
              </a:path>
            </a:pathLst>
          </a:custGeom>
          <a:ln>
            <a:solidFill>
              <a:srgbClr val="FF5D5D"/>
            </a:solidFill>
            <a:tailEnd type="arrow"/>
          </a:ln>
        </p:spPr>
        <p:txBody>
          <a:bodyPr vert="horz" wrap="none" lIns="107950" tIns="53975" rIns="107950" bIns="53975" numCol="1" rtlCol="0" anchor="ctr" anchorCtr="0" compatLnSpc="1">
            <a:prstTxWarp prst="textNoShape">
              <a:avLst/>
            </a:prstTxWarp>
          </a:bodyPr>
          <a:lstStyle/>
          <a:p>
            <a:endParaRPr lang="en-US"/>
          </a:p>
        </p:txBody>
      </p:sp>
      <p:sp>
        <p:nvSpPr>
          <p:cNvPr id="36" name="Freeform 35"/>
          <p:cNvSpPr/>
          <p:nvPr/>
        </p:nvSpPr>
        <p:spPr>
          <a:xfrm>
            <a:off x="7126363" y="5661137"/>
            <a:ext cx="234406" cy="480511"/>
          </a:xfrm>
          <a:custGeom>
            <a:avLst/>
            <a:gdLst>
              <a:gd name="connsiteX0" fmla="*/ 171638 w 202151"/>
              <a:gd name="connsiteY0" fmla="*/ 0 h 480511"/>
              <a:gd name="connsiteX1" fmla="*/ 188802 w 202151"/>
              <a:gd name="connsiteY1" fmla="*/ 394705 h 480511"/>
              <a:gd name="connsiteX2" fmla="*/ 0 w 202151"/>
              <a:gd name="connsiteY2" fmla="*/ 480511 h 480511"/>
            </a:gdLst>
            <a:ahLst/>
            <a:cxnLst>
              <a:cxn ang="0">
                <a:pos x="connsiteX0" y="connsiteY0"/>
              </a:cxn>
              <a:cxn ang="0">
                <a:pos x="connsiteX1" y="connsiteY1"/>
              </a:cxn>
              <a:cxn ang="0">
                <a:pos x="connsiteX2" y="connsiteY2"/>
              </a:cxn>
            </a:cxnLst>
            <a:rect l="l" t="t" r="r" b="b"/>
            <a:pathLst>
              <a:path w="202151" h="480511">
                <a:moveTo>
                  <a:pt x="171638" y="0"/>
                </a:moveTo>
                <a:cubicBezTo>
                  <a:pt x="194523" y="157310"/>
                  <a:pt x="217408" y="314620"/>
                  <a:pt x="188802" y="394705"/>
                </a:cubicBezTo>
                <a:cubicBezTo>
                  <a:pt x="160196" y="474790"/>
                  <a:pt x="0" y="480511"/>
                  <a:pt x="0" y="480511"/>
                </a:cubicBezTo>
              </a:path>
            </a:pathLst>
          </a:custGeom>
          <a:ln>
            <a:solidFill>
              <a:srgbClr val="FF5D5D"/>
            </a:solidFill>
            <a:tailEnd type="arrow"/>
          </a:ln>
        </p:spPr>
        <p:txBody>
          <a:bodyPr vert="horz" wrap="none" lIns="107950" tIns="53975" rIns="107950" bIns="53975" numCol="1" rtlCol="0" anchor="ctr" anchorCtr="0" compatLnSpc="1">
            <a:prstTxWarp prst="textNoShape">
              <a:avLst/>
            </a:prstTxWarp>
          </a:bodyPr>
          <a:lstStyle/>
          <a:p>
            <a:endParaRPr lang="en-US"/>
          </a:p>
        </p:txBody>
      </p:sp>
      <p:sp>
        <p:nvSpPr>
          <p:cNvPr id="37" name="Freeform 36"/>
          <p:cNvSpPr/>
          <p:nvPr/>
        </p:nvSpPr>
        <p:spPr>
          <a:xfrm>
            <a:off x="4841475" y="5641927"/>
            <a:ext cx="234406" cy="480511"/>
          </a:xfrm>
          <a:custGeom>
            <a:avLst/>
            <a:gdLst>
              <a:gd name="connsiteX0" fmla="*/ 171638 w 202151"/>
              <a:gd name="connsiteY0" fmla="*/ 0 h 480511"/>
              <a:gd name="connsiteX1" fmla="*/ 188802 w 202151"/>
              <a:gd name="connsiteY1" fmla="*/ 394705 h 480511"/>
              <a:gd name="connsiteX2" fmla="*/ 0 w 202151"/>
              <a:gd name="connsiteY2" fmla="*/ 480511 h 480511"/>
            </a:gdLst>
            <a:ahLst/>
            <a:cxnLst>
              <a:cxn ang="0">
                <a:pos x="connsiteX0" y="connsiteY0"/>
              </a:cxn>
              <a:cxn ang="0">
                <a:pos x="connsiteX1" y="connsiteY1"/>
              </a:cxn>
              <a:cxn ang="0">
                <a:pos x="connsiteX2" y="connsiteY2"/>
              </a:cxn>
            </a:cxnLst>
            <a:rect l="l" t="t" r="r" b="b"/>
            <a:pathLst>
              <a:path w="202151" h="480511">
                <a:moveTo>
                  <a:pt x="171638" y="0"/>
                </a:moveTo>
                <a:cubicBezTo>
                  <a:pt x="194523" y="157310"/>
                  <a:pt x="217408" y="314620"/>
                  <a:pt x="188802" y="394705"/>
                </a:cubicBezTo>
                <a:cubicBezTo>
                  <a:pt x="160196" y="474790"/>
                  <a:pt x="0" y="480511"/>
                  <a:pt x="0" y="480511"/>
                </a:cubicBezTo>
              </a:path>
            </a:pathLst>
          </a:custGeom>
          <a:ln>
            <a:solidFill>
              <a:srgbClr val="FF5D5D"/>
            </a:solidFill>
            <a:tailEnd type="arrow"/>
          </a:ln>
        </p:spPr>
        <p:txBody>
          <a:bodyPr vert="horz" wrap="none" lIns="107950" tIns="53975" rIns="107950" bIns="53975" numCol="1" rtlCol="0" anchor="ctr" anchorCtr="0" compatLnSpc="1">
            <a:prstTxWarp prst="textNoShape">
              <a:avLst/>
            </a:prstTxWarp>
          </a:bodyPr>
          <a:lstStyle/>
          <a:p>
            <a:endParaRPr lang="en-US"/>
          </a:p>
        </p:txBody>
      </p:sp>
      <p:pic>
        <p:nvPicPr>
          <p:cNvPr id="38" name="Picture 2"/>
          <p:cNvPicPr>
            <a:picLocks noChangeArrowheads="1"/>
          </p:cNvPicPr>
          <p:nvPr/>
        </p:nvPicPr>
        <p:blipFill rotWithShape="1">
          <a:blip r:embed="rId3" cstate="print"/>
          <a:srcRect l="3512" t="15807" r="85951" b="66694"/>
          <a:stretch/>
        </p:blipFill>
        <p:spPr bwMode="auto">
          <a:xfrm>
            <a:off x="6362321" y="1252330"/>
            <a:ext cx="1080000" cy="1080000"/>
          </a:xfrm>
          <a:prstGeom prst="rect">
            <a:avLst/>
          </a:prstGeom>
          <a:noFill/>
          <a:ln w="9525">
            <a:noFill/>
            <a:miter lim="800000"/>
            <a:headEnd/>
            <a:tailEnd/>
          </a:ln>
          <a:effectLst/>
        </p:spPr>
      </p:pic>
      <p:pic>
        <p:nvPicPr>
          <p:cNvPr id="39" name="Picture 2"/>
          <p:cNvPicPr>
            <a:picLocks noChangeArrowheads="1"/>
          </p:cNvPicPr>
          <p:nvPr/>
        </p:nvPicPr>
        <p:blipFill rotWithShape="1">
          <a:blip r:embed="rId3" cstate="print"/>
          <a:srcRect l="4277" t="59941" r="85186" b="23403"/>
          <a:stretch/>
        </p:blipFill>
        <p:spPr bwMode="auto">
          <a:xfrm>
            <a:off x="6392185" y="2068404"/>
            <a:ext cx="1080000" cy="1072103"/>
          </a:xfrm>
          <a:prstGeom prst="rect">
            <a:avLst/>
          </a:prstGeom>
          <a:noFill/>
          <a:ln w="9525">
            <a:noFill/>
            <a:miter lim="800000"/>
            <a:headEnd/>
            <a:tailEnd/>
          </a:ln>
          <a:effectLst/>
        </p:spPr>
      </p:pic>
      <p:pic>
        <p:nvPicPr>
          <p:cNvPr id="40" name="Picture 2"/>
          <p:cNvPicPr>
            <a:picLocks noChangeArrowheads="1"/>
          </p:cNvPicPr>
          <p:nvPr/>
        </p:nvPicPr>
        <p:blipFill rotWithShape="1">
          <a:blip r:embed="rId3" cstate="print"/>
          <a:srcRect l="75050" t="16932" r="14777" b="65991"/>
          <a:stretch/>
        </p:blipFill>
        <p:spPr bwMode="auto">
          <a:xfrm>
            <a:off x="7776117" y="1282191"/>
            <a:ext cx="1080000" cy="1080000"/>
          </a:xfrm>
          <a:prstGeom prst="rect">
            <a:avLst/>
          </a:prstGeom>
          <a:noFill/>
          <a:ln w="9525">
            <a:noFill/>
            <a:miter lim="800000"/>
            <a:headEnd/>
            <a:tailEnd/>
          </a:ln>
          <a:effectLst/>
        </p:spPr>
      </p:pic>
      <p:pic>
        <p:nvPicPr>
          <p:cNvPr id="41" name="Picture 2"/>
          <p:cNvPicPr>
            <a:picLocks noChangeArrowheads="1"/>
          </p:cNvPicPr>
          <p:nvPr/>
        </p:nvPicPr>
        <p:blipFill rotWithShape="1">
          <a:blip r:embed="rId3" cstate="print"/>
          <a:srcRect l="75050" t="60152" r="15018" b="22348"/>
          <a:stretch/>
        </p:blipFill>
        <p:spPr bwMode="auto">
          <a:xfrm>
            <a:off x="7788817" y="2139232"/>
            <a:ext cx="1080000" cy="1080000"/>
          </a:xfrm>
          <a:prstGeom prst="rect">
            <a:avLst/>
          </a:prstGeom>
          <a:noFill/>
          <a:ln w="9525">
            <a:noFill/>
            <a:miter lim="800000"/>
            <a:headEnd/>
            <a:tailEnd/>
          </a:ln>
          <a:effectLst/>
        </p:spPr>
      </p:pic>
      <p:sp>
        <p:nvSpPr>
          <p:cNvPr id="42" name="TextBox 41"/>
          <p:cNvSpPr txBox="1"/>
          <p:nvPr/>
        </p:nvSpPr>
        <p:spPr>
          <a:xfrm>
            <a:off x="6439813" y="995343"/>
            <a:ext cx="1046990" cy="338554"/>
          </a:xfrm>
          <a:prstGeom prst="rect">
            <a:avLst/>
          </a:prstGeom>
          <a:noFill/>
        </p:spPr>
        <p:txBody>
          <a:bodyPr wrap="square" rtlCol="0">
            <a:spAutoFit/>
          </a:bodyPr>
          <a:lstStyle/>
          <a:p>
            <a:r>
              <a:rPr lang="en-US" dirty="0"/>
              <a:t>BETTER</a:t>
            </a:r>
          </a:p>
        </p:txBody>
      </p:sp>
      <p:sp>
        <p:nvSpPr>
          <p:cNvPr id="43" name="TextBox 42"/>
          <p:cNvSpPr txBox="1"/>
          <p:nvPr/>
        </p:nvSpPr>
        <p:spPr>
          <a:xfrm>
            <a:off x="7759367" y="993294"/>
            <a:ext cx="1046990" cy="338554"/>
          </a:xfrm>
          <a:prstGeom prst="rect">
            <a:avLst/>
          </a:prstGeom>
          <a:noFill/>
        </p:spPr>
        <p:txBody>
          <a:bodyPr wrap="square" rtlCol="0">
            <a:spAutoFit/>
          </a:bodyPr>
          <a:lstStyle/>
          <a:p>
            <a:r>
              <a:rPr lang="en-US" dirty="0"/>
              <a:t>FASTER</a:t>
            </a:r>
          </a:p>
        </p:txBody>
      </p:sp>
      <p:sp>
        <p:nvSpPr>
          <p:cNvPr id="44" name="TextBox 43"/>
          <p:cNvSpPr txBox="1"/>
          <p:nvPr/>
        </p:nvSpPr>
        <p:spPr>
          <a:xfrm>
            <a:off x="6336831" y="2983970"/>
            <a:ext cx="1199388" cy="338554"/>
          </a:xfrm>
          <a:prstGeom prst="rect">
            <a:avLst/>
          </a:prstGeom>
          <a:noFill/>
        </p:spPr>
        <p:txBody>
          <a:bodyPr wrap="square" rtlCol="0">
            <a:spAutoFit/>
          </a:bodyPr>
          <a:lstStyle/>
          <a:p>
            <a:r>
              <a:rPr lang="en-US" dirty="0"/>
              <a:t>CHEAPER</a:t>
            </a:r>
          </a:p>
        </p:txBody>
      </p:sp>
      <p:sp>
        <p:nvSpPr>
          <p:cNvPr id="45" name="TextBox 44"/>
          <p:cNvSpPr txBox="1"/>
          <p:nvPr/>
        </p:nvSpPr>
        <p:spPr>
          <a:xfrm>
            <a:off x="7791622" y="2992372"/>
            <a:ext cx="1342912" cy="338554"/>
          </a:xfrm>
          <a:prstGeom prst="rect">
            <a:avLst/>
          </a:prstGeom>
          <a:noFill/>
        </p:spPr>
        <p:txBody>
          <a:bodyPr wrap="square" rtlCol="0">
            <a:spAutoFit/>
          </a:bodyPr>
          <a:lstStyle/>
          <a:p>
            <a:r>
              <a:rPr lang="en-US" dirty="0"/>
              <a:t>HAPPIER</a:t>
            </a:r>
          </a:p>
        </p:txBody>
      </p:sp>
      <p:sp>
        <p:nvSpPr>
          <p:cNvPr id="46" name="Rounded Rectangle 45"/>
          <p:cNvSpPr/>
          <p:nvPr/>
        </p:nvSpPr>
        <p:spPr bwMode="auto">
          <a:xfrm>
            <a:off x="6062224" y="875215"/>
            <a:ext cx="3158135" cy="2557002"/>
          </a:xfrm>
          <a:prstGeom prst="roundRect">
            <a:avLst>
              <a:gd name="adj" fmla="val 9955"/>
            </a:avLst>
          </a:prstGeom>
          <a:no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endParaRPr lang="en-US"/>
          </a:p>
        </p:txBody>
      </p:sp>
    </p:spTree>
    <p:extLst>
      <p:ext uri="{BB962C8B-B14F-4D97-AF65-F5344CB8AC3E}">
        <p14:creationId xmlns:p14="http://schemas.microsoft.com/office/powerpoint/2010/main" val="20541372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implications</a:t>
            </a:r>
            <a:endParaRPr lang="en-US" dirty="0"/>
          </a:p>
        </p:txBody>
      </p:sp>
      <p:pic>
        <p:nvPicPr>
          <p:cNvPr id="5" name="Picture 4"/>
          <p:cNvPicPr>
            <a:picLocks noChangeAspect="1"/>
          </p:cNvPicPr>
          <p:nvPr/>
        </p:nvPicPr>
        <p:blipFill>
          <a:blip r:embed="rId3"/>
          <a:stretch>
            <a:fillRect/>
          </a:stretch>
        </p:blipFill>
        <p:spPr>
          <a:xfrm>
            <a:off x="1397000" y="1407150"/>
            <a:ext cx="6810600" cy="5107950"/>
          </a:xfrm>
          <a:prstGeom prst="rect">
            <a:avLst/>
          </a:prstGeom>
        </p:spPr>
      </p:pic>
    </p:spTree>
    <p:extLst>
      <p:ext uri="{BB962C8B-B14F-4D97-AF65-F5344CB8AC3E}">
        <p14:creationId xmlns:p14="http://schemas.microsoft.com/office/powerpoint/2010/main" val="972677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Waterfall versus Agile</a:t>
            </a:r>
            <a:endParaRPr lang="en-US" dirty="0"/>
          </a:p>
        </p:txBody>
      </p:sp>
      <p:pic>
        <p:nvPicPr>
          <p:cNvPr id="4" name="Picture 3"/>
          <p:cNvPicPr>
            <a:picLocks noChangeAspect="1"/>
          </p:cNvPicPr>
          <p:nvPr/>
        </p:nvPicPr>
        <p:blipFill>
          <a:blip r:embed="rId3"/>
          <a:stretch>
            <a:fillRect/>
          </a:stretch>
        </p:blipFill>
        <p:spPr>
          <a:xfrm>
            <a:off x="702423" y="716948"/>
            <a:ext cx="8177512" cy="5394540"/>
          </a:xfrm>
          <a:prstGeom prst="rect">
            <a:avLst/>
          </a:prstGeom>
        </p:spPr>
      </p:pic>
      <p:sp>
        <p:nvSpPr>
          <p:cNvPr id="5" name="Rectangle 4"/>
          <p:cNvSpPr/>
          <p:nvPr/>
        </p:nvSpPr>
        <p:spPr>
          <a:xfrm>
            <a:off x="444746" y="6173874"/>
            <a:ext cx="5473897" cy="338554"/>
          </a:xfrm>
          <a:prstGeom prst="rect">
            <a:avLst/>
          </a:prstGeom>
        </p:spPr>
        <p:txBody>
          <a:bodyPr wrap="square">
            <a:spAutoFit/>
          </a:bodyPr>
          <a:lstStyle/>
          <a:p>
            <a:r>
              <a:rPr lang="en-US" dirty="0"/>
              <a:t>https://</a:t>
            </a:r>
            <a:r>
              <a:rPr lang="en-US" dirty="0" err="1"/>
              <a:t>www.infoq.com</a:t>
            </a:r>
            <a:r>
              <a:rPr lang="en-US" dirty="0"/>
              <a:t>/articles/standish-chaos-2015</a:t>
            </a:r>
          </a:p>
        </p:txBody>
      </p:sp>
    </p:spTree>
    <p:extLst>
      <p:ext uri="{BB962C8B-B14F-4D97-AF65-F5344CB8AC3E}">
        <p14:creationId xmlns:p14="http://schemas.microsoft.com/office/powerpoint/2010/main" val="194442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Waterfall versus Agile</a:t>
            </a:r>
            <a:endParaRPr lang="en-US" dirty="0"/>
          </a:p>
        </p:txBody>
      </p:sp>
      <p:pic>
        <p:nvPicPr>
          <p:cNvPr id="4" name="Picture 3"/>
          <p:cNvPicPr>
            <a:picLocks noChangeAspect="1"/>
          </p:cNvPicPr>
          <p:nvPr/>
        </p:nvPicPr>
        <p:blipFill>
          <a:blip r:embed="rId3"/>
          <a:stretch>
            <a:fillRect/>
          </a:stretch>
        </p:blipFill>
        <p:spPr>
          <a:xfrm>
            <a:off x="702423" y="716948"/>
            <a:ext cx="8177512" cy="5394540"/>
          </a:xfrm>
          <a:prstGeom prst="rect">
            <a:avLst/>
          </a:prstGeom>
        </p:spPr>
      </p:pic>
      <p:sp>
        <p:nvSpPr>
          <p:cNvPr id="5" name="Rectangle 4"/>
          <p:cNvSpPr/>
          <p:nvPr/>
        </p:nvSpPr>
        <p:spPr>
          <a:xfrm>
            <a:off x="444743" y="6173874"/>
            <a:ext cx="5473897" cy="338554"/>
          </a:xfrm>
          <a:prstGeom prst="rect">
            <a:avLst/>
          </a:prstGeom>
        </p:spPr>
        <p:txBody>
          <a:bodyPr wrap="square">
            <a:spAutoFit/>
          </a:bodyPr>
          <a:lstStyle/>
          <a:p>
            <a:r>
              <a:rPr lang="en-US" dirty="0"/>
              <a:t>https://</a:t>
            </a:r>
            <a:r>
              <a:rPr lang="en-US" dirty="0" err="1"/>
              <a:t>www.infoq.com</a:t>
            </a:r>
            <a:r>
              <a:rPr lang="en-US" dirty="0"/>
              <a:t>/articles/standish-chaos-2015</a:t>
            </a:r>
          </a:p>
        </p:txBody>
      </p:sp>
      <p:sp>
        <p:nvSpPr>
          <p:cNvPr id="6" name="Content Placeholder 2"/>
          <p:cNvSpPr txBox="1">
            <a:spLocks/>
          </p:cNvSpPr>
          <p:nvPr/>
        </p:nvSpPr>
        <p:spPr bwMode="auto">
          <a:xfrm rot="20486491">
            <a:off x="680799" y="2753195"/>
            <a:ext cx="8428038" cy="1370890"/>
          </a:xfrm>
          <a:prstGeom prst="rect">
            <a:avLst/>
          </a:prstGeom>
          <a:solidFill>
            <a:schemeClr val="accent6">
              <a:lumMod val="20000"/>
              <a:lumOff val="80000"/>
            </a:schemeClr>
          </a:solidFill>
          <a:ln w="9525">
            <a:noFill/>
            <a:miter lim="800000"/>
            <a:headEnd/>
            <a:tailEnd/>
          </a:ln>
        </p:spPr>
        <p:txBody>
          <a:bodyPr vert="horz" wrap="square" lIns="180000" tIns="93600" rIns="180000" bIns="9360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rgbClr val="6A6A6A"/>
                </a:solidFill>
                <a:latin typeface="+mn-lt"/>
              </a:defRPr>
            </a:lvl2pPr>
            <a:lvl3pPr marL="1143000" indent="-228600" algn="l" rtl="0" eaLnBrk="0" fontAlgn="base" hangingPunct="0">
              <a:spcBef>
                <a:spcPct val="20000"/>
              </a:spcBef>
              <a:spcAft>
                <a:spcPct val="0"/>
              </a:spcAft>
              <a:buChar char="•"/>
              <a:defRPr sz="2000">
                <a:solidFill>
                  <a:srgbClr val="6A6A6A"/>
                </a:solidFill>
                <a:latin typeface="+mn-lt"/>
              </a:defRPr>
            </a:lvl3pPr>
            <a:lvl4pPr marL="1600200" indent="-228600" algn="l" rtl="0" eaLnBrk="0" fontAlgn="base" hangingPunct="0">
              <a:spcBef>
                <a:spcPct val="20000"/>
              </a:spcBef>
              <a:spcAft>
                <a:spcPct val="0"/>
              </a:spcAft>
              <a:buChar char="–"/>
              <a:defRPr sz="2000">
                <a:solidFill>
                  <a:srgbClr val="6A6A6A"/>
                </a:solidFill>
                <a:latin typeface="+mn-lt"/>
              </a:defRPr>
            </a:lvl4pPr>
            <a:lvl5pPr marL="2057400" indent="-228600" algn="l" rtl="0" eaLnBrk="0" fontAlgn="base" hangingPunct="0">
              <a:spcBef>
                <a:spcPct val="20000"/>
              </a:spcBef>
              <a:spcAft>
                <a:spcPct val="0"/>
              </a:spcAft>
              <a:buChar char="»"/>
              <a:defRPr sz="2000">
                <a:solidFill>
                  <a:srgbClr val="6A6A6A"/>
                </a:solidFill>
                <a:latin typeface="+mn-lt"/>
              </a:defRPr>
            </a:lvl5pPr>
            <a:lvl6pPr marL="2514600" indent="-228600" algn="l" rtl="0" fontAlgn="base">
              <a:spcBef>
                <a:spcPct val="20000"/>
              </a:spcBef>
              <a:spcAft>
                <a:spcPct val="0"/>
              </a:spcAft>
              <a:buChar char="»"/>
              <a:defRPr>
                <a:solidFill>
                  <a:srgbClr val="6A6A6A"/>
                </a:solidFill>
                <a:latin typeface="+mn-lt"/>
              </a:defRPr>
            </a:lvl6pPr>
            <a:lvl7pPr marL="2971800" indent="-228600" algn="l" rtl="0" fontAlgn="base">
              <a:spcBef>
                <a:spcPct val="20000"/>
              </a:spcBef>
              <a:spcAft>
                <a:spcPct val="0"/>
              </a:spcAft>
              <a:buChar char="»"/>
              <a:defRPr>
                <a:solidFill>
                  <a:srgbClr val="6A6A6A"/>
                </a:solidFill>
                <a:latin typeface="+mn-lt"/>
              </a:defRPr>
            </a:lvl7pPr>
            <a:lvl8pPr marL="3429000" indent="-228600" algn="l" rtl="0" fontAlgn="base">
              <a:spcBef>
                <a:spcPct val="20000"/>
              </a:spcBef>
              <a:spcAft>
                <a:spcPct val="0"/>
              </a:spcAft>
              <a:buChar char="»"/>
              <a:defRPr>
                <a:solidFill>
                  <a:srgbClr val="6A6A6A"/>
                </a:solidFill>
                <a:latin typeface="+mn-lt"/>
              </a:defRPr>
            </a:lvl8pPr>
            <a:lvl9pPr marL="3886200" indent="-228600" algn="l" rtl="0" fontAlgn="base">
              <a:spcBef>
                <a:spcPct val="20000"/>
              </a:spcBef>
              <a:spcAft>
                <a:spcPct val="0"/>
              </a:spcAft>
              <a:buChar char="»"/>
              <a:defRPr>
                <a:solidFill>
                  <a:srgbClr val="6A6A6A"/>
                </a:solidFill>
                <a:latin typeface="+mn-lt"/>
              </a:defRPr>
            </a:lvl9pPr>
          </a:lstStyle>
          <a:p>
            <a:pPr marL="0" indent="0">
              <a:buNone/>
            </a:pPr>
            <a:r>
              <a:rPr lang="en-US" b="0" dirty="0" smtClean="0"/>
              <a:t>“</a:t>
            </a:r>
            <a:r>
              <a:rPr lang="en-US" b="0" dirty="0"/>
              <a:t>The overall results clearly show that waterfall projects do not scale well, while agile projects scale much better.”</a:t>
            </a:r>
            <a:r>
              <a:rPr lang="en-GB" b="0" dirty="0"/>
              <a:t> </a:t>
            </a:r>
          </a:p>
          <a:p>
            <a:pPr marL="0" indent="0" algn="r">
              <a:buNone/>
            </a:pPr>
            <a:r>
              <a:rPr lang="en-GB" i="1" dirty="0"/>
              <a:t>Standish Chaos Report 2015</a:t>
            </a:r>
            <a:endParaRPr lang="en-US" i="1" dirty="0"/>
          </a:p>
        </p:txBody>
      </p:sp>
    </p:spTree>
    <p:extLst>
      <p:ext uri="{BB962C8B-B14F-4D97-AF65-F5344CB8AC3E}">
        <p14:creationId xmlns:p14="http://schemas.microsoft.com/office/powerpoint/2010/main" val="1167318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35202" y="1395517"/>
            <a:ext cx="6036898" cy="470392"/>
          </a:xfrm>
          <a:prstGeom prst="roundRect">
            <a:avLst/>
          </a:prstGeom>
          <a:solidFill>
            <a:schemeClr val="tx2">
              <a:lumMod val="20000"/>
              <a:lumOff val="80000"/>
            </a:schemeClr>
          </a:solidFill>
          <a:ln w="12700" cap="flat" cmpd="sng" algn="ctr">
            <a:solidFill>
              <a:schemeClr val="tx1"/>
            </a:solidFill>
            <a:prstDash val="solid"/>
            <a:round/>
            <a:headEnd type="none" w="med" len="med"/>
            <a:tailEnd type="none" w="med" len="med"/>
          </a:ln>
          <a:effectLst/>
        </p:spPr>
        <p:txBody>
          <a:bodyPr vert="horz" wrap="none" lIns="107950" tIns="53975" rIns="107950" bIns="53975"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388677" y="938213"/>
            <a:ext cx="9130375" cy="4007251"/>
          </a:xfrm>
        </p:spPr>
        <p:txBody>
          <a:bodyPr/>
          <a:lstStyle/>
          <a:p>
            <a:r>
              <a:rPr lang="en-US" dirty="0"/>
              <a:t>Why Agile?</a:t>
            </a:r>
          </a:p>
          <a:p>
            <a:r>
              <a:rPr lang="en-US" dirty="0"/>
              <a:t>Why </a:t>
            </a:r>
            <a:r>
              <a:rPr lang="en-US" dirty="0" err="1" smtClean="0"/>
              <a:t>SAFe</a:t>
            </a:r>
            <a:r>
              <a:rPr lang="en-US" altLang="ko-KR" baseline="30000" dirty="0">
                <a:ea typeface="Gulim" pitchFamily="34" charset="-127"/>
              </a:rPr>
              <a:t> ®</a:t>
            </a:r>
            <a:r>
              <a:rPr lang="en-US" dirty="0" smtClean="0"/>
              <a:t>?</a:t>
            </a:r>
            <a:endParaRPr lang="en-US" dirty="0"/>
          </a:p>
          <a:p>
            <a:r>
              <a:rPr lang="en-US" dirty="0" smtClean="0"/>
              <a:t>Coordinating </a:t>
            </a:r>
            <a:r>
              <a:rPr lang="en-US" dirty="0"/>
              <a:t>Large Solutions</a:t>
            </a:r>
          </a:p>
          <a:p>
            <a:r>
              <a:rPr lang="en-US" dirty="0"/>
              <a:t>Q &amp; A</a:t>
            </a:r>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4102441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5205" y="92514"/>
            <a:ext cx="6949440" cy="402336"/>
          </a:xfrm>
        </p:spPr>
        <p:txBody>
          <a:bodyPr/>
          <a:lstStyle/>
          <a:p>
            <a:r>
              <a:rPr lang="en-US" sz="2800" b="0" dirty="0">
                <a:solidFill>
                  <a:schemeClr val="bg1"/>
                </a:solidFill>
              </a:rPr>
              <a:t>The Scaled Agile </a:t>
            </a:r>
            <a:r>
              <a:rPr lang="en-US" sz="2800" b="0" dirty="0" smtClean="0">
                <a:solidFill>
                  <a:schemeClr val="bg1"/>
                </a:solidFill>
              </a:rPr>
              <a:t>Framework</a:t>
            </a:r>
            <a:r>
              <a:rPr lang="en-US" altLang="en-US" sz="3200" b="0" dirty="0">
                <a:solidFill>
                  <a:schemeClr val="bg1"/>
                </a:solidFill>
              </a:rPr>
              <a:t> </a:t>
            </a:r>
            <a:r>
              <a:rPr lang="en-US" sz="2800" b="0" dirty="0" smtClean="0">
                <a:solidFill>
                  <a:schemeClr val="bg1"/>
                </a:solidFill>
              </a:rPr>
              <a:t>(</a:t>
            </a:r>
            <a:r>
              <a:rPr lang="en-US" sz="2800" b="0" dirty="0" err="1">
                <a:solidFill>
                  <a:schemeClr val="bg1"/>
                </a:solidFill>
              </a:rPr>
              <a:t>SAFe</a:t>
            </a:r>
            <a:r>
              <a:rPr lang="en-US" sz="2800" b="0" baseline="30000" dirty="0">
                <a:solidFill>
                  <a:schemeClr val="bg1"/>
                </a:solidFill>
              </a:rPr>
              <a:t>®</a:t>
            </a:r>
            <a:r>
              <a:rPr lang="en-US" sz="2800" b="0" dirty="0">
                <a:solidFill>
                  <a:schemeClr val="bg1"/>
                </a:solidFill>
              </a:rPr>
              <a:t>)</a:t>
            </a:r>
          </a:p>
        </p:txBody>
      </p:sp>
      <p:sp>
        <p:nvSpPr>
          <p:cNvPr id="6" name="Content Placeholder 5"/>
          <p:cNvSpPr>
            <a:spLocks noGrp="1"/>
          </p:cNvSpPr>
          <p:nvPr>
            <p:ph idx="13"/>
          </p:nvPr>
        </p:nvSpPr>
        <p:spPr>
          <a:xfrm>
            <a:off x="0" y="633062"/>
            <a:ext cx="9906000" cy="914400"/>
          </a:xfrm>
        </p:spPr>
        <p:txBody>
          <a:bodyPr/>
          <a:lstStyle/>
          <a:p>
            <a:r>
              <a:rPr lang="en-US" dirty="0" err="1"/>
              <a:t>SAFe</a:t>
            </a:r>
            <a:r>
              <a:rPr lang="en-US" dirty="0"/>
              <a:t>® is a freely revealed knowledge base </a:t>
            </a:r>
            <a:br>
              <a:rPr lang="en-US" dirty="0"/>
            </a:br>
            <a:r>
              <a:rPr lang="en-US" dirty="0"/>
              <a:t>of integrated, proven patterns for enterprise Lean-Agile development.</a:t>
            </a:r>
          </a:p>
        </p:txBody>
      </p:sp>
      <p:sp>
        <p:nvSpPr>
          <p:cNvPr id="9" name="Rounded Rectangle 8"/>
          <p:cNvSpPr/>
          <p:nvPr/>
        </p:nvSpPr>
        <p:spPr bwMode="auto">
          <a:xfrm>
            <a:off x="6399932" y="1715635"/>
            <a:ext cx="3049513" cy="3977130"/>
          </a:xfrm>
          <a:prstGeom prst="roundRect">
            <a:avLst>
              <a:gd name="adj" fmla="val 3906"/>
            </a:avLst>
          </a:prstGeom>
          <a:noFill/>
          <a:ln w="9525" cap="flat" cmpd="sng" algn="ctr">
            <a:noFill/>
            <a:prstDash val="solid"/>
            <a:round/>
            <a:headEnd type="none" w="med" len="med"/>
            <a:tailEnd type="none" w="med" len="med"/>
          </a:ln>
          <a:effectLst/>
        </p:spPr>
        <p:txBody>
          <a:bodyPr vert="horz" wrap="square" lIns="91440" tIns="182880" rIns="91440" bIns="91440" numCol="1" rtlCol="0" anchor="t" anchorCtr="0" compatLnSpc="1">
            <a:prstTxWarp prst="textNoShape">
              <a:avLst/>
            </a:prstTxWarp>
          </a:bodyPr>
          <a:lstStyle/>
          <a:p>
            <a:pPr marL="182880" eaLnBrk="0" hangingPunct="0">
              <a:lnSpc>
                <a:spcPts val="2700"/>
              </a:lnSpc>
              <a:spcBef>
                <a:spcPts val="400"/>
              </a:spcBef>
              <a:spcAft>
                <a:spcPts val="400"/>
              </a:spcAft>
              <a:buClr>
                <a:schemeClr val="tx2"/>
              </a:buClr>
              <a:buSzPct val="100000"/>
            </a:pPr>
            <a:r>
              <a:rPr lang="en-US" sz="2400" kern="0" dirty="0"/>
              <a:t>Core Values</a:t>
            </a:r>
          </a:p>
          <a:p>
            <a:pPr marL="365760" indent="-342900" algn="just" eaLnBrk="0" hangingPunct="0">
              <a:lnSpc>
                <a:spcPts val="2700"/>
              </a:lnSpc>
              <a:spcBef>
                <a:spcPts val="400"/>
              </a:spcBef>
              <a:buClr>
                <a:schemeClr val="tx1">
                  <a:lumMod val="60000"/>
                  <a:lumOff val="40000"/>
                </a:schemeClr>
              </a:buClr>
              <a:buSzPct val="100000"/>
              <a:buFont typeface="+mj-lt"/>
              <a:buAutoNum type="arabicPeriod"/>
            </a:pPr>
            <a:r>
              <a:rPr lang="en-US" sz="1800" kern="0" dirty="0"/>
              <a:t>Code Quality</a:t>
            </a:r>
          </a:p>
          <a:p>
            <a:pPr marL="365760" indent="-342900" algn="just" eaLnBrk="0" hangingPunct="0">
              <a:lnSpc>
                <a:spcPts val="2700"/>
              </a:lnSpc>
              <a:spcBef>
                <a:spcPts val="400"/>
              </a:spcBef>
              <a:buClr>
                <a:schemeClr val="tx1">
                  <a:lumMod val="60000"/>
                  <a:lumOff val="40000"/>
                </a:schemeClr>
              </a:buClr>
              <a:buSzPct val="100000"/>
              <a:buFont typeface="+mj-lt"/>
              <a:buAutoNum type="arabicPeriod"/>
            </a:pPr>
            <a:r>
              <a:rPr lang="en-US" sz="1800" kern="0" dirty="0"/>
              <a:t>Program Execution</a:t>
            </a:r>
          </a:p>
          <a:p>
            <a:pPr marL="365760" indent="-342900" algn="just" eaLnBrk="0" hangingPunct="0">
              <a:lnSpc>
                <a:spcPts val="2700"/>
              </a:lnSpc>
              <a:spcBef>
                <a:spcPts val="400"/>
              </a:spcBef>
              <a:buClr>
                <a:schemeClr val="tx1">
                  <a:lumMod val="60000"/>
                  <a:lumOff val="40000"/>
                </a:schemeClr>
              </a:buClr>
              <a:buSzPct val="100000"/>
              <a:buFont typeface="+mj-lt"/>
              <a:buAutoNum type="arabicPeriod"/>
            </a:pPr>
            <a:r>
              <a:rPr lang="en-US" sz="1800" kern="0" dirty="0"/>
              <a:t>Alignment</a:t>
            </a:r>
          </a:p>
          <a:p>
            <a:pPr marL="365760" indent="-342900" algn="just" eaLnBrk="0" hangingPunct="0">
              <a:lnSpc>
                <a:spcPts val="2700"/>
              </a:lnSpc>
              <a:spcBef>
                <a:spcPts val="400"/>
              </a:spcBef>
              <a:buClr>
                <a:schemeClr val="tx1">
                  <a:lumMod val="60000"/>
                  <a:lumOff val="40000"/>
                </a:schemeClr>
              </a:buClr>
              <a:buSzPct val="100000"/>
              <a:buFont typeface="+mj-lt"/>
              <a:buAutoNum type="arabicPeriod"/>
            </a:pPr>
            <a:r>
              <a:rPr lang="en-US" sz="1800" kern="0" dirty="0"/>
              <a:t>Transparency</a:t>
            </a:r>
          </a:p>
        </p:txBody>
      </p:sp>
      <p:sp>
        <p:nvSpPr>
          <p:cNvPr id="10" name="TextBox 9"/>
          <p:cNvSpPr txBox="1"/>
          <p:nvPr/>
        </p:nvSpPr>
        <p:spPr>
          <a:xfrm>
            <a:off x="1882355" y="1579445"/>
            <a:ext cx="2978701" cy="338554"/>
          </a:xfrm>
          <a:prstGeom prst="rect">
            <a:avLst/>
          </a:prstGeom>
          <a:noFill/>
        </p:spPr>
        <p:txBody>
          <a:bodyPr wrap="none" rtlCol="0">
            <a:spAutoFit/>
          </a:bodyPr>
          <a:lstStyle/>
          <a:p>
            <a:pPr algn="ctr"/>
            <a:r>
              <a:rPr lang="en-US" dirty="0">
                <a:hlinkClick r:id="rId3"/>
              </a:rPr>
              <a:t>ScaledAgileFramework.com</a:t>
            </a:r>
            <a:r>
              <a:rPr lang="en-US" dirty="0"/>
              <a:t> </a:t>
            </a:r>
            <a:endParaRPr lang="ru-RU" dirty="0"/>
          </a:p>
        </p:txBody>
      </p:sp>
      <p:sp>
        <p:nvSpPr>
          <p:cNvPr id="11" name="Rounded Rectangle 10"/>
          <p:cNvSpPr/>
          <p:nvPr/>
        </p:nvSpPr>
        <p:spPr bwMode="auto">
          <a:xfrm>
            <a:off x="6258910" y="4051738"/>
            <a:ext cx="3212675" cy="1659804"/>
          </a:xfrm>
          <a:prstGeom prst="roundRect">
            <a:avLst>
              <a:gd name="adj" fmla="val 3906"/>
            </a:avLst>
          </a:prstGeom>
          <a:solidFill>
            <a:schemeClr val="tx1">
              <a:alpha val="7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1440" tIns="182880" rIns="91440" bIns="91440" numCol="1" rtlCol="0" anchor="t" anchorCtr="0" compatLnSpc="1">
            <a:prstTxWarp prst="textNoShape">
              <a:avLst/>
            </a:prstTxWarp>
          </a:bodyPr>
          <a:lstStyle/>
          <a:p>
            <a:pPr algn="ctr" eaLnBrk="0" hangingPunct="0">
              <a:lnSpc>
                <a:spcPts val="2660"/>
              </a:lnSpc>
              <a:spcBef>
                <a:spcPts val="400"/>
              </a:spcBef>
              <a:buClr>
                <a:schemeClr val="tx2"/>
              </a:buClr>
              <a:buSzPct val="100000"/>
            </a:pPr>
            <a:r>
              <a:rPr lang="en-US" kern="0" dirty="0">
                <a:solidFill>
                  <a:srgbClr val="FFFFFF"/>
                </a:solidFill>
              </a:rPr>
              <a:t>Synchronizes alignment, collaboration, and delivery for </a:t>
            </a:r>
            <a:r>
              <a:rPr lang="en-US" dirty="0">
                <a:solidFill>
                  <a:srgbClr val="FFFFFF"/>
                </a:solidFill>
              </a:rPr>
              <a:t>large numbers of teams</a:t>
            </a:r>
          </a:p>
          <a:p>
            <a:pPr marL="342900" indent="-342900" algn="ctr" eaLnBrk="0" hangingPunct="0">
              <a:lnSpc>
                <a:spcPts val="2660"/>
              </a:lnSpc>
              <a:spcBef>
                <a:spcPts val="400"/>
              </a:spcBef>
              <a:buClr>
                <a:schemeClr val="tx2"/>
              </a:buClr>
              <a:buSzPct val="100000"/>
              <a:buFont typeface="+mj-lt"/>
              <a:buAutoNum type="arabicPeriod"/>
            </a:pPr>
            <a:endParaRPr lang="en-US" kern="0" dirty="0">
              <a:solidFill>
                <a:srgbClr val="FFFFFF"/>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215"/>
          <a:stretch/>
        </p:blipFill>
        <p:spPr>
          <a:xfrm>
            <a:off x="507122" y="2048443"/>
            <a:ext cx="5420712" cy="3805584"/>
          </a:xfrm>
          <a:prstGeom prst="rect">
            <a:avLst/>
          </a:prstGeom>
        </p:spPr>
      </p:pic>
      <p:sp>
        <p:nvSpPr>
          <p:cNvPr id="13" name="TextBox 12"/>
          <p:cNvSpPr txBox="1"/>
          <p:nvPr/>
        </p:nvSpPr>
        <p:spPr>
          <a:xfrm>
            <a:off x="367206" y="6002696"/>
            <a:ext cx="9316763" cy="459036"/>
          </a:xfrm>
          <a:prstGeom prst="rect">
            <a:avLst/>
          </a:prstGeom>
          <a:noFill/>
        </p:spPr>
        <p:txBody>
          <a:bodyPr wrap="square" rtlCol="0" anchor="t">
            <a:spAutoFit/>
          </a:bodyPr>
          <a:lstStyle/>
          <a:p>
            <a:pPr algn="ctr" fontAlgn="auto">
              <a:spcBef>
                <a:spcPts val="0"/>
              </a:spcBef>
              <a:spcAft>
                <a:spcPts val="0"/>
              </a:spcAft>
            </a:pPr>
            <a:r>
              <a:rPr lang="en-US" sz="2383" b="0" i="1" dirty="0">
                <a:solidFill>
                  <a:srgbClr val="565656"/>
                </a:solidFill>
                <a:latin typeface="Arial"/>
                <a:ea typeface=""/>
                <a:cs typeface="Arial"/>
              </a:rPr>
              <a:t>Knowledge for people building the world's most important systems</a:t>
            </a:r>
          </a:p>
        </p:txBody>
      </p:sp>
    </p:spTree>
    <p:extLst>
      <p:ext uri="{BB962C8B-B14F-4D97-AF65-F5344CB8AC3E}">
        <p14:creationId xmlns:p14="http://schemas.microsoft.com/office/powerpoint/2010/main" val="630425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Scaled Agile Framework</a:t>
            </a:r>
            <a:r>
              <a:rPr lang="en-US" altLang="en-US" sz="2800" dirty="0"/>
              <a:t> </a:t>
            </a:r>
            <a:r>
              <a:rPr lang="en-US" dirty="0"/>
              <a:t>(</a:t>
            </a:r>
            <a:r>
              <a:rPr lang="en-US" dirty="0" err="1"/>
              <a:t>SAFe</a:t>
            </a:r>
            <a:r>
              <a:rPr lang="en-US" baseline="30000" dirty="0"/>
              <a:t>®</a:t>
            </a:r>
            <a:r>
              <a:rPr lang="en-US" dirty="0"/>
              <a: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7191" y="938213"/>
            <a:ext cx="8244016" cy="4637259"/>
          </a:xfrm>
          <a:prstGeom prst="rect">
            <a:avLst/>
          </a:prstGeom>
          <a:ln>
            <a:solidFill>
              <a:schemeClr val="accent1">
                <a:lumMod val="50000"/>
              </a:schemeClr>
            </a:solidFill>
          </a:ln>
        </p:spPr>
      </p:pic>
    </p:spTree>
    <p:extLst>
      <p:ext uri="{BB962C8B-B14F-4D97-AF65-F5344CB8AC3E}">
        <p14:creationId xmlns:p14="http://schemas.microsoft.com/office/powerpoint/2010/main" val="1135691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_u6zwZS09USq2YD2Trfq7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pVc.egqb0e0dPqMTHTLFw"/>
</p:tagLst>
</file>

<file path=ppt/theme/theme1.xml><?xml version="1.0" encoding="utf-8"?>
<a:theme xmlns:a="http://schemas.openxmlformats.org/drawingml/2006/main" name="module_00_template_iji_12">
  <a:themeElements>
    <a:clrScheme name="module_00_template_iji_12 15">
      <a:dk1>
        <a:srgbClr val="000000"/>
      </a:dk1>
      <a:lt1>
        <a:srgbClr val="FFFFFF"/>
      </a:lt1>
      <a:dk2>
        <a:srgbClr val="336699"/>
      </a:dk2>
      <a:lt2>
        <a:srgbClr val="777777"/>
      </a:lt2>
      <a:accent1>
        <a:srgbClr val="00A5E8"/>
      </a:accent1>
      <a:accent2>
        <a:srgbClr val="468A4B"/>
      </a:accent2>
      <a:accent3>
        <a:srgbClr val="FFFFFF"/>
      </a:accent3>
      <a:accent4>
        <a:srgbClr val="000000"/>
      </a:accent4>
      <a:accent5>
        <a:srgbClr val="AACFF2"/>
      </a:accent5>
      <a:accent6>
        <a:srgbClr val="3F7D43"/>
      </a:accent6>
      <a:hlink>
        <a:srgbClr val="000099"/>
      </a:hlink>
      <a:folHlink>
        <a:srgbClr val="FF9933"/>
      </a:folHlink>
    </a:clrScheme>
    <a:fontScheme name="module_00_template_iji_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107950" tIns="53975" rIns="107950" bIns="53975"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107950" tIns="53975" rIns="107950" bIns="53975"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chemeClr val="tx1"/>
            </a:solidFill>
            <a:effectLst/>
            <a:latin typeface="Arial" charset="0"/>
          </a:defRPr>
        </a:defPPr>
      </a:lstStyle>
    </a:lnDef>
  </a:objectDefaults>
  <a:extraClrSchemeLst>
    <a:extraClrScheme>
      <a:clrScheme name="module_00_template_iji_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ule_00_template_iji_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ule_00_template_iji_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ule_00_template_iji_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ule_00_template_iji_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ule_00_template_iji_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ule_00_template_iji_1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ule_00_template_iji_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ule_00_template_iji_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ule_00_template_iji_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ule_00_template_iji_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ule_00_template_iji_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odule_00_template_iji_12 13">
        <a:dk1>
          <a:srgbClr val="000000"/>
        </a:dk1>
        <a:lt1>
          <a:srgbClr val="FFFFFF"/>
        </a:lt1>
        <a:dk2>
          <a:srgbClr val="E3EBF1"/>
        </a:dk2>
        <a:lt2>
          <a:srgbClr val="336699"/>
        </a:lt2>
        <a:accent1>
          <a:srgbClr val="003399"/>
        </a:accent1>
        <a:accent2>
          <a:srgbClr val="468A4B"/>
        </a:accent2>
        <a:accent3>
          <a:srgbClr val="FFFFFF"/>
        </a:accent3>
        <a:accent4>
          <a:srgbClr val="000000"/>
        </a:accent4>
        <a:accent5>
          <a:srgbClr val="AAADCA"/>
        </a:accent5>
        <a:accent6>
          <a:srgbClr val="3F7D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module_00_template_iji_12 14">
        <a:dk1>
          <a:srgbClr val="000000"/>
        </a:dk1>
        <a:lt1>
          <a:srgbClr val="FFFFFF"/>
        </a:lt1>
        <a:dk2>
          <a:srgbClr val="E3EBF1"/>
        </a:dk2>
        <a:lt2>
          <a:srgbClr val="336699"/>
        </a:lt2>
        <a:accent1>
          <a:srgbClr val="00A5E8"/>
        </a:accent1>
        <a:accent2>
          <a:srgbClr val="468A4B"/>
        </a:accent2>
        <a:accent3>
          <a:srgbClr val="FFFFFF"/>
        </a:accent3>
        <a:accent4>
          <a:srgbClr val="000000"/>
        </a:accent4>
        <a:accent5>
          <a:srgbClr val="AACFF2"/>
        </a:accent5>
        <a:accent6>
          <a:srgbClr val="3F7D43"/>
        </a:accent6>
        <a:hlink>
          <a:srgbClr val="000099"/>
        </a:hlink>
        <a:folHlink>
          <a:srgbClr val="F0E500"/>
        </a:folHlink>
      </a:clrScheme>
      <a:clrMap bg1="lt1" tx1="dk1" bg2="lt2" tx2="dk2" accent1="accent1" accent2="accent2" accent3="accent3" accent4="accent4" accent5="accent5" accent6="accent6" hlink="hlink" folHlink="folHlink"/>
    </a:extraClrScheme>
    <a:extraClrScheme>
      <a:clrScheme name="module_00_template_iji_12 15">
        <a:dk1>
          <a:srgbClr val="000000"/>
        </a:dk1>
        <a:lt1>
          <a:srgbClr val="FFFFFF"/>
        </a:lt1>
        <a:dk2>
          <a:srgbClr val="336699"/>
        </a:dk2>
        <a:lt2>
          <a:srgbClr val="777777"/>
        </a:lt2>
        <a:accent1>
          <a:srgbClr val="00A5E8"/>
        </a:accent1>
        <a:accent2>
          <a:srgbClr val="468A4B"/>
        </a:accent2>
        <a:accent3>
          <a:srgbClr val="FFFFFF"/>
        </a:accent3>
        <a:accent4>
          <a:srgbClr val="000000"/>
        </a:accent4>
        <a:accent5>
          <a:srgbClr val="AACFF2"/>
        </a:accent5>
        <a:accent6>
          <a:srgbClr val="3F7D43"/>
        </a:accent6>
        <a:hlink>
          <a:srgbClr val="000099"/>
        </a:hlink>
        <a:folHlink>
          <a:srgbClr val="FF99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urseware Template-V8_with reference">
  <a:themeElements>
    <a:clrScheme name="Jeff Changed">
      <a:dk1>
        <a:srgbClr val="565656"/>
      </a:dk1>
      <a:lt1>
        <a:srgbClr val="FFFFFF"/>
      </a:lt1>
      <a:dk2>
        <a:srgbClr val="000000"/>
      </a:dk2>
      <a:lt2>
        <a:srgbClr val="E2E2E2"/>
      </a:lt2>
      <a:accent1>
        <a:srgbClr val="3C75BA"/>
      </a:accent1>
      <a:accent2>
        <a:srgbClr val="E05E0D"/>
      </a:accent2>
      <a:accent3>
        <a:srgbClr val="F4AD3E"/>
      </a:accent3>
      <a:accent4>
        <a:srgbClr val="465064"/>
      </a:accent4>
      <a:accent5>
        <a:srgbClr val="9EB31C"/>
      </a:accent5>
      <a:accent6>
        <a:srgbClr val="33353A"/>
      </a:accent6>
      <a:hlink>
        <a:srgbClr val="333333"/>
      </a:hlink>
      <a:folHlink>
        <a:srgbClr val="262626"/>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91440" tIns="91440" rIns="91440" bIns="91440" numCol="1" rtlCol="0" anchor="t" anchorCtr="0" compatLnSpc="1">
        <a:prstTxWarp prst="textNoShape">
          <a:avLst/>
        </a:prstTxWarp>
        <a:noAutofit/>
      </a:bodyPr>
      <a:lstStyle>
        <a:defPPr algn="l" eaLnBrk="0" hangingPunct="0">
          <a:spcBef>
            <a:spcPct val="20000"/>
          </a:spcBef>
          <a:defRPr sz="2200" i="1" dirty="0" smtClean="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txDef>
      <a:spPr>
        <a:noFill/>
      </a:spPr>
      <a:bodyPr wrap="square" rtlCol="0">
        <a:spAutoFit/>
      </a:bodyPr>
      <a:lstStyle>
        <a:defPPr algn="l">
          <a:defRPr dirty="0" smtClean="0"/>
        </a:defPPr>
      </a:lstStyle>
    </a:tx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EA0DA09B-9BC1-5348-99DC-4ADBBF480E51}" vid="{8A589A23-0014-E148-BE64-D75A0DD35851}"/>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A_PowerPoint Template Update-Apr 2016" id="{149164C9-879F-3944-A3DD-C03443A58FA3}" vid="{C35DDB95-CF81-5B41-B79F-A87EAFFE404E}"/>
    </a:ext>
  </a:extLst>
</a:theme>
</file>

<file path=ppt/theme/theme4.xml><?xml version="1.0" encoding="utf-8"?>
<a:theme xmlns:a="http://schemas.openxmlformats.org/drawingml/2006/main" name="1_module_00_template_iji_12">
  <a:themeElements>
    <a:clrScheme name="module_00_template_iji_12 15">
      <a:dk1>
        <a:srgbClr val="000000"/>
      </a:dk1>
      <a:lt1>
        <a:srgbClr val="FFFFFF"/>
      </a:lt1>
      <a:dk2>
        <a:srgbClr val="336699"/>
      </a:dk2>
      <a:lt2>
        <a:srgbClr val="777777"/>
      </a:lt2>
      <a:accent1>
        <a:srgbClr val="00A5E8"/>
      </a:accent1>
      <a:accent2>
        <a:srgbClr val="468A4B"/>
      </a:accent2>
      <a:accent3>
        <a:srgbClr val="FFFFFF"/>
      </a:accent3>
      <a:accent4>
        <a:srgbClr val="000000"/>
      </a:accent4>
      <a:accent5>
        <a:srgbClr val="AACFF2"/>
      </a:accent5>
      <a:accent6>
        <a:srgbClr val="3F7D43"/>
      </a:accent6>
      <a:hlink>
        <a:srgbClr val="000099"/>
      </a:hlink>
      <a:folHlink>
        <a:srgbClr val="FF9933"/>
      </a:folHlink>
    </a:clrScheme>
    <a:fontScheme name="module_00_template_iji_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107950" tIns="53975" rIns="107950" bIns="53975"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107950" tIns="53975" rIns="107950" bIns="53975"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chemeClr val="tx1"/>
            </a:solidFill>
            <a:effectLst/>
            <a:latin typeface="Arial" charset="0"/>
          </a:defRPr>
        </a:defPPr>
      </a:lstStyle>
    </a:lnDef>
  </a:objectDefaults>
  <a:extraClrSchemeLst>
    <a:extraClrScheme>
      <a:clrScheme name="module_00_template_iji_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ule_00_template_iji_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ule_00_template_iji_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ule_00_template_iji_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ule_00_template_iji_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ule_00_template_iji_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ule_00_template_iji_1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ule_00_template_iji_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ule_00_template_iji_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ule_00_template_iji_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ule_00_template_iji_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ule_00_template_iji_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odule_00_template_iji_12 13">
        <a:dk1>
          <a:srgbClr val="000000"/>
        </a:dk1>
        <a:lt1>
          <a:srgbClr val="FFFFFF"/>
        </a:lt1>
        <a:dk2>
          <a:srgbClr val="E3EBF1"/>
        </a:dk2>
        <a:lt2>
          <a:srgbClr val="336699"/>
        </a:lt2>
        <a:accent1>
          <a:srgbClr val="003399"/>
        </a:accent1>
        <a:accent2>
          <a:srgbClr val="468A4B"/>
        </a:accent2>
        <a:accent3>
          <a:srgbClr val="FFFFFF"/>
        </a:accent3>
        <a:accent4>
          <a:srgbClr val="000000"/>
        </a:accent4>
        <a:accent5>
          <a:srgbClr val="AAADCA"/>
        </a:accent5>
        <a:accent6>
          <a:srgbClr val="3F7D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module_00_template_iji_12 14">
        <a:dk1>
          <a:srgbClr val="000000"/>
        </a:dk1>
        <a:lt1>
          <a:srgbClr val="FFFFFF"/>
        </a:lt1>
        <a:dk2>
          <a:srgbClr val="E3EBF1"/>
        </a:dk2>
        <a:lt2>
          <a:srgbClr val="336699"/>
        </a:lt2>
        <a:accent1>
          <a:srgbClr val="00A5E8"/>
        </a:accent1>
        <a:accent2>
          <a:srgbClr val="468A4B"/>
        </a:accent2>
        <a:accent3>
          <a:srgbClr val="FFFFFF"/>
        </a:accent3>
        <a:accent4>
          <a:srgbClr val="000000"/>
        </a:accent4>
        <a:accent5>
          <a:srgbClr val="AACFF2"/>
        </a:accent5>
        <a:accent6>
          <a:srgbClr val="3F7D43"/>
        </a:accent6>
        <a:hlink>
          <a:srgbClr val="000099"/>
        </a:hlink>
        <a:folHlink>
          <a:srgbClr val="F0E500"/>
        </a:folHlink>
      </a:clrScheme>
      <a:clrMap bg1="lt1" tx1="dk1" bg2="lt2" tx2="dk2" accent1="accent1" accent2="accent2" accent3="accent3" accent4="accent4" accent5="accent5" accent6="accent6" hlink="hlink" folHlink="folHlink"/>
    </a:extraClrScheme>
    <a:extraClrScheme>
      <a:clrScheme name="module_00_template_iji_12 15">
        <a:dk1>
          <a:srgbClr val="000000"/>
        </a:dk1>
        <a:lt1>
          <a:srgbClr val="FFFFFF"/>
        </a:lt1>
        <a:dk2>
          <a:srgbClr val="336699"/>
        </a:dk2>
        <a:lt2>
          <a:srgbClr val="777777"/>
        </a:lt2>
        <a:accent1>
          <a:srgbClr val="00A5E8"/>
        </a:accent1>
        <a:accent2>
          <a:srgbClr val="468A4B"/>
        </a:accent2>
        <a:accent3>
          <a:srgbClr val="FFFFFF"/>
        </a:accent3>
        <a:accent4>
          <a:srgbClr val="000000"/>
        </a:accent4>
        <a:accent5>
          <a:srgbClr val="AACFF2"/>
        </a:accent5>
        <a:accent6>
          <a:srgbClr val="3F7D43"/>
        </a:accent6>
        <a:hlink>
          <a:srgbClr val="000099"/>
        </a:hlink>
        <a:folHlink>
          <a:srgbClr val="FF99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module_00_template_iji_12">
  <a:themeElements>
    <a:clrScheme name="module_00_template_iji_12 15">
      <a:dk1>
        <a:srgbClr val="000000"/>
      </a:dk1>
      <a:lt1>
        <a:srgbClr val="FFFFFF"/>
      </a:lt1>
      <a:dk2>
        <a:srgbClr val="336699"/>
      </a:dk2>
      <a:lt2>
        <a:srgbClr val="777777"/>
      </a:lt2>
      <a:accent1>
        <a:srgbClr val="00A5E8"/>
      </a:accent1>
      <a:accent2>
        <a:srgbClr val="468A4B"/>
      </a:accent2>
      <a:accent3>
        <a:srgbClr val="FFFFFF"/>
      </a:accent3>
      <a:accent4>
        <a:srgbClr val="000000"/>
      </a:accent4>
      <a:accent5>
        <a:srgbClr val="AACFF2"/>
      </a:accent5>
      <a:accent6>
        <a:srgbClr val="3F7D43"/>
      </a:accent6>
      <a:hlink>
        <a:srgbClr val="000099"/>
      </a:hlink>
      <a:folHlink>
        <a:srgbClr val="FF9933"/>
      </a:folHlink>
    </a:clrScheme>
    <a:fontScheme name="module_00_template_iji_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107950" tIns="53975" rIns="107950" bIns="53975"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107950" tIns="53975" rIns="107950" bIns="53975"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chemeClr val="tx1"/>
            </a:solidFill>
            <a:effectLst/>
            <a:latin typeface="Arial" charset="0"/>
          </a:defRPr>
        </a:defPPr>
      </a:lstStyle>
    </a:lnDef>
  </a:objectDefaults>
  <a:extraClrSchemeLst>
    <a:extraClrScheme>
      <a:clrScheme name="module_00_template_iji_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ule_00_template_iji_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ule_00_template_iji_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ule_00_template_iji_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ule_00_template_iji_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ule_00_template_iji_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ule_00_template_iji_1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ule_00_template_iji_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ule_00_template_iji_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ule_00_template_iji_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ule_00_template_iji_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ule_00_template_iji_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odule_00_template_iji_12 13">
        <a:dk1>
          <a:srgbClr val="000000"/>
        </a:dk1>
        <a:lt1>
          <a:srgbClr val="FFFFFF"/>
        </a:lt1>
        <a:dk2>
          <a:srgbClr val="E3EBF1"/>
        </a:dk2>
        <a:lt2>
          <a:srgbClr val="336699"/>
        </a:lt2>
        <a:accent1>
          <a:srgbClr val="003399"/>
        </a:accent1>
        <a:accent2>
          <a:srgbClr val="468A4B"/>
        </a:accent2>
        <a:accent3>
          <a:srgbClr val="FFFFFF"/>
        </a:accent3>
        <a:accent4>
          <a:srgbClr val="000000"/>
        </a:accent4>
        <a:accent5>
          <a:srgbClr val="AAADCA"/>
        </a:accent5>
        <a:accent6>
          <a:srgbClr val="3F7D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module_00_template_iji_12 14">
        <a:dk1>
          <a:srgbClr val="000000"/>
        </a:dk1>
        <a:lt1>
          <a:srgbClr val="FFFFFF"/>
        </a:lt1>
        <a:dk2>
          <a:srgbClr val="E3EBF1"/>
        </a:dk2>
        <a:lt2>
          <a:srgbClr val="336699"/>
        </a:lt2>
        <a:accent1>
          <a:srgbClr val="00A5E8"/>
        </a:accent1>
        <a:accent2>
          <a:srgbClr val="468A4B"/>
        </a:accent2>
        <a:accent3>
          <a:srgbClr val="FFFFFF"/>
        </a:accent3>
        <a:accent4>
          <a:srgbClr val="000000"/>
        </a:accent4>
        <a:accent5>
          <a:srgbClr val="AACFF2"/>
        </a:accent5>
        <a:accent6>
          <a:srgbClr val="3F7D43"/>
        </a:accent6>
        <a:hlink>
          <a:srgbClr val="000099"/>
        </a:hlink>
        <a:folHlink>
          <a:srgbClr val="F0E500"/>
        </a:folHlink>
      </a:clrScheme>
      <a:clrMap bg1="lt1" tx1="dk1" bg2="lt2" tx2="dk2" accent1="accent1" accent2="accent2" accent3="accent3" accent4="accent4" accent5="accent5" accent6="accent6" hlink="hlink" folHlink="folHlink"/>
    </a:extraClrScheme>
    <a:extraClrScheme>
      <a:clrScheme name="module_00_template_iji_12 15">
        <a:dk1>
          <a:srgbClr val="000000"/>
        </a:dk1>
        <a:lt1>
          <a:srgbClr val="FFFFFF"/>
        </a:lt1>
        <a:dk2>
          <a:srgbClr val="336699"/>
        </a:dk2>
        <a:lt2>
          <a:srgbClr val="777777"/>
        </a:lt2>
        <a:accent1>
          <a:srgbClr val="00A5E8"/>
        </a:accent1>
        <a:accent2>
          <a:srgbClr val="468A4B"/>
        </a:accent2>
        <a:accent3>
          <a:srgbClr val="FFFFFF"/>
        </a:accent3>
        <a:accent4>
          <a:srgbClr val="000000"/>
        </a:accent4>
        <a:accent5>
          <a:srgbClr val="AACFF2"/>
        </a:accent5>
        <a:accent6>
          <a:srgbClr val="3F7D43"/>
        </a:accent6>
        <a:hlink>
          <a:srgbClr val="000099"/>
        </a:hlink>
        <a:folHlink>
          <a:srgbClr val="FF993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336699"/>
      </a:dk2>
      <a:lt2>
        <a:srgbClr val="777777"/>
      </a:lt2>
      <a:accent1>
        <a:srgbClr val="00A5E8"/>
      </a:accent1>
      <a:accent2>
        <a:srgbClr val="468A4B"/>
      </a:accent2>
      <a:accent3>
        <a:srgbClr val="FFFFFF"/>
      </a:accent3>
      <a:accent4>
        <a:srgbClr val="000000"/>
      </a:accent4>
      <a:accent5>
        <a:srgbClr val="AACFF2"/>
      </a:accent5>
      <a:accent6>
        <a:srgbClr val="3F7D43"/>
      </a:accent6>
      <a:hlink>
        <a:srgbClr val="000099"/>
      </a:hlink>
      <a:folHlink>
        <a:srgbClr val="FF99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module_00_template_iji_12</Template>
  <TotalTime>81900</TotalTime>
  <Pages>13</Pages>
  <Words>2586</Words>
  <Application>Microsoft Macintosh PowerPoint</Application>
  <PresentationFormat>A4 Paper (210x297 mm)</PresentationFormat>
  <Paragraphs>599</Paragraphs>
  <Slides>40</Slides>
  <Notes>26</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40</vt:i4>
      </vt:variant>
    </vt:vector>
  </HeadingPairs>
  <TitlesOfParts>
    <vt:vector size="59" baseType="lpstr">
      <vt:lpstr>Adobe Fan Heiti Std B</vt:lpstr>
      <vt:lpstr>Arial Black</vt:lpstr>
      <vt:lpstr>Arial Narrow</vt:lpstr>
      <vt:lpstr>Calibri</vt:lpstr>
      <vt:lpstr>Courier New</vt:lpstr>
      <vt:lpstr>Gulim</vt:lpstr>
      <vt:lpstr>Lucida Grande</vt:lpstr>
      <vt:lpstr>ＭＳ Ｐゴシック</vt:lpstr>
      <vt:lpstr>Segoe Print</vt:lpstr>
      <vt:lpstr>Times New Roman</vt:lpstr>
      <vt:lpstr>Webdings</vt:lpstr>
      <vt:lpstr>Wingdings</vt:lpstr>
      <vt:lpstr>ZapfHumnst BT</vt:lpstr>
      <vt:lpstr>Arial</vt:lpstr>
      <vt:lpstr>module_00_template_iji_12</vt:lpstr>
      <vt:lpstr>1_Courseware Template-V8_with reference</vt:lpstr>
      <vt:lpstr>Office Theme</vt:lpstr>
      <vt:lpstr>1_module_00_template_iji_12</vt:lpstr>
      <vt:lpstr>2_module_00_template_iji_12</vt:lpstr>
      <vt:lpstr>A Brief Introduction to SAFe®</vt:lpstr>
      <vt:lpstr>Agenda</vt:lpstr>
      <vt:lpstr>Nothing beats an Agile Team</vt:lpstr>
      <vt:lpstr>Agility has many benefits</vt:lpstr>
      <vt:lpstr>Waterfall versus Agile</vt:lpstr>
      <vt:lpstr>Waterfall versus Agile</vt:lpstr>
      <vt:lpstr>Agenda</vt:lpstr>
      <vt:lpstr>The Scaled Agile Framework (SAFe®)</vt:lpstr>
      <vt:lpstr>The Scaled Agile Framework (SAFe®)</vt:lpstr>
      <vt:lpstr>The Scaled Agile Framework (SAFe®)</vt:lpstr>
      <vt:lpstr>The Scaled Agile Framework (SAFe®)</vt:lpstr>
      <vt:lpstr>Safe @ NASA</vt:lpstr>
      <vt:lpstr>My experiences</vt:lpstr>
      <vt:lpstr>Essential SAFe ® provides the basis for success</vt:lpstr>
      <vt:lpstr>Aligning a team of Agile Teams</vt:lpstr>
      <vt:lpstr>With some Architectural Runway</vt:lpstr>
      <vt:lpstr>Bringing together the necessary people</vt:lpstr>
      <vt:lpstr>Release on Demand</vt:lpstr>
      <vt:lpstr>Synchronizes with PI Planning</vt:lpstr>
      <vt:lpstr>What is an Agile Release Train?</vt:lpstr>
      <vt:lpstr>What is a Program increment?</vt:lpstr>
      <vt:lpstr>PI Planning – Aligning the Whole Team</vt:lpstr>
      <vt:lpstr>PI Planning: Team Breakouts / Whole Team Planning</vt:lpstr>
      <vt:lpstr>PI Planning: The Program Board</vt:lpstr>
      <vt:lpstr>The Key to Success - Making and Meeting Commitments</vt:lpstr>
      <vt:lpstr>Essential SAFe ®</vt:lpstr>
      <vt:lpstr>Agenda</vt:lpstr>
      <vt:lpstr>Large Solution SAFe ® coordinates ARTs with a Solution Train</vt:lpstr>
      <vt:lpstr>A recursive organization with three clear roles</vt:lpstr>
      <vt:lpstr>Solution Intent</vt:lpstr>
      <vt:lpstr>Pre and Post PI-Planning Meetings</vt:lpstr>
      <vt:lpstr>Frequent, planned integration across the whole solution</vt:lpstr>
      <vt:lpstr>Distributed Teams – PI Planning</vt:lpstr>
      <vt:lpstr>Full Transparency at all Times</vt:lpstr>
      <vt:lpstr>Separating targets, forecasts and commitments</vt:lpstr>
      <vt:lpstr>Moving to SAFe®: It’s a leadership challenge</vt:lpstr>
      <vt:lpstr>PowerPoint Presentation</vt:lpstr>
      <vt:lpstr>PowerPoint Presentation</vt:lpstr>
      <vt:lpstr>Further implications</vt:lpstr>
      <vt:lpstr>Further implications</vt:lpstr>
    </vt:vector>
  </TitlesOfParts>
  <Company>IJC</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IJC - IPM</dc:title>
  <dc:subject>Module 0 – Introduction - V2.0</dc:subject>
  <dc:creator>IJC</dc:creator>
  <dc:description>Initial IJI slide template</dc:description>
  <cp:lastModifiedBy>Ian Spence</cp:lastModifiedBy>
  <cp:revision>1355</cp:revision>
  <cp:lastPrinted>2015-10-23T09:25:52Z</cp:lastPrinted>
  <dcterms:created xsi:type="dcterms:W3CDTF">2005-11-11T16:19:59Z</dcterms:created>
  <dcterms:modified xsi:type="dcterms:W3CDTF">2017-10-02T07:26:55Z</dcterms:modified>
</cp:coreProperties>
</file>