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comments+xml" PartName="/ppt/comments/comment1.xml"/>
  <Override ContentType="application/vnd.openxmlformats-officedocument.presentationml.comments+xml" PartName="/ppt/comments/comment2.xml"/>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4"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mAuthor clrIdx="0" id="0" initials="" lastIdx="2" name="Alan Bridger"/>
  <p:cmAuthor clrIdx="1" id="1" initials="" lastIdx="2" name="Ray Brederode"/>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C6A4FC9C-4699-45BC-A633-7E836B6F20C6}">
  <a:tblStyle styleId="{C6A4FC9C-4699-45BC-A633-7E836B6F20C6}"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commentAuthors" Target="commentAuthor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1.xml"/><Relationship Id="rId6" Type="http://schemas.openxmlformats.org/officeDocument/2006/relationships/notesMaster" Target="notesMasters/notesMaster1.xml"/><Relationship Id="rId18" Type="http://schemas.openxmlformats.org/officeDocument/2006/relationships/slide" Target="slides/slide12.xml"/><Relationship Id="rId7" Type="http://schemas.openxmlformats.org/officeDocument/2006/relationships/slide" Target="slides/slide1.xml"/><Relationship Id="rId8" Type="http://schemas.openxmlformats.org/officeDocument/2006/relationships/slide" Target="slides/slide2.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m authorId="0" idx="1" dt="2017-10-02T05:42:42.685">
    <p:pos x="3925" y="1415"/>
    <p:text>I suspect we probably need 5 teams. Maybe 6. Haven't really thought about it enough, but not sure 4 is enough. OSO and TMC may each need 2.</p:text>
  </p:cm>
  <p:cm authorId="1" idx="1" dt="2017-10-02T05:42:42.685">
    <p:pos x="3925" y="1515"/>
    <p:text>OK, I am going with 4 now. we will need to discuss your comment further to understand the reasoning behind it. 5 teams will mean ~5 FTE each and 6 will mean that they are down to 4 people each.</p:text>
  </p:cm>
</p:cmLst>
</file>

<file path=ppt/comments/comment2.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m authorId="0" idx="2" dt="2017-10-02T06:01:42.561">
    <p:pos x="58" y="1039"/>
    <p:text>Assume SKA takes on solution level vision - for SDP and TM the AIV roll out plans (in current form) are not enough.  Software systems need their own vision, informed by and supporting the AIV plans, but not same as.</p:text>
  </p:cm>
  <p:cm authorId="1" idx="2" dt="2017-10-02T06:01:42.561">
    <p:pos x="58" y="1139"/>
    <p:text>SAFe does have processes in place where capabilities are 'funnelled, analysed, go onto the backlog, get implemented and become 'done'...as par of pre-PI processing
Is the refinement of the specific TM allocated capabilities into features something we should be doing now to define our vision...or is it enough to have identified the TM allocated capabilities, and prioritise them?</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Shape 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a:noFill/>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wrap="square" tIns="91425"/>
          <a:lstStyle>
            <a:lvl1pPr indent="0" lvl="0" marL="0" marR="0" rtl="0" algn="l">
              <a:spcBef>
                <a:spcPts val="0"/>
              </a:spcBef>
              <a:buChar char="●"/>
              <a:defRPr/>
            </a:lvl1pPr>
            <a:lvl2pPr indent="0" lvl="1" marL="0" marR="0" rtl="0" algn="l">
              <a:spcBef>
                <a:spcPts val="0"/>
              </a:spcBef>
              <a:buChar char="○"/>
              <a:defRPr/>
            </a:lvl2pPr>
            <a:lvl3pPr indent="0" lvl="2" marL="0" marR="0" rtl="0" algn="l">
              <a:spcBef>
                <a:spcPts val="0"/>
              </a:spcBef>
              <a:buChar char="■"/>
              <a:defRPr/>
            </a:lvl3pPr>
            <a:lvl4pPr indent="0" lvl="3" marL="0" marR="0" rtl="0" algn="l">
              <a:spcBef>
                <a:spcPts val="0"/>
              </a:spcBef>
              <a:buChar char="●"/>
              <a:defRPr/>
            </a:lvl4pPr>
            <a:lvl5pPr indent="0" lvl="4" marL="0" marR="0" rtl="0" algn="l">
              <a:spcBef>
                <a:spcPts val="0"/>
              </a:spcBef>
              <a:buChar char="○"/>
              <a:defRPr/>
            </a:lvl5pPr>
            <a:lvl6pPr indent="0" lvl="5" marL="0" marR="0" rtl="0" algn="l">
              <a:spcBef>
                <a:spcPts val="0"/>
              </a:spcBef>
              <a:buChar char="■"/>
              <a:defRPr/>
            </a:lvl6pPr>
            <a:lvl7pPr indent="0" lvl="6" marL="0" marR="0" rtl="0" algn="l">
              <a:spcBef>
                <a:spcPts val="0"/>
              </a:spcBef>
              <a:buChar char="●"/>
              <a:defRPr/>
            </a:lvl7pPr>
            <a:lvl8pPr indent="0" lvl="7" marL="0" marR="0" rtl="0" algn="l">
              <a:spcBef>
                <a:spcPts val="0"/>
              </a:spcBef>
              <a:buChar char="○"/>
              <a:defRPr/>
            </a:lvl8pPr>
            <a:lvl9pPr indent="0" lvl="8" marL="0" marR="0" rtl="0" algn="l">
              <a:spcBef>
                <a:spcPts val="0"/>
              </a:spcBef>
              <a:buChar char="■"/>
              <a:defRPr/>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 name="Shape 33"/>
        <p:cNvGrpSpPr/>
        <p:nvPr/>
      </p:nvGrpSpPr>
      <p:grpSpPr>
        <a:xfrm>
          <a:off x="0" y="0"/>
          <a:ext cx="0" cy="0"/>
          <a:chOff x="0" y="0"/>
          <a:chExt cx="0" cy="0"/>
        </a:xfrm>
      </p:grpSpPr>
      <p:sp>
        <p:nvSpPr>
          <p:cNvPr id="34" name="Shape 3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35" name="Shape 35"/>
          <p:cNvSpPr txBox="1"/>
          <p:nvPr>
            <p:ph idx="1" type="body"/>
          </p:nvPr>
        </p:nvSpPr>
        <p:spPr>
          <a:xfrm>
            <a:off x="685800" y="4343400"/>
            <a:ext cx="5486399" cy="4114800"/>
          </a:xfrm>
          <a:prstGeom prst="rect">
            <a:avLst/>
          </a:prstGeom>
          <a:noFill/>
          <a:ln>
            <a:noFill/>
          </a:ln>
        </p:spPr>
        <p:txBody>
          <a:bodyPr anchorCtr="0" anchor="t" bIns="91425" lIns="91425" rIns="91425" wrap="square" tIns="91425">
            <a:noAutofit/>
          </a:bodyPr>
          <a:lstStyle/>
          <a:p>
            <a:pPr indent="0" lvl="0" marL="0" marR="0" rtl="0" algn="l">
              <a:spcBef>
                <a:spcPts val="0"/>
              </a:spcBef>
              <a:buSzPct val="25000"/>
              <a:buNone/>
            </a:pPr>
            <a:r>
              <a:t/>
            </a:r>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6" name="Shape 186"/>
        <p:cNvGrpSpPr/>
        <p:nvPr/>
      </p:nvGrpSpPr>
      <p:grpSpPr>
        <a:xfrm>
          <a:off x="0" y="0"/>
          <a:ext cx="0" cy="0"/>
          <a:chOff x="0" y="0"/>
          <a:chExt cx="0" cy="0"/>
        </a:xfrm>
      </p:grpSpPr>
      <p:sp>
        <p:nvSpPr>
          <p:cNvPr id="187" name="Shape 18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88" name="Shape 188"/>
          <p:cNvSpPr txBox="1"/>
          <p:nvPr>
            <p:ph idx="1" type="body"/>
          </p:nvPr>
        </p:nvSpPr>
        <p:spPr>
          <a:xfrm>
            <a:off x="685800" y="4343400"/>
            <a:ext cx="5486400" cy="4114800"/>
          </a:xfrm>
          <a:prstGeom prst="rect">
            <a:avLst/>
          </a:prstGeom>
          <a:noFill/>
          <a:ln>
            <a:noFill/>
          </a:ln>
        </p:spPr>
        <p:txBody>
          <a:bodyPr anchorCtr="0" anchor="t" bIns="91425" lIns="91425" rIns="91425" wrap="square" tIns="91425">
            <a:noAutofit/>
          </a:bodyPr>
          <a:lstStyle/>
          <a:p>
            <a:pPr indent="0" lvl="0" marL="0" marR="0" rtl="0" algn="l">
              <a:spcBef>
                <a:spcPts val="0"/>
              </a:spcBef>
              <a:buSzPct val="25000"/>
              <a:buNone/>
            </a:pPr>
            <a:r>
              <a:t/>
            </a:r>
            <a:endParaRPr sz="1200">
              <a:solidFill>
                <a:schemeClr val="dk1"/>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6" name="Shape 196"/>
        <p:cNvGrpSpPr/>
        <p:nvPr/>
      </p:nvGrpSpPr>
      <p:grpSpPr>
        <a:xfrm>
          <a:off x="0" y="0"/>
          <a:ext cx="0" cy="0"/>
          <a:chOff x="0" y="0"/>
          <a:chExt cx="0" cy="0"/>
        </a:xfrm>
      </p:grpSpPr>
      <p:sp>
        <p:nvSpPr>
          <p:cNvPr id="197" name="Shape 19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98" name="Shape 198"/>
          <p:cNvSpPr txBox="1"/>
          <p:nvPr>
            <p:ph idx="1" type="body"/>
          </p:nvPr>
        </p:nvSpPr>
        <p:spPr>
          <a:xfrm>
            <a:off x="685800" y="4343400"/>
            <a:ext cx="5486400" cy="4114800"/>
          </a:xfrm>
          <a:prstGeom prst="rect">
            <a:avLst/>
          </a:prstGeom>
          <a:noFill/>
          <a:ln>
            <a:noFill/>
          </a:ln>
        </p:spPr>
        <p:txBody>
          <a:bodyPr anchorCtr="0" anchor="t" bIns="91425" lIns="91425" rIns="91425" wrap="square" tIns="91425">
            <a:noAutofit/>
          </a:bodyPr>
          <a:lstStyle/>
          <a:p>
            <a:pPr indent="0" lvl="0" marL="0" marR="0" rtl="0" algn="l">
              <a:spcBef>
                <a:spcPts val="0"/>
              </a:spcBef>
              <a:buSzPct val="25000"/>
              <a:buNone/>
            </a:pPr>
            <a:r>
              <a:t/>
            </a:r>
            <a:endParaRPr sz="1200">
              <a:solidFill>
                <a:schemeClr val="dk1"/>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5" name="Shape 205"/>
        <p:cNvGrpSpPr/>
        <p:nvPr/>
      </p:nvGrpSpPr>
      <p:grpSpPr>
        <a:xfrm>
          <a:off x="0" y="0"/>
          <a:ext cx="0" cy="0"/>
          <a:chOff x="0" y="0"/>
          <a:chExt cx="0" cy="0"/>
        </a:xfrm>
      </p:grpSpPr>
      <p:sp>
        <p:nvSpPr>
          <p:cNvPr id="206" name="Shape 20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207" name="Shape 207"/>
          <p:cNvSpPr txBox="1"/>
          <p:nvPr>
            <p:ph idx="1" type="body"/>
          </p:nvPr>
        </p:nvSpPr>
        <p:spPr>
          <a:xfrm>
            <a:off x="685800" y="4343400"/>
            <a:ext cx="5486400" cy="4114800"/>
          </a:xfrm>
          <a:prstGeom prst="rect">
            <a:avLst/>
          </a:prstGeom>
          <a:noFill/>
          <a:ln>
            <a:noFill/>
          </a:ln>
        </p:spPr>
        <p:txBody>
          <a:bodyPr anchorCtr="0" anchor="t" bIns="91425" lIns="91425" rIns="91425" wrap="square" tIns="91425">
            <a:noAutofit/>
          </a:bodyPr>
          <a:lstStyle/>
          <a:p>
            <a:pPr indent="0" lvl="0" marL="0" marR="0" rtl="0" algn="l">
              <a:spcBef>
                <a:spcPts val="0"/>
              </a:spcBef>
              <a:buSzPct val="25000"/>
              <a:buNone/>
            </a:pPr>
            <a:r>
              <a:t/>
            </a:r>
            <a:endParaRPr sz="1200">
              <a:solidFill>
                <a:schemeClr val="dk1"/>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0" name="Shape 40"/>
        <p:cNvGrpSpPr/>
        <p:nvPr/>
      </p:nvGrpSpPr>
      <p:grpSpPr>
        <a:xfrm>
          <a:off x="0" y="0"/>
          <a:ext cx="0" cy="0"/>
          <a:chOff x="0" y="0"/>
          <a:chExt cx="0" cy="0"/>
        </a:xfrm>
      </p:grpSpPr>
      <p:sp>
        <p:nvSpPr>
          <p:cNvPr id="41" name="Shape 4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42" name="Shape 42"/>
          <p:cNvSpPr txBox="1"/>
          <p:nvPr>
            <p:ph idx="1" type="body"/>
          </p:nvPr>
        </p:nvSpPr>
        <p:spPr>
          <a:xfrm>
            <a:off x="685800" y="4343400"/>
            <a:ext cx="5486400" cy="4114800"/>
          </a:xfrm>
          <a:prstGeom prst="rect">
            <a:avLst/>
          </a:prstGeom>
          <a:noFill/>
          <a:ln>
            <a:noFill/>
          </a:ln>
        </p:spPr>
        <p:txBody>
          <a:bodyPr anchorCtr="0" anchor="t" bIns="91425" lIns="91425" rIns="91425" wrap="square" tIns="91425">
            <a:noAutofit/>
          </a:bodyPr>
          <a:lstStyle/>
          <a:p>
            <a:pPr indent="0" lvl="0" marL="0" marR="0" rtl="0" algn="l">
              <a:spcBef>
                <a:spcPts val="0"/>
              </a:spcBef>
              <a:buSzPct val="25000"/>
              <a:buNone/>
            </a:pPr>
            <a:r>
              <a:t/>
            </a:r>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7" name="Shape 47"/>
        <p:cNvGrpSpPr/>
        <p:nvPr/>
      </p:nvGrpSpPr>
      <p:grpSpPr>
        <a:xfrm>
          <a:off x="0" y="0"/>
          <a:ext cx="0" cy="0"/>
          <a:chOff x="0" y="0"/>
          <a:chExt cx="0" cy="0"/>
        </a:xfrm>
      </p:grpSpPr>
      <p:sp>
        <p:nvSpPr>
          <p:cNvPr id="48" name="Shape 4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49" name="Shape 49"/>
          <p:cNvSpPr txBox="1"/>
          <p:nvPr>
            <p:ph idx="1" type="body"/>
          </p:nvPr>
        </p:nvSpPr>
        <p:spPr>
          <a:xfrm>
            <a:off x="685800" y="4343400"/>
            <a:ext cx="5486400" cy="4114800"/>
          </a:xfrm>
          <a:prstGeom prst="rect">
            <a:avLst/>
          </a:prstGeom>
          <a:noFill/>
          <a:ln>
            <a:noFill/>
          </a:ln>
        </p:spPr>
        <p:txBody>
          <a:bodyPr anchorCtr="0" anchor="t" bIns="91425" lIns="91425" rIns="91425" wrap="square" tIns="91425">
            <a:noAutofit/>
          </a:bodyPr>
          <a:lstStyle/>
          <a:p>
            <a:pPr indent="0" lvl="0" marL="0" marR="0" rtl="0" algn="l">
              <a:spcBef>
                <a:spcPts val="0"/>
              </a:spcBef>
              <a:buSzPct val="25000"/>
              <a:buNone/>
            </a:pPr>
            <a:r>
              <a:t/>
            </a:r>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4" name="Shape 54"/>
        <p:cNvGrpSpPr/>
        <p:nvPr/>
      </p:nvGrpSpPr>
      <p:grpSpPr>
        <a:xfrm>
          <a:off x="0" y="0"/>
          <a:ext cx="0" cy="0"/>
          <a:chOff x="0" y="0"/>
          <a:chExt cx="0" cy="0"/>
        </a:xfrm>
      </p:grpSpPr>
      <p:sp>
        <p:nvSpPr>
          <p:cNvPr id="55" name="Shape 5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56" name="Shape 56"/>
          <p:cNvSpPr txBox="1"/>
          <p:nvPr>
            <p:ph idx="1" type="body"/>
          </p:nvPr>
        </p:nvSpPr>
        <p:spPr>
          <a:xfrm>
            <a:off x="685800" y="4343400"/>
            <a:ext cx="5486400" cy="4114800"/>
          </a:xfrm>
          <a:prstGeom prst="rect">
            <a:avLst/>
          </a:prstGeom>
          <a:noFill/>
          <a:ln>
            <a:noFill/>
          </a:ln>
        </p:spPr>
        <p:txBody>
          <a:bodyPr anchorCtr="0" anchor="t" bIns="91425" lIns="91425" rIns="91425" wrap="square" tIns="91425">
            <a:noAutofit/>
          </a:bodyPr>
          <a:lstStyle/>
          <a:p>
            <a:pPr indent="0" lvl="0" marL="0" marR="0" rtl="0" algn="l">
              <a:spcBef>
                <a:spcPts val="0"/>
              </a:spcBef>
              <a:buSzPct val="25000"/>
              <a:buNone/>
            </a:pPr>
            <a:r>
              <a:t/>
            </a:r>
            <a:endParaRPr sz="1200">
              <a:solidFill>
                <a:schemeClr val="dk1"/>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Shape 6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64" name="Shape 64"/>
          <p:cNvSpPr txBox="1"/>
          <p:nvPr>
            <p:ph idx="1" type="body"/>
          </p:nvPr>
        </p:nvSpPr>
        <p:spPr>
          <a:xfrm>
            <a:off x="685800" y="4343400"/>
            <a:ext cx="5486400" cy="4114800"/>
          </a:xfrm>
          <a:prstGeom prst="rect">
            <a:avLst/>
          </a:prstGeom>
          <a:noFill/>
          <a:ln>
            <a:noFill/>
          </a:ln>
        </p:spPr>
        <p:txBody>
          <a:bodyPr anchorCtr="0" anchor="t" bIns="91425" lIns="91425" rIns="91425" wrap="square" tIns="91425">
            <a:noAutofit/>
          </a:bodyPr>
          <a:lstStyle/>
          <a:p>
            <a:pPr indent="0" lvl="0" marL="0" marR="0" rtl="0" algn="l">
              <a:spcBef>
                <a:spcPts val="0"/>
              </a:spcBef>
              <a:buSzPct val="25000"/>
              <a:buNone/>
            </a:pPr>
            <a:r>
              <a:t/>
            </a:r>
            <a:endParaRPr sz="1200">
              <a:solidFill>
                <a:schemeClr val="dk1"/>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9" name="Shape 69"/>
        <p:cNvGrpSpPr/>
        <p:nvPr/>
      </p:nvGrpSpPr>
      <p:grpSpPr>
        <a:xfrm>
          <a:off x="0" y="0"/>
          <a:ext cx="0" cy="0"/>
          <a:chOff x="0" y="0"/>
          <a:chExt cx="0" cy="0"/>
        </a:xfrm>
      </p:grpSpPr>
      <p:sp>
        <p:nvSpPr>
          <p:cNvPr id="70" name="Shape 7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71" name="Shape 71"/>
          <p:cNvSpPr txBox="1"/>
          <p:nvPr>
            <p:ph idx="1" type="body"/>
          </p:nvPr>
        </p:nvSpPr>
        <p:spPr>
          <a:xfrm>
            <a:off x="685800" y="4343400"/>
            <a:ext cx="5486400" cy="4114800"/>
          </a:xfrm>
          <a:prstGeom prst="rect">
            <a:avLst/>
          </a:prstGeom>
          <a:noFill/>
          <a:ln>
            <a:noFill/>
          </a:ln>
        </p:spPr>
        <p:txBody>
          <a:bodyPr anchorCtr="0" anchor="t" bIns="91425" lIns="91425" rIns="91425" wrap="square" tIns="91425">
            <a:noAutofit/>
          </a:bodyPr>
          <a:lstStyle/>
          <a:p>
            <a:pPr indent="0" lvl="0" marL="0" marR="0" rtl="0" algn="l">
              <a:spcBef>
                <a:spcPts val="0"/>
              </a:spcBef>
              <a:buSzPct val="25000"/>
              <a:buNone/>
            </a:pPr>
            <a:r>
              <a:t/>
            </a:r>
            <a:endParaRPr sz="1200">
              <a:solidFill>
                <a:schemeClr val="dk1"/>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6" name="Shape 126"/>
        <p:cNvGrpSpPr/>
        <p:nvPr/>
      </p:nvGrpSpPr>
      <p:grpSpPr>
        <a:xfrm>
          <a:off x="0" y="0"/>
          <a:ext cx="0" cy="0"/>
          <a:chOff x="0" y="0"/>
          <a:chExt cx="0" cy="0"/>
        </a:xfrm>
      </p:grpSpPr>
      <p:sp>
        <p:nvSpPr>
          <p:cNvPr id="127" name="Shape 12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28" name="Shape 128"/>
          <p:cNvSpPr txBox="1"/>
          <p:nvPr>
            <p:ph idx="1" type="body"/>
          </p:nvPr>
        </p:nvSpPr>
        <p:spPr>
          <a:xfrm>
            <a:off x="685800" y="4343400"/>
            <a:ext cx="5486400" cy="4114800"/>
          </a:xfrm>
          <a:prstGeom prst="rect">
            <a:avLst/>
          </a:prstGeom>
          <a:noFill/>
          <a:ln>
            <a:noFill/>
          </a:ln>
        </p:spPr>
        <p:txBody>
          <a:bodyPr anchorCtr="0" anchor="t" bIns="91425" lIns="91425" rIns="91425" wrap="square" tIns="91425">
            <a:noAutofit/>
          </a:bodyPr>
          <a:lstStyle/>
          <a:p>
            <a:pPr indent="0" lvl="0" marL="0" marR="0" rtl="0" algn="l">
              <a:spcBef>
                <a:spcPts val="0"/>
              </a:spcBef>
              <a:buSzPct val="25000"/>
              <a:buNone/>
            </a:pPr>
            <a:r>
              <a:t/>
            </a:r>
            <a:endParaRPr sz="1200">
              <a:solidFill>
                <a:schemeClr val="dk1"/>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8" name="Shape 168"/>
        <p:cNvGrpSpPr/>
        <p:nvPr/>
      </p:nvGrpSpPr>
      <p:grpSpPr>
        <a:xfrm>
          <a:off x="0" y="0"/>
          <a:ext cx="0" cy="0"/>
          <a:chOff x="0" y="0"/>
          <a:chExt cx="0" cy="0"/>
        </a:xfrm>
      </p:grpSpPr>
      <p:sp>
        <p:nvSpPr>
          <p:cNvPr id="169" name="Shape 16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70" name="Shape 170"/>
          <p:cNvSpPr txBox="1"/>
          <p:nvPr>
            <p:ph idx="1" type="body"/>
          </p:nvPr>
        </p:nvSpPr>
        <p:spPr>
          <a:xfrm>
            <a:off x="685800" y="4343400"/>
            <a:ext cx="5486400" cy="4114800"/>
          </a:xfrm>
          <a:prstGeom prst="rect">
            <a:avLst/>
          </a:prstGeom>
          <a:noFill/>
          <a:ln>
            <a:noFill/>
          </a:ln>
        </p:spPr>
        <p:txBody>
          <a:bodyPr anchorCtr="0" anchor="t" bIns="91425" lIns="91425" rIns="91425" wrap="square" tIns="91425">
            <a:noAutofit/>
          </a:bodyPr>
          <a:lstStyle/>
          <a:p>
            <a:pPr indent="0" lvl="0" marL="0" marR="0" rtl="0" algn="l">
              <a:spcBef>
                <a:spcPts val="0"/>
              </a:spcBef>
              <a:buSzPct val="25000"/>
              <a:buNone/>
            </a:pPr>
            <a:r>
              <a:t/>
            </a:r>
            <a:endParaRPr sz="1200">
              <a:solidFill>
                <a:schemeClr val="dk1"/>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8" name="Shape 178"/>
        <p:cNvGrpSpPr/>
        <p:nvPr/>
      </p:nvGrpSpPr>
      <p:grpSpPr>
        <a:xfrm>
          <a:off x="0" y="0"/>
          <a:ext cx="0" cy="0"/>
          <a:chOff x="0" y="0"/>
          <a:chExt cx="0" cy="0"/>
        </a:xfrm>
      </p:grpSpPr>
      <p:sp>
        <p:nvSpPr>
          <p:cNvPr id="179" name="Shape 17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80" name="Shape 180"/>
          <p:cNvSpPr txBox="1"/>
          <p:nvPr>
            <p:ph idx="1" type="body"/>
          </p:nvPr>
        </p:nvSpPr>
        <p:spPr>
          <a:xfrm>
            <a:off x="685800" y="4343400"/>
            <a:ext cx="5486400" cy="4114800"/>
          </a:xfrm>
          <a:prstGeom prst="rect">
            <a:avLst/>
          </a:prstGeom>
          <a:noFill/>
          <a:ln>
            <a:noFill/>
          </a:ln>
        </p:spPr>
        <p:txBody>
          <a:bodyPr anchorCtr="0" anchor="t" bIns="91425" lIns="91425" rIns="91425" wrap="square" tIns="91425">
            <a:noAutofit/>
          </a:bodyPr>
          <a:lstStyle/>
          <a:p>
            <a:pPr indent="0" lvl="0" marL="0" marR="0" rtl="0" algn="l">
              <a:spcBef>
                <a:spcPts val="0"/>
              </a:spcBef>
              <a:buSzPct val="25000"/>
              <a:buNone/>
            </a:pPr>
            <a:r>
              <a:t/>
            </a:r>
            <a:endParaRPr sz="1200">
              <a:solidFill>
                <a:schemeClr val="dk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8" name="Shape 8"/>
        <p:cNvGrpSpPr/>
        <p:nvPr/>
      </p:nvGrpSpPr>
      <p:grpSpPr>
        <a:xfrm>
          <a:off x="0" y="0"/>
          <a:ext cx="0" cy="0"/>
          <a:chOff x="0" y="0"/>
          <a:chExt cx="0" cy="0"/>
        </a:xfrm>
      </p:grpSpPr>
      <p:sp>
        <p:nvSpPr>
          <p:cNvPr id="9" name="Shape 9"/>
          <p:cNvSpPr/>
          <p:nvPr/>
        </p:nvSpPr>
        <p:spPr>
          <a:xfrm>
            <a:off x="0" y="0"/>
            <a:ext cx="9144000" cy="4691398"/>
          </a:xfrm>
          <a:prstGeom prst="rect">
            <a:avLst/>
          </a:prstGeom>
          <a:solidFill>
            <a:schemeClr val="dk2"/>
          </a:solidFill>
          <a:ln>
            <a:noFill/>
          </a:ln>
        </p:spPr>
        <p:txBody>
          <a:bodyPr anchorCtr="0" anchor="ctr" bIns="45700" lIns="91425" rIns="91425" wrap="square" tIns="45700">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cxnSp>
        <p:nvCxnSpPr>
          <p:cNvPr id="10" name="Shape 10"/>
          <p:cNvCxnSpPr/>
          <p:nvPr/>
        </p:nvCxnSpPr>
        <p:spPr>
          <a:xfrm>
            <a:off x="0" y="4662139"/>
            <a:ext cx="9144000" cy="0"/>
          </a:xfrm>
          <a:prstGeom prst="straightConnector1">
            <a:avLst/>
          </a:prstGeom>
          <a:noFill/>
          <a:ln cap="flat" cmpd="sng" w="57150">
            <a:solidFill>
              <a:srgbClr val="000000">
                <a:alpha val="14117"/>
              </a:srgbClr>
            </a:solidFill>
            <a:prstDash val="solid"/>
            <a:round/>
            <a:headEnd len="med" w="med" type="none"/>
            <a:tailEnd len="med" w="med" type="none"/>
          </a:ln>
        </p:spPr>
      </p:cxnSp>
      <p:sp>
        <p:nvSpPr>
          <p:cNvPr id="11" name="Shape 11"/>
          <p:cNvSpPr txBox="1"/>
          <p:nvPr>
            <p:ph type="ctrTitle"/>
          </p:nvPr>
        </p:nvSpPr>
        <p:spPr>
          <a:xfrm>
            <a:off x="685800" y="2490375"/>
            <a:ext cx="7772400" cy="2198400"/>
          </a:xfrm>
          <a:prstGeom prst="rect">
            <a:avLst/>
          </a:prstGeom>
          <a:noFill/>
          <a:ln>
            <a:noFill/>
          </a:ln>
        </p:spPr>
        <p:txBody>
          <a:bodyPr anchorCtr="0" anchor="b" bIns="91425" lIns="91425" rIns="91425" wrap="square" tIns="91425"/>
          <a:lstStyle>
            <a:lvl1pPr indent="457200" lvl="0" marL="0" marR="0" rtl="0" algn="l">
              <a:lnSpc>
                <a:spcPct val="100000"/>
              </a:lnSpc>
              <a:spcBef>
                <a:spcPts val="0"/>
              </a:spcBef>
              <a:spcAft>
                <a:spcPts val="0"/>
              </a:spcAft>
              <a:buClr>
                <a:schemeClr val="lt1"/>
              </a:buClr>
              <a:buFont typeface="Arial"/>
              <a:buNone/>
              <a:defRPr/>
            </a:lvl1pPr>
            <a:lvl2pPr indent="457200" lvl="1" marL="0" marR="0" rtl="0" algn="l">
              <a:lnSpc>
                <a:spcPct val="100000"/>
              </a:lnSpc>
              <a:spcBef>
                <a:spcPts val="0"/>
              </a:spcBef>
              <a:spcAft>
                <a:spcPts val="0"/>
              </a:spcAft>
              <a:buClr>
                <a:schemeClr val="lt1"/>
              </a:buClr>
              <a:buFont typeface="Arial"/>
              <a:buNone/>
              <a:defRPr/>
            </a:lvl2pPr>
            <a:lvl3pPr indent="457200" lvl="2" marL="0" marR="0" rtl="0" algn="l">
              <a:spcBef>
                <a:spcPts val="0"/>
              </a:spcBef>
              <a:buClr>
                <a:schemeClr val="lt1"/>
              </a:buClr>
              <a:buFont typeface="Arial"/>
              <a:buNone/>
              <a:defRPr/>
            </a:lvl3pPr>
            <a:lvl4pPr indent="457200" lvl="3" marL="0" marR="0" rtl="0" algn="l">
              <a:spcBef>
                <a:spcPts val="0"/>
              </a:spcBef>
              <a:buClr>
                <a:schemeClr val="lt1"/>
              </a:buClr>
              <a:buFont typeface="Arial"/>
              <a:buNone/>
              <a:defRPr/>
            </a:lvl4pPr>
            <a:lvl5pPr indent="457200" lvl="4" marL="0" marR="0" rtl="0" algn="l">
              <a:spcBef>
                <a:spcPts val="0"/>
              </a:spcBef>
              <a:buClr>
                <a:schemeClr val="lt1"/>
              </a:buClr>
              <a:buFont typeface="Arial"/>
              <a:buNone/>
              <a:defRPr/>
            </a:lvl5pPr>
            <a:lvl6pPr indent="457200" lvl="5" marL="0" marR="0" rtl="0" algn="l">
              <a:spcBef>
                <a:spcPts val="0"/>
              </a:spcBef>
              <a:buClr>
                <a:schemeClr val="lt1"/>
              </a:buClr>
              <a:buFont typeface="Arial"/>
              <a:buNone/>
              <a:defRPr/>
            </a:lvl6pPr>
            <a:lvl7pPr indent="457200" lvl="6" marL="0" marR="0" rtl="0" algn="l">
              <a:spcBef>
                <a:spcPts val="0"/>
              </a:spcBef>
              <a:buClr>
                <a:schemeClr val="lt1"/>
              </a:buClr>
              <a:buFont typeface="Arial"/>
              <a:buNone/>
              <a:defRPr/>
            </a:lvl7pPr>
            <a:lvl8pPr indent="457200" lvl="7" marL="0" marR="0" rtl="0" algn="l">
              <a:spcBef>
                <a:spcPts val="0"/>
              </a:spcBef>
              <a:buClr>
                <a:schemeClr val="lt1"/>
              </a:buClr>
              <a:buFont typeface="Arial"/>
              <a:buNone/>
              <a:defRPr/>
            </a:lvl8pPr>
            <a:lvl9pPr indent="457200" lvl="8" marL="0" marR="0" rtl="0" algn="l">
              <a:spcBef>
                <a:spcPts val="0"/>
              </a:spcBef>
              <a:buClr>
                <a:schemeClr val="lt1"/>
              </a:buClr>
              <a:buFont typeface="Arial"/>
              <a:buNone/>
              <a:defRPr/>
            </a:lvl9pPr>
          </a:lstStyle>
          <a:p/>
        </p:txBody>
      </p:sp>
      <p:sp>
        <p:nvSpPr>
          <p:cNvPr id="12" name="Shape 12"/>
          <p:cNvSpPr txBox="1"/>
          <p:nvPr>
            <p:ph idx="1" type="subTitle"/>
          </p:nvPr>
        </p:nvSpPr>
        <p:spPr>
          <a:xfrm>
            <a:off x="685800" y="4836035"/>
            <a:ext cx="7772400" cy="1032598"/>
          </a:xfrm>
          <a:prstGeom prst="rect">
            <a:avLst/>
          </a:prstGeom>
          <a:noFill/>
          <a:ln>
            <a:noFill/>
          </a:ln>
        </p:spPr>
        <p:txBody>
          <a:bodyPr anchorCtr="0" anchor="t" bIns="91425" lIns="91425" rIns="91425" wrap="square" tIns="91425"/>
          <a:lstStyle>
            <a:lvl1pPr indent="190500" lvl="0" marL="0" marR="0" rtl="0" algn="l">
              <a:lnSpc>
                <a:spcPct val="100000"/>
              </a:lnSpc>
              <a:spcBef>
                <a:spcPts val="0"/>
              </a:spcBef>
              <a:spcAft>
                <a:spcPts val="0"/>
              </a:spcAft>
              <a:buClr>
                <a:schemeClr val="dk2"/>
              </a:buClr>
              <a:buFont typeface="Arial"/>
              <a:buNone/>
              <a:defRPr/>
            </a:lvl1pPr>
            <a:lvl2pPr indent="190500" lvl="1" marL="0" marR="0" rtl="0" algn="l">
              <a:lnSpc>
                <a:spcPct val="100000"/>
              </a:lnSpc>
              <a:spcBef>
                <a:spcPts val="0"/>
              </a:spcBef>
              <a:spcAft>
                <a:spcPts val="0"/>
              </a:spcAft>
              <a:buClr>
                <a:schemeClr val="dk2"/>
              </a:buClr>
              <a:buFont typeface="Arial"/>
              <a:buNone/>
              <a:defRPr/>
            </a:lvl2pPr>
            <a:lvl3pPr indent="190500" lvl="2" marL="0" marR="0" rtl="0" algn="l">
              <a:lnSpc>
                <a:spcPct val="100000"/>
              </a:lnSpc>
              <a:spcBef>
                <a:spcPts val="0"/>
              </a:spcBef>
              <a:spcAft>
                <a:spcPts val="0"/>
              </a:spcAft>
              <a:buClr>
                <a:schemeClr val="dk2"/>
              </a:buClr>
              <a:buFont typeface="Arial"/>
              <a:buNone/>
              <a:defRPr/>
            </a:lvl3pPr>
            <a:lvl4pPr indent="190500" lvl="3" marL="0" marR="0" rtl="0" algn="l">
              <a:lnSpc>
                <a:spcPct val="100000"/>
              </a:lnSpc>
              <a:spcBef>
                <a:spcPts val="0"/>
              </a:spcBef>
              <a:spcAft>
                <a:spcPts val="0"/>
              </a:spcAft>
              <a:buClr>
                <a:schemeClr val="dk2"/>
              </a:buClr>
              <a:buFont typeface="Arial"/>
              <a:buNone/>
              <a:defRPr/>
            </a:lvl4pPr>
            <a:lvl5pPr indent="190500" lvl="4" marL="0" marR="0" rtl="0" algn="l">
              <a:lnSpc>
                <a:spcPct val="100000"/>
              </a:lnSpc>
              <a:spcBef>
                <a:spcPts val="0"/>
              </a:spcBef>
              <a:spcAft>
                <a:spcPts val="0"/>
              </a:spcAft>
              <a:buClr>
                <a:schemeClr val="dk2"/>
              </a:buClr>
              <a:buFont typeface="Arial"/>
              <a:buNone/>
              <a:defRPr/>
            </a:lvl5pPr>
            <a:lvl6pPr indent="190500" lvl="5" marL="0" marR="0" rtl="0" algn="l">
              <a:lnSpc>
                <a:spcPct val="100000"/>
              </a:lnSpc>
              <a:spcBef>
                <a:spcPts val="0"/>
              </a:spcBef>
              <a:spcAft>
                <a:spcPts val="0"/>
              </a:spcAft>
              <a:buClr>
                <a:schemeClr val="dk2"/>
              </a:buClr>
              <a:buFont typeface="Arial"/>
              <a:buNone/>
              <a:defRPr/>
            </a:lvl6pPr>
            <a:lvl7pPr indent="190500" lvl="6" marL="0" marR="0" rtl="0" algn="l">
              <a:lnSpc>
                <a:spcPct val="100000"/>
              </a:lnSpc>
              <a:spcBef>
                <a:spcPts val="0"/>
              </a:spcBef>
              <a:spcAft>
                <a:spcPts val="0"/>
              </a:spcAft>
              <a:buClr>
                <a:schemeClr val="dk2"/>
              </a:buClr>
              <a:buFont typeface="Arial"/>
              <a:buNone/>
              <a:defRPr/>
            </a:lvl7pPr>
            <a:lvl8pPr indent="190500" lvl="7" marL="0" marR="0" rtl="0" algn="l">
              <a:lnSpc>
                <a:spcPct val="100000"/>
              </a:lnSpc>
              <a:spcBef>
                <a:spcPts val="0"/>
              </a:spcBef>
              <a:spcAft>
                <a:spcPts val="0"/>
              </a:spcAft>
              <a:buClr>
                <a:schemeClr val="dk2"/>
              </a:buClr>
              <a:buFont typeface="Arial"/>
              <a:buNone/>
              <a:defRPr/>
            </a:lvl8pPr>
            <a:lvl9pPr indent="190500" lvl="8" marL="0" marR="0" rtl="0" algn="l">
              <a:lnSpc>
                <a:spcPct val="100000"/>
              </a:lnSpc>
              <a:spcBef>
                <a:spcPts val="0"/>
              </a:spcBef>
              <a:spcAft>
                <a:spcPts val="0"/>
              </a:spcAft>
              <a:buClr>
                <a:schemeClr val="dk2"/>
              </a:buClr>
              <a:buFont typeface="Arial"/>
              <a:buNone/>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and Body">
    <p:spTree>
      <p:nvGrpSpPr>
        <p:cNvPr id="13" name="Shape 13"/>
        <p:cNvGrpSpPr/>
        <p:nvPr/>
      </p:nvGrpSpPr>
      <p:grpSpPr>
        <a:xfrm>
          <a:off x="0" y="0"/>
          <a:ext cx="0" cy="0"/>
          <a:chOff x="0" y="0"/>
          <a:chExt cx="0" cy="0"/>
        </a:xfrm>
      </p:grpSpPr>
      <p:sp>
        <p:nvSpPr>
          <p:cNvPr id="14" name="Shape 14"/>
          <p:cNvSpPr/>
          <p:nvPr/>
        </p:nvSpPr>
        <p:spPr>
          <a:xfrm>
            <a:off x="0" y="0"/>
            <a:ext cx="9144000" cy="1532999"/>
          </a:xfrm>
          <a:prstGeom prst="rect">
            <a:avLst/>
          </a:prstGeom>
          <a:solidFill>
            <a:srgbClr val="2388DB"/>
          </a:solidFill>
          <a:ln>
            <a:noFill/>
          </a:ln>
        </p:spPr>
        <p:txBody>
          <a:bodyPr anchorCtr="0" anchor="ctr" bIns="45700" lIns="91425" rIns="91425" wrap="square" tIns="45700">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cxnSp>
        <p:nvCxnSpPr>
          <p:cNvPr id="15" name="Shape 15"/>
          <p:cNvCxnSpPr/>
          <p:nvPr/>
        </p:nvCxnSpPr>
        <p:spPr>
          <a:xfrm>
            <a:off x="0" y="1503833"/>
            <a:ext cx="9144000" cy="0"/>
          </a:xfrm>
          <a:prstGeom prst="straightConnector1">
            <a:avLst/>
          </a:prstGeom>
          <a:noFill/>
          <a:ln cap="flat" cmpd="sng" w="57150">
            <a:solidFill>
              <a:srgbClr val="000000">
                <a:alpha val="14117"/>
              </a:srgbClr>
            </a:solidFill>
            <a:prstDash val="solid"/>
            <a:round/>
            <a:headEnd len="med" w="med" type="none"/>
            <a:tailEnd len="med" w="med" type="none"/>
          </a:ln>
        </p:spPr>
      </p:cxnSp>
      <p:sp>
        <p:nvSpPr>
          <p:cNvPr id="16" name="Shape 16"/>
          <p:cNvSpPr txBox="1"/>
          <p:nvPr>
            <p:ph type="title"/>
          </p:nvPr>
        </p:nvSpPr>
        <p:spPr>
          <a:xfrm>
            <a:off x="457200" y="274637"/>
            <a:ext cx="8229600" cy="1143000"/>
          </a:xfrm>
          <a:prstGeom prst="rect">
            <a:avLst/>
          </a:prstGeom>
          <a:noFill/>
          <a:ln>
            <a:noFill/>
          </a:ln>
        </p:spPr>
        <p:txBody>
          <a:bodyPr anchorCtr="0" anchor="b" bIns="91425" lIns="91425" rIns="91425" wrap="square"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7" name="Shape 17"/>
          <p:cNvSpPr txBox="1"/>
          <p:nvPr>
            <p:ph idx="1" type="body"/>
          </p:nvPr>
        </p:nvSpPr>
        <p:spPr>
          <a:xfrm>
            <a:off x="457200" y="1600200"/>
            <a:ext cx="8229600" cy="4967700"/>
          </a:xfrm>
          <a:prstGeom prst="rect">
            <a:avLst/>
          </a:prstGeom>
          <a:noFill/>
          <a:ln>
            <a:noFill/>
          </a:ln>
        </p:spPr>
        <p:txBody>
          <a:bodyPr anchorCtr="0" anchor="t" bIns="91425" lIns="91425" rIns="91425" wrap="square"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and Two Columns">
    <p:spTree>
      <p:nvGrpSpPr>
        <p:cNvPr id="18" name="Shape 18"/>
        <p:cNvGrpSpPr/>
        <p:nvPr/>
      </p:nvGrpSpPr>
      <p:grpSpPr>
        <a:xfrm>
          <a:off x="0" y="0"/>
          <a:ext cx="0" cy="0"/>
          <a:chOff x="0" y="0"/>
          <a:chExt cx="0" cy="0"/>
        </a:xfrm>
      </p:grpSpPr>
      <p:sp>
        <p:nvSpPr>
          <p:cNvPr id="19" name="Shape 19"/>
          <p:cNvSpPr/>
          <p:nvPr/>
        </p:nvSpPr>
        <p:spPr>
          <a:xfrm>
            <a:off x="0" y="0"/>
            <a:ext cx="9144000" cy="1532999"/>
          </a:xfrm>
          <a:prstGeom prst="rect">
            <a:avLst/>
          </a:prstGeom>
          <a:solidFill>
            <a:schemeClr val="dk2"/>
          </a:solidFill>
          <a:ln>
            <a:noFill/>
          </a:ln>
        </p:spPr>
        <p:txBody>
          <a:bodyPr anchorCtr="0" anchor="ctr" bIns="45700" lIns="91425" rIns="91425" wrap="square" tIns="45700">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cxnSp>
        <p:nvCxnSpPr>
          <p:cNvPr id="20" name="Shape 20"/>
          <p:cNvCxnSpPr/>
          <p:nvPr/>
        </p:nvCxnSpPr>
        <p:spPr>
          <a:xfrm>
            <a:off x="0" y="1503833"/>
            <a:ext cx="9144000" cy="0"/>
          </a:xfrm>
          <a:prstGeom prst="straightConnector1">
            <a:avLst/>
          </a:prstGeom>
          <a:noFill/>
          <a:ln cap="flat" cmpd="sng" w="57150">
            <a:solidFill>
              <a:srgbClr val="000000">
                <a:alpha val="14117"/>
              </a:srgbClr>
            </a:solidFill>
            <a:prstDash val="solid"/>
            <a:round/>
            <a:headEnd len="med" w="med" type="none"/>
            <a:tailEnd len="med" w="med" type="none"/>
          </a:ln>
        </p:spPr>
      </p:cxnSp>
      <p:sp>
        <p:nvSpPr>
          <p:cNvPr id="21" name="Shape 21"/>
          <p:cNvSpPr txBox="1"/>
          <p:nvPr>
            <p:ph type="title"/>
          </p:nvPr>
        </p:nvSpPr>
        <p:spPr>
          <a:xfrm>
            <a:off x="457200" y="274637"/>
            <a:ext cx="8229600" cy="1143000"/>
          </a:xfrm>
          <a:prstGeom prst="rect">
            <a:avLst/>
          </a:prstGeom>
          <a:noFill/>
          <a:ln>
            <a:noFill/>
          </a:ln>
        </p:spPr>
        <p:txBody>
          <a:bodyPr anchorCtr="0" anchor="b" bIns="91425" lIns="91425" rIns="91425" wrap="square" tIns="91425"/>
          <a:lstStyle>
            <a:lvl1pPr lvl="0" rtl="0" algn="l">
              <a:spcBef>
                <a:spcPts val="0"/>
              </a:spcBef>
              <a:buClr>
                <a:schemeClr val="lt1"/>
              </a:buClr>
              <a:buFont typeface="Arial"/>
              <a:buNone/>
              <a:defRPr/>
            </a:lvl1pPr>
            <a:lvl2pPr lvl="1" rtl="0" algn="l">
              <a:spcBef>
                <a:spcPts val="0"/>
              </a:spcBef>
              <a:buClr>
                <a:schemeClr val="lt1"/>
              </a:buClr>
              <a:buFont typeface="Arial"/>
              <a:buNone/>
              <a:defRPr/>
            </a:lvl2pPr>
            <a:lvl3pPr lvl="2" rtl="0" algn="l">
              <a:spcBef>
                <a:spcPts val="0"/>
              </a:spcBef>
              <a:buClr>
                <a:schemeClr val="lt1"/>
              </a:buClr>
              <a:buFont typeface="Arial"/>
              <a:buNone/>
              <a:defRPr/>
            </a:lvl3pPr>
            <a:lvl4pPr lvl="3" rtl="0" algn="l">
              <a:spcBef>
                <a:spcPts val="0"/>
              </a:spcBef>
              <a:buClr>
                <a:schemeClr val="lt1"/>
              </a:buClr>
              <a:buFont typeface="Arial"/>
              <a:buNone/>
              <a:defRPr/>
            </a:lvl4pPr>
            <a:lvl5pPr lvl="4" rtl="0" algn="l">
              <a:spcBef>
                <a:spcPts val="0"/>
              </a:spcBef>
              <a:buClr>
                <a:schemeClr val="lt1"/>
              </a:buClr>
              <a:buFont typeface="Arial"/>
              <a:buNone/>
              <a:defRPr/>
            </a:lvl5pPr>
            <a:lvl6pPr lvl="5" rtl="0" algn="l">
              <a:spcBef>
                <a:spcPts val="0"/>
              </a:spcBef>
              <a:buClr>
                <a:schemeClr val="lt1"/>
              </a:buClr>
              <a:buFont typeface="Arial"/>
              <a:buNone/>
              <a:defRPr/>
            </a:lvl6pPr>
            <a:lvl7pPr lvl="6" rtl="0" algn="l">
              <a:spcBef>
                <a:spcPts val="0"/>
              </a:spcBef>
              <a:buClr>
                <a:schemeClr val="lt1"/>
              </a:buClr>
              <a:buFont typeface="Arial"/>
              <a:buNone/>
              <a:defRPr/>
            </a:lvl7pPr>
            <a:lvl8pPr lvl="7" rtl="0" algn="l">
              <a:spcBef>
                <a:spcPts val="0"/>
              </a:spcBef>
              <a:buClr>
                <a:schemeClr val="lt1"/>
              </a:buClr>
              <a:buFont typeface="Arial"/>
              <a:buNone/>
              <a:defRPr/>
            </a:lvl8pPr>
            <a:lvl9pPr lvl="8" rtl="0" algn="l">
              <a:spcBef>
                <a:spcPts val="0"/>
              </a:spcBef>
              <a:buClr>
                <a:schemeClr val="lt1"/>
              </a:buClr>
              <a:buFont typeface="Arial"/>
              <a:buNone/>
              <a:defRPr/>
            </a:lvl9pPr>
          </a:lstStyle>
          <a:p/>
        </p:txBody>
      </p:sp>
      <p:sp>
        <p:nvSpPr>
          <p:cNvPr id="22" name="Shape 22"/>
          <p:cNvSpPr txBox="1"/>
          <p:nvPr>
            <p:ph idx="1" type="body"/>
          </p:nvPr>
        </p:nvSpPr>
        <p:spPr>
          <a:xfrm>
            <a:off x="457200" y="1600200"/>
            <a:ext cx="3994500" cy="4967700"/>
          </a:xfrm>
          <a:prstGeom prst="rect">
            <a:avLst/>
          </a:prstGeom>
          <a:noFill/>
          <a:ln>
            <a:noFill/>
          </a:ln>
        </p:spPr>
        <p:txBody>
          <a:bodyPr anchorCtr="0" anchor="t" bIns="91425" lIns="91425" rIns="91425" wrap="square"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23" name="Shape 23"/>
          <p:cNvSpPr txBox="1"/>
          <p:nvPr>
            <p:ph idx="2" type="body"/>
          </p:nvPr>
        </p:nvSpPr>
        <p:spPr>
          <a:xfrm>
            <a:off x="4692273" y="1600200"/>
            <a:ext cx="3994500" cy="4967700"/>
          </a:xfrm>
          <a:prstGeom prst="rect">
            <a:avLst/>
          </a:prstGeom>
          <a:noFill/>
          <a:ln>
            <a:noFill/>
          </a:ln>
        </p:spPr>
        <p:txBody>
          <a:bodyPr anchorCtr="0" anchor="t" bIns="91425" lIns="91425" rIns="91425" wrap="square"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24" name="Shape 24"/>
        <p:cNvGrpSpPr/>
        <p:nvPr/>
      </p:nvGrpSpPr>
      <p:grpSpPr>
        <a:xfrm>
          <a:off x="0" y="0"/>
          <a:ext cx="0" cy="0"/>
          <a:chOff x="0" y="0"/>
          <a:chExt cx="0" cy="0"/>
        </a:xfrm>
      </p:grpSpPr>
      <p:sp>
        <p:nvSpPr>
          <p:cNvPr id="25" name="Shape 25"/>
          <p:cNvSpPr/>
          <p:nvPr/>
        </p:nvSpPr>
        <p:spPr>
          <a:xfrm>
            <a:off x="0" y="0"/>
            <a:ext cx="9144000" cy="1532999"/>
          </a:xfrm>
          <a:prstGeom prst="rect">
            <a:avLst/>
          </a:prstGeom>
          <a:solidFill>
            <a:srgbClr val="2388DB"/>
          </a:solidFill>
          <a:ln>
            <a:noFill/>
          </a:ln>
        </p:spPr>
        <p:txBody>
          <a:bodyPr anchorCtr="0" anchor="ctr" bIns="45700" lIns="91425" rIns="91425" wrap="square" tIns="45700">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cxnSp>
        <p:nvCxnSpPr>
          <p:cNvPr id="26" name="Shape 26"/>
          <p:cNvCxnSpPr/>
          <p:nvPr/>
        </p:nvCxnSpPr>
        <p:spPr>
          <a:xfrm>
            <a:off x="0" y="1503833"/>
            <a:ext cx="9144000" cy="0"/>
          </a:xfrm>
          <a:prstGeom prst="straightConnector1">
            <a:avLst/>
          </a:prstGeom>
          <a:noFill/>
          <a:ln cap="flat" cmpd="sng" w="57150">
            <a:solidFill>
              <a:srgbClr val="000000">
                <a:alpha val="14117"/>
              </a:srgbClr>
            </a:solidFill>
            <a:prstDash val="solid"/>
            <a:round/>
            <a:headEnd len="med" w="med" type="none"/>
            <a:tailEnd len="med" w="med" type="none"/>
          </a:ln>
        </p:spPr>
      </p:cxnSp>
      <p:sp>
        <p:nvSpPr>
          <p:cNvPr id="27" name="Shape 27"/>
          <p:cNvSpPr txBox="1"/>
          <p:nvPr>
            <p:ph type="title"/>
          </p:nvPr>
        </p:nvSpPr>
        <p:spPr>
          <a:xfrm>
            <a:off x="457200" y="274637"/>
            <a:ext cx="8229600" cy="1143000"/>
          </a:xfrm>
          <a:prstGeom prst="rect">
            <a:avLst/>
          </a:prstGeom>
          <a:noFill/>
          <a:ln>
            <a:noFill/>
          </a:ln>
        </p:spPr>
        <p:txBody>
          <a:bodyPr anchorCtr="0" anchor="b" bIns="91425" lIns="91425" rIns="91425" wrap="square" tIns="91425"/>
          <a:lstStyle>
            <a:lvl1pPr lvl="0" rtl="0" algn="l">
              <a:spcBef>
                <a:spcPts val="0"/>
              </a:spcBef>
              <a:buClr>
                <a:schemeClr val="lt1"/>
              </a:buClr>
              <a:buFont typeface="Arial"/>
              <a:buNone/>
              <a:defRPr/>
            </a:lvl1pPr>
            <a:lvl2pPr lvl="1" rtl="0" algn="l">
              <a:spcBef>
                <a:spcPts val="0"/>
              </a:spcBef>
              <a:buClr>
                <a:schemeClr val="lt1"/>
              </a:buClr>
              <a:buFont typeface="Arial"/>
              <a:buNone/>
              <a:defRPr/>
            </a:lvl2pPr>
            <a:lvl3pPr lvl="2" rtl="0" algn="l">
              <a:spcBef>
                <a:spcPts val="0"/>
              </a:spcBef>
              <a:buClr>
                <a:schemeClr val="lt1"/>
              </a:buClr>
              <a:buFont typeface="Arial"/>
              <a:buNone/>
              <a:defRPr/>
            </a:lvl3pPr>
            <a:lvl4pPr lvl="3" rtl="0" algn="l">
              <a:spcBef>
                <a:spcPts val="0"/>
              </a:spcBef>
              <a:buClr>
                <a:schemeClr val="lt1"/>
              </a:buClr>
              <a:buFont typeface="Arial"/>
              <a:buNone/>
              <a:defRPr/>
            </a:lvl4pPr>
            <a:lvl5pPr lvl="4" rtl="0" algn="l">
              <a:spcBef>
                <a:spcPts val="0"/>
              </a:spcBef>
              <a:buClr>
                <a:schemeClr val="lt1"/>
              </a:buClr>
              <a:buFont typeface="Arial"/>
              <a:buNone/>
              <a:defRPr/>
            </a:lvl5pPr>
            <a:lvl6pPr lvl="5" rtl="0" algn="l">
              <a:spcBef>
                <a:spcPts val="0"/>
              </a:spcBef>
              <a:buClr>
                <a:schemeClr val="lt1"/>
              </a:buClr>
              <a:buFont typeface="Arial"/>
              <a:buNone/>
              <a:defRPr/>
            </a:lvl6pPr>
            <a:lvl7pPr lvl="6" rtl="0" algn="l">
              <a:spcBef>
                <a:spcPts val="0"/>
              </a:spcBef>
              <a:buClr>
                <a:schemeClr val="lt1"/>
              </a:buClr>
              <a:buFont typeface="Arial"/>
              <a:buNone/>
              <a:defRPr/>
            </a:lvl7pPr>
            <a:lvl8pPr lvl="7" rtl="0" algn="l">
              <a:spcBef>
                <a:spcPts val="0"/>
              </a:spcBef>
              <a:buClr>
                <a:schemeClr val="lt1"/>
              </a:buClr>
              <a:buFont typeface="Arial"/>
              <a:buNone/>
              <a:defRPr/>
            </a:lvl8pPr>
            <a:lvl9pPr lvl="8" rtl="0" algn="l">
              <a:spcBef>
                <a:spcPts val="0"/>
              </a:spcBef>
              <a:buClr>
                <a:schemeClr val="lt1"/>
              </a:buClr>
              <a:buFont typeface="Arial"/>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spTree>
      <p:nvGrpSpPr>
        <p:cNvPr id="28" name="Shape 28"/>
        <p:cNvGrpSpPr/>
        <p:nvPr/>
      </p:nvGrpSpPr>
      <p:grpSpPr>
        <a:xfrm>
          <a:off x="0" y="0"/>
          <a:ext cx="0" cy="0"/>
          <a:chOff x="0" y="0"/>
          <a:chExt cx="0" cy="0"/>
        </a:xfrm>
      </p:grpSpPr>
      <p:sp>
        <p:nvSpPr>
          <p:cNvPr id="29" name="Shape 29"/>
          <p:cNvSpPr txBox="1"/>
          <p:nvPr>
            <p:ph idx="1" type="body"/>
          </p:nvPr>
        </p:nvSpPr>
        <p:spPr>
          <a:xfrm>
            <a:off x="457200" y="5875078"/>
            <a:ext cx="8229600" cy="692700"/>
          </a:xfrm>
          <a:prstGeom prst="rect">
            <a:avLst/>
          </a:prstGeom>
          <a:noFill/>
          <a:ln>
            <a:noFill/>
          </a:ln>
        </p:spPr>
        <p:txBody>
          <a:bodyPr anchorCtr="0" anchor="t" bIns="91425" lIns="91425" rIns="91425" wrap="square" tIns="91425"/>
          <a:lstStyle>
            <a:lvl1pPr indent="-6350" lvl="0" marL="285750" rtl="0" algn="l">
              <a:lnSpc>
                <a:spcPct val="100000"/>
              </a:lnSpc>
              <a:spcBef>
                <a:spcPts val="0"/>
              </a:spcBef>
              <a:spcAft>
                <a:spcPts val="0"/>
              </a:spcAft>
              <a:buClr>
                <a:schemeClr val="dk2"/>
              </a:buClr>
              <a:buFont typeface="Arial"/>
              <a:buChar char="•"/>
              <a:defRPr/>
            </a:lvl1pPr>
            <a:lvl2pPr indent="-82550" lvl="1" marL="285750" rtl="0" algn="l">
              <a:lnSpc>
                <a:spcPct val="100000"/>
              </a:lnSpc>
              <a:spcBef>
                <a:spcPts val="0"/>
              </a:spcBef>
              <a:spcAft>
                <a:spcPts val="0"/>
              </a:spcAft>
              <a:buClr>
                <a:schemeClr val="dk2"/>
              </a:buClr>
              <a:buFont typeface="Arial"/>
              <a:buChar char="o"/>
              <a:defRPr/>
            </a:lvl2pPr>
            <a:lvl3pPr indent="-82550" lvl="2" marL="285750" rtl="0" algn="l">
              <a:lnSpc>
                <a:spcPct val="100000"/>
              </a:lnSpc>
              <a:spcBef>
                <a:spcPts val="0"/>
              </a:spcBef>
              <a:spcAft>
                <a:spcPts val="0"/>
              </a:spcAft>
              <a:buClr>
                <a:schemeClr val="dk2"/>
              </a:buClr>
              <a:buFont typeface="Arial"/>
              <a:buChar char="▪"/>
              <a:defRPr/>
            </a:lvl3pPr>
            <a:lvl4pPr indent="-6350" lvl="3" marL="285750" rtl="0" algn="l">
              <a:lnSpc>
                <a:spcPct val="100000"/>
              </a:lnSpc>
              <a:spcBef>
                <a:spcPts val="0"/>
              </a:spcBef>
              <a:spcAft>
                <a:spcPts val="0"/>
              </a:spcAft>
              <a:buClr>
                <a:schemeClr val="dk2"/>
              </a:buClr>
              <a:buFont typeface="Arial"/>
              <a:buChar char="•"/>
              <a:defRPr/>
            </a:lvl4pPr>
            <a:lvl5pPr indent="-82550" lvl="4" marL="285750" rtl="0" algn="l">
              <a:lnSpc>
                <a:spcPct val="100000"/>
              </a:lnSpc>
              <a:spcBef>
                <a:spcPts val="0"/>
              </a:spcBef>
              <a:spcAft>
                <a:spcPts val="0"/>
              </a:spcAft>
              <a:buClr>
                <a:schemeClr val="dk2"/>
              </a:buClr>
              <a:buFont typeface="Arial"/>
              <a:buChar char="o"/>
              <a:defRPr/>
            </a:lvl5pPr>
            <a:lvl6pPr indent="-82550" lvl="5" marL="285750" rtl="0" algn="l">
              <a:lnSpc>
                <a:spcPct val="100000"/>
              </a:lnSpc>
              <a:spcBef>
                <a:spcPts val="0"/>
              </a:spcBef>
              <a:spcAft>
                <a:spcPts val="0"/>
              </a:spcAft>
              <a:buClr>
                <a:schemeClr val="dk2"/>
              </a:buClr>
              <a:buFont typeface="Arial"/>
              <a:buChar char="▪"/>
              <a:defRPr/>
            </a:lvl6pPr>
            <a:lvl7pPr indent="-6350" lvl="6" marL="285750" rtl="0" algn="l">
              <a:lnSpc>
                <a:spcPct val="100000"/>
              </a:lnSpc>
              <a:spcBef>
                <a:spcPts val="0"/>
              </a:spcBef>
              <a:spcAft>
                <a:spcPts val="0"/>
              </a:spcAft>
              <a:buClr>
                <a:schemeClr val="dk2"/>
              </a:buClr>
              <a:buFont typeface="Arial"/>
              <a:buChar char="•"/>
              <a:defRPr/>
            </a:lvl7pPr>
            <a:lvl8pPr indent="-82550" lvl="7" marL="285750" rtl="0" algn="l">
              <a:lnSpc>
                <a:spcPct val="100000"/>
              </a:lnSpc>
              <a:spcBef>
                <a:spcPts val="0"/>
              </a:spcBef>
              <a:spcAft>
                <a:spcPts val="0"/>
              </a:spcAft>
              <a:buClr>
                <a:schemeClr val="dk2"/>
              </a:buClr>
              <a:buFont typeface="Arial"/>
              <a:buChar char="o"/>
              <a:defRPr/>
            </a:lvl8pPr>
            <a:lvl9pPr indent="-82550" lvl="8" marL="285750" rtl="0" algn="l">
              <a:lnSpc>
                <a:spcPct val="100000"/>
              </a:lnSpc>
              <a:spcBef>
                <a:spcPts val="0"/>
              </a:spcBef>
              <a:spcAft>
                <a:spcPts val="0"/>
              </a:spcAft>
              <a:buClr>
                <a:schemeClr val="dk2"/>
              </a:buClr>
              <a:buFont typeface="Arial"/>
              <a:buChar char="▪"/>
              <a:defRPr/>
            </a:lvl9pPr>
          </a:lstStyle>
          <a:p/>
        </p:txBody>
      </p:sp>
      <p:sp>
        <p:nvSpPr>
          <p:cNvPr id="30" name="Shape 30"/>
          <p:cNvSpPr/>
          <p:nvPr/>
        </p:nvSpPr>
        <p:spPr>
          <a:xfrm>
            <a:off x="4274" y="0"/>
            <a:ext cx="9144000" cy="5875200"/>
          </a:xfrm>
          <a:prstGeom prst="rect">
            <a:avLst/>
          </a:prstGeom>
          <a:solidFill>
            <a:srgbClr val="2388DB"/>
          </a:solidFill>
          <a:ln>
            <a:noFill/>
          </a:ln>
        </p:spPr>
        <p:txBody>
          <a:bodyPr anchorCtr="0" anchor="ctr" bIns="45700" lIns="91425" rIns="91425" wrap="square" tIns="45700">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cxnSp>
        <p:nvCxnSpPr>
          <p:cNvPr id="31" name="Shape 31"/>
          <p:cNvCxnSpPr/>
          <p:nvPr/>
        </p:nvCxnSpPr>
        <p:spPr>
          <a:xfrm>
            <a:off x="0" y="5845828"/>
            <a:ext cx="9144000" cy="0"/>
          </a:xfrm>
          <a:prstGeom prst="straightConnector1">
            <a:avLst/>
          </a:prstGeom>
          <a:noFill/>
          <a:ln cap="flat" cmpd="sng" w="57150">
            <a:solidFill>
              <a:srgbClr val="000000">
                <a:alpha val="14117"/>
              </a:srgbClr>
            </a:solidFill>
            <a:prstDash val="solid"/>
            <a:round/>
            <a:headEnd len="med" w="med" type="none"/>
            <a:tailEnd len="med" w="med" type="none"/>
          </a:ln>
        </p:spPr>
      </p:cxn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bg>
      <p:bgPr>
        <a:solidFill>
          <a:schemeClr val="dk2"/>
        </a:solidFill>
      </p:bgPr>
    </p:bg>
    <p:spTree>
      <p:nvGrpSpPr>
        <p:cNvPr id="32" name="Shape 32"/>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457200" y="274637"/>
            <a:ext cx="8229600" cy="1143000"/>
          </a:xfrm>
          <a:prstGeom prst="rect">
            <a:avLst/>
          </a:prstGeom>
          <a:noFill/>
          <a:ln>
            <a:noFill/>
          </a:ln>
        </p:spPr>
        <p:txBody>
          <a:bodyPr anchorCtr="0" anchor="b" bIns="91425" lIns="91425" rIns="91425" wrap="square" tIns="91425"/>
          <a:lstStyle>
            <a:lvl1pPr indent="228600" lvl="0" marL="0" marR="0" rtl="0" algn="l">
              <a:lnSpc>
                <a:spcPct val="100000"/>
              </a:lnSpc>
              <a:spcBef>
                <a:spcPts val="0"/>
              </a:spcBef>
              <a:spcAft>
                <a:spcPts val="0"/>
              </a:spcAft>
              <a:buClr>
                <a:schemeClr val="lt1"/>
              </a:buClr>
              <a:buFont typeface="Arial"/>
              <a:buNone/>
              <a:defRPr/>
            </a:lvl1pPr>
            <a:lvl2pPr indent="228600" lvl="1" marL="0" marR="0" rtl="0" algn="l">
              <a:lnSpc>
                <a:spcPct val="100000"/>
              </a:lnSpc>
              <a:spcBef>
                <a:spcPts val="0"/>
              </a:spcBef>
              <a:spcAft>
                <a:spcPts val="0"/>
              </a:spcAft>
              <a:buClr>
                <a:schemeClr val="lt1"/>
              </a:buClr>
              <a:buFont typeface="Arial"/>
              <a:buNone/>
              <a:defRPr/>
            </a:lvl2pPr>
            <a:lvl3pPr indent="228600" lvl="2" marL="0" marR="0" rtl="0" algn="l">
              <a:spcBef>
                <a:spcPts val="0"/>
              </a:spcBef>
              <a:buClr>
                <a:schemeClr val="lt1"/>
              </a:buClr>
              <a:buFont typeface="Arial"/>
              <a:buNone/>
              <a:defRPr/>
            </a:lvl3pPr>
            <a:lvl4pPr indent="228600" lvl="3" marL="0" marR="0" rtl="0" algn="l">
              <a:spcBef>
                <a:spcPts val="0"/>
              </a:spcBef>
              <a:buClr>
                <a:schemeClr val="lt1"/>
              </a:buClr>
              <a:buFont typeface="Arial"/>
              <a:buNone/>
              <a:defRPr/>
            </a:lvl4pPr>
            <a:lvl5pPr indent="228600" lvl="4" marL="0" marR="0" rtl="0" algn="l">
              <a:spcBef>
                <a:spcPts val="0"/>
              </a:spcBef>
              <a:buClr>
                <a:schemeClr val="lt1"/>
              </a:buClr>
              <a:buFont typeface="Arial"/>
              <a:buNone/>
              <a:defRPr/>
            </a:lvl5pPr>
            <a:lvl6pPr indent="228600" lvl="5" marL="0" marR="0" rtl="0" algn="l">
              <a:spcBef>
                <a:spcPts val="0"/>
              </a:spcBef>
              <a:buClr>
                <a:schemeClr val="lt1"/>
              </a:buClr>
              <a:buFont typeface="Arial"/>
              <a:buNone/>
              <a:defRPr/>
            </a:lvl6pPr>
            <a:lvl7pPr indent="228600" lvl="6" marL="0" marR="0" rtl="0" algn="l">
              <a:spcBef>
                <a:spcPts val="0"/>
              </a:spcBef>
              <a:buClr>
                <a:schemeClr val="lt1"/>
              </a:buClr>
              <a:buFont typeface="Arial"/>
              <a:buNone/>
              <a:defRPr/>
            </a:lvl7pPr>
            <a:lvl8pPr indent="228600" lvl="7" marL="0" marR="0" rtl="0" algn="l">
              <a:spcBef>
                <a:spcPts val="0"/>
              </a:spcBef>
              <a:buClr>
                <a:schemeClr val="lt1"/>
              </a:buClr>
              <a:buFont typeface="Arial"/>
              <a:buNone/>
              <a:defRPr/>
            </a:lvl8pPr>
            <a:lvl9pPr indent="228600" lvl="8" marL="0" marR="0" rtl="0" algn="l">
              <a:spcBef>
                <a:spcPts val="0"/>
              </a:spcBef>
              <a:buClr>
                <a:schemeClr val="lt1"/>
              </a:buClr>
              <a:buFont typeface="Arial"/>
              <a:buNone/>
              <a:defRPr/>
            </a:lvl9pPr>
          </a:lstStyle>
          <a:p/>
        </p:txBody>
      </p:sp>
      <p:sp>
        <p:nvSpPr>
          <p:cNvPr id="7" name="Shape 7"/>
          <p:cNvSpPr txBox="1"/>
          <p:nvPr>
            <p:ph idx="1" type="body"/>
          </p:nvPr>
        </p:nvSpPr>
        <p:spPr>
          <a:xfrm>
            <a:off x="457200" y="1600200"/>
            <a:ext cx="8229600" cy="4967700"/>
          </a:xfrm>
          <a:prstGeom prst="rect">
            <a:avLst/>
          </a:prstGeom>
          <a:noFill/>
          <a:ln>
            <a:noFill/>
          </a:ln>
        </p:spPr>
        <p:txBody>
          <a:bodyPr anchorCtr="0" anchor="t" bIns="91425" lIns="91425" rIns="91425" wrap="square" tIns="91425"/>
          <a:lstStyle>
            <a:lvl1pPr indent="50800" lvl="0" marL="342900" marR="0" rtl="0" algn="l">
              <a:lnSpc>
                <a:spcPct val="100000"/>
              </a:lnSpc>
              <a:spcBef>
                <a:spcPts val="600"/>
              </a:spcBef>
              <a:spcAft>
                <a:spcPts val="0"/>
              </a:spcAft>
              <a:buClr>
                <a:schemeClr val="dk1"/>
              </a:buClr>
              <a:buFont typeface="Arial"/>
              <a:buChar char="•"/>
              <a:defRPr/>
            </a:lvl1pPr>
            <a:lvl2pPr indent="-44450" lvl="1" marL="742950" marR="0" rtl="0" algn="l">
              <a:lnSpc>
                <a:spcPct val="100000"/>
              </a:lnSpc>
              <a:spcBef>
                <a:spcPts val="480"/>
              </a:spcBef>
              <a:spcAft>
                <a:spcPts val="0"/>
              </a:spcAft>
              <a:buClr>
                <a:schemeClr val="dk1"/>
              </a:buClr>
              <a:buFont typeface="Arial"/>
              <a:buChar char="o"/>
              <a:defRPr/>
            </a:lvl2pPr>
            <a:lvl3pPr indent="12700" lvl="2" marL="1143000" marR="0" rtl="0" algn="l">
              <a:lnSpc>
                <a:spcPct val="100000"/>
              </a:lnSpc>
              <a:spcBef>
                <a:spcPts val="480"/>
              </a:spcBef>
              <a:spcAft>
                <a:spcPts val="0"/>
              </a:spcAft>
              <a:buClr>
                <a:schemeClr val="dk1"/>
              </a:buClr>
              <a:buFont typeface="Arial"/>
              <a:buChar char="▪"/>
              <a:defRPr/>
            </a:lvl3pPr>
            <a:lvl4pPr indent="50800" lvl="3" marL="1600200" marR="0" rtl="0" algn="l">
              <a:lnSpc>
                <a:spcPct val="100000"/>
              </a:lnSpc>
              <a:spcBef>
                <a:spcPts val="360"/>
              </a:spcBef>
              <a:spcAft>
                <a:spcPts val="0"/>
              </a:spcAft>
              <a:buClr>
                <a:schemeClr val="dk1"/>
              </a:buClr>
              <a:buFont typeface="Arial"/>
              <a:buChar char="•"/>
              <a:defRPr/>
            </a:lvl4pPr>
            <a:lvl5pPr indent="-25400" lvl="4" marL="2057400" marR="0" rtl="0" algn="l">
              <a:lnSpc>
                <a:spcPct val="100000"/>
              </a:lnSpc>
              <a:spcBef>
                <a:spcPts val="360"/>
              </a:spcBef>
              <a:spcAft>
                <a:spcPts val="0"/>
              </a:spcAft>
              <a:buClr>
                <a:schemeClr val="dk1"/>
              </a:buClr>
              <a:buFont typeface="Arial"/>
              <a:buChar char="o"/>
              <a:defRPr/>
            </a:lvl5pPr>
            <a:lvl6pPr indent="-25400" lvl="5" marL="2514600" marR="0" rtl="0" algn="l">
              <a:lnSpc>
                <a:spcPct val="100000"/>
              </a:lnSpc>
              <a:spcBef>
                <a:spcPts val="360"/>
              </a:spcBef>
              <a:spcAft>
                <a:spcPts val="0"/>
              </a:spcAft>
              <a:buClr>
                <a:schemeClr val="dk1"/>
              </a:buClr>
              <a:buFont typeface="Arial"/>
              <a:buChar char="▪"/>
              <a:defRPr/>
            </a:lvl6pPr>
            <a:lvl7pPr indent="50800" lvl="6" marL="2971800" marR="0" rtl="0" algn="l">
              <a:lnSpc>
                <a:spcPct val="100000"/>
              </a:lnSpc>
              <a:spcBef>
                <a:spcPts val="360"/>
              </a:spcBef>
              <a:spcAft>
                <a:spcPts val="0"/>
              </a:spcAft>
              <a:buClr>
                <a:schemeClr val="dk1"/>
              </a:buClr>
              <a:buFont typeface="Arial"/>
              <a:buChar char="•"/>
              <a:defRPr/>
            </a:lvl7pPr>
            <a:lvl8pPr indent="-25400" lvl="7" marL="3429000" marR="0" rtl="0" algn="l">
              <a:lnSpc>
                <a:spcPct val="100000"/>
              </a:lnSpc>
              <a:spcBef>
                <a:spcPts val="360"/>
              </a:spcBef>
              <a:spcAft>
                <a:spcPts val="0"/>
              </a:spcAft>
              <a:buClr>
                <a:schemeClr val="dk1"/>
              </a:buClr>
              <a:buFont typeface="Arial"/>
              <a:buChar char="o"/>
              <a:defRPr/>
            </a:lvl8pPr>
            <a:lvl9pPr indent="-25400" lvl="8" marL="3886200" marR="0" rtl="0" algn="l">
              <a:lnSpc>
                <a:spcPct val="100000"/>
              </a:lnSpc>
              <a:spcBef>
                <a:spcPts val="360"/>
              </a:spcBef>
              <a:spcAft>
                <a:spcPts val="0"/>
              </a:spcAft>
              <a:buClr>
                <a:schemeClr val="dk1"/>
              </a:buClr>
              <a:buFont typeface="Arial"/>
              <a:buChar char="▪"/>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png"/><Relationship Id="rId4" Type="http://schemas.openxmlformats.org/officeDocument/2006/relationships/image" Target="../media/image7.png"/><Relationship Id="rId5" Type="http://schemas.openxmlformats.org/officeDocument/2006/relationships/image" Target="../media/image6.png"/><Relationship Id="rId6" Type="http://schemas.openxmlformats.org/officeDocument/2006/relationships/image" Target="../media/image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png"/><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comments" Target="../comments/comment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comments" Target="../comments/comment1.xml"/><Relationship Id="rId4" Type="http://schemas.openxmlformats.org/officeDocument/2006/relationships/image" Target="../media/image1.png"/><Relationship Id="rId5" Type="http://schemas.openxmlformats.org/officeDocument/2006/relationships/image" Target="../media/image2.png"/><Relationship Id="rId6" Type="http://schemas.openxmlformats.org/officeDocument/2006/relationships/image" Target="../media/image4.png"/><Relationship Id="rId7"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6" name="Shape 36"/>
        <p:cNvGrpSpPr/>
        <p:nvPr/>
      </p:nvGrpSpPr>
      <p:grpSpPr>
        <a:xfrm>
          <a:off x="0" y="0"/>
          <a:ext cx="0" cy="0"/>
          <a:chOff x="0" y="0"/>
          <a:chExt cx="0" cy="0"/>
        </a:xfrm>
      </p:grpSpPr>
      <p:sp>
        <p:nvSpPr>
          <p:cNvPr id="37" name="Shape 37"/>
          <p:cNvSpPr txBox="1"/>
          <p:nvPr>
            <p:ph type="ctrTitle"/>
          </p:nvPr>
        </p:nvSpPr>
        <p:spPr>
          <a:xfrm>
            <a:off x="0" y="2490375"/>
            <a:ext cx="9086700" cy="2198400"/>
          </a:xfrm>
          <a:prstGeom prst="rect">
            <a:avLst/>
          </a:prstGeom>
          <a:noFill/>
          <a:ln>
            <a:noFill/>
          </a:ln>
        </p:spPr>
        <p:txBody>
          <a:bodyPr anchorCtr="0" anchor="b" bIns="91425" lIns="91425" rIns="91425" wrap="square" tIns="91425">
            <a:noAutofit/>
          </a:bodyPr>
          <a:lstStyle/>
          <a:p>
            <a:pPr indent="0" lvl="0" marL="0" marR="0" rtl="0">
              <a:lnSpc>
                <a:spcPct val="100000"/>
              </a:lnSpc>
              <a:spcBef>
                <a:spcPts val="0"/>
              </a:spcBef>
              <a:spcAft>
                <a:spcPts val="0"/>
              </a:spcAft>
              <a:buClr>
                <a:schemeClr val="lt1"/>
              </a:buClr>
              <a:buSzPct val="25000"/>
              <a:buFont typeface="Arial"/>
              <a:buNone/>
            </a:pPr>
            <a:r>
              <a:rPr b="1" lang="en" sz="6000">
                <a:solidFill>
                  <a:schemeClr val="lt1"/>
                </a:solidFill>
              </a:rPr>
              <a:t>SAFe Workshop - Oct 17</a:t>
            </a:r>
          </a:p>
        </p:txBody>
      </p:sp>
      <p:pic>
        <p:nvPicPr>
          <p:cNvPr id="38" name="Shape 38"/>
          <p:cNvPicPr preferRelativeResize="0"/>
          <p:nvPr/>
        </p:nvPicPr>
        <p:blipFill rotWithShape="1">
          <a:blip r:embed="rId3">
            <a:alphaModFix/>
          </a:blip>
          <a:srcRect b="0" l="0" r="0" t="0"/>
          <a:stretch/>
        </p:blipFill>
        <p:spPr>
          <a:xfrm>
            <a:off x="7134575" y="76200"/>
            <a:ext cx="1952274" cy="1034399"/>
          </a:xfrm>
          <a:prstGeom prst="rect">
            <a:avLst/>
          </a:prstGeom>
          <a:noFill/>
          <a:ln>
            <a:noFill/>
          </a:ln>
        </p:spPr>
      </p:pic>
      <p:sp>
        <p:nvSpPr>
          <p:cNvPr id="39" name="Shape 39"/>
          <p:cNvSpPr txBox="1"/>
          <p:nvPr>
            <p:ph type="ctrTitle"/>
          </p:nvPr>
        </p:nvSpPr>
        <p:spPr>
          <a:xfrm>
            <a:off x="4277350" y="5807975"/>
            <a:ext cx="4652700" cy="850500"/>
          </a:xfrm>
          <a:prstGeom prst="rect">
            <a:avLst/>
          </a:prstGeom>
          <a:noFill/>
          <a:ln>
            <a:noFill/>
          </a:ln>
        </p:spPr>
        <p:txBody>
          <a:bodyPr anchorCtr="0" anchor="b" bIns="91425" lIns="91425" rIns="91425" wrap="square" tIns="91425">
            <a:noAutofit/>
          </a:bodyPr>
          <a:lstStyle/>
          <a:p>
            <a:pPr indent="0" lvl="0" marL="0" marR="0" rtl="0" algn="r">
              <a:lnSpc>
                <a:spcPct val="100000"/>
              </a:lnSpc>
              <a:spcBef>
                <a:spcPts val="0"/>
              </a:spcBef>
              <a:spcAft>
                <a:spcPts val="0"/>
              </a:spcAft>
              <a:buClr>
                <a:schemeClr val="lt1"/>
              </a:buClr>
              <a:buSzPct val="25000"/>
              <a:buFont typeface="Arial"/>
              <a:buNone/>
            </a:pPr>
            <a:r>
              <a:rPr b="1" lang="en" sz="1800">
                <a:solidFill>
                  <a:srgbClr val="4A86E8"/>
                </a:solidFill>
              </a:rPr>
              <a:t>Presenter: Ray Brederode</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9" name="Shape 189"/>
        <p:cNvGrpSpPr/>
        <p:nvPr/>
      </p:nvGrpSpPr>
      <p:grpSpPr>
        <a:xfrm>
          <a:off x="0" y="0"/>
          <a:ext cx="0" cy="0"/>
          <a:chOff x="0" y="0"/>
          <a:chExt cx="0" cy="0"/>
        </a:xfrm>
      </p:grpSpPr>
      <p:pic>
        <p:nvPicPr>
          <p:cNvPr id="190" name="Shape 190"/>
          <p:cNvPicPr preferRelativeResize="0"/>
          <p:nvPr/>
        </p:nvPicPr>
        <p:blipFill rotWithShape="1">
          <a:blip r:embed="rId3">
            <a:alphaModFix/>
          </a:blip>
          <a:srcRect b="0" l="0" r="0" t="0"/>
          <a:stretch/>
        </p:blipFill>
        <p:spPr>
          <a:xfrm>
            <a:off x="7134575" y="76200"/>
            <a:ext cx="1952400" cy="1034400"/>
          </a:xfrm>
          <a:prstGeom prst="rect">
            <a:avLst/>
          </a:prstGeom>
          <a:noFill/>
          <a:ln>
            <a:noFill/>
          </a:ln>
        </p:spPr>
      </p:pic>
      <p:sp>
        <p:nvSpPr>
          <p:cNvPr id="191" name="Shape 191"/>
          <p:cNvSpPr txBox="1"/>
          <p:nvPr>
            <p:ph type="title"/>
          </p:nvPr>
        </p:nvSpPr>
        <p:spPr>
          <a:xfrm>
            <a:off x="93525" y="274625"/>
            <a:ext cx="8365200" cy="1143000"/>
          </a:xfrm>
          <a:prstGeom prst="rect">
            <a:avLst/>
          </a:prstGeom>
          <a:noFill/>
          <a:ln>
            <a:noFill/>
          </a:ln>
        </p:spPr>
        <p:txBody>
          <a:bodyPr anchorCtr="0" anchor="b" bIns="91425" lIns="91425" rIns="91425" wrap="square" tIns="91425">
            <a:noAutofit/>
          </a:bodyPr>
          <a:lstStyle/>
          <a:p>
            <a:pPr indent="0" lvl="0" marL="0" marR="0" rtl="0" algn="l">
              <a:lnSpc>
                <a:spcPct val="100000"/>
              </a:lnSpc>
              <a:spcBef>
                <a:spcPts val="0"/>
              </a:spcBef>
              <a:spcAft>
                <a:spcPts val="0"/>
              </a:spcAft>
              <a:buClr>
                <a:schemeClr val="lt1"/>
              </a:buClr>
              <a:buSzPct val="25000"/>
              <a:buFont typeface="Arial"/>
              <a:buNone/>
            </a:pPr>
            <a:r>
              <a:rPr lang="en" sz="3000">
                <a:solidFill>
                  <a:srgbClr val="FFFFFF"/>
                </a:solidFill>
              </a:rPr>
              <a:t>TM Vision</a:t>
            </a:r>
            <a:r>
              <a:rPr lang="en" sz="3000">
                <a:solidFill>
                  <a:srgbClr val="FFFFFF"/>
                </a:solidFill>
              </a:rPr>
              <a:t>	</a:t>
            </a:r>
          </a:p>
        </p:txBody>
      </p:sp>
      <p:sp>
        <p:nvSpPr>
          <p:cNvPr id="192" name="Shape 192"/>
          <p:cNvSpPr txBox="1"/>
          <p:nvPr/>
        </p:nvSpPr>
        <p:spPr>
          <a:xfrm>
            <a:off x="150875" y="1782975"/>
            <a:ext cx="8779800" cy="4936200"/>
          </a:xfrm>
          <a:prstGeom prst="rect">
            <a:avLst/>
          </a:prstGeom>
          <a:noFill/>
          <a:ln>
            <a:noFill/>
          </a:ln>
        </p:spPr>
        <p:txBody>
          <a:bodyPr anchorCtr="0" anchor="t" bIns="91425" lIns="91425" rIns="91425" wrap="square" tIns="91425">
            <a:noAutofit/>
          </a:bodyPr>
          <a:lstStyle/>
          <a:p>
            <a:pPr lvl="0" rtl="0">
              <a:spcBef>
                <a:spcPts val="0"/>
              </a:spcBef>
              <a:buNone/>
            </a:pPr>
            <a:r>
              <a:t/>
            </a:r>
            <a:endParaRPr/>
          </a:p>
        </p:txBody>
      </p:sp>
      <p:pic>
        <p:nvPicPr>
          <p:cNvPr descr="Screen Shot 2017-10-01 at 4.23.25 PM.png" id="193" name="Shape 193"/>
          <p:cNvPicPr preferRelativeResize="0"/>
          <p:nvPr/>
        </p:nvPicPr>
        <p:blipFill>
          <a:blip r:embed="rId4">
            <a:alphaModFix/>
          </a:blip>
          <a:stretch>
            <a:fillRect/>
          </a:stretch>
        </p:blipFill>
        <p:spPr>
          <a:xfrm>
            <a:off x="0" y="1475182"/>
            <a:ext cx="9144001" cy="3907637"/>
          </a:xfrm>
          <a:prstGeom prst="rect">
            <a:avLst/>
          </a:prstGeom>
          <a:noFill/>
          <a:ln>
            <a:noFill/>
          </a:ln>
        </p:spPr>
      </p:pic>
      <p:pic>
        <p:nvPicPr>
          <p:cNvPr descr="Screen Shot 2017-10-01 at 4.47.00 PM.png" id="194" name="Shape 194"/>
          <p:cNvPicPr preferRelativeResize="0"/>
          <p:nvPr/>
        </p:nvPicPr>
        <p:blipFill>
          <a:blip r:embed="rId5">
            <a:alphaModFix/>
          </a:blip>
          <a:stretch>
            <a:fillRect/>
          </a:stretch>
        </p:blipFill>
        <p:spPr>
          <a:xfrm>
            <a:off x="0" y="1449439"/>
            <a:ext cx="9143998" cy="3959122"/>
          </a:xfrm>
          <a:prstGeom prst="rect">
            <a:avLst/>
          </a:prstGeom>
          <a:noFill/>
          <a:ln>
            <a:noFill/>
          </a:ln>
        </p:spPr>
      </p:pic>
      <p:pic>
        <p:nvPicPr>
          <p:cNvPr descr="Screen Shot 2017-10-01 at 4.49.59 PM.png" id="195" name="Shape 195"/>
          <p:cNvPicPr preferRelativeResize="0"/>
          <p:nvPr/>
        </p:nvPicPr>
        <p:blipFill>
          <a:blip r:embed="rId6">
            <a:alphaModFix/>
          </a:blip>
          <a:stretch>
            <a:fillRect/>
          </a:stretch>
        </p:blipFill>
        <p:spPr>
          <a:xfrm>
            <a:off x="0" y="1296708"/>
            <a:ext cx="9144000" cy="4264584"/>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3"/>
                                        </p:tgtEl>
                                        <p:attrNameLst>
                                          <p:attrName>style.visibility</p:attrName>
                                        </p:attrNameLst>
                                      </p:cBhvr>
                                      <p:to>
                                        <p:strVal val="visible"/>
                                      </p:to>
                                    </p:set>
                                    <p:animEffect filter="fade" transition="in">
                                      <p:cBhvr>
                                        <p:cTn dur="2600"/>
                                        <p:tgtEl>
                                          <p:spTgt spid="19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4"/>
                                        </p:tgtEl>
                                        <p:attrNameLst>
                                          <p:attrName>style.visibility</p:attrName>
                                        </p:attrNameLst>
                                      </p:cBhvr>
                                      <p:to>
                                        <p:strVal val="visible"/>
                                      </p:to>
                                    </p:set>
                                    <p:animEffect filter="fade" transition="in">
                                      <p:cBhvr>
                                        <p:cTn dur="2600"/>
                                        <p:tgtEl>
                                          <p:spTgt spid="19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5"/>
                                        </p:tgtEl>
                                        <p:attrNameLst>
                                          <p:attrName>style.visibility</p:attrName>
                                        </p:attrNameLst>
                                      </p:cBhvr>
                                      <p:to>
                                        <p:strVal val="visible"/>
                                      </p:to>
                                    </p:set>
                                    <p:animEffect filter="fade" transition="in">
                                      <p:cBhvr>
                                        <p:cTn dur="2600"/>
                                        <p:tgtEl>
                                          <p:spTgt spid="19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9" name="Shape 199"/>
        <p:cNvGrpSpPr/>
        <p:nvPr/>
      </p:nvGrpSpPr>
      <p:grpSpPr>
        <a:xfrm>
          <a:off x="0" y="0"/>
          <a:ext cx="0" cy="0"/>
          <a:chOff x="0" y="0"/>
          <a:chExt cx="0" cy="0"/>
        </a:xfrm>
      </p:grpSpPr>
      <p:pic>
        <p:nvPicPr>
          <p:cNvPr id="200" name="Shape 200"/>
          <p:cNvPicPr preferRelativeResize="0"/>
          <p:nvPr/>
        </p:nvPicPr>
        <p:blipFill rotWithShape="1">
          <a:blip r:embed="rId3">
            <a:alphaModFix/>
          </a:blip>
          <a:srcRect b="0" l="0" r="0" t="0"/>
          <a:stretch/>
        </p:blipFill>
        <p:spPr>
          <a:xfrm>
            <a:off x="7134575" y="76200"/>
            <a:ext cx="1952400" cy="1034400"/>
          </a:xfrm>
          <a:prstGeom prst="rect">
            <a:avLst/>
          </a:prstGeom>
          <a:noFill/>
          <a:ln>
            <a:noFill/>
          </a:ln>
        </p:spPr>
      </p:pic>
      <p:sp>
        <p:nvSpPr>
          <p:cNvPr id="201" name="Shape 201"/>
          <p:cNvSpPr txBox="1"/>
          <p:nvPr>
            <p:ph type="title"/>
          </p:nvPr>
        </p:nvSpPr>
        <p:spPr>
          <a:xfrm>
            <a:off x="93525" y="274625"/>
            <a:ext cx="8365200" cy="1143000"/>
          </a:xfrm>
          <a:prstGeom prst="rect">
            <a:avLst/>
          </a:prstGeom>
          <a:noFill/>
          <a:ln>
            <a:noFill/>
          </a:ln>
        </p:spPr>
        <p:txBody>
          <a:bodyPr anchorCtr="0" anchor="b" bIns="91425" lIns="91425" rIns="91425" wrap="square" tIns="91425">
            <a:noAutofit/>
          </a:bodyPr>
          <a:lstStyle/>
          <a:p>
            <a:pPr indent="0" lvl="0" marL="0" marR="0" rtl="0" algn="l">
              <a:lnSpc>
                <a:spcPct val="100000"/>
              </a:lnSpc>
              <a:spcBef>
                <a:spcPts val="0"/>
              </a:spcBef>
              <a:spcAft>
                <a:spcPts val="0"/>
              </a:spcAft>
              <a:buClr>
                <a:schemeClr val="lt1"/>
              </a:buClr>
              <a:buSzPct val="25000"/>
              <a:buFont typeface="Arial"/>
              <a:buNone/>
            </a:pPr>
            <a:r>
              <a:rPr lang="en" sz="3000">
                <a:solidFill>
                  <a:srgbClr val="FFFFFF"/>
                </a:solidFill>
              </a:rPr>
              <a:t>Learning Milestones</a:t>
            </a:r>
            <a:r>
              <a:rPr lang="en" sz="3000">
                <a:solidFill>
                  <a:srgbClr val="FFFFFF"/>
                </a:solidFill>
              </a:rPr>
              <a:t>	</a:t>
            </a:r>
          </a:p>
        </p:txBody>
      </p:sp>
      <p:sp>
        <p:nvSpPr>
          <p:cNvPr id="202" name="Shape 202"/>
          <p:cNvSpPr txBox="1"/>
          <p:nvPr/>
        </p:nvSpPr>
        <p:spPr>
          <a:xfrm>
            <a:off x="150875" y="1782975"/>
            <a:ext cx="8779800" cy="4936200"/>
          </a:xfrm>
          <a:prstGeom prst="rect">
            <a:avLst/>
          </a:prstGeom>
          <a:noFill/>
          <a:ln>
            <a:noFill/>
          </a:ln>
        </p:spPr>
        <p:txBody>
          <a:bodyPr anchorCtr="0" anchor="t" bIns="91425" lIns="91425" rIns="91425" wrap="square" tIns="91425">
            <a:noAutofit/>
          </a:bodyPr>
          <a:lstStyle/>
          <a:p>
            <a:pPr lvl="0" rtl="0">
              <a:spcBef>
                <a:spcPts val="0"/>
              </a:spcBef>
              <a:buNone/>
            </a:pPr>
            <a:r>
              <a:t/>
            </a:r>
            <a:endParaRPr/>
          </a:p>
        </p:txBody>
      </p:sp>
      <p:graphicFrame>
        <p:nvGraphicFramePr>
          <p:cNvPr id="203" name="Shape 203"/>
          <p:cNvGraphicFramePr/>
          <p:nvPr/>
        </p:nvGraphicFramePr>
        <p:xfrm>
          <a:off x="0" y="1537200"/>
          <a:ext cx="3000000" cy="3000000"/>
        </p:xfrm>
        <a:graphic>
          <a:graphicData uri="http://schemas.openxmlformats.org/drawingml/2006/table">
            <a:tbl>
              <a:tblPr>
                <a:noFill/>
                <a:tableStyleId>{C6A4FC9C-4699-45BC-A633-7E836B6F20C6}</a:tableStyleId>
              </a:tblPr>
              <a:tblGrid>
                <a:gridCol w="1171575"/>
                <a:gridCol w="2171700"/>
                <a:gridCol w="2828925"/>
                <a:gridCol w="2971800"/>
              </a:tblGrid>
              <a:tr h="190500">
                <a:tc>
                  <a:txBody>
                    <a:bodyPr>
                      <a:noAutofit/>
                    </a:bodyPr>
                    <a:lstStyle/>
                    <a:p>
                      <a:pPr lvl="0" rtl="0" algn="ctr">
                        <a:lnSpc>
                          <a:spcPct val="115000"/>
                        </a:lnSpc>
                        <a:spcBef>
                          <a:spcPts val="0"/>
                        </a:spcBef>
                        <a:buNone/>
                      </a:pPr>
                      <a:r>
                        <a:rPr lang="en" sz="1100">
                          <a:latin typeface="Calibri"/>
                          <a:ea typeface="Calibri"/>
                          <a:cs typeface="Calibri"/>
                          <a:sym typeface="Calibri"/>
                        </a:rPr>
                        <a:t>Milestone</a:t>
                      </a:r>
                    </a:p>
                  </a:txBody>
                  <a:tcPr marT="91425" marB="91425" marR="28575" marL="28575" anchor="ctr">
                    <a:lnL cap="flat" cmpd="sng" w="9500">
                      <a:solidFill>
                        <a:srgbClr val="CCCCCC"/>
                      </a:solidFill>
                      <a:prstDash val="solid"/>
                      <a:round/>
                      <a:headEnd len="med" w="med" type="none"/>
                      <a:tailEnd len="med" w="med" type="none"/>
                    </a:lnL>
                    <a:lnR cap="flat" cmpd="sng" w="9500">
                      <a:solidFill>
                        <a:srgbClr val="CCCCCC"/>
                      </a:solidFill>
                      <a:prstDash val="solid"/>
                      <a:round/>
                      <a:headEnd len="med" w="med" type="none"/>
                      <a:tailEnd len="med" w="med" type="none"/>
                    </a:lnR>
                    <a:lnT cap="flat" cmpd="sng" w="9500">
                      <a:solidFill>
                        <a:srgbClr val="CCCCCC"/>
                      </a:solidFill>
                      <a:prstDash val="solid"/>
                      <a:round/>
                      <a:headEnd len="med" w="med" type="none"/>
                      <a:tailEnd len="med" w="med" type="none"/>
                    </a:lnT>
                    <a:lnB cap="flat" cmpd="sng" w="9500">
                      <a:solidFill>
                        <a:srgbClr val="CCCCCC"/>
                      </a:solidFill>
                      <a:prstDash val="solid"/>
                      <a:round/>
                      <a:headEnd len="med" w="med" type="none"/>
                      <a:tailEnd len="med" w="med" type="none"/>
                    </a:lnB>
                    <a:solidFill>
                      <a:srgbClr val="D9D9D9"/>
                    </a:solidFill>
                  </a:tcPr>
                </a:tc>
                <a:tc>
                  <a:txBody>
                    <a:bodyPr>
                      <a:noAutofit/>
                    </a:bodyPr>
                    <a:lstStyle/>
                    <a:p>
                      <a:pPr lvl="0" rtl="0" algn="ctr">
                        <a:lnSpc>
                          <a:spcPct val="115000"/>
                        </a:lnSpc>
                        <a:spcBef>
                          <a:spcPts val="0"/>
                        </a:spcBef>
                        <a:buNone/>
                      </a:pPr>
                      <a:r>
                        <a:rPr lang="en" sz="1100">
                          <a:latin typeface="Calibri"/>
                          <a:ea typeface="Calibri"/>
                          <a:cs typeface="Calibri"/>
                          <a:sym typeface="Calibri"/>
                        </a:rPr>
                        <a:t>Engineering Goals</a:t>
                      </a:r>
                    </a:p>
                  </a:txBody>
                  <a:tcPr marT="91425" marB="91425" marR="28575" marL="28575" anchor="ctr">
                    <a:lnL cap="flat" cmpd="sng" w="9500">
                      <a:solidFill>
                        <a:srgbClr val="CCCCCC"/>
                      </a:solidFill>
                      <a:prstDash val="solid"/>
                      <a:round/>
                      <a:headEnd len="med" w="med" type="none"/>
                      <a:tailEnd len="med" w="med" type="none"/>
                    </a:lnL>
                    <a:lnR cap="flat" cmpd="sng" w="9500">
                      <a:solidFill>
                        <a:srgbClr val="CCCCCC"/>
                      </a:solidFill>
                      <a:prstDash val="solid"/>
                      <a:round/>
                      <a:headEnd len="med" w="med" type="none"/>
                      <a:tailEnd len="med" w="med" type="none"/>
                    </a:lnR>
                    <a:lnT cap="flat" cmpd="sng" w="9500">
                      <a:solidFill>
                        <a:srgbClr val="CCCCCC"/>
                      </a:solidFill>
                      <a:prstDash val="solid"/>
                      <a:round/>
                      <a:headEnd len="med" w="med" type="none"/>
                      <a:tailEnd len="med" w="med" type="none"/>
                    </a:lnT>
                    <a:lnB cap="flat" cmpd="sng" w="9500">
                      <a:solidFill>
                        <a:srgbClr val="CCCCCC"/>
                      </a:solidFill>
                      <a:prstDash val="solid"/>
                      <a:round/>
                      <a:headEnd len="med" w="med" type="none"/>
                      <a:tailEnd len="med" w="med" type="none"/>
                    </a:lnB>
                    <a:solidFill>
                      <a:srgbClr val="D9D9D9"/>
                    </a:solidFill>
                  </a:tcPr>
                </a:tc>
                <a:tc>
                  <a:txBody>
                    <a:bodyPr>
                      <a:noAutofit/>
                    </a:bodyPr>
                    <a:lstStyle/>
                    <a:p>
                      <a:pPr lvl="0" rtl="0" algn="ctr">
                        <a:lnSpc>
                          <a:spcPct val="115000"/>
                        </a:lnSpc>
                        <a:spcBef>
                          <a:spcPts val="0"/>
                        </a:spcBef>
                        <a:buNone/>
                      </a:pPr>
                      <a:r>
                        <a:rPr lang="en" sz="1100">
                          <a:latin typeface="Calibri"/>
                          <a:ea typeface="Calibri"/>
                          <a:cs typeface="Calibri"/>
                          <a:sym typeface="Calibri"/>
                        </a:rPr>
                        <a:t>Tests</a:t>
                      </a:r>
                    </a:p>
                  </a:txBody>
                  <a:tcPr marT="91425" marB="91425" marR="28575" marL="28575" anchor="ctr">
                    <a:lnL cap="flat" cmpd="sng" w="9500">
                      <a:solidFill>
                        <a:srgbClr val="CCCCCC"/>
                      </a:solidFill>
                      <a:prstDash val="solid"/>
                      <a:round/>
                      <a:headEnd len="med" w="med" type="none"/>
                      <a:tailEnd len="med" w="med" type="none"/>
                    </a:lnL>
                    <a:lnR cap="flat" cmpd="sng" w="9500">
                      <a:solidFill>
                        <a:srgbClr val="CCCCCC"/>
                      </a:solidFill>
                      <a:prstDash val="solid"/>
                      <a:round/>
                      <a:headEnd len="med" w="med" type="none"/>
                      <a:tailEnd len="med" w="med" type="none"/>
                    </a:lnR>
                    <a:lnT cap="flat" cmpd="sng" w="9500">
                      <a:solidFill>
                        <a:srgbClr val="CCCCCC"/>
                      </a:solidFill>
                      <a:prstDash val="solid"/>
                      <a:round/>
                      <a:headEnd len="med" w="med" type="none"/>
                      <a:tailEnd len="med" w="med" type="none"/>
                    </a:lnT>
                    <a:lnB cap="flat" cmpd="sng" w="9500">
                      <a:solidFill>
                        <a:srgbClr val="CCCCCC"/>
                      </a:solidFill>
                      <a:prstDash val="solid"/>
                      <a:round/>
                      <a:headEnd len="med" w="med" type="none"/>
                      <a:tailEnd len="med" w="med" type="none"/>
                    </a:lnB>
                    <a:solidFill>
                      <a:srgbClr val="D9D9D9"/>
                    </a:solidFill>
                  </a:tcPr>
                </a:tc>
                <a:tc>
                  <a:txBody>
                    <a:bodyPr>
                      <a:noAutofit/>
                    </a:bodyPr>
                    <a:lstStyle/>
                    <a:p>
                      <a:pPr lvl="0" rtl="0" algn="ctr">
                        <a:lnSpc>
                          <a:spcPct val="115000"/>
                        </a:lnSpc>
                        <a:spcBef>
                          <a:spcPts val="0"/>
                        </a:spcBef>
                        <a:buNone/>
                      </a:pPr>
                      <a:r>
                        <a:rPr lang="en" sz="1100">
                          <a:latin typeface="Calibri"/>
                          <a:ea typeface="Calibri"/>
                          <a:cs typeface="Calibri"/>
                          <a:sym typeface="Calibri"/>
                        </a:rPr>
                        <a:t>Metric \ Measure of Success</a:t>
                      </a:r>
                    </a:p>
                  </a:txBody>
                  <a:tcPr marT="91425" marB="91425" marR="28575" marL="28575" anchor="ctr">
                    <a:lnL cap="flat" cmpd="sng" w="9500">
                      <a:solidFill>
                        <a:srgbClr val="CCCCCC"/>
                      </a:solidFill>
                      <a:prstDash val="solid"/>
                      <a:round/>
                      <a:headEnd len="med" w="med" type="none"/>
                      <a:tailEnd len="med" w="med" type="none"/>
                    </a:lnL>
                    <a:lnR cap="flat" cmpd="sng" w="9500">
                      <a:solidFill>
                        <a:srgbClr val="CCCCCC"/>
                      </a:solidFill>
                      <a:prstDash val="solid"/>
                      <a:round/>
                      <a:headEnd len="med" w="med" type="none"/>
                      <a:tailEnd len="med" w="med" type="none"/>
                    </a:lnR>
                    <a:lnT cap="flat" cmpd="sng" w="9500">
                      <a:solidFill>
                        <a:srgbClr val="CCCCCC"/>
                      </a:solidFill>
                      <a:prstDash val="solid"/>
                      <a:round/>
                      <a:headEnd len="med" w="med" type="none"/>
                      <a:tailEnd len="med" w="med" type="none"/>
                    </a:lnT>
                    <a:lnB cap="flat" cmpd="sng" w="9500">
                      <a:solidFill>
                        <a:srgbClr val="CCCCCC"/>
                      </a:solidFill>
                      <a:prstDash val="solid"/>
                      <a:round/>
                      <a:headEnd len="med" w="med" type="none"/>
                      <a:tailEnd len="med" w="med" type="none"/>
                    </a:lnB>
                    <a:solidFill>
                      <a:srgbClr val="D9D9D9"/>
                    </a:solidFill>
                  </a:tcPr>
                </a:tc>
              </a:tr>
              <a:tr h="1343025">
                <a:tc>
                  <a:txBody>
                    <a:bodyPr>
                      <a:noAutofit/>
                    </a:bodyPr>
                    <a:lstStyle/>
                    <a:p>
                      <a:pPr lvl="0" rtl="0" algn="ctr">
                        <a:lnSpc>
                          <a:spcPct val="115000"/>
                        </a:lnSpc>
                        <a:spcBef>
                          <a:spcPts val="0"/>
                        </a:spcBef>
                        <a:buNone/>
                      </a:pPr>
                      <a:r>
                        <a:rPr lang="en" sz="1100">
                          <a:latin typeface="Calibri"/>
                          <a:ea typeface="Calibri"/>
                          <a:cs typeface="Calibri"/>
                          <a:sym typeface="Calibri"/>
                        </a:rPr>
                        <a:t>Enabler:</a:t>
                      </a:r>
                    </a:p>
                    <a:p>
                      <a:pPr lvl="0" rtl="0" algn="ctr">
                        <a:lnSpc>
                          <a:spcPct val="115000"/>
                        </a:lnSpc>
                        <a:spcBef>
                          <a:spcPts val="0"/>
                        </a:spcBef>
                        <a:buNone/>
                      </a:pPr>
                      <a:r>
                        <a:rPr lang="en" sz="1100">
                          <a:latin typeface="Calibri"/>
                          <a:ea typeface="Calibri"/>
                          <a:cs typeface="Calibri"/>
                          <a:sym typeface="Calibri"/>
                        </a:rPr>
                        <a:t>ART Launch</a:t>
                      </a:r>
                    </a:p>
                  </a:txBody>
                  <a:tcPr marT="91425" marB="91425" marR="28575" marL="28575" anchor="ctr">
                    <a:lnL cap="flat" cmpd="sng" w="9500">
                      <a:solidFill>
                        <a:srgbClr val="CCCCCC"/>
                      </a:solidFill>
                      <a:prstDash val="solid"/>
                      <a:round/>
                      <a:headEnd len="med" w="med" type="none"/>
                      <a:tailEnd len="med" w="med" type="none"/>
                    </a:lnL>
                    <a:lnR cap="flat" cmpd="sng" w="9500">
                      <a:solidFill>
                        <a:srgbClr val="CCCCCC"/>
                      </a:solidFill>
                      <a:prstDash val="solid"/>
                      <a:round/>
                      <a:headEnd len="med" w="med" type="none"/>
                      <a:tailEnd len="med" w="med" type="none"/>
                    </a:lnR>
                    <a:lnT cap="flat" cmpd="sng" w="9500">
                      <a:solidFill>
                        <a:srgbClr val="CCCCCC"/>
                      </a:solidFill>
                      <a:prstDash val="solid"/>
                      <a:round/>
                      <a:headEnd len="med" w="med" type="none"/>
                      <a:tailEnd len="med" w="med" type="none"/>
                    </a:lnT>
                    <a:lnB cap="flat" cmpd="sng" w="9500">
                      <a:solidFill>
                        <a:srgbClr val="CCCCCC"/>
                      </a:solidFill>
                      <a:prstDash val="solid"/>
                      <a:round/>
                      <a:headEnd len="med" w="med" type="none"/>
                      <a:tailEnd len="med" w="med" type="none"/>
                    </a:lnB>
                  </a:tcPr>
                </a:tc>
                <a:tc>
                  <a:txBody>
                    <a:bodyPr>
                      <a:noAutofit/>
                    </a:bodyPr>
                    <a:lstStyle/>
                    <a:p>
                      <a:pPr lvl="0" rtl="0">
                        <a:lnSpc>
                          <a:spcPct val="115000"/>
                        </a:lnSpc>
                        <a:spcBef>
                          <a:spcPts val="0"/>
                        </a:spcBef>
                        <a:buNone/>
                      </a:pPr>
                      <a:r>
                        <a:rPr lang="en" sz="1100">
                          <a:latin typeface="Calibri"/>
                          <a:ea typeface="Calibri"/>
                          <a:cs typeface="Calibri"/>
                          <a:sym typeface="Calibri"/>
                        </a:rPr>
                        <a:t>Rolled out development and management tools.</a:t>
                      </a:r>
                    </a:p>
                    <a:p>
                      <a:pPr lvl="0" rtl="0">
                        <a:lnSpc>
                          <a:spcPct val="115000"/>
                        </a:lnSpc>
                        <a:spcBef>
                          <a:spcPts val="0"/>
                        </a:spcBef>
                        <a:buNone/>
                      </a:pPr>
                      <a:r>
                        <a:rPr lang="en" sz="1100">
                          <a:latin typeface="Calibri"/>
                          <a:ea typeface="Calibri"/>
                          <a:cs typeface="Calibri"/>
                          <a:sym typeface="Calibri"/>
                        </a:rPr>
                        <a:t>Agile Release Train launched.</a:t>
                      </a:r>
                    </a:p>
                  </a:txBody>
                  <a:tcPr marT="91425" marB="91425" marR="28575" marL="28575" anchor="ctr">
                    <a:lnL cap="flat" cmpd="sng" w="9500">
                      <a:solidFill>
                        <a:srgbClr val="CCCCCC"/>
                      </a:solidFill>
                      <a:prstDash val="solid"/>
                      <a:round/>
                      <a:headEnd len="med" w="med" type="none"/>
                      <a:tailEnd len="med" w="med" type="none"/>
                    </a:lnL>
                    <a:lnR cap="flat" cmpd="sng" w="9500">
                      <a:solidFill>
                        <a:srgbClr val="CCCCCC"/>
                      </a:solidFill>
                      <a:prstDash val="solid"/>
                      <a:round/>
                      <a:headEnd len="med" w="med" type="none"/>
                      <a:tailEnd len="med" w="med" type="none"/>
                    </a:lnR>
                    <a:lnT cap="flat" cmpd="sng" w="9500">
                      <a:solidFill>
                        <a:srgbClr val="CCCCCC"/>
                      </a:solidFill>
                      <a:prstDash val="solid"/>
                      <a:round/>
                      <a:headEnd len="med" w="med" type="none"/>
                      <a:tailEnd len="med" w="med" type="none"/>
                    </a:lnT>
                    <a:lnB cap="flat" cmpd="sng" w="9500">
                      <a:solidFill>
                        <a:srgbClr val="CCCCCC"/>
                      </a:solidFill>
                      <a:prstDash val="solid"/>
                      <a:round/>
                      <a:headEnd len="med" w="med" type="none"/>
                      <a:tailEnd len="med" w="med" type="none"/>
                    </a:lnB>
                  </a:tcPr>
                </a:tc>
                <a:tc>
                  <a:txBody>
                    <a:bodyPr>
                      <a:noAutofit/>
                    </a:bodyPr>
                    <a:lstStyle/>
                    <a:p>
                      <a:pPr lvl="0" rtl="0">
                        <a:lnSpc>
                          <a:spcPct val="115000"/>
                        </a:lnSpc>
                        <a:spcBef>
                          <a:spcPts val="0"/>
                        </a:spcBef>
                        <a:buNone/>
                      </a:pPr>
                      <a:r>
                        <a:rPr lang="en" sz="1100">
                          <a:latin typeface="Calibri"/>
                          <a:ea typeface="Calibri"/>
                          <a:cs typeface="Calibri"/>
                          <a:sym typeface="Calibri"/>
                        </a:rPr>
                        <a:t>Program Level: Key program level roles filled, training provided as required, program increment planning executed, program backlog populated, system demo &amp; inspect and adapt workshops executed.</a:t>
                      </a:r>
                    </a:p>
                    <a:p>
                      <a:pPr lvl="0" rtl="0">
                        <a:lnSpc>
                          <a:spcPct val="115000"/>
                        </a:lnSpc>
                        <a:spcBef>
                          <a:spcPts val="0"/>
                        </a:spcBef>
                        <a:buNone/>
                      </a:pPr>
                      <a:r>
                        <a:rPr lang="en" sz="1100">
                          <a:latin typeface="Calibri"/>
                          <a:ea typeface="Calibri"/>
                          <a:cs typeface="Calibri"/>
                          <a:sym typeface="Calibri"/>
                        </a:rPr>
                        <a:t>Team Level: Key team level roles filled, training provided as required, team backlogs populated, sprints cycles completed with scrum boards, standup meetings, retrospectives and reviews taking place.</a:t>
                      </a:r>
                    </a:p>
                    <a:p>
                      <a:pPr lvl="0" rtl="0">
                        <a:lnSpc>
                          <a:spcPct val="115000"/>
                        </a:lnSpc>
                        <a:spcBef>
                          <a:spcPts val="0"/>
                        </a:spcBef>
                        <a:buNone/>
                      </a:pPr>
                      <a:r>
                        <a:rPr lang="en" sz="1100">
                          <a:latin typeface="Calibri"/>
                          <a:ea typeface="Calibri"/>
                          <a:cs typeface="Calibri"/>
                          <a:sym typeface="Calibri"/>
                        </a:rPr>
                        <a:t>Version control system available.</a:t>
                      </a:r>
                    </a:p>
                    <a:p>
                      <a:pPr lvl="0" rtl="0">
                        <a:lnSpc>
                          <a:spcPct val="115000"/>
                        </a:lnSpc>
                        <a:spcBef>
                          <a:spcPts val="0"/>
                        </a:spcBef>
                        <a:buNone/>
                      </a:pPr>
                      <a:r>
                        <a:rPr lang="en" sz="1100">
                          <a:latin typeface="Calibri"/>
                          <a:ea typeface="Calibri"/>
                          <a:cs typeface="Calibri"/>
                          <a:sym typeface="Calibri"/>
                        </a:rPr>
                        <a:t>Application development commenced.</a:t>
                      </a:r>
                    </a:p>
                  </a:txBody>
                  <a:tcPr marT="91425" marB="91425" marR="28575" marL="28575" anchor="ctr">
                    <a:lnL cap="flat" cmpd="sng" w="9500">
                      <a:solidFill>
                        <a:srgbClr val="CCCCCC"/>
                      </a:solidFill>
                      <a:prstDash val="solid"/>
                      <a:round/>
                      <a:headEnd len="med" w="med" type="none"/>
                      <a:tailEnd len="med" w="med" type="none"/>
                    </a:lnL>
                    <a:lnR cap="flat" cmpd="sng" w="9500">
                      <a:solidFill>
                        <a:srgbClr val="CCCCCC"/>
                      </a:solidFill>
                      <a:prstDash val="solid"/>
                      <a:round/>
                      <a:headEnd len="med" w="med" type="none"/>
                      <a:tailEnd len="med" w="med" type="none"/>
                    </a:lnR>
                    <a:lnT cap="flat" cmpd="sng" w="9500">
                      <a:solidFill>
                        <a:srgbClr val="CCCCCC"/>
                      </a:solidFill>
                      <a:prstDash val="solid"/>
                      <a:round/>
                      <a:headEnd len="med" w="med" type="none"/>
                      <a:tailEnd len="med" w="med" type="none"/>
                    </a:lnT>
                    <a:lnB cap="flat" cmpd="sng" w="9500">
                      <a:solidFill>
                        <a:srgbClr val="CCCCCC"/>
                      </a:solidFill>
                      <a:prstDash val="solid"/>
                      <a:round/>
                      <a:headEnd len="med" w="med" type="none"/>
                      <a:tailEnd len="med" w="med" type="none"/>
                    </a:lnB>
                  </a:tcPr>
                </a:tc>
                <a:tc>
                  <a:txBody>
                    <a:bodyPr>
                      <a:noAutofit/>
                    </a:bodyPr>
                    <a:lstStyle/>
                    <a:p>
                      <a:pPr lvl="0" rtl="0">
                        <a:lnSpc>
                          <a:spcPct val="115000"/>
                        </a:lnSpc>
                        <a:spcBef>
                          <a:spcPts val="0"/>
                        </a:spcBef>
                        <a:buNone/>
                      </a:pPr>
                      <a:r>
                        <a:rPr lang="en" sz="1100">
                          <a:latin typeface="Calibri"/>
                          <a:ea typeface="Calibri"/>
                          <a:cs typeface="Calibri"/>
                          <a:sym typeface="Calibri"/>
                        </a:rPr>
                        <a:t>Development infrastructure deployed and functional.</a:t>
                      </a:r>
                    </a:p>
                    <a:p>
                      <a:pPr lvl="0" rtl="0">
                        <a:lnSpc>
                          <a:spcPct val="115000"/>
                        </a:lnSpc>
                        <a:spcBef>
                          <a:spcPts val="0"/>
                        </a:spcBef>
                        <a:buNone/>
                      </a:pPr>
                      <a:r>
                        <a:rPr lang="en" sz="1100">
                          <a:latin typeface="Calibri"/>
                          <a:ea typeface="Calibri"/>
                          <a:cs typeface="Calibri"/>
                          <a:sym typeface="Calibri"/>
                        </a:rPr>
                        <a:t>Agile project management tooling deployed.</a:t>
                      </a:r>
                    </a:p>
                    <a:p>
                      <a:pPr lvl="0" rtl="0">
                        <a:lnSpc>
                          <a:spcPct val="115000"/>
                        </a:lnSpc>
                        <a:spcBef>
                          <a:spcPts val="0"/>
                        </a:spcBef>
                        <a:buNone/>
                      </a:pPr>
                      <a:r>
                        <a:rPr lang="en" sz="1100">
                          <a:latin typeface="Calibri"/>
                          <a:ea typeface="Calibri"/>
                          <a:cs typeface="Calibri"/>
                          <a:sym typeface="Calibri"/>
                        </a:rPr>
                        <a:t>Primary SAFe program\team level roles filled, and trained.</a:t>
                      </a:r>
                    </a:p>
                    <a:p>
                      <a:pPr lvl="0" rtl="0">
                        <a:lnSpc>
                          <a:spcPct val="115000"/>
                        </a:lnSpc>
                        <a:spcBef>
                          <a:spcPts val="0"/>
                        </a:spcBef>
                        <a:buNone/>
                      </a:pPr>
                      <a:r>
                        <a:rPr lang="en" sz="1100">
                          <a:latin typeface="Calibri"/>
                          <a:ea typeface="Calibri"/>
                          <a:cs typeface="Calibri"/>
                          <a:sym typeface="Calibri"/>
                        </a:rPr>
                        <a:t>Planning time frames, iterations and PI cadence identified.</a:t>
                      </a:r>
                    </a:p>
                    <a:p>
                      <a:pPr lvl="0" rtl="0">
                        <a:lnSpc>
                          <a:spcPct val="115000"/>
                        </a:lnSpc>
                        <a:spcBef>
                          <a:spcPts val="0"/>
                        </a:spcBef>
                        <a:buNone/>
                      </a:pPr>
                      <a:r>
                        <a:rPr lang="en" sz="1100">
                          <a:latin typeface="Calibri"/>
                          <a:ea typeface="Calibri"/>
                          <a:cs typeface="Calibri"/>
                          <a:sym typeface="Calibri"/>
                        </a:rPr>
                        <a:t>Identified vision, roadmap, metrics.</a:t>
                      </a:r>
                    </a:p>
                    <a:p>
                      <a:pPr lvl="0" rtl="0">
                        <a:lnSpc>
                          <a:spcPct val="115000"/>
                        </a:lnSpc>
                        <a:spcBef>
                          <a:spcPts val="0"/>
                        </a:spcBef>
                        <a:buNone/>
                      </a:pPr>
                      <a:r>
                        <a:rPr lang="en" sz="1100">
                          <a:latin typeface="Calibri"/>
                          <a:ea typeface="Calibri"/>
                          <a:cs typeface="Calibri"/>
                          <a:sym typeface="Calibri"/>
                        </a:rPr>
                        <a:t>Initial program increments \ sprints executed with retrospectives \ adaption processes in place.</a:t>
                      </a:r>
                    </a:p>
                  </a:txBody>
                  <a:tcPr marT="91425" marB="91425" marR="28575" marL="28575" anchor="ctr">
                    <a:lnL cap="flat" cmpd="sng" w="9500">
                      <a:solidFill>
                        <a:srgbClr val="CCCCCC"/>
                      </a:solidFill>
                      <a:prstDash val="solid"/>
                      <a:round/>
                      <a:headEnd len="med" w="med" type="none"/>
                      <a:tailEnd len="med" w="med" type="none"/>
                    </a:lnL>
                    <a:lnR cap="flat" cmpd="sng" w="9500">
                      <a:solidFill>
                        <a:srgbClr val="CCCCCC"/>
                      </a:solidFill>
                      <a:prstDash val="solid"/>
                      <a:round/>
                      <a:headEnd len="med" w="med" type="none"/>
                      <a:tailEnd len="med" w="med" type="none"/>
                    </a:lnR>
                    <a:lnT cap="flat" cmpd="sng" w="9500">
                      <a:solidFill>
                        <a:srgbClr val="CCCCCC"/>
                      </a:solidFill>
                      <a:prstDash val="solid"/>
                      <a:round/>
                      <a:headEnd len="med" w="med" type="none"/>
                      <a:tailEnd len="med" w="med" type="none"/>
                    </a:lnT>
                    <a:lnB cap="flat" cmpd="sng" w="9500">
                      <a:solidFill>
                        <a:srgbClr val="CCCCCC"/>
                      </a:solidFill>
                      <a:prstDash val="solid"/>
                      <a:round/>
                      <a:headEnd len="med" w="med" type="none"/>
                      <a:tailEnd len="med" w="med" type="none"/>
                    </a:lnB>
                  </a:tcPr>
                </a:tc>
              </a:tr>
              <a:tr h="676275">
                <a:tc>
                  <a:txBody>
                    <a:bodyPr>
                      <a:noAutofit/>
                    </a:bodyPr>
                    <a:lstStyle/>
                    <a:p>
                      <a:pPr lvl="0" rtl="0" algn="ctr">
                        <a:lnSpc>
                          <a:spcPct val="115000"/>
                        </a:lnSpc>
                        <a:spcBef>
                          <a:spcPts val="0"/>
                        </a:spcBef>
                        <a:buNone/>
                      </a:pPr>
                      <a:r>
                        <a:rPr lang="en" sz="1100">
                          <a:latin typeface="Calibri"/>
                          <a:ea typeface="Calibri"/>
                          <a:cs typeface="Calibri"/>
                          <a:sym typeface="Calibri"/>
                        </a:rPr>
                        <a:t>Enabler:</a:t>
                      </a:r>
                    </a:p>
                    <a:p>
                      <a:pPr lvl="0" rtl="0" algn="ctr">
                        <a:lnSpc>
                          <a:spcPct val="115000"/>
                        </a:lnSpc>
                        <a:spcBef>
                          <a:spcPts val="0"/>
                        </a:spcBef>
                        <a:buNone/>
                      </a:pPr>
                      <a:r>
                        <a:rPr lang="en" sz="1100">
                          <a:latin typeface="Calibri"/>
                          <a:ea typeface="Calibri"/>
                          <a:cs typeface="Calibri"/>
                          <a:sym typeface="Calibri"/>
                        </a:rPr>
                        <a:t>Continuous Integration &amp; Verification</a:t>
                      </a:r>
                    </a:p>
                  </a:txBody>
                  <a:tcPr marT="91425" marB="91425" marR="28575" marL="28575" anchor="ctr">
                    <a:lnL cap="flat" cmpd="sng" w="9500">
                      <a:solidFill>
                        <a:srgbClr val="CCCCCC"/>
                      </a:solidFill>
                      <a:prstDash val="solid"/>
                      <a:round/>
                      <a:headEnd len="med" w="med" type="none"/>
                      <a:tailEnd len="med" w="med" type="none"/>
                    </a:lnL>
                    <a:lnR cap="flat" cmpd="sng" w="9500">
                      <a:solidFill>
                        <a:srgbClr val="CCCCCC"/>
                      </a:solidFill>
                      <a:prstDash val="solid"/>
                      <a:round/>
                      <a:headEnd len="med" w="med" type="none"/>
                      <a:tailEnd len="med" w="med" type="none"/>
                    </a:lnR>
                    <a:lnT cap="flat" cmpd="sng" w="9500">
                      <a:solidFill>
                        <a:srgbClr val="CCCCCC"/>
                      </a:solidFill>
                      <a:prstDash val="solid"/>
                      <a:round/>
                      <a:headEnd len="med" w="med" type="none"/>
                      <a:tailEnd len="med" w="med" type="none"/>
                    </a:lnT>
                    <a:lnB cap="flat" cmpd="sng" w="9500">
                      <a:solidFill>
                        <a:srgbClr val="CCCCCC"/>
                      </a:solidFill>
                      <a:prstDash val="solid"/>
                      <a:round/>
                      <a:headEnd len="med" w="med" type="none"/>
                      <a:tailEnd len="med" w="med" type="none"/>
                    </a:lnB>
                  </a:tcPr>
                </a:tc>
                <a:tc>
                  <a:txBody>
                    <a:bodyPr>
                      <a:noAutofit/>
                    </a:bodyPr>
                    <a:lstStyle/>
                    <a:p>
                      <a:pPr lvl="0" rtl="0">
                        <a:lnSpc>
                          <a:spcPct val="115000"/>
                        </a:lnSpc>
                        <a:spcBef>
                          <a:spcPts val="0"/>
                        </a:spcBef>
                        <a:buNone/>
                      </a:pPr>
                      <a:r>
                        <a:rPr lang="en" sz="1100">
                          <a:latin typeface="Calibri"/>
                          <a:ea typeface="Calibri"/>
                          <a:cs typeface="Calibri"/>
                          <a:sym typeface="Calibri"/>
                        </a:rPr>
                        <a:t>Building, integrating, deploying and verifying code in a target environment.</a:t>
                      </a:r>
                    </a:p>
                    <a:p>
                      <a:pPr lvl="0" rtl="0">
                        <a:lnSpc>
                          <a:spcPct val="115000"/>
                        </a:lnSpc>
                        <a:spcBef>
                          <a:spcPts val="0"/>
                        </a:spcBef>
                        <a:buNone/>
                      </a:pPr>
                      <a:r>
                        <a:rPr lang="en" sz="1100">
                          <a:latin typeface="Calibri"/>
                          <a:ea typeface="Calibri"/>
                          <a:cs typeface="Calibri"/>
                          <a:sym typeface="Calibri"/>
                        </a:rPr>
                        <a:t>Automated build process, automated deployment process to a target environment, test automation. Test results available.</a:t>
                      </a:r>
                    </a:p>
                  </a:txBody>
                  <a:tcPr marT="91425" marB="91425" marR="28575" marL="28575" anchor="ctr">
                    <a:lnL cap="flat" cmpd="sng" w="9500">
                      <a:solidFill>
                        <a:srgbClr val="CCCCCC"/>
                      </a:solidFill>
                      <a:prstDash val="solid"/>
                      <a:round/>
                      <a:headEnd len="med" w="med" type="none"/>
                      <a:tailEnd len="med" w="med" type="none"/>
                    </a:lnL>
                    <a:lnR cap="flat" cmpd="sng" w="9500">
                      <a:solidFill>
                        <a:srgbClr val="CCCCCC"/>
                      </a:solidFill>
                      <a:prstDash val="solid"/>
                      <a:round/>
                      <a:headEnd len="med" w="med" type="none"/>
                      <a:tailEnd len="med" w="med" type="none"/>
                    </a:lnR>
                    <a:lnT cap="flat" cmpd="sng" w="9500">
                      <a:solidFill>
                        <a:srgbClr val="CCCCCC"/>
                      </a:solidFill>
                      <a:prstDash val="solid"/>
                      <a:round/>
                      <a:headEnd len="med" w="med" type="none"/>
                      <a:tailEnd len="med" w="med" type="none"/>
                    </a:lnT>
                    <a:lnB cap="flat" cmpd="sng" w="9500">
                      <a:solidFill>
                        <a:srgbClr val="CCCCCC"/>
                      </a:solidFill>
                      <a:prstDash val="solid"/>
                      <a:round/>
                      <a:headEnd len="med" w="med" type="none"/>
                      <a:tailEnd len="med" w="med" type="none"/>
                    </a:lnB>
                  </a:tcPr>
                </a:tc>
                <a:tc>
                  <a:txBody>
                    <a:bodyPr>
                      <a:noAutofit/>
                    </a:bodyPr>
                    <a:lstStyle/>
                    <a:p>
                      <a:pPr lvl="0" rtl="0">
                        <a:lnSpc>
                          <a:spcPct val="115000"/>
                        </a:lnSpc>
                        <a:spcBef>
                          <a:spcPts val="0"/>
                        </a:spcBef>
                        <a:buNone/>
                      </a:pPr>
                      <a:r>
                        <a:rPr lang="en" sz="1100">
                          <a:latin typeface="Calibri"/>
                          <a:ea typeface="Calibri"/>
                          <a:cs typeface="Calibri"/>
                          <a:sym typeface="Calibri"/>
                        </a:rPr>
                        <a:t>Automated system level tests down to unit level tests executed daily.</a:t>
                      </a:r>
                    </a:p>
                  </a:txBody>
                  <a:tcPr marT="91425" marB="91425" marR="28575" marL="28575" anchor="ctr">
                    <a:lnL cap="flat" cmpd="sng" w="9500">
                      <a:solidFill>
                        <a:srgbClr val="CCCCCC"/>
                      </a:solidFill>
                      <a:prstDash val="solid"/>
                      <a:round/>
                      <a:headEnd len="med" w="med" type="none"/>
                      <a:tailEnd len="med" w="med" type="none"/>
                    </a:lnL>
                    <a:lnR cap="flat" cmpd="sng" w="9500">
                      <a:solidFill>
                        <a:srgbClr val="CCCCCC"/>
                      </a:solidFill>
                      <a:prstDash val="solid"/>
                      <a:round/>
                      <a:headEnd len="med" w="med" type="none"/>
                      <a:tailEnd len="med" w="med" type="none"/>
                    </a:lnR>
                    <a:lnT cap="flat" cmpd="sng" w="9500">
                      <a:solidFill>
                        <a:srgbClr val="CCCCCC"/>
                      </a:solidFill>
                      <a:prstDash val="solid"/>
                      <a:round/>
                      <a:headEnd len="med" w="med" type="none"/>
                      <a:tailEnd len="med" w="med" type="none"/>
                    </a:lnT>
                    <a:lnB cap="flat" cmpd="sng" w="9500">
                      <a:solidFill>
                        <a:srgbClr val="CCCCCC"/>
                      </a:solidFill>
                      <a:prstDash val="solid"/>
                      <a:round/>
                      <a:headEnd len="med" w="med" type="none"/>
                      <a:tailEnd len="med" w="med" type="none"/>
                    </a:lnB>
                    <a:solidFill>
                      <a:srgbClr val="FFFFFF"/>
                    </a:solidFill>
                  </a:tcPr>
                </a:tc>
                <a:tc>
                  <a:txBody>
                    <a:bodyPr>
                      <a:noAutofit/>
                    </a:bodyPr>
                    <a:lstStyle/>
                    <a:p>
                      <a:pPr lvl="0" rtl="0">
                        <a:lnSpc>
                          <a:spcPct val="115000"/>
                        </a:lnSpc>
                        <a:spcBef>
                          <a:spcPts val="0"/>
                        </a:spcBef>
                        <a:buNone/>
                      </a:pPr>
                      <a:r>
                        <a:rPr lang="en" sz="1100">
                          <a:latin typeface="Calibri"/>
                          <a:ea typeface="Calibri"/>
                          <a:cs typeface="Calibri"/>
                          <a:sym typeface="Calibri"/>
                        </a:rPr>
                        <a:t>Reports available depicting daily build and verification results.</a:t>
                      </a:r>
                    </a:p>
                  </a:txBody>
                  <a:tcPr marT="91425" marB="91425" marR="28575" marL="28575" anchor="ctr">
                    <a:lnL cap="flat" cmpd="sng" w="9500">
                      <a:solidFill>
                        <a:srgbClr val="CCCCCC"/>
                      </a:solidFill>
                      <a:prstDash val="solid"/>
                      <a:round/>
                      <a:headEnd len="med" w="med" type="none"/>
                      <a:tailEnd len="med" w="med" type="none"/>
                    </a:lnL>
                    <a:lnR cap="flat" cmpd="sng" w="9500">
                      <a:solidFill>
                        <a:srgbClr val="CCCCCC"/>
                      </a:solidFill>
                      <a:prstDash val="solid"/>
                      <a:round/>
                      <a:headEnd len="med" w="med" type="none"/>
                      <a:tailEnd len="med" w="med" type="none"/>
                    </a:lnR>
                    <a:lnT cap="flat" cmpd="sng" w="9500">
                      <a:solidFill>
                        <a:srgbClr val="CCCCCC"/>
                      </a:solidFill>
                      <a:prstDash val="solid"/>
                      <a:round/>
                      <a:headEnd len="med" w="med" type="none"/>
                      <a:tailEnd len="med" w="med" type="none"/>
                    </a:lnT>
                    <a:lnB cap="flat" cmpd="sng" w="9500">
                      <a:solidFill>
                        <a:srgbClr val="CCCCCC"/>
                      </a:solidFill>
                      <a:prstDash val="solid"/>
                      <a:round/>
                      <a:headEnd len="med" w="med" type="none"/>
                      <a:tailEnd len="med" w="med" type="none"/>
                    </a:lnB>
                    <a:solidFill>
                      <a:srgbClr val="FFFFFF"/>
                    </a:solidFill>
                  </a:tcPr>
                </a:tc>
              </a:tr>
            </a:tbl>
          </a:graphicData>
        </a:graphic>
      </p:graphicFrame>
      <p:pic>
        <p:nvPicPr>
          <p:cNvPr descr="Screen Shot 2017-10-01 at 4.57.12 PM.png" id="204" name="Shape 204"/>
          <p:cNvPicPr preferRelativeResize="0"/>
          <p:nvPr/>
        </p:nvPicPr>
        <p:blipFill>
          <a:blip r:embed="rId4">
            <a:alphaModFix/>
          </a:blip>
          <a:stretch>
            <a:fillRect/>
          </a:stretch>
        </p:blipFill>
        <p:spPr>
          <a:xfrm>
            <a:off x="0" y="1537200"/>
            <a:ext cx="9144001" cy="435855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4"/>
                                        </p:tgtEl>
                                        <p:attrNameLst>
                                          <p:attrName>style.visibility</p:attrName>
                                        </p:attrNameLst>
                                      </p:cBhvr>
                                      <p:to>
                                        <p:strVal val="visible"/>
                                      </p:to>
                                    </p:set>
                                    <p:animEffect filter="fade" transition="in">
                                      <p:cBhvr>
                                        <p:cTn dur="1000"/>
                                        <p:tgtEl>
                                          <p:spTgt spid="20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8" name="Shape 208"/>
        <p:cNvGrpSpPr/>
        <p:nvPr/>
      </p:nvGrpSpPr>
      <p:grpSpPr>
        <a:xfrm>
          <a:off x="0" y="0"/>
          <a:ext cx="0" cy="0"/>
          <a:chOff x="0" y="0"/>
          <a:chExt cx="0" cy="0"/>
        </a:xfrm>
      </p:grpSpPr>
      <p:pic>
        <p:nvPicPr>
          <p:cNvPr id="209" name="Shape 209"/>
          <p:cNvPicPr preferRelativeResize="0"/>
          <p:nvPr/>
        </p:nvPicPr>
        <p:blipFill rotWithShape="1">
          <a:blip r:embed="rId4">
            <a:alphaModFix/>
          </a:blip>
          <a:srcRect b="0" l="0" r="0" t="0"/>
          <a:stretch/>
        </p:blipFill>
        <p:spPr>
          <a:xfrm>
            <a:off x="7134575" y="76200"/>
            <a:ext cx="1952400" cy="1034400"/>
          </a:xfrm>
          <a:prstGeom prst="rect">
            <a:avLst/>
          </a:prstGeom>
          <a:noFill/>
          <a:ln>
            <a:noFill/>
          </a:ln>
        </p:spPr>
      </p:pic>
      <p:sp>
        <p:nvSpPr>
          <p:cNvPr id="210" name="Shape 210"/>
          <p:cNvSpPr txBox="1"/>
          <p:nvPr>
            <p:ph type="title"/>
          </p:nvPr>
        </p:nvSpPr>
        <p:spPr>
          <a:xfrm>
            <a:off x="93525" y="274625"/>
            <a:ext cx="8365200" cy="1143000"/>
          </a:xfrm>
          <a:prstGeom prst="rect">
            <a:avLst/>
          </a:prstGeom>
          <a:noFill/>
          <a:ln>
            <a:noFill/>
          </a:ln>
        </p:spPr>
        <p:txBody>
          <a:bodyPr anchorCtr="0" anchor="b" bIns="91425" lIns="91425" rIns="91425" wrap="square" tIns="91425">
            <a:noAutofit/>
          </a:bodyPr>
          <a:lstStyle/>
          <a:p>
            <a:pPr indent="0" lvl="0" marL="0" marR="0" rtl="0" algn="l">
              <a:lnSpc>
                <a:spcPct val="100000"/>
              </a:lnSpc>
              <a:spcBef>
                <a:spcPts val="0"/>
              </a:spcBef>
              <a:spcAft>
                <a:spcPts val="0"/>
              </a:spcAft>
              <a:buClr>
                <a:schemeClr val="lt1"/>
              </a:buClr>
              <a:buSzPct val="25000"/>
              <a:buFont typeface="Arial"/>
              <a:buNone/>
            </a:pPr>
            <a:r>
              <a:rPr lang="en" sz="3000">
                <a:solidFill>
                  <a:srgbClr val="FFFFFF"/>
                </a:solidFill>
              </a:rPr>
              <a:t>Concerns</a:t>
            </a:r>
            <a:r>
              <a:rPr lang="en" sz="3000">
                <a:solidFill>
                  <a:srgbClr val="FFFFFF"/>
                </a:solidFill>
              </a:rPr>
              <a:t>	</a:t>
            </a:r>
          </a:p>
        </p:txBody>
      </p:sp>
      <p:sp>
        <p:nvSpPr>
          <p:cNvPr id="211" name="Shape 211"/>
          <p:cNvSpPr txBox="1"/>
          <p:nvPr/>
        </p:nvSpPr>
        <p:spPr>
          <a:xfrm>
            <a:off x="150875" y="1782975"/>
            <a:ext cx="8779800" cy="4936200"/>
          </a:xfrm>
          <a:prstGeom prst="rect">
            <a:avLst/>
          </a:prstGeom>
          <a:noFill/>
          <a:ln>
            <a:noFill/>
          </a:ln>
        </p:spPr>
        <p:txBody>
          <a:bodyPr anchorCtr="0" anchor="t" bIns="91425" lIns="91425" rIns="91425" wrap="square" tIns="91425">
            <a:noAutofit/>
          </a:bodyPr>
          <a:lstStyle/>
          <a:p>
            <a:pPr lvl="0" rtl="0">
              <a:spcBef>
                <a:spcPts val="0"/>
              </a:spcBef>
              <a:buNone/>
            </a:pPr>
            <a:r>
              <a:t/>
            </a:r>
            <a:endParaRPr/>
          </a:p>
        </p:txBody>
      </p:sp>
      <p:sp>
        <p:nvSpPr>
          <p:cNvPr id="212" name="Shape 212"/>
          <p:cNvSpPr/>
          <p:nvPr/>
        </p:nvSpPr>
        <p:spPr>
          <a:xfrm>
            <a:off x="93525" y="1649675"/>
            <a:ext cx="8724000" cy="4807800"/>
          </a:xfrm>
          <a:prstGeom prst="rect">
            <a:avLst/>
          </a:prstGeom>
          <a:noFill/>
          <a:ln cap="flat" cmpd="sng" w="9525">
            <a:solidFill>
              <a:srgbClr val="000000"/>
            </a:solidFill>
            <a:prstDash val="solid"/>
            <a:round/>
            <a:headEnd len="med" w="med" type="none"/>
            <a:tailEnd len="med" w="med" type="none"/>
          </a:ln>
        </p:spPr>
        <p:txBody>
          <a:bodyPr anchorCtr="0" anchor="t" bIns="45700" lIns="91425" rIns="91425" wrap="square" tIns="45700">
            <a:noAutofit/>
          </a:bodyPr>
          <a:lstStyle/>
          <a:p>
            <a:pPr lvl="0" rtl="0">
              <a:lnSpc>
                <a:spcPct val="90000"/>
              </a:lnSpc>
              <a:spcBef>
                <a:spcPts val="640"/>
              </a:spcBef>
              <a:buNone/>
            </a:pPr>
            <a:r>
              <a:rPr lang="en">
                <a:solidFill>
                  <a:schemeClr val="dk1"/>
                </a:solidFill>
              </a:rPr>
              <a:t>Geographical splits within an Agile team</a:t>
            </a:r>
          </a:p>
          <a:p>
            <a:pPr indent="-228600" lvl="0" marL="457200" rtl="0">
              <a:lnSpc>
                <a:spcPct val="90000"/>
              </a:lnSpc>
              <a:spcBef>
                <a:spcPts val="640"/>
              </a:spcBef>
              <a:buClr>
                <a:schemeClr val="dk1"/>
              </a:buClr>
              <a:buChar char="-"/>
            </a:pPr>
            <a:r>
              <a:rPr lang="en">
                <a:solidFill>
                  <a:schemeClr val="dk1"/>
                </a:solidFill>
              </a:rPr>
              <a:t>Product Owner in particular?</a:t>
            </a:r>
          </a:p>
          <a:p>
            <a:pPr lvl="0" rtl="0">
              <a:lnSpc>
                <a:spcPct val="90000"/>
              </a:lnSpc>
              <a:spcBef>
                <a:spcPts val="640"/>
              </a:spcBef>
              <a:buNone/>
            </a:pPr>
            <a:r>
              <a:t/>
            </a:r>
            <a:endParaRPr>
              <a:solidFill>
                <a:schemeClr val="dk1"/>
              </a:solidFill>
            </a:endParaRPr>
          </a:p>
          <a:p>
            <a:pPr lvl="0" rtl="0">
              <a:lnSpc>
                <a:spcPct val="90000"/>
              </a:lnSpc>
              <a:spcBef>
                <a:spcPts val="640"/>
              </a:spcBef>
              <a:buNone/>
            </a:pPr>
            <a:r>
              <a:rPr lang="en">
                <a:solidFill>
                  <a:schemeClr val="dk1"/>
                </a:solidFill>
              </a:rPr>
              <a:t>Allocation of Product Owners \ Scrum Masters to teams...50% basis...is it enough?</a:t>
            </a:r>
          </a:p>
          <a:p>
            <a:pPr lvl="0" rtl="0">
              <a:lnSpc>
                <a:spcPct val="90000"/>
              </a:lnSpc>
              <a:spcBef>
                <a:spcPts val="640"/>
              </a:spcBef>
              <a:buNone/>
            </a:pPr>
            <a:r>
              <a:t/>
            </a:r>
            <a:endParaRPr>
              <a:solidFill>
                <a:schemeClr val="dk1"/>
              </a:solidFill>
            </a:endParaRPr>
          </a:p>
          <a:p>
            <a:pPr lvl="0" rtl="0">
              <a:lnSpc>
                <a:spcPct val="90000"/>
              </a:lnSpc>
              <a:spcBef>
                <a:spcPts val="640"/>
              </a:spcBef>
              <a:buNone/>
            </a:pPr>
            <a:r>
              <a:rPr lang="en">
                <a:solidFill>
                  <a:schemeClr val="dk1"/>
                </a:solidFill>
              </a:rPr>
              <a:t>Allocation of features to Agile teams </a:t>
            </a:r>
          </a:p>
          <a:p>
            <a:pPr indent="-228600" lvl="0" marL="457200" rtl="0">
              <a:lnSpc>
                <a:spcPct val="90000"/>
              </a:lnSpc>
              <a:spcBef>
                <a:spcPts val="640"/>
              </a:spcBef>
              <a:buClr>
                <a:schemeClr val="dk1"/>
              </a:buClr>
              <a:buChar char="-"/>
            </a:pPr>
            <a:r>
              <a:rPr lang="en">
                <a:solidFill>
                  <a:schemeClr val="dk1"/>
                </a:solidFill>
              </a:rPr>
              <a:t>Not clear how this will be done when multiple teams want to take up the work?</a:t>
            </a:r>
          </a:p>
          <a:p>
            <a:pPr indent="-228600" lvl="0" marL="457200" rtl="0">
              <a:lnSpc>
                <a:spcPct val="90000"/>
              </a:lnSpc>
              <a:spcBef>
                <a:spcPts val="640"/>
              </a:spcBef>
              <a:buClr>
                <a:schemeClr val="dk1"/>
              </a:buClr>
              <a:buChar char="-"/>
            </a:pPr>
            <a:r>
              <a:rPr lang="en">
                <a:solidFill>
                  <a:schemeClr val="dk1"/>
                </a:solidFill>
              </a:rPr>
              <a:t>Who has the authority to delegate work to a particular team?</a:t>
            </a:r>
          </a:p>
          <a:p>
            <a:pPr lvl="0" rtl="0">
              <a:lnSpc>
                <a:spcPct val="90000"/>
              </a:lnSpc>
              <a:spcBef>
                <a:spcPts val="640"/>
              </a:spcBef>
              <a:buNone/>
            </a:pPr>
            <a:r>
              <a:t/>
            </a:r>
            <a:endParaRPr>
              <a:solidFill>
                <a:schemeClr val="dk1"/>
              </a:solidFill>
            </a:endParaRPr>
          </a:p>
          <a:p>
            <a:pPr lvl="0" rtl="0">
              <a:lnSpc>
                <a:spcPct val="90000"/>
              </a:lnSpc>
              <a:spcBef>
                <a:spcPts val="640"/>
              </a:spcBef>
              <a:buNone/>
            </a:pPr>
            <a:r>
              <a:rPr lang="en">
                <a:solidFill>
                  <a:schemeClr val="dk1"/>
                </a:solidFill>
              </a:rPr>
              <a:t>Who is the customer for SKA, how will the customer be represented in SAFe framework?</a:t>
            </a:r>
          </a:p>
          <a:p>
            <a:pPr lvl="0" rtl="0">
              <a:lnSpc>
                <a:spcPct val="90000"/>
              </a:lnSpc>
              <a:spcBef>
                <a:spcPts val="640"/>
              </a:spcBef>
              <a:buNone/>
            </a:pPr>
            <a:r>
              <a:t/>
            </a:r>
            <a:endParaRPr>
              <a:solidFill>
                <a:schemeClr val="dk1"/>
              </a:solidFill>
            </a:endParaRPr>
          </a:p>
          <a:p>
            <a:pPr lvl="0" rtl="0">
              <a:lnSpc>
                <a:spcPct val="90000"/>
              </a:lnSpc>
              <a:spcBef>
                <a:spcPts val="640"/>
              </a:spcBef>
              <a:buNone/>
            </a:pPr>
            <a:r>
              <a:rPr lang="en">
                <a:solidFill>
                  <a:schemeClr val="dk1"/>
                </a:solidFill>
              </a:rPr>
              <a:t>What are the expectations for configuration Reviews \ Baselines during construction?</a:t>
            </a:r>
          </a:p>
          <a:p>
            <a:pPr lvl="0" rtl="0">
              <a:lnSpc>
                <a:spcPct val="90000"/>
              </a:lnSpc>
              <a:spcBef>
                <a:spcPts val="640"/>
              </a:spcBef>
              <a:buNone/>
            </a:pPr>
            <a:r>
              <a:t/>
            </a:r>
            <a:endParaRPr>
              <a:solidFill>
                <a:schemeClr val="dk1"/>
              </a:solidFill>
            </a:endParaRPr>
          </a:p>
          <a:p>
            <a:pPr lvl="0" rtl="0">
              <a:lnSpc>
                <a:spcPct val="90000"/>
              </a:lnSpc>
              <a:spcBef>
                <a:spcPts val="640"/>
              </a:spcBef>
              <a:buNone/>
            </a:pPr>
            <a:r>
              <a:rPr lang="en">
                <a:solidFill>
                  <a:schemeClr val="dk1"/>
                </a:solidFill>
              </a:rPr>
              <a:t>What is the role of verification events in the Continuous Integration and Verification landscape of SAFe?</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3" name="Shape 43"/>
        <p:cNvGrpSpPr/>
        <p:nvPr/>
      </p:nvGrpSpPr>
      <p:grpSpPr>
        <a:xfrm>
          <a:off x="0" y="0"/>
          <a:ext cx="0" cy="0"/>
          <a:chOff x="0" y="0"/>
          <a:chExt cx="0" cy="0"/>
        </a:xfrm>
      </p:grpSpPr>
      <p:pic>
        <p:nvPicPr>
          <p:cNvPr id="44" name="Shape 44"/>
          <p:cNvPicPr preferRelativeResize="0"/>
          <p:nvPr/>
        </p:nvPicPr>
        <p:blipFill rotWithShape="1">
          <a:blip r:embed="rId3">
            <a:alphaModFix/>
          </a:blip>
          <a:srcRect b="0" l="0" r="0" t="0"/>
          <a:stretch/>
        </p:blipFill>
        <p:spPr>
          <a:xfrm>
            <a:off x="7134575" y="76200"/>
            <a:ext cx="1952400" cy="1034400"/>
          </a:xfrm>
          <a:prstGeom prst="rect">
            <a:avLst/>
          </a:prstGeom>
          <a:noFill/>
          <a:ln>
            <a:noFill/>
          </a:ln>
        </p:spPr>
      </p:pic>
      <p:sp>
        <p:nvSpPr>
          <p:cNvPr id="45" name="Shape 45"/>
          <p:cNvSpPr/>
          <p:nvPr/>
        </p:nvSpPr>
        <p:spPr>
          <a:xfrm>
            <a:off x="93525" y="1649675"/>
            <a:ext cx="7427400" cy="4807800"/>
          </a:xfrm>
          <a:prstGeom prst="rect">
            <a:avLst/>
          </a:prstGeom>
          <a:noFill/>
          <a:ln cap="flat" cmpd="sng" w="9525">
            <a:solidFill>
              <a:srgbClr val="000000"/>
            </a:solidFill>
            <a:prstDash val="solid"/>
            <a:round/>
            <a:headEnd len="med" w="med" type="none"/>
            <a:tailEnd len="med" w="med" type="none"/>
          </a:ln>
        </p:spPr>
        <p:txBody>
          <a:bodyPr anchorCtr="0" anchor="t" bIns="45700" lIns="91425" rIns="91425" wrap="square" tIns="45700">
            <a:noAutofit/>
          </a:bodyPr>
          <a:lstStyle/>
          <a:p>
            <a:pPr indent="-330200" lvl="0" marL="342900" rtl="0">
              <a:lnSpc>
                <a:spcPct val="90000"/>
              </a:lnSpc>
              <a:spcBef>
                <a:spcPts val="640"/>
              </a:spcBef>
              <a:buClr>
                <a:schemeClr val="dk1"/>
              </a:buClr>
              <a:buSzPct val="100000"/>
              <a:buFont typeface="Calibri"/>
              <a:buChar char="•"/>
            </a:pPr>
            <a:r>
              <a:rPr lang="en" sz="3000">
                <a:latin typeface="Calibri"/>
                <a:ea typeface="Calibri"/>
                <a:cs typeface="Calibri"/>
                <a:sym typeface="Calibri"/>
              </a:rPr>
              <a:t>Basic Assumptions</a:t>
            </a:r>
          </a:p>
          <a:p>
            <a:pPr lvl="0" rtl="0">
              <a:lnSpc>
                <a:spcPct val="90000"/>
              </a:lnSpc>
              <a:spcBef>
                <a:spcPts val="640"/>
              </a:spcBef>
              <a:buNone/>
            </a:pPr>
            <a:r>
              <a:t/>
            </a:r>
            <a:endParaRPr sz="1000">
              <a:latin typeface="Calibri"/>
              <a:ea typeface="Calibri"/>
              <a:cs typeface="Calibri"/>
              <a:sym typeface="Calibri"/>
            </a:endParaRPr>
          </a:p>
          <a:p>
            <a:pPr indent="-330200" lvl="0" marL="342900" rtl="0">
              <a:lnSpc>
                <a:spcPct val="90000"/>
              </a:lnSpc>
              <a:spcBef>
                <a:spcPts val="640"/>
              </a:spcBef>
              <a:buClr>
                <a:schemeClr val="dk1"/>
              </a:buClr>
              <a:buSzPct val="100000"/>
              <a:buFont typeface="Calibri"/>
              <a:buChar char="•"/>
            </a:pPr>
            <a:r>
              <a:rPr lang="en" sz="3000">
                <a:latin typeface="Calibri"/>
                <a:ea typeface="Calibri"/>
                <a:cs typeface="Calibri"/>
                <a:sym typeface="Calibri"/>
              </a:rPr>
              <a:t>Implications of SAFe for TM</a:t>
            </a:r>
          </a:p>
          <a:p>
            <a:pPr indent="-298450" lvl="1" marL="742950" rtl="0">
              <a:lnSpc>
                <a:spcPct val="90000"/>
              </a:lnSpc>
              <a:spcBef>
                <a:spcPts val="640"/>
              </a:spcBef>
              <a:buClr>
                <a:schemeClr val="dk1"/>
              </a:buClr>
              <a:buSzPct val="100000"/>
              <a:buFont typeface="Calibri"/>
              <a:buChar char="–"/>
            </a:pPr>
            <a:r>
              <a:rPr lang="en" sz="3000">
                <a:latin typeface="Calibri"/>
                <a:ea typeface="Calibri"/>
                <a:cs typeface="Calibri"/>
                <a:sym typeface="Calibri"/>
              </a:rPr>
              <a:t>Work Breakdown Structure</a:t>
            </a:r>
          </a:p>
          <a:p>
            <a:pPr indent="-298450" lvl="1" marL="742950" rtl="0">
              <a:lnSpc>
                <a:spcPct val="90000"/>
              </a:lnSpc>
              <a:spcBef>
                <a:spcPts val="640"/>
              </a:spcBef>
              <a:buClr>
                <a:schemeClr val="dk1"/>
              </a:buClr>
              <a:buSzPct val="100000"/>
              <a:buFont typeface="Calibri"/>
              <a:buChar char="–"/>
            </a:pPr>
            <a:r>
              <a:rPr lang="en" sz="3000">
                <a:latin typeface="Calibri"/>
                <a:ea typeface="Calibri"/>
                <a:cs typeface="Calibri"/>
                <a:sym typeface="Calibri"/>
              </a:rPr>
              <a:t>Resource Breakdown Structure</a:t>
            </a:r>
          </a:p>
          <a:p>
            <a:pPr indent="-298450" lvl="1" marL="742950" rtl="0">
              <a:lnSpc>
                <a:spcPct val="90000"/>
              </a:lnSpc>
              <a:spcBef>
                <a:spcPts val="640"/>
              </a:spcBef>
              <a:buClr>
                <a:schemeClr val="dk1"/>
              </a:buClr>
              <a:buSzPct val="100000"/>
              <a:buFont typeface="Calibri"/>
              <a:buChar char="–"/>
            </a:pPr>
            <a:r>
              <a:rPr lang="en" sz="3000">
                <a:latin typeface="Calibri"/>
                <a:ea typeface="Calibri"/>
                <a:cs typeface="Calibri"/>
                <a:sym typeface="Calibri"/>
              </a:rPr>
              <a:t>Effort Estimates</a:t>
            </a:r>
          </a:p>
          <a:p>
            <a:pPr indent="-298450" lvl="1" marL="742950" rtl="0">
              <a:lnSpc>
                <a:spcPct val="90000"/>
              </a:lnSpc>
              <a:spcBef>
                <a:spcPts val="640"/>
              </a:spcBef>
              <a:buClr>
                <a:schemeClr val="dk1"/>
              </a:buClr>
              <a:buSzPct val="100000"/>
              <a:buFont typeface="Calibri"/>
              <a:buChar char="–"/>
            </a:pPr>
            <a:r>
              <a:rPr lang="en" sz="3000">
                <a:latin typeface="Calibri"/>
                <a:ea typeface="Calibri"/>
                <a:cs typeface="Calibri"/>
                <a:sym typeface="Calibri"/>
              </a:rPr>
              <a:t>Schedule Approach</a:t>
            </a:r>
          </a:p>
          <a:p>
            <a:pPr indent="0" lvl="0" marL="0" rtl="0">
              <a:lnSpc>
                <a:spcPct val="90000"/>
              </a:lnSpc>
              <a:spcBef>
                <a:spcPts val="640"/>
              </a:spcBef>
              <a:buNone/>
            </a:pPr>
            <a:r>
              <a:t/>
            </a:r>
            <a:endParaRPr sz="1000">
              <a:latin typeface="Calibri"/>
              <a:ea typeface="Calibri"/>
              <a:cs typeface="Calibri"/>
              <a:sym typeface="Calibri"/>
            </a:endParaRPr>
          </a:p>
          <a:p>
            <a:pPr indent="-330200" lvl="0" marL="342900" rtl="0">
              <a:lnSpc>
                <a:spcPct val="90000"/>
              </a:lnSpc>
              <a:spcBef>
                <a:spcPts val="640"/>
              </a:spcBef>
              <a:buClr>
                <a:schemeClr val="dk1"/>
              </a:buClr>
              <a:buSzPct val="100000"/>
              <a:buFont typeface="Calibri"/>
              <a:buChar char="•"/>
            </a:pPr>
            <a:r>
              <a:rPr lang="en" sz="3000">
                <a:latin typeface="Calibri"/>
                <a:ea typeface="Calibri"/>
                <a:cs typeface="Calibri"/>
                <a:sym typeface="Calibri"/>
              </a:rPr>
              <a:t>Agile Teams</a:t>
            </a:r>
          </a:p>
          <a:p>
            <a:pPr lvl="0" rtl="0">
              <a:lnSpc>
                <a:spcPct val="90000"/>
              </a:lnSpc>
              <a:spcBef>
                <a:spcPts val="640"/>
              </a:spcBef>
              <a:buNone/>
            </a:pPr>
            <a:r>
              <a:t/>
            </a:r>
            <a:endParaRPr sz="1000">
              <a:latin typeface="Calibri"/>
              <a:ea typeface="Calibri"/>
              <a:cs typeface="Calibri"/>
              <a:sym typeface="Calibri"/>
            </a:endParaRPr>
          </a:p>
          <a:p>
            <a:pPr indent="-330200" lvl="0" marL="342900" rtl="0">
              <a:lnSpc>
                <a:spcPct val="90000"/>
              </a:lnSpc>
              <a:spcBef>
                <a:spcPts val="640"/>
              </a:spcBef>
              <a:buClr>
                <a:schemeClr val="dk1"/>
              </a:buClr>
              <a:buSzPct val="100000"/>
              <a:buFont typeface="Calibri"/>
              <a:buChar char="•"/>
            </a:pPr>
            <a:r>
              <a:rPr lang="en" sz="3000">
                <a:latin typeface="Calibri"/>
                <a:ea typeface="Calibri"/>
                <a:cs typeface="Calibri"/>
                <a:sym typeface="Calibri"/>
              </a:rPr>
              <a:t>Concerns</a:t>
            </a:r>
          </a:p>
          <a:p>
            <a:pPr indent="0" lvl="0" marL="0" marR="0" rtl="0" algn="l">
              <a:lnSpc>
                <a:spcPct val="90000"/>
              </a:lnSpc>
              <a:spcBef>
                <a:spcPts val="640"/>
              </a:spcBef>
              <a:spcAft>
                <a:spcPts val="0"/>
              </a:spcAft>
              <a:buNone/>
            </a:pPr>
            <a:r>
              <a:t/>
            </a:r>
            <a:endParaRPr sz="1800">
              <a:latin typeface="Calibri"/>
              <a:ea typeface="Calibri"/>
              <a:cs typeface="Calibri"/>
              <a:sym typeface="Calibri"/>
            </a:endParaRPr>
          </a:p>
        </p:txBody>
      </p:sp>
      <p:sp>
        <p:nvSpPr>
          <p:cNvPr id="46" name="Shape 46"/>
          <p:cNvSpPr txBox="1"/>
          <p:nvPr>
            <p:ph type="title"/>
          </p:nvPr>
        </p:nvSpPr>
        <p:spPr>
          <a:xfrm>
            <a:off x="93525" y="274625"/>
            <a:ext cx="8365200" cy="1143000"/>
          </a:xfrm>
          <a:prstGeom prst="rect">
            <a:avLst/>
          </a:prstGeom>
          <a:noFill/>
          <a:ln>
            <a:noFill/>
          </a:ln>
        </p:spPr>
        <p:txBody>
          <a:bodyPr anchorCtr="0" anchor="b" bIns="91425" lIns="91425" rIns="91425" wrap="square" tIns="91425">
            <a:noAutofit/>
          </a:bodyPr>
          <a:lstStyle/>
          <a:p>
            <a:pPr indent="0" lvl="0" marL="0" marR="0" rtl="0" algn="l">
              <a:lnSpc>
                <a:spcPct val="100000"/>
              </a:lnSpc>
              <a:spcBef>
                <a:spcPts val="0"/>
              </a:spcBef>
              <a:spcAft>
                <a:spcPts val="0"/>
              </a:spcAft>
              <a:buClr>
                <a:schemeClr val="lt1"/>
              </a:buClr>
              <a:buSzPct val="25000"/>
              <a:buFont typeface="Arial"/>
              <a:buNone/>
            </a:pPr>
            <a:r>
              <a:rPr lang="en" sz="3000">
                <a:solidFill>
                  <a:srgbClr val="FFFFFF"/>
                </a:solidFill>
              </a:rPr>
              <a:t>Agenda</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0" name="Shape 50"/>
        <p:cNvGrpSpPr/>
        <p:nvPr/>
      </p:nvGrpSpPr>
      <p:grpSpPr>
        <a:xfrm>
          <a:off x="0" y="0"/>
          <a:ext cx="0" cy="0"/>
          <a:chOff x="0" y="0"/>
          <a:chExt cx="0" cy="0"/>
        </a:xfrm>
      </p:grpSpPr>
      <p:pic>
        <p:nvPicPr>
          <p:cNvPr id="51" name="Shape 51"/>
          <p:cNvPicPr preferRelativeResize="0"/>
          <p:nvPr/>
        </p:nvPicPr>
        <p:blipFill rotWithShape="1">
          <a:blip r:embed="rId3">
            <a:alphaModFix/>
          </a:blip>
          <a:srcRect b="0" l="0" r="0" t="0"/>
          <a:stretch/>
        </p:blipFill>
        <p:spPr>
          <a:xfrm>
            <a:off x="7134575" y="76200"/>
            <a:ext cx="1952400" cy="1034400"/>
          </a:xfrm>
          <a:prstGeom prst="rect">
            <a:avLst/>
          </a:prstGeom>
          <a:noFill/>
          <a:ln>
            <a:noFill/>
          </a:ln>
        </p:spPr>
      </p:pic>
      <p:sp>
        <p:nvSpPr>
          <p:cNvPr id="52" name="Shape 52"/>
          <p:cNvSpPr/>
          <p:nvPr/>
        </p:nvSpPr>
        <p:spPr>
          <a:xfrm>
            <a:off x="93525" y="1649675"/>
            <a:ext cx="8752200" cy="4807800"/>
          </a:xfrm>
          <a:prstGeom prst="rect">
            <a:avLst/>
          </a:prstGeom>
          <a:noFill/>
          <a:ln cap="flat" cmpd="sng" w="9525">
            <a:solidFill>
              <a:srgbClr val="000000"/>
            </a:solidFill>
            <a:prstDash val="solid"/>
            <a:round/>
            <a:headEnd len="med" w="med" type="none"/>
            <a:tailEnd len="med" w="med" type="none"/>
          </a:ln>
        </p:spPr>
        <p:txBody>
          <a:bodyPr anchorCtr="0" anchor="t" bIns="45700" lIns="91425" rIns="91425" wrap="square" tIns="45700">
            <a:noAutofit/>
          </a:bodyPr>
          <a:lstStyle/>
          <a:p>
            <a:pPr indent="-228600" lvl="0" marL="457200" rtl="0">
              <a:spcBef>
                <a:spcPts val="0"/>
              </a:spcBef>
              <a:buClr>
                <a:schemeClr val="dk1"/>
              </a:buClr>
              <a:buChar char="●"/>
            </a:pPr>
            <a:r>
              <a:rPr lang="en">
                <a:solidFill>
                  <a:schemeClr val="dk1"/>
                </a:solidFill>
              </a:rPr>
              <a:t>Implement </a:t>
            </a:r>
            <a:r>
              <a:rPr b="1" lang="en">
                <a:solidFill>
                  <a:schemeClr val="dk1"/>
                </a:solidFill>
              </a:rPr>
              <a:t>Large Solution SAFe</a:t>
            </a:r>
          </a:p>
          <a:p>
            <a:pPr lvl="0" rtl="0">
              <a:spcBef>
                <a:spcPts val="0"/>
              </a:spcBef>
              <a:buNone/>
            </a:pPr>
            <a:r>
              <a:t/>
            </a:r>
            <a:endParaRPr>
              <a:solidFill>
                <a:schemeClr val="dk1"/>
              </a:solidFill>
            </a:endParaRPr>
          </a:p>
          <a:p>
            <a:pPr indent="-228600" lvl="0" marL="457200" rtl="0">
              <a:spcBef>
                <a:spcPts val="0"/>
              </a:spcBef>
              <a:buClr>
                <a:schemeClr val="dk1"/>
              </a:buClr>
              <a:buChar char="●"/>
            </a:pPr>
            <a:r>
              <a:rPr lang="en">
                <a:solidFill>
                  <a:schemeClr val="dk1"/>
                </a:solidFill>
              </a:rPr>
              <a:t>SAFe </a:t>
            </a:r>
            <a:r>
              <a:rPr b="1" lang="en">
                <a:solidFill>
                  <a:schemeClr val="dk1"/>
                </a:solidFill>
              </a:rPr>
              <a:t>applies to all software</a:t>
            </a:r>
            <a:r>
              <a:rPr lang="en">
                <a:solidFill>
                  <a:schemeClr val="dk1"/>
                </a:solidFill>
              </a:rPr>
              <a:t> apart from hardware interfaces\software that cannot be compiled on a commonly available architecture (emulator\simulator needs to be provided in that case)</a:t>
            </a:r>
          </a:p>
          <a:p>
            <a:pPr lvl="0" rtl="0">
              <a:spcBef>
                <a:spcPts val="0"/>
              </a:spcBef>
              <a:buNone/>
            </a:pPr>
            <a:r>
              <a:t/>
            </a:r>
            <a:endParaRPr>
              <a:solidFill>
                <a:schemeClr val="dk1"/>
              </a:solidFill>
            </a:endParaRPr>
          </a:p>
          <a:p>
            <a:pPr indent="-228600" lvl="0" marL="457200" rtl="0">
              <a:spcBef>
                <a:spcPts val="0"/>
              </a:spcBef>
              <a:buClr>
                <a:schemeClr val="dk1"/>
              </a:buClr>
              <a:buChar char="●"/>
            </a:pPr>
            <a:r>
              <a:rPr lang="en">
                <a:solidFill>
                  <a:schemeClr val="dk1"/>
                </a:solidFill>
              </a:rPr>
              <a:t>SKA will provide </a:t>
            </a:r>
            <a:r>
              <a:rPr b="1" lang="en">
                <a:solidFill>
                  <a:schemeClr val="dk1"/>
                </a:solidFill>
              </a:rPr>
              <a:t>cost cover</a:t>
            </a:r>
            <a:r>
              <a:rPr lang="en">
                <a:solidFill>
                  <a:schemeClr val="dk1"/>
                </a:solidFill>
              </a:rPr>
              <a:t> for </a:t>
            </a:r>
            <a:r>
              <a:rPr b="1" lang="en">
                <a:solidFill>
                  <a:schemeClr val="dk1"/>
                </a:solidFill>
              </a:rPr>
              <a:t>Solution</a:t>
            </a:r>
            <a:r>
              <a:rPr lang="en">
                <a:solidFill>
                  <a:schemeClr val="dk1"/>
                </a:solidFill>
              </a:rPr>
              <a:t> </a:t>
            </a:r>
            <a:r>
              <a:rPr b="1" lang="en">
                <a:solidFill>
                  <a:schemeClr val="dk1"/>
                </a:solidFill>
              </a:rPr>
              <a:t>Level</a:t>
            </a:r>
            <a:r>
              <a:rPr lang="en">
                <a:solidFill>
                  <a:schemeClr val="dk1"/>
                </a:solidFill>
              </a:rPr>
              <a:t> as well as parts of </a:t>
            </a:r>
            <a:r>
              <a:rPr b="1" lang="en">
                <a:solidFill>
                  <a:schemeClr val="dk1"/>
                </a:solidFill>
              </a:rPr>
              <a:t>system and shared service</a:t>
            </a:r>
            <a:r>
              <a:rPr lang="en">
                <a:solidFill>
                  <a:schemeClr val="dk1"/>
                </a:solidFill>
              </a:rPr>
              <a:t> teams.</a:t>
            </a:r>
          </a:p>
          <a:p>
            <a:pPr lvl="0" rtl="0">
              <a:spcBef>
                <a:spcPts val="0"/>
              </a:spcBef>
              <a:buNone/>
            </a:pPr>
            <a:r>
              <a:t/>
            </a:r>
            <a:endParaRPr>
              <a:solidFill>
                <a:schemeClr val="dk1"/>
              </a:solidFill>
            </a:endParaRPr>
          </a:p>
          <a:p>
            <a:pPr indent="-228600" lvl="0" marL="457200" rtl="0">
              <a:spcBef>
                <a:spcPts val="0"/>
              </a:spcBef>
              <a:buClr>
                <a:schemeClr val="dk1"/>
              </a:buClr>
              <a:buChar char="●"/>
            </a:pPr>
            <a:r>
              <a:rPr b="1" lang="en">
                <a:solidFill>
                  <a:schemeClr val="dk1"/>
                </a:solidFill>
              </a:rPr>
              <a:t>Support infrastructure </a:t>
            </a:r>
            <a:r>
              <a:rPr lang="en">
                <a:solidFill>
                  <a:schemeClr val="dk1"/>
                </a:solidFill>
              </a:rPr>
              <a:t>e.g. software repositories, website for documentation, continuous integration and test frameworks for developers, communication tools (issue tracking etc) </a:t>
            </a:r>
            <a:r>
              <a:rPr b="1" lang="en">
                <a:solidFill>
                  <a:schemeClr val="dk1"/>
                </a:solidFill>
              </a:rPr>
              <a:t>will be provided by SKA</a:t>
            </a:r>
          </a:p>
          <a:p>
            <a:pPr lvl="0" rtl="0">
              <a:spcBef>
                <a:spcPts val="0"/>
              </a:spcBef>
              <a:buNone/>
            </a:pPr>
            <a:r>
              <a:t/>
            </a:r>
            <a:endParaRPr>
              <a:solidFill>
                <a:schemeClr val="dk1"/>
              </a:solidFill>
            </a:endParaRPr>
          </a:p>
          <a:p>
            <a:pPr indent="-228600" lvl="0" marL="457200" rtl="0">
              <a:spcBef>
                <a:spcPts val="0"/>
              </a:spcBef>
              <a:buClr>
                <a:schemeClr val="dk1"/>
              </a:buClr>
              <a:buChar char="●"/>
            </a:pPr>
            <a:r>
              <a:rPr b="1" lang="en">
                <a:solidFill>
                  <a:schemeClr val="dk1"/>
                </a:solidFill>
              </a:rPr>
              <a:t>Program Increment</a:t>
            </a:r>
            <a:r>
              <a:rPr lang="en">
                <a:solidFill>
                  <a:schemeClr val="dk1"/>
                </a:solidFill>
              </a:rPr>
              <a:t> and </a:t>
            </a:r>
            <a:r>
              <a:rPr b="1" lang="en">
                <a:solidFill>
                  <a:schemeClr val="dk1"/>
                </a:solidFill>
              </a:rPr>
              <a:t>Solution Demos</a:t>
            </a:r>
            <a:r>
              <a:rPr lang="en">
                <a:solidFill>
                  <a:schemeClr val="dk1"/>
                </a:solidFill>
              </a:rPr>
              <a:t> will be defined 3 monthly. </a:t>
            </a:r>
            <a:r>
              <a:rPr b="1" lang="en">
                <a:solidFill>
                  <a:schemeClr val="dk1"/>
                </a:solidFill>
              </a:rPr>
              <a:t>Team Level Sprints</a:t>
            </a:r>
            <a:r>
              <a:rPr lang="en">
                <a:solidFill>
                  <a:schemeClr val="dk1"/>
                </a:solidFill>
              </a:rPr>
              <a:t> to run 2 weekly. </a:t>
            </a:r>
          </a:p>
          <a:p>
            <a:pPr lvl="0" rtl="0">
              <a:spcBef>
                <a:spcPts val="0"/>
              </a:spcBef>
              <a:buNone/>
            </a:pPr>
            <a:r>
              <a:t/>
            </a:r>
            <a:endParaRPr>
              <a:solidFill>
                <a:schemeClr val="dk1"/>
              </a:solidFill>
            </a:endParaRPr>
          </a:p>
          <a:p>
            <a:pPr indent="-228600" lvl="0" marL="457200" rtl="0">
              <a:spcBef>
                <a:spcPts val="0"/>
              </a:spcBef>
              <a:buClr>
                <a:schemeClr val="dk1"/>
              </a:buClr>
              <a:buChar char="●"/>
            </a:pPr>
            <a:r>
              <a:rPr lang="en">
                <a:solidFill>
                  <a:schemeClr val="dk1"/>
                </a:solidFill>
              </a:rPr>
              <a:t>Construction consortia to provide </a:t>
            </a:r>
            <a:r>
              <a:rPr b="1" lang="en">
                <a:solidFill>
                  <a:schemeClr val="dk1"/>
                </a:solidFill>
              </a:rPr>
              <a:t>emulators\simulators</a:t>
            </a:r>
            <a:r>
              <a:rPr lang="en">
                <a:solidFill>
                  <a:schemeClr val="dk1"/>
                </a:solidFill>
              </a:rPr>
              <a:t> etc for other consortia.</a:t>
            </a:r>
          </a:p>
          <a:p>
            <a:pPr lvl="0" rtl="0">
              <a:spcBef>
                <a:spcPts val="0"/>
              </a:spcBef>
              <a:buNone/>
            </a:pPr>
            <a:r>
              <a:t/>
            </a:r>
            <a:endParaRPr>
              <a:solidFill>
                <a:schemeClr val="dk1"/>
              </a:solidFill>
            </a:endParaRPr>
          </a:p>
          <a:p>
            <a:pPr indent="-228600" lvl="0" marL="457200" rtl="0">
              <a:spcBef>
                <a:spcPts val="0"/>
              </a:spcBef>
              <a:buClr>
                <a:schemeClr val="dk1"/>
              </a:buClr>
              <a:buChar char="●"/>
            </a:pPr>
            <a:r>
              <a:rPr b="1" lang="en">
                <a:solidFill>
                  <a:schemeClr val="dk1"/>
                </a:solidFill>
              </a:rPr>
              <a:t>Solution Level virtual ITF</a:t>
            </a:r>
            <a:r>
              <a:rPr lang="en">
                <a:solidFill>
                  <a:schemeClr val="dk1"/>
                </a:solidFill>
              </a:rPr>
              <a:t> will be provided by SKA (outside scope of TM contractor)</a:t>
            </a:r>
          </a:p>
          <a:p>
            <a:pPr lvl="0" rtl="0">
              <a:spcBef>
                <a:spcPts val="0"/>
              </a:spcBef>
              <a:buNone/>
            </a:pPr>
            <a:r>
              <a:t/>
            </a:r>
            <a:endParaRPr>
              <a:solidFill>
                <a:schemeClr val="dk1"/>
              </a:solidFill>
            </a:endParaRPr>
          </a:p>
          <a:p>
            <a:pPr indent="-228600" lvl="0" marL="457200" rtl="0">
              <a:spcBef>
                <a:spcPts val="0"/>
              </a:spcBef>
              <a:buClr>
                <a:schemeClr val="dk1"/>
              </a:buClr>
              <a:buChar char="●"/>
            </a:pPr>
            <a:r>
              <a:rPr lang="en">
                <a:solidFill>
                  <a:schemeClr val="dk1"/>
                </a:solidFill>
              </a:rPr>
              <a:t>Program \ Team level </a:t>
            </a:r>
            <a:r>
              <a:rPr b="1" lang="en">
                <a:solidFill>
                  <a:schemeClr val="dk1"/>
                </a:solidFill>
              </a:rPr>
              <a:t>Development Infrastructure</a:t>
            </a:r>
            <a:r>
              <a:rPr lang="en">
                <a:solidFill>
                  <a:schemeClr val="dk1"/>
                </a:solidFill>
              </a:rPr>
              <a:t> to be provided by  TM contractor</a:t>
            </a:r>
          </a:p>
          <a:p>
            <a:pPr lvl="0" rtl="0">
              <a:lnSpc>
                <a:spcPct val="90000"/>
              </a:lnSpc>
              <a:spcBef>
                <a:spcPts val="640"/>
              </a:spcBef>
              <a:buNone/>
            </a:pPr>
            <a:r>
              <a:t/>
            </a:r>
            <a:endParaRPr sz="1800">
              <a:latin typeface="Calibri"/>
              <a:ea typeface="Calibri"/>
              <a:cs typeface="Calibri"/>
              <a:sym typeface="Calibri"/>
            </a:endParaRPr>
          </a:p>
        </p:txBody>
      </p:sp>
      <p:sp>
        <p:nvSpPr>
          <p:cNvPr id="53" name="Shape 53"/>
          <p:cNvSpPr txBox="1"/>
          <p:nvPr>
            <p:ph type="title"/>
          </p:nvPr>
        </p:nvSpPr>
        <p:spPr>
          <a:xfrm>
            <a:off x="93525" y="274625"/>
            <a:ext cx="8365200" cy="1143000"/>
          </a:xfrm>
          <a:prstGeom prst="rect">
            <a:avLst/>
          </a:prstGeom>
          <a:noFill/>
          <a:ln>
            <a:noFill/>
          </a:ln>
        </p:spPr>
        <p:txBody>
          <a:bodyPr anchorCtr="0" anchor="b" bIns="91425" lIns="91425" rIns="91425" wrap="square" tIns="91425">
            <a:noAutofit/>
          </a:bodyPr>
          <a:lstStyle/>
          <a:p>
            <a:pPr indent="0" lvl="0" marL="0" marR="0" rtl="0" algn="l">
              <a:lnSpc>
                <a:spcPct val="100000"/>
              </a:lnSpc>
              <a:spcBef>
                <a:spcPts val="0"/>
              </a:spcBef>
              <a:spcAft>
                <a:spcPts val="0"/>
              </a:spcAft>
              <a:buClr>
                <a:schemeClr val="lt1"/>
              </a:buClr>
              <a:buSzPct val="25000"/>
              <a:buFont typeface="Arial"/>
              <a:buNone/>
            </a:pPr>
            <a:r>
              <a:rPr lang="en" sz="3000">
                <a:solidFill>
                  <a:srgbClr val="FFFFFF"/>
                </a:solidFill>
              </a:rPr>
              <a:t>Basic Assumptions</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7" name="Shape 57"/>
        <p:cNvGrpSpPr/>
        <p:nvPr/>
      </p:nvGrpSpPr>
      <p:grpSpPr>
        <a:xfrm>
          <a:off x="0" y="0"/>
          <a:ext cx="0" cy="0"/>
          <a:chOff x="0" y="0"/>
          <a:chExt cx="0" cy="0"/>
        </a:xfrm>
      </p:grpSpPr>
      <p:pic>
        <p:nvPicPr>
          <p:cNvPr id="58" name="Shape 58"/>
          <p:cNvPicPr preferRelativeResize="0"/>
          <p:nvPr/>
        </p:nvPicPr>
        <p:blipFill rotWithShape="1">
          <a:blip r:embed="rId3">
            <a:alphaModFix/>
          </a:blip>
          <a:srcRect b="0" l="0" r="0" t="0"/>
          <a:stretch/>
        </p:blipFill>
        <p:spPr>
          <a:xfrm>
            <a:off x="7134575" y="76200"/>
            <a:ext cx="1952400" cy="1034400"/>
          </a:xfrm>
          <a:prstGeom prst="rect">
            <a:avLst/>
          </a:prstGeom>
          <a:noFill/>
          <a:ln>
            <a:noFill/>
          </a:ln>
        </p:spPr>
      </p:pic>
      <p:sp>
        <p:nvSpPr>
          <p:cNvPr id="59" name="Shape 59"/>
          <p:cNvSpPr txBox="1"/>
          <p:nvPr>
            <p:ph type="title"/>
          </p:nvPr>
        </p:nvSpPr>
        <p:spPr>
          <a:xfrm>
            <a:off x="93525" y="274625"/>
            <a:ext cx="8365200" cy="1143000"/>
          </a:xfrm>
          <a:prstGeom prst="rect">
            <a:avLst/>
          </a:prstGeom>
          <a:noFill/>
          <a:ln>
            <a:noFill/>
          </a:ln>
        </p:spPr>
        <p:txBody>
          <a:bodyPr anchorCtr="0" anchor="b" bIns="91425" lIns="91425" rIns="91425" wrap="square" tIns="91425">
            <a:noAutofit/>
          </a:bodyPr>
          <a:lstStyle/>
          <a:p>
            <a:pPr indent="0" lvl="0" marL="0" marR="0" rtl="0" algn="l">
              <a:lnSpc>
                <a:spcPct val="100000"/>
              </a:lnSpc>
              <a:spcBef>
                <a:spcPts val="0"/>
              </a:spcBef>
              <a:spcAft>
                <a:spcPts val="0"/>
              </a:spcAft>
              <a:buClr>
                <a:schemeClr val="lt1"/>
              </a:buClr>
              <a:buSzPct val="25000"/>
              <a:buFont typeface="Arial"/>
              <a:buNone/>
            </a:pPr>
            <a:r>
              <a:rPr lang="en" sz="3000">
                <a:solidFill>
                  <a:srgbClr val="FFFFFF"/>
                </a:solidFill>
              </a:rPr>
              <a:t>Implications for TM</a:t>
            </a:r>
            <a:r>
              <a:rPr lang="en" sz="3000">
                <a:solidFill>
                  <a:srgbClr val="FFFFFF"/>
                </a:solidFill>
              </a:rPr>
              <a:t>?</a:t>
            </a:r>
          </a:p>
        </p:txBody>
      </p:sp>
      <p:sp>
        <p:nvSpPr>
          <p:cNvPr id="60" name="Shape 60"/>
          <p:cNvSpPr txBox="1"/>
          <p:nvPr/>
        </p:nvSpPr>
        <p:spPr>
          <a:xfrm>
            <a:off x="0" y="1543650"/>
            <a:ext cx="4430700" cy="5232000"/>
          </a:xfrm>
          <a:prstGeom prst="rect">
            <a:avLst/>
          </a:prstGeom>
          <a:noFill/>
          <a:ln cap="flat" cmpd="sng" w="9525">
            <a:solidFill>
              <a:srgbClr val="000000"/>
            </a:solidFill>
            <a:prstDash val="solid"/>
            <a:round/>
            <a:headEnd len="med" w="med" type="none"/>
            <a:tailEnd len="med" w="med" type="none"/>
          </a:ln>
        </p:spPr>
        <p:txBody>
          <a:bodyPr anchorCtr="0" anchor="t" bIns="91425" lIns="91425" rIns="91425" wrap="square" tIns="91425">
            <a:noAutofit/>
          </a:bodyPr>
          <a:lstStyle/>
          <a:p>
            <a:pPr lvl="0">
              <a:spcBef>
                <a:spcPts val="0"/>
              </a:spcBef>
              <a:buNone/>
            </a:pPr>
            <a:r>
              <a:rPr lang="en"/>
              <a:t>Work Breakdown Structure</a:t>
            </a:r>
          </a:p>
          <a:p>
            <a:pPr indent="-228600" lvl="0" marL="457200" rtl="0">
              <a:spcBef>
                <a:spcPts val="0"/>
              </a:spcBef>
              <a:buChar char="-"/>
            </a:pPr>
            <a:r>
              <a:rPr lang="en"/>
              <a:t>Alignment with SAFe</a:t>
            </a:r>
          </a:p>
          <a:p>
            <a:pPr lvl="0" rtl="0">
              <a:spcBef>
                <a:spcPts val="0"/>
              </a:spcBef>
              <a:buNone/>
            </a:pPr>
            <a:r>
              <a:t/>
            </a:r>
            <a:endParaRPr/>
          </a:p>
          <a:p>
            <a:pPr lvl="0" rtl="0">
              <a:spcBef>
                <a:spcPts val="0"/>
              </a:spcBef>
              <a:buNone/>
            </a:pPr>
            <a:r>
              <a:rPr lang="en"/>
              <a:t>Resource Breakdown Structure</a:t>
            </a:r>
          </a:p>
          <a:p>
            <a:pPr indent="-228600" lvl="0" marL="457200" rtl="0">
              <a:spcBef>
                <a:spcPts val="0"/>
              </a:spcBef>
              <a:buChar char="-"/>
            </a:pPr>
            <a:r>
              <a:rPr lang="en"/>
              <a:t>Alignment with SAFe roles</a:t>
            </a:r>
          </a:p>
          <a:p>
            <a:pPr indent="-228600" lvl="0" marL="457200" rtl="0">
              <a:spcBef>
                <a:spcPts val="0"/>
              </a:spcBef>
              <a:buChar char="-"/>
            </a:pPr>
            <a:r>
              <a:rPr lang="en"/>
              <a:t>Product Manager</a:t>
            </a:r>
          </a:p>
          <a:p>
            <a:pPr indent="-228600" lvl="0" marL="457200" rtl="0">
              <a:spcBef>
                <a:spcPts val="0"/>
              </a:spcBef>
              <a:buChar char="-"/>
            </a:pPr>
            <a:r>
              <a:rPr lang="en"/>
              <a:t>Product Owners</a:t>
            </a:r>
          </a:p>
          <a:p>
            <a:pPr indent="-228600" lvl="0" marL="457200" rtl="0">
              <a:spcBef>
                <a:spcPts val="0"/>
              </a:spcBef>
              <a:buChar char="-"/>
            </a:pPr>
            <a:r>
              <a:rPr lang="en"/>
              <a:t>SCRUM Masters</a:t>
            </a:r>
          </a:p>
          <a:p>
            <a:pPr indent="-228600" lvl="0" marL="457200" rtl="0">
              <a:spcBef>
                <a:spcPts val="0"/>
              </a:spcBef>
              <a:buChar char="-"/>
            </a:pPr>
            <a:r>
              <a:rPr lang="en"/>
              <a:t>Etc</a:t>
            </a:r>
          </a:p>
          <a:p>
            <a:pPr lvl="0" rtl="0">
              <a:spcBef>
                <a:spcPts val="0"/>
              </a:spcBef>
              <a:buNone/>
            </a:pPr>
            <a:r>
              <a:t/>
            </a:r>
            <a:endParaRPr/>
          </a:p>
          <a:p>
            <a:pPr lvl="0">
              <a:spcBef>
                <a:spcPts val="0"/>
              </a:spcBef>
              <a:buNone/>
            </a:pPr>
            <a:r>
              <a:rPr lang="en"/>
              <a:t>Travel Estimates</a:t>
            </a:r>
          </a:p>
          <a:p>
            <a:pPr indent="-228600" lvl="0" marL="457200" rtl="0">
              <a:spcBef>
                <a:spcPts val="0"/>
              </a:spcBef>
              <a:buChar char="-"/>
            </a:pPr>
            <a:r>
              <a:rPr lang="en"/>
              <a:t>PI Planning </a:t>
            </a:r>
          </a:p>
          <a:p>
            <a:pPr indent="-228600" lvl="0" marL="457200" rtl="0">
              <a:spcBef>
                <a:spcPts val="0"/>
              </a:spcBef>
              <a:buChar char="-"/>
            </a:pPr>
            <a:r>
              <a:rPr lang="en"/>
              <a:t>F2F Every 3 months</a:t>
            </a:r>
          </a:p>
          <a:p>
            <a:pPr lvl="0">
              <a:spcBef>
                <a:spcPts val="0"/>
              </a:spcBef>
              <a:buNone/>
            </a:pPr>
            <a:r>
              <a:t/>
            </a:r>
            <a:endParaRPr/>
          </a:p>
          <a:p>
            <a:pPr lvl="0">
              <a:spcBef>
                <a:spcPts val="0"/>
              </a:spcBef>
              <a:buNone/>
            </a:pPr>
            <a:r>
              <a:rPr lang="en"/>
              <a:t>Cost Model \ Cost Report</a:t>
            </a:r>
          </a:p>
          <a:p>
            <a:pPr indent="-228600" lvl="0" marL="457200" rtl="0">
              <a:spcBef>
                <a:spcPts val="0"/>
              </a:spcBef>
              <a:buChar char="-"/>
            </a:pPr>
            <a:r>
              <a:rPr lang="en"/>
              <a:t>Alignment with WBS (work)</a:t>
            </a:r>
          </a:p>
          <a:p>
            <a:pPr indent="-228600" lvl="0" marL="457200" rtl="0">
              <a:spcBef>
                <a:spcPts val="0"/>
              </a:spcBef>
              <a:buChar char="-"/>
            </a:pPr>
            <a:r>
              <a:rPr lang="en"/>
              <a:t>Alignment with RBS (roles)</a:t>
            </a:r>
          </a:p>
          <a:p>
            <a:pPr indent="-228600" lvl="0" marL="457200" rtl="0">
              <a:spcBef>
                <a:spcPts val="0"/>
              </a:spcBef>
              <a:buChar char="-"/>
            </a:pPr>
            <a:r>
              <a:rPr lang="en"/>
              <a:t>Update travel costs </a:t>
            </a:r>
          </a:p>
          <a:p>
            <a:pPr lvl="0" rtl="0">
              <a:spcBef>
                <a:spcPts val="0"/>
              </a:spcBef>
              <a:buNone/>
            </a:pPr>
            <a:r>
              <a:t/>
            </a:r>
            <a:endParaRPr/>
          </a:p>
          <a:p>
            <a:pPr lvl="0" rtl="0">
              <a:spcBef>
                <a:spcPts val="0"/>
              </a:spcBef>
              <a:buNone/>
            </a:pPr>
            <a:r>
              <a:rPr lang="en"/>
              <a:t>Schedule</a:t>
            </a:r>
          </a:p>
          <a:p>
            <a:pPr indent="-228600" lvl="0" marL="457200" rtl="0">
              <a:spcBef>
                <a:spcPts val="0"/>
              </a:spcBef>
              <a:buChar char="-"/>
            </a:pPr>
            <a:r>
              <a:rPr lang="en"/>
              <a:t>Prepare high-level schedule</a:t>
            </a:r>
          </a:p>
          <a:p>
            <a:pPr indent="-228600" lvl="0" marL="457200" rtl="0">
              <a:spcBef>
                <a:spcPts val="0"/>
              </a:spcBef>
              <a:buChar char="-"/>
            </a:pPr>
            <a:r>
              <a:rPr lang="en"/>
              <a:t>Prepare rolling-wave 3 PI lookahead schedule</a:t>
            </a:r>
          </a:p>
          <a:p>
            <a:pPr indent="-228600" lvl="0" marL="457200">
              <a:spcBef>
                <a:spcPts val="0"/>
              </a:spcBef>
              <a:buChar char="-"/>
            </a:pPr>
            <a:r>
              <a:rPr lang="en"/>
              <a:t>Identify Fixed Date &amp; Learning Milestones</a:t>
            </a:r>
          </a:p>
          <a:p>
            <a:pPr lvl="0">
              <a:spcBef>
                <a:spcPts val="0"/>
              </a:spcBef>
              <a:buNone/>
            </a:pPr>
            <a:r>
              <a:t/>
            </a:r>
            <a:endParaRPr/>
          </a:p>
          <a:p>
            <a:pPr lvl="0">
              <a:spcBef>
                <a:spcPts val="0"/>
              </a:spcBef>
              <a:buNone/>
            </a:pPr>
            <a:r>
              <a:t/>
            </a:r>
            <a:endParaRPr/>
          </a:p>
          <a:p>
            <a:pPr lvl="0" rtl="0">
              <a:spcBef>
                <a:spcPts val="0"/>
              </a:spcBef>
              <a:buNone/>
            </a:pPr>
            <a:r>
              <a:t/>
            </a:r>
            <a:endParaRPr/>
          </a:p>
        </p:txBody>
      </p:sp>
      <p:sp>
        <p:nvSpPr>
          <p:cNvPr id="61" name="Shape 61"/>
          <p:cNvSpPr txBox="1"/>
          <p:nvPr/>
        </p:nvSpPr>
        <p:spPr>
          <a:xfrm>
            <a:off x="4594775" y="1543650"/>
            <a:ext cx="4430700" cy="5232000"/>
          </a:xfrm>
          <a:prstGeom prst="rect">
            <a:avLst/>
          </a:prstGeom>
          <a:noFill/>
          <a:ln cap="flat" cmpd="sng" w="9525">
            <a:solidFill>
              <a:srgbClr val="000000"/>
            </a:solidFill>
            <a:prstDash val="solid"/>
            <a:round/>
            <a:headEnd len="med" w="med" type="none"/>
            <a:tailEnd len="med" w="med" type="none"/>
          </a:ln>
        </p:spPr>
        <p:txBody>
          <a:bodyPr anchorCtr="0" anchor="t" bIns="91425" lIns="91425" rIns="91425" wrap="square" tIns="91425">
            <a:noAutofit/>
          </a:bodyPr>
          <a:lstStyle/>
          <a:p>
            <a:pPr lvl="0">
              <a:spcBef>
                <a:spcPts val="0"/>
              </a:spcBef>
              <a:buNone/>
            </a:pPr>
            <a:r>
              <a:rPr lang="en"/>
              <a:t>Construction Plan</a:t>
            </a:r>
          </a:p>
          <a:p>
            <a:pPr indent="-228600" lvl="0" marL="457200" rtl="0">
              <a:spcBef>
                <a:spcPts val="0"/>
              </a:spcBef>
              <a:buChar char="-"/>
            </a:pPr>
            <a:r>
              <a:rPr lang="en"/>
              <a:t>Alignment with SAFe Approach</a:t>
            </a:r>
          </a:p>
          <a:p>
            <a:pPr lvl="0" rtl="0">
              <a:spcBef>
                <a:spcPts val="0"/>
              </a:spcBef>
              <a:buNone/>
            </a:pPr>
            <a:r>
              <a:t/>
            </a:r>
            <a:endParaRPr/>
          </a:p>
          <a:p>
            <a:pPr lvl="0">
              <a:spcBef>
                <a:spcPts val="0"/>
              </a:spcBef>
              <a:buNone/>
            </a:pPr>
            <a:r>
              <a:rPr lang="en"/>
              <a:t>Implications for SEMP...</a:t>
            </a:r>
          </a:p>
          <a:p>
            <a:pPr indent="-228600" lvl="0" marL="457200" rtl="0">
              <a:spcBef>
                <a:spcPts val="0"/>
              </a:spcBef>
              <a:buChar char="-"/>
            </a:pPr>
            <a:r>
              <a:rPr lang="en"/>
              <a:t>Incremental Design &amp; Qualification Baseline per AA</a:t>
            </a:r>
          </a:p>
          <a:p>
            <a:pPr lvl="0">
              <a:spcBef>
                <a:spcPts val="0"/>
              </a:spcBef>
              <a:buNone/>
            </a:pPr>
            <a:r>
              <a:t/>
            </a:r>
            <a:endParaRPr/>
          </a:p>
          <a:p>
            <a:pPr lvl="0">
              <a:spcBef>
                <a:spcPts val="0"/>
              </a:spcBef>
              <a:buNone/>
            </a:pPr>
            <a:r>
              <a:t/>
            </a:r>
            <a:endParaRPr/>
          </a:p>
          <a:p>
            <a:pPr lvl="0">
              <a:spcBef>
                <a:spcPts val="0"/>
              </a:spcBef>
              <a:buNone/>
            </a:pPr>
            <a:r>
              <a:t/>
            </a:r>
            <a:endParaRPr/>
          </a:p>
          <a:p>
            <a:pPr lvl="0" rtl="0">
              <a:spcBef>
                <a:spcPts val="0"/>
              </a:spcBef>
              <a:buNone/>
            </a:pPr>
            <a:r>
              <a:t/>
            </a:r>
            <a:endParaRPr/>
          </a:p>
          <a:p>
            <a:pPr lvl="0" rtl="0">
              <a:spcBef>
                <a:spcPts val="0"/>
              </a:spcBef>
              <a:buNone/>
            </a:pPr>
            <a:r>
              <a:t/>
            </a:r>
            <a:endParaRPr/>
          </a:p>
          <a:p>
            <a:pPr lvl="0" rtl="0">
              <a:spcBef>
                <a:spcPts val="0"/>
              </a:spcBef>
              <a:buNone/>
            </a:pPr>
            <a:r>
              <a:t/>
            </a:r>
            <a:endParaRPr/>
          </a:p>
          <a:p>
            <a:pPr lvl="0" rtl="0">
              <a:spcBef>
                <a:spcPts val="0"/>
              </a:spcBef>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5" name="Shape 65"/>
        <p:cNvGrpSpPr/>
        <p:nvPr/>
      </p:nvGrpSpPr>
      <p:grpSpPr>
        <a:xfrm>
          <a:off x="0" y="0"/>
          <a:ext cx="0" cy="0"/>
          <a:chOff x="0" y="0"/>
          <a:chExt cx="0" cy="0"/>
        </a:xfrm>
      </p:grpSpPr>
      <p:pic>
        <p:nvPicPr>
          <p:cNvPr id="66" name="Shape 66"/>
          <p:cNvPicPr preferRelativeResize="0"/>
          <p:nvPr/>
        </p:nvPicPr>
        <p:blipFill rotWithShape="1">
          <a:blip r:embed="rId3">
            <a:alphaModFix/>
          </a:blip>
          <a:srcRect b="0" l="0" r="0" t="0"/>
          <a:stretch/>
        </p:blipFill>
        <p:spPr>
          <a:xfrm>
            <a:off x="7134575" y="76200"/>
            <a:ext cx="1952400" cy="1034400"/>
          </a:xfrm>
          <a:prstGeom prst="rect">
            <a:avLst/>
          </a:prstGeom>
          <a:noFill/>
          <a:ln>
            <a:noFill/>
          </a:ln>
        </p:spPr>
      </p:pic>
      <p:sp>
        <p:nvSpPr>
          <p:cNvPr id="67" name="Shape 67"/>
          <p:cNvSpPr txBox="1"/>
          <p:nvPr>
            <p:ph type="title"/>
          </p:nvPr>
        </p:nvSpPr>
        <p:spPr>
          <a:xfrm>
            <a:off x="93525" y="274625"/>
            <a:ext cx="8365200" cy="1143000"/>
          </a:xfrm>
          <a:prstGeom prst="rect">
            <a:avLst/>
          </a:prstGeom>
          <a:noFill/>
          <a:ln>
            <a:noFill/>
          </a:ln>
        </p:spPr>
        <p:txBody>
          <a:bodyPr anchorCtr="0" anchor="b" bIns="91425" lIns="91425" rIns="91425" wrap="square" tIns="91425">
            <a:noAutofit/>
          </a:bodyPr>
          <a:lstStyle/>
          <a:p>
            <a:pPr indent="0" lvl="0" marL="0" marR="0" rtl="0" algn="l">
              <a:lnSpc>
                <a:spcPct val="100000"/>
              </a:lnSpc>
              <a:spcBef>
                <a:spcPts val="0"/>
              </a:spcBef>
              <a:spcAft>
                <a:spcPts val="0"/>
              </a:spcAft>
              <a:buClr>
                <a:schemeClr val="lt1"/>
              </a:buClr>
              <a:buSzPct val="25000"/>
              <a:buFont typeface="Arial"/>
              <a:buNone/>
            </a:pPr>
            <a:r>
              <a:rPr lang="en" sz="3000">
                <a:solidFill>
                  <a:srgbClr val="FFFFFF"/>
                </a:solidFill>
              </a:rPr>
              <a:t>Current Work Breakdown Structure</a:t>
            </a:r>
          </a:p>
        </p:txBody>
      </p:sp>
      <p:pic>
        <p:nvPicPr>
          <p:cNvPr descr="Screen Shot 2017-08-01 at 2.39.34 PM.png" id="68" name="Shape 68"/>
          <p:cNvPicPr preferRelativeResize="0"/>
          <p:nvPr/>
        </p:nvPicPr>
        <p:blipFill>
          <a:blip r:embed="rId4">
            <a:alphaModFix/>
          </a:blip>
          <a:stretch>
            <a:fillRect/>
          </a:stretch>
        </p:blipFill>
        <p:spPr>
          <a:xfrm>
            <a:off x="1778338" y="1624675"/>
            <a:ext cx="5587315" cy="513557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2" name="Shape 72"/>
        <p:cNvGrpSpPr/>
        <p:nvPr/>
      </p:nvGrpSpPr>
      <p:grpSpPr>
        <a:xfrm>
          <a:off x="0" y="0"/>
          <a:ext cx="0" cy="0"/>
          <a:chOff x="0" y="0"/>
          <a:chExt cx="0" cy="0"/>
        </a:xfrm>
      </p:grpSpPr>
      <p:pic>
        <p:nvPicPr>
          <p:cNvPr id="73" name="Shape 73"/>
          <p:cNvPicPr preferRelativeResize="0"/>
          <p:nvPr/>
        </p:nvPicPr>
        <p:blipFill rotWithShape="1">
          <a:blip r:embed="rId3">
            <a:alphaModFix/>
          </a:blip>
          <a:srcRect b="0" l="0" r="0" t="0"/>
          <a:stretch/>
        </p:blipFill>
        <p:spPr>
          <a:xfrm>
            <a:off x="7134575" y="76200"/>
            <a:ext cx="1952400" cy="1034400"/>
          </a:xfrm>
          <a:prstGeom prst="rect">
            <a:avLst/>
          </a:prstGeom>
          <a:noFill/>
          <a:ln>
            <a:noFill/>
          </a:ln>
        </p:spPr>
      </p:pic>
      <p:sp>
        <p:nvSpPr>
          <p:cNvPr id="74" name="Shape 74"/>
          <p:cNvSpPr txBox="1"/>
          <p:nvPr>
            <p:ph type="title"/>
          </p:nvPr>
        </p:nvSpPr>
        <p:spPr>
          <a:xfrm>
            <a:off x="93525" y="274625"/>
            <a:ext cx="8365200" cy="1143000"/>
          </a:xfrm>
          <a:prstGeom prst="rect">
            <a:avLst/>
          </a:prstGeom>
          <a:noFill/>
          <a:ln>
            <a:noFill/>
          </a:ln>
        </p:spPr>
        <p:txBody>
          <a:bodyPr anchorCtr="0" anchor="b" bIns="91425" lIns="91425" rIns="91425" wrap="square" tIns="91425">
            <a:noAutofit/>
          </a:bodyPr>
          <a:lstStyle/>
          <a:p>
            <a:pPr indent="0" lvl="0" marL="0" marR="0" rtl="0" algn="l">
              <a:lnSpc>
                <a:spcPct val="100000"/>
              </a:lnSpc>
              <a:spcBef>
                <a:spcPts val="0"/>
              </a:spcBef>
              <a:spcAft>
                <a:spcPts val="0"/>
              </a:spcAft>
              <a:buClr>
                <a:schemeClr val="lt1"/>
              </a:buClr>
              <a:buSzPct val="25000"/>
              <a:buFont typeface="Arial"/>
              <a:buNone/>
            </a:pPr>
            <a:r>
              <a:rPr lang="en" sz="3000">
                <a:solidFill>
                  <a:srgbClr val="FFFFFF"/>
                </a:solidFill>
              </a:rPr>
              <a:t>New</a:t>
            </a:r>
            <a:r>
              <a:rPr lang="en" sz="3000">
                <a:solidFill>
                  <a:srgbClr val="FFFFFF"/>
                </a:solidFill>
              </a:rPr>
              <a:t> Work Breakdown Structure</a:t>
            </a:r>
          </a:p>
        </p:txBody>
      </p:sp>
      <p:grpSp>
        <p:nvGrpSpPr>
          <p:cNvPr id="75" name="Shape 75"/>
          <p:cNvGrpSpPr/>
          <p:nvPr/>
        </p:nvGrpSpPr>
        <p:grpSpPr>
          <a:xfrm>
            <a:off x="1148645" y="1559540"/>
            <a:ext cx="7430036" cy="5279156"/>
            <a:chOff x="434925" y="1535"/>
            <a:chExt cx="8050749" cy="6681630"/>
          </a:xfrm>
        </p:grpSpPr>
        <p:sp>
          <p:nvSpPr>
            <p:cNvPr id="76" name="Shape 76"/>
            <p:cNvSpPr/>
            <p:nvPr/>
          </p:nvSpPr>
          <p:spPr>
            <a:xfrm>
              <a:off x="6588511" y="1997739"/>
              <a:ext cx="247500" cy="3101400"/>
            </a:xfrm>
            <a:custGeom>
              <a:pathLst>
                <a:path extrusionOk="0" h="120000" w="120000">
                  <a:moveTo>
                    <a:pt x="0" y="0"/>
                  </a:moveTo>
                  <a:lnTo>
                    <a:pt x="0" y="120000"/>
                  </a:lnTo>
                  <a:lnTo>
                    <a:pt x="120000" y="120000"/>
                  </a:lnTo>
                </a:path>
              </a:pathLst>
            </a:custGeom>
            <a:noFill/>
            <a:ln cap="flat" cmpd="sng" w="12700">
              <a:solidFill>
                <a:srgbClr val="4372C3"/>
              </a:solidFill>
              <a:prstDash val="solid"/>
              <a:miter lim="800000"/>
              <a:headEnd len="med" w="med" type="none"/>
              <a:tailEnd len="med" w="med" type="none"/>
            </a:ln>
          </p:spPr>
        </p:sp>
        <p:sp>
          <p:nvSpPr>
            <p:cNvPr id="77" name="Shape 77"/>
            <p:cNvSpPr/>
            <p:nvPr/>
          </p:nvSpPr>
          <p:spPr>
            <a:xfrm>
              <a:off x="6588511" y="1997739"/>
              <a:ext cx="247500" cy="1930200"/>
            </a:xfrm>
            <a:custGeom>
              <a:pathLst>
                <a:path extrusionOk="0" h="120000" w="120000">
                  <a:moveTo>
                    <a:pt x="0" y="0"/>
                  </a:moveTo>
                  <a:lnTo>
                    <a:pt x="0" y="120000"/>
                  </a:lnTo>
                  <a:lnTo>
                    <a:pt x="120000" y="120000"/>
                  </a:lnTo>
                </a:path>
              </a:pathLst>
            </a:custGeom>
            <a:noFill/>
            <a:ln cap="flat" cmpd="sng" w="12700">
              <a:solidFill>
                <a:srgbClr val="4372C3"/>
              </a:solidFill>
              <a:prstDash val="solid"/>
              <a:miter lim="800000"/>
              <a:headEnd len="med" w="med" type="none"/>
              <a:tailEnd len="med" w="med" type="none"/>
            </a:ln>
          </p:spPr>
        </p:sp>
        <p:sp>
          <p:nvSpPr>
            <p:cNvPr id="78" name="Shape 78"/>
            <p:cNvSpPr/>
            <p:nvPr/>
          </p:nvSpPr>
          <p:spPr>
            <a:xfrm>
              <a:off x="6588511" y="1997739"/>
              <a:ext cx="247500" cy="759000"/>
            </a:xfrm>
            <a:custGeom>
              <a:pathLst>
                <a:path extrusionOk="0" h="120000" w="120000">
                  <a:moveTo>
                    <a:pt x="0" y="0"/>
                  </a:moveTo>
                  <a:lnTo>
                    <a:pt x="0" y="120000"/>
                  </a:lnTo>
                  <a:lnTo>
                    <a:pt x="120000" y="120000"/>
                  </a:lnTo>
                </a:path>
              </a:pathLst>
            </a:custGeom>
            <a:noFill/>
            <a:ln cap="flat" cmpd="sng" w="12700">
              <a:solidFill>
                <a:srgbClr val="4372C3"/>
              </a:solidFill>
              <a:prstDash val="solid"/>
              <a:miter lim="800000"/>
              <a:headEnd len="med" w="med" type="none"/>
              <a:tailEnd len="med" w="med" type="none"/>
            </a:ln>
          </p:spPr>
        </p:sp>
        <p:sp>
          <p:nvSpPr>
            <p:cNvPr id="79" name="Shape 79"/>
            <p:cNvSpPr/>
            <p:nvPr/>
          </p:nvSpPr>
          <p:spPr>
            <a:xfrm>
              <a:off x="4254108" y="826413"/>
              <a:ext cx="2994300" cy="346500"/>
            </a:xfrm>
            <a:custGeom>
              <a:pathLst>
                <a:path extrusionOk="0" h="120000" w="120000">
                  <a:moveTo>
                    <a:pt x="0" y="0"/>
                  </a:moveTo>
                  <a:lnTo>
                    <a:pt x="0" y="60000"/>
                  </a:lnTo>
                  <a:lnTo>
                    <a:pt x="120000" y="60000"/>
                  </a:lnTo>
                  <a:lnTo>
                    <a:pt x="120000" y="120000"/>
                  </a:lnTo>
                </a:path>
              </a:pathLst>
            </a:custGeom>
            <a:noFill/>
            <a:ln cap="flat" cmpd="sng" w="12700">
              <a:solidFill>
                <a:srgbClr val="70AD47"/>
              </a:solidFill>
              <a:prstDash val="solid"/>
              <a:miter lim="800000"/>
              <a:headEnd len="med" w="med" type="none"/>
              <a:tailEnd len="med" w="med" type="none"/>
            </a:ln>
          </p:spPr>
        </p:sp>
        <p:sp>
          <p:nvSpPr>
            <p:cNvPr id="80" name="Shape 80"/>
            <p:cNvSpPr/>
            <p:nvPr/>
          </p:nvSpPr>
          <p:spPr>
            <a:xfrm>
              <a:off x="4592307" y="1997739"/>
              <a:ext cx="247500" cy="1930200"/>
            </a:xfrm>
            <a:custGeom>
              <a:pathLst>
                <a:path extrusionOk="0" h="120000" w="120000">
                  <a:moveTo>
                    <a:pt x="0" y="0"/>
                  </a:moveTo>
                  <a:lnTo>
                    <a:pt x="0" y="120000"/>
                  </a:lnTo>
                  <a:lnTo>
                    <a:pt x="120000" y="120000"/>
                  </a:lnTo>
                </a:path>
              </a:pathLst>
            </a:custGeom>
            <a:noFill/>
            <a:ln cap="flat" cmpd="sng" w="12700">
              <a:solidFill>
                <a:srgbClr val="4372C3"/>
              </a:solidFill>
              <a:prstDash val="solid"/>
              <a:miter lim="800000"/>
              <a:headEnd len="med" w="med" type="none"/>
              <a:tailEnd len="med" w="med" type="none"/>
            </a:ln>
          </p:spPr>
        </p:sp>
        <p:sp>
          <p:nvSpPr>
            <p:cNvPr id="81" name="Shape 81"/>
            <p:cNvSpPr/>
            <p:nvPr/>
          </p:nvSpPr>
          <p:spPr>
            <a:xfrm>
              <a:off x="4592307" y="1997739"/>
              <a:ext cx="247500" cy="759000"/>
            </a:xfrm>
            <a:custGeom>
              <a:pathLst>
                <a:path extrusionOk="0" h="120000" w="120000">
                  <a:moveTo>
                    <a:pt x="0" y="0"/>
                  </a:moveTo>
                  <a:lnTo>
                    <a:pt x="0" y="120000"/>
                  </a:lnTo>
                  <a:lnTo>
                    <a:pt x="120000" y="120000"/>
                  </a:lnTo>
                </a:path>
              </a:pathLst>
            </a:custGeom>
            <a:noFill/>
            <a:ln cap="flat" cmpd="sng" w="12700">
              <a:solidFill>
                <a:srgbClr val="4372C3"/>
              </a:solidFill>
              <a:prstDash val="solid"/>
              <a:miter lim="800000"/>
              <a:headEnd len="med" w="med" type="none"/>
              <a:tailEnd len="med" w="med" type="none"/>
            </a:ln>
          </p:spPr>
        </p:sp>
        <p:sp>
          <p:nvSpPr>
            <p:cNvPr id="82" name="Shape 82"/>
            <p:cNvSpPr/>
            <p:nvPr/>
          </p:nvSpPr>
          <p:spPr>
            <a:xfrm>
              <a:off x="4254108" y="826413"/>
              <a:ext cx="998100" cy="346500"/>
            </a:xfrm>
            <a:custGeom>
              <a:pathLst>
                <a:path extrusionOk="0" h="120000" w="120000">
                  <a:moveTo>
                    <a:pt x="0" y="0"/>
                  </a:moveTo>
                  <a:lnTo>
                    <a:pt x="0" y="60000"/>
                  </a:lnTo>
                  <a:lnTo>
                    <a:pt x="120000" y="60000"/>
                  </a:lnTo>
                  <a:lnTo>
                    <a:pt x="120000" y="120000"/>
                  </a:lnTo>
                </a:path>
              </a:pathLst>
            </a:custGeom>
            <a:noFill/>
            <a:ln cap="flat" cmpd="sng" w="12700">
              <a:solidFill>
                <a:srgbClr val="70AD47"/>
              </a:solidFill>
              <a:prstDash val="solid"/>
              <a:miter lim="800000"/>
              <a:headEnd len="med" w="med" type="none"/>
              <a:tailEnd len="med" w="med" type="none"/>
            </a:ln>
          </p:spPr>
        </p:sp>
        <p:sp>
          <p:nvSpPr>
            <p:cNvPr id="83" name="Shape 83"/>
            <p:cNvSpPr/>
            <p:nvPr/>
          </p:nvSpPr>
          <p:spPr>
            <a:xfrm>
              <a:off x="2596104" y="1997739"/>
              <a:ext cx="247500" cy="4272900"/>
            </a:xfrm>
            <a:custGeom>
              <a:pathLst>
                <a:path extrusionOk="0" h="120000" w="120000">
                  <a:moveTo>
                    <a:pt x="0" y="0"/>
                  </a:moveTo>
                  <a:lnTo>
                    <a:pt x="0" y="120000"/>
                  </a:lnTo>
                  <a:lnTo>
                    <a:pt x="120000" y="120000"/>
                  </a:lnTo>
                </a:path>
              </a:pathLst>
            </a:custGeom>
            <a:noFill/>
            <a:ln cap="flat" cmpd="sng" w="12700">
              <a:solidFill>
                <a:srgbClr val="4372C3"/>
              </a:solidFill>
              <a:prstDash val="solid"/>
              <a:miter lim="800000"/>
              <a:headEnd len="med" w="med" type="none"/>
              <a:tailEnd len="med" w="med" type="none"/>
            </a:ln>
          </p:spPr>
        </p:sp>
        <p:sp>
          <p:nvSpPr>
            <p:cNvPr id="84" name="Shape 84"/>
            <p:cNvSpPr/>
            <p:nvPr/>
          </p:nvSpPr>
          <p:spPr>
            <a:xfrm>
              <a:off x="2596104" y="1997739"/>
              <a:ext cx="247500" cy="3101400"/>
            </a:xfrm>
            <a:custGeom>
              <a:pathLst>
                <a:path extrusionOk="0" h="120000" w="120000">
                  <a:moveTo>
                    <a:pt x="0" y="0"/>
                  </a:moveTo>
                  <a:lnTo>
                    <a:pt x="0" y="120000"/>
                  </a:lnTo>
                  <a:lnTo>
                    <a:pt x="120000" y="120000"/>
                  </a:lnTo>
                </a:path>
              </a:pathLst>
            </a:custGeom>
            <a:noFill/>
            <a:ln cap="flat" cmpd="sng" w="12700">
              <a:solidFill>
                <a:srgbClr val="4372C3"/>
              </a:solidFill>
              <a:prstDash val="solid"/>
              <a:miter lim="800000"/>
              <a:headEnd len="med" w="med" type="none"/>
              <a:tailEnd len="med" w="med" type="none"/>
            </a:ln>
          </p:spPr>
        </p:sp>
        <p:sp>
          <p:nvSpPr>
            <p:cNvPr id="85" name="Shape 85"/>
            <p:cNvSpPr/>
            <p:nvPr/>
          </p:nvSpPr>
          <p:spPr>
            <a:xfrm>
              <a:off x="2596104" y="1997739"/>
              <a:ext cx="247500" cy="1930200"/>
            </a:xfrm>
            <a:custGeom>
              <a:pathLst>
                <a:path extrusionOk="0" h="120000" w="120000">
                  <a:moveTo>
                    <a:pt x="0" y="0"/>
                  </a:moveTo>
                  <a:lnTo>
                    <a:pt x="0" y="120000"/>
                  </a:lnTo>
                  <a:lnTo>
                    <a:pt x="120000" y="120000"/>
                  </a:lnTo>
                </a:path>
              </a:pathLst>
            </a:custGeom>
            <a:noFill/>
            <a:ln cap="flat" cmpd="sng" w="12700">
              <a:solidFill>
                <a:srgbClr val="4372C3"/>
              </a:solidFill>
              <a:prstDash val="solid"/>
              <a:miter lim="800000"/>
              <a:headEnd len="med" w="med" type="none"/>
              <a:tailEnd len="med" w="med" type="none"/>
            </a:ln>
          </p:spPr>
        </p:sp>
        <p:sp>
          <p:nvSpPr>
            <p:cNvPr id="86" name="Shape 86"/>
            <p:cNvSpPr/>
            <p:nvPr/>
          </p:nvSpPr>
          <p:spPr>
            <a:xfrm>
              <a:off x="2596104" y="1997739"/>
              <a:ext cx="247500" cy="759000"/>
            </a:xfrm>
            <a:custGeom>
              <a:pathLst>
                <a:path extrusionOk="0" h="120000" w="120000">
                  <a:moveTo>
                    <a:pt x="0" y="0"/>
                  </a:moveTo>
                  <a:lnTo>
                    <a:pt x="0" y="120000"/>
                  </a:lnTo>
                  <a:lnTo>
                    <a:pt x="120000" y="120000"/>
                  </a:lnTo>
                </a:path>
              </a:pathLst>
            </a:custGeom>
            <a:noFill/>
            <a:ln cap="flat" cmpd="sng" w="12700">
              <a:solidFill>
                <a:srgbClr val="4372C3"/>
              </a:solidFill>
              <a:prstDash val="solid"/>
              <a:miter lim="800000"/>
              <a:headEnd len="med" w="med" type="none"/>
              <a:tailEnd len="med" w="med" type="none"/>
            </a:ln>
          </p:spPr>
        </p:sp>
        <p:sp>
          <p:nvSpPr>
            <p:cNvPr id="87" name="Shape 87"/>
            <p:cNvSpPr/>
            <p:nvPr/>
          </p:nvSpPr>
          <p:spPr>
            <a:xfrm>
              <a:off x="3256006" y="826413"/>
              <a:ext cx="998100" cy="346500"/>
            </a:xfrm>
            <a:custGeom>
              <a:pathLst>
                <a:path extrusionOk="0" h="120000" w="120000">
                  <a:moveTo>
                    <a:pt x="120000" y="0"/>
                  </a:moveTo>
                  <a:lnTo>
                    <a:pt x="120000" y="60000"/>
                  </a:lnTo>
                  <a:lnTo>
                    <a:pt x="0" y="60000"/>
                  </a:lnTo>
                  <a:lnTo>
                    <a:pt x="0" y="120000"/>
                  </a:lnTo>
                </a:path>
              </a:pathLst>
            </a:custGeom>
            <a:noFill/>
            <a:ln cap="flat" cmpd="sng" w="12700">
              <a:solidFill>
                <a:srgbClr val="70AD47"/>
              </a:solidFill>
              <a:prstDash val="solid"/>
              <a:miter lim="800000"/>
              <a:headEnd len="med" w="med" type="none"/>
              <a:tailEnd len="med" w="med" type="none"/>
            </a:ln>
          </p:spPr>
        </p:sp>
        <p:sp>
          <p:nvSpPr>
            <p:cNvPr id="88" name="Shape 88"/>
            <p:cNvSpPr/>
            <p:nvPr/>
          </p:nvSpPr>
          <p:spPr>
            <a:xfrm>
              <a:off x="599900" y="1997739"/>
              <a:ext cx="247500" cy="3101400"/>
            </a:xfrm>
            <a:custGeom>
              <a:pathLst>
                <a:path extrusionOk="0" h="120000" w="120000">
                  <a:moveTo>
                    <a:pt x="0" y="0"/>
                  </a:moveTo>
                  <a:lnTo>
                    <a:pt x="0" y="120000"/>
                  </a:lnTo>
                  <a:lnTo>
                    <a:pt x="120000" y="120000"/>
                  </a:lnTo>
                </a:path>
              </a:pathLst>
            </a:custGeom>
            <a:noFill/>
            <a:ln cap="flat" cmpd="sng" w="12700">
              <a:solidFill>
                <a:srgbClr val="4372C3"/>
              </a:solidFill>
              <a:prstDash val="solid"/>
              <a:miter lim="800000"/>
              <a:headEnd len="med" w="med" type="none"/>
              <a:tailEnd len="med" w="med" type="none"/>
            </a:ln>
          </p:spPr>
        </p:sp>
        <p:sp>
          <p:nvSpPr>
            <p:cNvPr id="89" name="Shape 89"/>
            <p:cNvSpPr/>
            <p:nvPr/>
          </p:nvSpPr>
          <p:spPr>
            <a:xfrm>
              <a:off x="599900" y="1997739"/>
              <a:ext cx="247500" cy="1930200"/>
            </a:xfrm>
            <a:custGeom>
              <a:pathLst>
                <a:path extrusionOk="0" h="120000" w="120000">
                  <a:moveTo>
                    <a:pt x="0" y="0"/>
                  </a:moveTo>
                  <a:lnTo>
                    <a:pt x="0" y="120000"/>
                  </a:lnTo>
                  <a:lnTo>
                    <a:pt x="120000" y="120000"/>
                  </a:lnTo>
                </a:path>
              </a:pathLst>
            </a:custGeom>
            <a:noFill/>
            <a:ln cap="flat" cmpd="sng" w="12700">
              <a:solidFill>
                <a:srgbClr val="4372C3"/>
              </a:solidFill>
              <a:prstDash val="solid"/>
              <a:miter lim="800000"/>
              <a:headEnd len="med" w="med" type="none"/>
              <a:tailEnd len="med" w="med" type="none"/>
            </a:ln>
          </p:spPr>
        </p:sp>
        <p:sp>
          <p:nvSpPr>
            <p:cNvPr id="90" name="Shape 90"/>
            <p:cNvSpPr/>
            <p:nvPr/>
          </p:nvSpPr>
          <p:spPr>
            <a:xfrm>
              <a:off x="599900" y="1997739"/>
              <a:ext cx="247500" cy="759000"/>
            </a:xfrm>
            <a:custGeom>
              <a:pathLst>
                <a:path extrusionOk="0" h="120000" w="120000">
                  <a:moveTo>
                    <a:pt x="0" y="0"/>
                  </a:moveTo>
                  <a:lnTo>
                    <a:pt x="0" y="120000"/>
                  </a:lnTo>
                  <a:lnTo>
                    <a:pt x="120000" y="120000"/>
                  </a:lnTo>
                </a:path>
              </a:pathLst>
            </a:custGeom>
            <a:noFill/>
            <a:ln cap="flat" cmpd="sng" w="12700">
              <a:solidFill>
                <a:srgbClr val="4372C3"/>
              </a:solidFill>
              <a:prstDash val="solid"/>
              <a:miter lim="800000"/>
              <a:headEnd len="med" w="med" type="none"/>
              <a:tailEnd len="med" w="med" type="none"/>
            </a:ln>
          </p:spPr>
        </p:sp>
        <p:sp>
          <p:nvSpPr>
            <p:cNvPr id="91" name="Shape 91"/>
            <p:cNvSpPr/>
            <p:nvPr/>
          </p:nvSpPr>
          <p:spPr>
            <a:xfrm>
              <a:off x="1259802" y="826413"/>
              <a:ext cx="2994300" cy="346500"/>
            </a:xfrm>
            <a:custGeom>
              <a:pathLst>
                <a:path extrusionOk="0" h="120000" w="120000">
                  <a:moveTo>
                    <a:pt x="120000" y="0"/>
                  </a:moveTo>
                  <a:lnTo>
                    <a:pt x="120000" y="60000"/>
                  </a:lnTo>
                  <a:lnTo>
                    <a:pt x="0" y="60000"/>
                  </a:lnTo>
                  <a:lnTo>
                    <a:pt x="0" y="120000"/>
                  </a:lnTo>
                </a:path>
              </a:pathLst>
            </a:custGeom>
            <a:noFill/>
            <a:ln cap="flat" cmpd="sng" w="12700">
              <a:solidFill>
                <a:srgbClr val="70AD47"/>
              </a:solidFill>
              <a:prstDash val="solid"/>
              <a:miter lim="800000"/>
              <a:headEnd len="med" w="med" type="none"/>
              <a:tailEnd len="med" w="med" type="none"/>
            </a:ln>
          </p:spPr>
        </p:sp>
        <p:sp>
          <p:nvSpPr>
            <p:cNvPr id="92" name="Shape 92"/>
            <p:cNvSpPr/>
            <p:nvPr/>
          </p:nvSpPr>
          <p:spPr>
            <a:xfrm>
              <a:off x="3429230" y="1535"/>
              <a:ext cx="1649700" cy="825000"/>
            </a:xfrm>
            <a:prstGeom prst="rect">
              <a:avLst/>
            </a:prstGeom>
            <a:solidFill>
              <a:srgbClr val="FFC000"/>
            </a:solidFill>
            <a:ln cap="flat" cmpd="sng" w="12700">
              <a:solidFill>
                <a:srgbClr val="FFFFFF"/>
              </a:solidFill>
              <a:prstDash val="solid"/>
              <a:miter lim="800000"/>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93" name="Shape 93"/>
            <p:cNvSpPr txBox="1"/>
            <p:nvPr/>
          </p:nvSpPr>
          <p:spPr>
            <a:xfrm>
              <a:off x="3429230" y="1535"/>
              <a:ext cx="1649700" cy="825000"/>
            </a:xfrm>
            <a:prstGeom prst="rect">
              <a:avLst/>
            </a:prstGeom>
            <a:noFill/>
            <a:ln>
              <a:noFill/>
            </a:ln>
          </p:spPr>
          <p:txBody>
            <a:bodyPr anchorCtr="0" anchor="ctr" bIns="8250" lIns="8250" rIns="8250" wrap="square" tIns="8250">
              <a:noAutofit/>
            </a:bodyPr>
            <a:lstStyle/>
            <a:p>
              <a:pPr indent="0" lvl="0" marL="0" marR="0" rtl="0" algn="ctr">
                <a:lnSpc>
                  <a:spcPct val="90000"/>
                </a:lnSpc>
                <a:spcBef>
                  <a:spcPts val="0"/>
                </a:spcBef>
                <a:spcAft>
                  <a:spcPts val="0"/>
                </a:spcAft>
                <a:buSzPct val="25000"/>
                <a:buNone/>
              </a:pPr>
              <a:r>
                <a:rPr lang="en" sz="1300">
                  <a:solidFill>
                    <a:srgbClr val="FFFFFF"/>
                  </a:solidFill>
                  <a:latin typeface="Calibri"/>
                  <a:ea typeface="Calibri"/>
                  <a:cs typeface="Calibri"/>
                  <a:sym typeface="Calibri"/>
                </a:rPr>
                <a:t>Telescope Manager</a:t>
              </a:r>
            </a:p>
          </p:txBody>
        </p:sp>
        <p:sp>
          <p:nvSpPr>
            <p:cNvPr id="94" name="Shape 94"/>
            <p:cNvSpPr/>
            <p:nvPr/>
          </p:nvSpPr>
          <p:spPr>
            <a:xfrm>
              <a:off x="434925" y="1172861"/>
              <a:ext cx="1649700" cy="825000"/>
            </a:xfrm>
            <a:prstGeom prst="rect">
              <a:avLst/>
            </a:prstGeom>
            <a:solidFill>
              <a:srgbClr val="70AD47"/>
            </a:solidFill>
            <a:ln cap="flat" cmpd="sng" w="12700">
              <a:solidFill>
                <a:srgbClr val="FFFFFF"/>
              </a:solidFill>
              <a:prstDash val="solid"/>
              <a:miter lim="800000"/>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95" name="Shape 95"/>
            <p:cNvSpPr txBox="1"/>
            <p:nvPr/>
          </p:nvSpPr>
          <p:spPr>
            <a:xfrm>
              <a:off x="434925" y="1172861"/>
              <a:ext cx="1649700" cy="825000"/>
            </a:xfrm>
            <a:prstGeom prst="rect">
              <a:avLst/>
            </a:prstGeom>
            <a:noFill/>
            <a:ln>
              <a:noFill/>
            </a:ln>
          </p:spPr>
          <p:txBody>
            <a:bodyPr anchorCtr="0" anchor="ctr" bIns="8250" lIns="8250" rIns="8250" wrap="square" tIns="8250">
              <a:noAutofit/>
            </a:bodyPr>
            <a:lstStyle/>
            <a:p>
              <a:pPr indent="0" lvl="0" marL="0" marR="0" rtl="0" algn="ctr">
                <a:lnSpc>
                  <a:spcPct val="90000"/>
                </a:lnSpc>
                <a:spcBef>
                  <a:spcPts val="0"/>
                </a:spcBef>
                <a:spcAft>
                  <a:spcPts val="0"/>
                </a:spcAft>
                <a:buSzPct val="25000"/>
                <a:buNone/>
              </a:pPr>
              <a:r>
                <a:rPr lang="en" sz="1300">
                  <a:solidFill>
                    <a:srgbClr val="FFFFFF"/>
                  </a:solidFill>
                  <a:latin typeface="Calibri"/>
                  <a:ea typeface="Calibri"/>
                  <a:cs typeface="Calibri"/>
                  <a:sym typeface="Calibri"/>
                </a:rPr>
                <a:t>Management</a:t>
              </a:r>
            </a:p>
            <a:p>
              <a:pPr indent="0" lvl="0" marL="0" marR="0" rtl="0" algn="ctr">
                <a:lnSpc>
                  <a:spcPct val="90000"/>
                </a:lnSpc>
                <a:spcBef>
                  <a:spcPts val="455"/>
                </a:spcBef>
                <a:spcAft>
                  <a:spcPts val="0"/>
                </a:spcAft>
                <a:buSzPct val="25000"/>
                <a:buNone/>
              </a:pPr>
              <a:r>
                <a:rPr lang="en" sz="1300">
                  <a:solidFill>
                    <a:srgbClr val="FFFFFF"/>
                  </a:solidFill>
                  <a:latin typeface="Calibri"/>
                  <a:ea typeface="Calibri"/>
                  <a:cs typeface="Calibri"/>
                  <a:sym typeface="Calibri"/>
                </a:rPr>
                <a:t>MGT</a:t>
              </a:r>
            </a:p>
          </p:txBody>
        </p:sp>
        <p:sp>
          <p:nvSpPr>
            <p:cNvPr id="96" name="Shape 96"/>
            <p:cNvSpPr/>
            <p:nvPr/>
          </p:nvSpPr>
          <p:spPr>
            <a:xfrm>
              <a:off x="847364" y="2344187"/>
              <a:ext cx="1649700" cy="825000"/>
            </a:xfrm>
            <a:prstGeom prst="rect">
              <a:avLst/>
            </a:prstGeom>
            <a:solidFill>
              <a:srgbClr val="4472C4"/>
            </a:solidFill>
            <a:ln cap="flat" cmpd="sng" w="12700">
              <a:solidFill>
                <a:srgbClr val="FFFFFF"/>
              </a:solidFill>
              <a:prstDash val="solid"/>
              <a:miter lim="800000"/>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97" name="Shape 97"/>
            <p:cNvSpPr txBox="1"/>
            <p:nvPr/>
          </p:nvSpPr>
          <p:spPr>
            <a:xfrm>
              <a:off x="847364" y="2344187"/>
              <a:ext cx="1649700" cy="825000"/>
            </a:xfrm>
            <a:prstGeom prst="rect">
              <a:avLst/>
            </a:prstGeom>
            <a:noFill/>
            <a:ln>
              <a:noFill/>
            </a:ln>
          </p:spPr>
          <p:txBody>
            <a:bodyPr anchorCtr="0" anchor="ctr" bIns="8250" lIns="8250" rIns="8250" wrap="square" tIns="8250">
              <a:noAutofit/>
            </a:bodyPr>
            <a:lstStyle/>
            <a:p>
              <a:pPr indent="0" lvl="0" marL="0" marR="0" rtl="0" algn="ctr">
                <a:lnSpc>
                  <a:spcPct val="90000"/>
                </a:lnSpc>
                <a:spcBef>
                  <a:spcPts val="0"/>
                </a:spcBef>
                <a:spcAft>
                  <a:spcPts val="0"/>
                </a:spcAft>
                <a:buSzPct val="25000"/>
                <a:buNone/>
              </a:pPr>
              <a:r>
                <a:rPr lang="en" sz="1300">
                  <a:solidFill>
                    <a:srgbClr val="FFFFFF"/>
                  </a:solidFill>
                  <a:latin typeface="Calibri"/>
                  <a:ea typeface="Calibri"/>
                  <a:cs typeface="Calibri"/>
                  <a:sym typeface="Calibri"/>
                </a:rPr>
                <a:t>Program Management</a:t>
              </a:r>
            </a:p>
            <a:p>
              <a:pPr indent="0" lvl="0" marL="0" marR="0" rtl="0" algn="ctr">
                <a:lnSpc>
                  <a:spcPct val="90000"/>
                </a:lnSpc>
                <a:spcBef>
                  <a:spcPts val="455"/>
                </a:spcBef>
                <a:spcAft>
                  <a:spcPts val="0"/>
                </a:spcAft>
                <a:buSzPct val="25000"/>
                <a:buNone/>
              </a:pPr>
              <a:r>
                <a:rPr lang="en" sz="1300">
                  <a:solidFill>
                    <a:srgbClr val="FFFFFF"/>
                  </a:solidFill>
                  <a:latin typeface="Calibri"/>
                  <a:ea typeface="Calibri"/>
                  <a:cs typeface="Calibri"/>
                  <a:sym typeface="Calibri"/>
                </a:rPr>
                <a:t>PM</a:t>
              </a:r>
            </a:p>
          </p:txBody>
        </p:sp>
        <p:sp>
          <p:nvSpPr>
            <p:cNvPr id="98" name="Shape 98"/>
            <p:cNvSpPr/>
            <p:nvPr/>
          </p:nvSpPr>
          <p:spPr>
            <a:xfrm>
              <a:off x="847364" y="3515513"/>
              <a:ext cx="1649700" cy="825000"/>
            </a:xfrm>
            <a:prstGeom prst="rect">
              <a:avLst/>
            </a:prstGeom>
            <a:solidFill>
              <a:srgbClr val="4472C4"/>
            </a:solidFill>
            <a:ln cap="flat" cmpd="sng" w="12700">
              <a:solidFill>
                <a:srgbClr val="FFFFFF"/>
              </a:solidFill>
              <a:prstDash val="solid"/>
              <a:miter lim="800000"/>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99" name="Shape 99"/>
            <p:cNvSpPr txBox="1"/>
            <p:nvPr/>
          </p:nvSpPr>
          <p:spPr>
            <a:xfrm>
              <a:off x="847364" y="3515513"/>
              <a:ext cx="1649700" cy="825000"/>
            </a:xfrm>
            <a:prstGeom prst="rect">
              <a:avLst/>
            </a:prstGeom>
            <a:noFill/>
            <a:ln>
              <a:noFill/>
            </a:ln>
          </p:spPr>
          <p:txBody>
            <a:bodyPr anchorCtr="0" anchor="ctr" bIns="8250" lIns="8250" rIns="8250" wrap="square" tIns="8250">
              <a:noAutofit/>
            </a:bodyPr>
            <a:lstStyle/>
            <a:p>
              <a:pPr indent="0" lvl="0" marL="0" marR="0" rtl="0" algn="ctr">
                <a:lnSpc>
                  <a:spcPct val="90000"/>
                </a:lnSpc>
                <a:spcBef>
                  <a:spcPts val="0"/>
                </a:spcBef>
                <a:spcAft>
                  <a:spcPts val="0"/>
                </a:spcAft>
                <a:buSzPct val="25000"/>
                <a:buNone/>
              </a:pPr>
              <a:r>
                <a:rPr lang="en" sz="1300">
                  <a:solidFill>
                    <a:srgbClr val="FFFFFF"/>
                  </a:solidFill>
                  <a:latin typeface="Calibri"/>
                  <a:ea typeface="Calibri"/>
                  <a:cs typeface="Calibri"/>
                  <a:sym typeface="Calibri"/>
                </a:rPr>
                <a:t>Configuration Management</a:t>
              </a:r>
            </a:p>
            <a:p>
              <a:pPr indent="0" lvl="0" marL="0" marR="0" rtl="0" algn="ctr">
                <a:lnSpc>
                  <a:spcPct val="90000"/>
                </a:lnSpc>
                <a:spcBef>
                  <a:spcPts val="455"/>
                </a:spcBef>
                <a:spcAft>
                  <a:spcPts val="0"/>
                </a:spcAft>
                <a:buSzPct val="25000"/>
                <a:buNone/>
              </a:pPr>
              <a:r>
                <a:rPr lang="en" sz="1300">
                  <a:solidFill>
                    <a:srgbClr val="FFFFFF"/>
                  </a:solidFill>
                  <a:latin typeface="Calibri"/>
                  <a:ea typeface="Calibri"/>
                  <a:cs typeface="Calibri"/>
                  <a:sym typeface="Calibri"/>
                </a:rPr>
                <a:t>CFG</a:t>
              </a:r>
            </a:p>
          </p:txBody>
        </p:sp>
        <p:sp>
          <p:nvSpPr>
            <p:cNvPr id="100" name="Shape 100"/>
            <p:cNvSpPr/>
            <p:nvPr/>
          </p:nvSpPr>
          <p:spPr>
            <a:xfrm>
              <a:off x="847364" y="4686839"/>
              <a:ext cx="1649700" cy="825000"/>
            </a:xfrm>
            <a:prstGeom prst="rect">
              <a:avLst/>
            </a:prstGeom>
            <a:solidFill>
              <a:srgbClr val="4472C4"/>
            </a:solidFill>
            <a:ln cap="flat" cmpd="sng" w="12700">
              <a:solidFill>
                <a:srgbClr val="FFFFFF"/>
              </a:solidFill>
              <a:prstDash val="solid"/>
              <a:miter lim="800000"/>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101" name="Shape 101"/>
            <p:cNvSpPr txBox="1"/>
            <p:nvPr/>
          </p:nvSpPr>
          <p:spPr>
            <a:xfrm>
              <a:off x="847364" y="4686839"/>
              <a:ext cx="1649700" cy="825000"/>
            </a:xfrm>
            <a:prstGeom prst="rect">
              <a:avLst/>
            </a:prstGeom>
            <a:noFill/>
            <a:ln>
              <a:noFill/>
            </a:ln>
          </p:spPr>
          <p:txBody>
            <a:bodyPr anchorCtr="0" anchor="ctr" bIns="8250" lIns="8250" rIns="8250" wrap="square" tIns="8250">
              <a:noAutofit/>
            </a:bodyPr>
            <a:lstStyle/>
            <a:p>
              <a:pPr indent="0" lvl="0" marL="0" marR="0" rtl="0" algn="ctr">
                <a:lnSpc>
                  <a:spcPct val="90000"/>
                </a:lnSpc>
                <a:spcBef>
                  <a:spcPts val="0"/>
                </a:spcBef>
                <a:spcAft>
                  <a:spcPts val="0"/>
                </a:spcAft>
                <a:buSzPct val="25000"/>
                <a:buNone/>
              </a:pPr>
              <a:r>
                <a:rPr lang="en" sz="1300">
                  <a:solidFill>
                    <a:srgbClr val="FFFFFF"/>
                  </a:solidFill>
                  <a:latin typeface="Calibri"/>
                  <a:ea typeface="Calibri"/>
                  <a:cs typeface="Calibri"/>
                  <a:sym typeface="Calibri"/>
                </a:rPr>
                <a:t>Governance</a:t>
              </a:r>
            </a:p>
            <a:p>
              <a:pPr indent="0" lvl="0" marL="0" marR="0" rtl="0" algn="ctr">
                <a:lnSpc>
                  <a:spcPct val="90000"/>
                </a:lnSpc>
                <a:spcBef>
                  <a:spcPts val="455"/>
                </a:spcBef>
                <a:spcAft>
                  <a:spcPts val="0"/>
                </a:spcAft>
                <a:buSzPct val="25000"/>
                <a:buNone/>
              </a:pPr>
              <a:r>
                <a:rPr lang="en" sz="1300">
                  <a:solidFill>
                    <a:srgbClr val="FFFFFF"/>
                  </a:solidFill>
                  <a:latin typeface="Calibri"/>
                  <a:ea typeface="Calibri"/>
                  <a:cs typeface="Calibri"/>
                  <a:sym typeface="Calibri"/>
                </a:rPr>
                <a:t>GOV</a:t>
              </a:r>
            </a:p>
          </p:txBody>
        </p:sp>
        <p:sp>
          <p:nvSpPr>
            <p:cNvPr id="102" name="Shape 102"/>
            <p:cNvSpPr/>
            <p:nvPr/>
          </p:nvSpPr>
          <p:spPr>
            <a:xfrm>
              <a:off x="2431128" y="1172861"/>
              <a:ext cx="1649700" cy="825000"/>
            </a:xfrm>
            <a:prstGeom prst="rect">
              <a:avLst/>
            </a:prstGeom>
            <a:solidFill>
              <a:srgbClr val="70AD47"/>
            </a:solidFill>
            <a:ln cap="flat" cmpd="sng" w="12700">
              <a:solidFill>
                <a:srgbClr val="FFFFFF"/>
              </a:solidFill>
              <a:prstDash val="solid"/>
              <a:miter lim="800000"/>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103" name="Shape 103"/>
            <p:cNvSpPr txBox="1"/>
            <p:nvPr/>
          </p:nvSpPr>
          <p:spPr>
            <a:xfrm>
              <a:off x="2431128" y="1172861"/>
              <a:ext cx="1649700" cy="825000"/>
            </a:xfrm>
            <a:prstGeom prst="rect">
              <a:avLst/>
            </a:prstGeom>
            <a:noFill/>
            <a:ln>
              <a:noFill/>
            </a:ln>
          </p:spPr>
          <p:txBody>
            <a:bodyPr anchorCtr="0" anchor="ctr" bIns="8250" lIns="8250" rIns="8250" wrap="square" tIns="8250">
              <a:noAutofit/>
            </a:bodyPr>
            <a:lstStyle/>
            <a:p>
              <a:pPr indent="0" lvl="0" marL="0" marR="0" rtl="0" algn="ctr">
                <a:lnSpc>
                  <a:spcPct val="90000"/>
                </a:lnSpc>
                <a:spcBef>
                  <a:spcPts val="0"/>
                </a:spcBef>
                <a:spcAft>
                  <a:spcPts val="0"/>
                </a:spcAft>
                <a:buSzPct val="25000"/>
                <a:buNone/>
              </a:pPr>
              <a:r>
                <a:rPr lang="en" sz="1300">
                  <a:solidFill>
                    <a:srgbClr val="FFFFFF"/>
                  </a:solidFill>
                  <a:latin typeface="Calibri"/>
                  <a:ea typeface="Calibri"/>
                  <a:cs typeface="Calibri"/>
                  <a:sym typeface="Calibri"/>
                </a:rPr>
                <a:t>Agile Development</a:t>
              </a:r>
            </a:p>
            <a:p>
              <a:pPr indent="0" lvl="0" marL="0" marR="0" rtl="0" algn="ctr">
                <a:lnSpc>
                  <a:spcPct val="90000"/>
                </a:lnSpc>
                <a:spcBef>
                  <a:spcPts val="455"/>
                </a:spcBef>
                <a:spcAft>
                  <a:spcPts val="0"/>
                </a:spcAft>
                <a:buSzPct val="25000"/>
                <a:buNone/>
              </a:pPr>
              <a:r>
                <a:rPr lang="en" sz="1300">
                  <a:solidFill>
                    <a:srgbClr val="FFFFFF"/>
                  </a:solidFill>
                  <a:latin typeface="Calibri"/>
                  <a:ea typeface="Calibri"/>
                  <a:cs typeface="Calibri"/>
                  <a:sym typeface="Calibri"/>
                </a:rPr>
                <a:t>DEV</a:t>
              </a:r>
            </a:p>
          </p:txBody>
        </p:sp>
        <p:sp>
          <p:nvSpPr>
            <p:cNvPr id="104" name="Shape 104"/>
            <p:cNvSpPr/>
            <p:nvPr/>
          </p:nvSpPr>
          <p:spPr>
            <a:xfrm>
              <a:off x="2843567" y="2344187"/>
              <a:ext cx="1649700" cy="825000"/>
            </a:xfrm>
            <a:prstGeom prst="rect">
              <a:avLst/>
            </a:prstGeom>
            <a:solidFill>
              <a:srgbClr val="4372C3"/>
            </a:solidFill>
            <a:ln cap="flat" cmpd="sng" w="12700">
              <a:solidFill>
                <a:srgbClr val="FFFFFF"/>
              </a:solidFill>
              <a:prstDash val="solid"/>
              <a:miter lim="800000"/>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105" name="Shape 105"/>
            <p:cNvSpPr txBox="1"/>
            <p:nvPr/>
          </p:nvSpPr>
          <p:spPr>
            <a:xfrm>
              <a:off x="2843567" y="2344187"/>
              <a:ext cx="1649700" cy="825000"/>
            </a:xfrm>
            <a:prstGeom prst="rect">
              <a:avLst/>
            </a:prstGeom>
            <a:noFill/>
            <a:ln>
              <a:noFill/>
            </a:ln>
          </p:spPr>
          <p:txBody>
            <a:bodyPr anchorCtr="0" anchor="ctr" bIns="8250" lIns="8250" rIns="8250" wrap="square" tIns="8250">
              <a:noAutofit/>
            </a:bodyPr>
            <a:lstStyle/>
            <a:p>
              <a:pPr indent="0" lvl="0" marL="0" marR="0" rtl="0" algn="ctr">
                <a:lnSpc>
                  <a:spcPct val="90000"/>
                </a:lnSpc>
                <a:spcBef>
                  <a:spcPts val="0"/>
                </a:spcBef>
                <a:spcAft>
                  <a:spcPts val="0"/>
                </a:spcAft>
                <a:buSzPct val="25000"/>
                <a:buNone/>
              </a:pPr>
              <a:r>
                <a:rPr lang="en" sz="1300">
                  <a:solidFill>
                    <a:srgbClr val="FFFFFF"/>
                  </a:solidFill>
                  <a:latin typeface="Calibri"/>
                  <a:ea typeface="Calibri"/>
                  <a:cs typeface="Calibri"/>
                  <a:sym typeface="Calibri"/>
                </a:rPr>
                <a:t>Agile Team #1</a:t>
              </a:r>
            </a:p>
          </p:txBody>
        </p:sp>
        <p:sp>
          <p:nvSpPr>
            <p:cNvPr id="106" name="Shape 106"/>
            <p:cNvSpPr/>
            <p:nvPr/>
          </p:nvSpPr>
          <p:spPr>
            <a:xfrm>
              <a:off x="2843567" y="3515513"/>
              <a:ext cx="1649700" cy="825000"/>
            </a:xfrm>
            <a:prstGeom prst="rect">
              <a:avLst/>
            </a:prstGeom>
            <a:solidFill>
              <a:srgbClr val="4372C3"/>
            </a:solidFill>
            <a:ln cap="flat" cmpd="sng" w="12700">
              <a:solidFill>
                <a:srgbClr val="FFFFFF"/>
              </a:solidFill>
              <a:prstDash val="solid"/>
              <a:miter lim="800000"/>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107" name="Shape 107"/>
            <p:cNvSpPr txBox="1"/>
            <p:nvPr/>
          </p:nvSpPr>
          <p:spPr>
            <a:xfrm>
              <a:off x="2843567" y="3515513"/>
              <a:ext cx="1649700" cy="825000"/>
            </a:xfrm>
            <a:prstGeom prst="rect">
              <a:avLst/>
            </a:prstGeom>
            <a:noFill/>
            <a:ln>
              <a:noFill/>
            </a:ln>
          </p:spPr>
          <p:txBody>
            <a:bodyPr anchorCtr="0" anchor="ctr" bIns="8250" lIns="8250" rIns="8250" wrap="square" tIns="8250">
              <a:noAutofit/>
            </a:bodyPr>
            <a:lstStyle/>
            <a:p>
              <a:pPr indent="0" lvl="0" marL="0" marR="0" rtl="0" algn="ctr">
                <a:lnSpc>
                  <a:spcPct val="90000"/>
                </a:lnSpc>
                <a:spcBef>
                  <a:spcPts val="0"/>
                </a:spcBef>
                <a:spcAft>
                  <a:spcPts val="0"/>
                </a:spcAft>
                <a:buSzPct val="25000"/>
                <a:buNone/>
              </a:pPr>
              <a:r>
                <a:rPr lang="en" sz="1300">
                  <a:solidFill>
                    <a:srgbClr val="FFFFFF"/>
                  </a:solidFill>
                  <a:latin typeface="Calibri"/>
                  <a:ea typeface="Calibri"/>
                  <a:cs typeface="Calibri"/>
                  <a:sym typeface="Calibri"/>
                </a:rPr>
                <a:t>Agile Team #2</a:t>
              </a:r>
            </a:p>
          </p:txBody>
        </p:sp>
        <p:sp>
          <p:nvSpPr>
            <p:cNvPr id="108" name="Shape 108"/>
            <p:cNvSpPr/>
            <p:nvPr/>
          </p:nvSpPr>
          <p:spPr>
            <a:xfrm>
              <a:off x="2843567" y="4686839"/>
              <a:ext cx="1649700" cy="825000"/>
            </a:xfrm>
            <a:prstGeom prst="rect">
              <a:avLst/>
            </a:prstGeom>
            <a:solidFill>
              <a:srgbClr val="4372C3"/>
            </a:solidFill>
            <a:ln cap="flat" cmpd="sng" w="12700">
              <a:solidFill>
                <a:srgbClr val="FFFFFF"/>
              </a:solidFill>
              <a:prstDash val="solid"/>
              <a:miter lim="800000"/>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109" name="Shape 109"/>
            <p:cNvSpPr txBox="1"/>
            <p:nvPr/>
          </p:nvSpPr>
          <p:spPr>
            <a:xfrm>
              <a:off x="2843567" y="4686839"/>
              <a:ext cx="1649700" cy="825000"/>
            </a:xfrm>
            <a:prstGeom prst="rect">
              <a:avLst/>
            </a:prstGeom>
            <a:noFill/>
            <a:ln>
              <a:noFill/>
            </a:ln>
          </p:spPr>
          <p:txBody>
            <a:bodyPr anchorCtr="0" anchor="ctr" bIns="8250" lIns="8250" rIns="8250" wrap="square" tIns="8250">
              <a:noAutofit/>
            </a:bodyPr>
            <a:lstStyle/>
            <a:p>
              <a:pPr indent="0" lvl="0" marL="0" marR="0" rtl="0" algn="ctr">
                <a:lnSpc>
                  <a:spcPct val="90000"/>
                </a:lnSpc>
                <a:spcBef>
                  <a:spcPts val="0"/>
                </a:spcBef>
                <a:spcAft>
                  <a:spcPts val="0"/>
                </a:spcAft>
                <a:buSzPct val="25000"/>
                <a:buNone/>
              </a:pPr>
              <a:r>
                <a:rPr lang="en" sz="1300">
                  <a:solidFill>
                    <a:srgbClr val="FFFFFF"/>
                  </a:solidFill>
                  <a:latin typeface="Calibri"/>
                  <a:ea typeface="Calibri"/>
                  <a:cs typeface="Calibri"/>
                  <a:sym typeface="Calibri"/>
                </a:rPr>
                <a:t>Agile Team #3</a:t>
              </a:r>
            </a:p>
          </p:txBody>
        </p:sp>
        <p:sp>
          <p:nvSpPr>
            <p:cNvPr id="110" name="Shape 110"/>
            <p:cNvSpPr/>
            <p:nvPr/>
          </p:nvSpPr>
          <p:spPr>
            <a:xfrm>
              <a:off x="2843567" y="5858165"/>
              <a:ext cx="1649700" cy="825000"/>
            </a:xfrm>
            <a:prstGeom prst="rect">
              <a:avLst/>
            </a:prstGeom>
            <a:solidFill>
              <a:srgbClr val="4372C3"/>
            </a:solidFill>
            <a:ln cap="flat" cmpd="sng" w="12700">
              <a:solidFill>
                <a:srgbClr val="FFFFFF"/>
              </a:solidFill>
              <a:prstDash val="solid"/>
              <a:miter lim="800000"/>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111" name="Shape 111"/>
            <p:cNvSpPr txBox="1"/>
            <p:nvPr/>
          </p:nvSpPr>
          <p:spPr>
            <a:xfrm>
              <a:off x="2843567" y="5858165"/>
              <a:ext cx="1649700" cy="825000"/>
            </a:xfrm>
            <a:prstGeom prst="rect">
              <a:avLst/>
            </a:prstGeom>
            <a:noFill/>
            <a:ln>
              <a:noFill/>
            </a:ln>
          </p:spPr>
          <p:txBody>
            <a:bodyPr anchorCtr="0" anchor="ctr" bIns="8250" lIns="8250" rIns="8250" wrap="square" tIns="8250">
              <a:noAutofit/>
            </a:bodyPr>
            <a:lstStyle/>
            <a:p>
              <a:pPr indent="0" lvl="0" marL="0" marR="0" rtl="0" algn="ctr">
                <a:lnSpc>
                  <a:spcPct val="90000"/>
                </a:lnSpc>
                <a:spcBef>
                  <a:spcPts val="0"/>
                </a:spcBef>
                <a:spcAft>
                  <a:spcPts val="0"/>
                </a:spcAft>
                <a:buSzPct val="25000"/>
                <a:buNone/>
              </a:pPr>
              <a:r>
                <a:rPr lang="en" sz="1300">
                  <a:solidFill>
                    <a:srgbClr val="FFFFFF"/>
                  </a:solidFill>
                  <a:latin typeface="Calibri"/>
                  <a:ea typeface="Calibri"/>
                  <a:cs typeface="Calibri"/>
                  <a:sym typeface="Calibri"/>
                </a:rPr>
                <a:t>Agile Team #4</a:t>
              </a:r>
            </a:p>
          </p:txBody>
        </p:sp>
        <p:sp>
          <p:nvSpPr>
            <p:cNvPr id="112" name="Shape 112"/>
            <p:cNvSpPr/>
            <p:nvPr/>
          </p:nvSpPr>
          <p:spPr>
            <a:xfrm>
              <a:off x="4427332" y="1172861"/>
              <a:ext cx="1649700" cy="825000"/>
            </a:xfrm>
            <a:prstGeom prst="rect">
              <a:avLst/>
            </a:prstGeom>
            <a:solidFill>
              <a:srgbClr val="70AD47"/>
            </a:solidFill>
            <a:ln cap="flat" cmpd="sng" w="12700">
              <a:solidFill>
                <a:srgbClr val="FFFFFF"/>
              </a:solidFill>
              <a:prstDash val="solid"/>
              <a:miter lim="800000"/>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113" name="Shape 113"/>
            <p:cNvSpPr txBox="1"/>
            <p:nvPr/>
          </p:nvSpPr>
          <p:spPr>
            <a:xfrm>
              <a:off x="4427332" y="1172861"/>
              <a:ext cx="1649700" cy="825000"/>
            </a:xfrm>
            <a:prstGeom prst="rect">
              <a:avLst/>
            </a:prstGeom>
            <a:noFill/>
            <a:ln>
              <a:noFill/>
            </a:ln>
          </p:spPr>
          <p:txBody>
            <a:bodyPr anchorCtr="0" anchor="ctr" bIns="8250" lIns="8250" rIns="8250" wrap="square" tIns="8250">
              <a:noAutofit/>
            </a:bodyPr>
            <a:lstStyle/>
            <a:p>
              <a:pPr indent="0" lvl="0" marL="0" marR="0" rtl="0" algn="ctr">
                <a:lnSpc>
                  <a:spcPct val="90000"/>
                </a:lnSpc>
                <a:spcBef>
                  <a:spcPts val="0"/>
                </a:spcBef>
                <a:spcAft>
                  <a:spcPts val="0"/>
                </a:spcAft>
                <a:buSzPct val="25000"/>
                <a:buNone/>
              </a:pPr>
              <a:r>
                <a:rPr lang="en" sz="1300">
                  <a:solidFill>
                    <a:srgbClr val="FFFFFF"/>
                  </a:solidFill>
                  <a:latin typeface="Calibri"/>
                  <a:ea typeface="Calibri"/>
                  <a:cs typeface="Calibri"/>
                  <a:sym typeface="Calibri"/>
                </a:rPr>
                <a:t>Suppliers</a:t>
              </a:r>
            </a:p>
            <a:p>
              <a:pPr indent="0" lvl="0" marL="0" marR="0" rtl="0" algn="ctr">
                <a:lnSpc>
                  <a:spcPct val="90000"/>
                </a:lnSpc>
                <a:spcBef>
                  <a:spcPts val="455"/>
                </a:spcBef>
                <a:spcAft>
                  <a:spcPts val="0"/>
                </a:spcAft>
                <a:buSzPct val="25000"/>
                <a:buNone/>
              </a:pPr>
              <a:r>
                <a:rPr lang="en" sz="1300">
                  <a:solidFill>
                    <a:srgbClr val="FFFFFF"/>
                  </a:solidFill>
                  <a:latin typeface="Calibri"/>
                  <a:ea typeface="Calibri"/>
                  <a:cs typeface="Calibri"/>
                  <a:sym typeface="Calibri"/>
                </a:rPr>
                <a:t>SUPP</a:t>
              </a:r>
            </a:p>
          </p:txBody>
        </p:sp>
        <p:sp>
          <p:nvSpPr>
            <p:cNvPr id="114" name="Shape 114"/>
            <p:cNvSpPr/>
            <p:nvPr/>
          </p:nvSpPr>
          <p:spPr>
            <a:xfrm>
              <a:off x="4839771" y="2344187"/>
              <a:ext cx="1649700" cy="825000"/>
            </a:xfrm>
            <a:prstGeom prst="rect">
              <a:avLst/>
            </a:prstGeom>
            <a:solidFill>
              <a:srgbClr val="4372C3"/>
            </a:solidFill>
            <a:ln cap="flat" cmpd="sng" w="12700">
              <a:solidFill>
                <a:srgbClr val="FFFFFF"/>
              </a:solidFill>
              <a:prstDash val="solid"/>
              <a:miter lim="800000"/>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115" name="Shape 115"/>
            <p:cNvSpPr txBox="1"/>
            <p:nvPr/>
          </p:nvSpPr>
          <p:spPr>
            <a:xfrm>
              <a:off x="4839771" y="2344187"/>
              <a:ext cx="1649700" cy="825000"/>
            </a:xfrm>
            <a:prstGeom prst="rect">
              <a:avLst/>
            </a:prstGeom>
            <a:noFill/>
            <a:ln>
              <a:noFill/>
            </a:ln>
          </p:spPr>
          <p:txBody>
            <a:bodyPr anchorCtr="0" anchor="ctr" bIns="8250" lIns="8250" rIns="8250" wrap="square" tIns="8250">
              <a:noAutofit/>
            </a:bodyPr>
            <a:lstStyle/>
            <a:p>
              <a:pPr indent="0" lvl="0" marL="0" marR="0" rtl="0" algn="ctr">
                <a:lnSpc>
                  <a:spcPct val="90000"/>
                </a:lnSpc>
                <a:spcBef>
                  <a:spcPts val="0"/>
                </a:spcBef>
                <a:spcAft>
                  <a:spcPts val="0"/>
                </a:spcAft>
                <a:buSzPct val="25000"/>
                <a:buNone/>
              </a:pPr>
              <a:r>
                <a:rPr lang="en" sz="1300">
                  <a:solidFill>
                    <a:srgbClr val="FFFFFF"/>
                  </a:solidFill>
                  <a:latin typeface="Calibri"/>
                  <a:ea typeface="Calibri"/>
                  <a:cs typeface="Calibri"/>
                  <a:sym typeface="Calibri"/>
                </a:rPr>
                <a:t>Local Infrastructure</a:t>
              </a:r>
            </a:p>
            <a:p>
              <a:pPr indent="0" lvl="0" marL="0" marR="0" rtl="0" algn="ctr">
                <a:lnSpc>
                  <a:spcPct val="90000"/>
                </a:lnSpc>
                <a:spcBef>
                  <a:spcPts val="455"/>
                </a:spcBef>
                <a:spcAft>
                  <a:spcPts val="0"/>
                </a:spcAft>
                <a:buSzPct val="25000"/>
                <a:buNone/>
              </a:pPr>
              <a:r>
                <a:rPr lang="en" sz="1300">
                  <a:solidFill>
                    <a:srgbClr val="FFFFFF"/>
                  </a:solidFill>
                  <a:latin typeface="Calibri"/>
                  <a:ea typeface="Calibri"/>
                  <a:cs typeface="Calibri"/>
                  <a:sym typeface="Calibri"/>
                </a:rPr>
                <a:t>LINFRA</a:t>
              </a:r>
            </a:p>
          </p:txBody>
        </p:sp>
        <p:sp>
          <p:nvSpPr>
            <p:cNvPr id="116" name="Shape 116"/>
            <p:cNvSpPr/>
            <p:nvPr/>
          </p:nvSpPr>
          <p:spPr>
            <a:xfrm>
              <a:off x="4839771" y="3515513"/>
              <a:ext cx="1649700" cy="825000"/>
            </a:xfrm>
            <a:prstGeom prst="rect">
              <a:avLst/>
            </a:prstGeom>
            <a:solidFill>
              <a:srgbClr val="4372C3"/>
            </a:solidFill>
            <a:ln cap="flat" cmpd="sng" w="12700">
              <a:solidFill>
                <a:srgbClr val="FFFFFF"/>
              </a:solidFill>
              <a:prstDash val="solid"/>
              <a:miter lim="800000"/>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117" name="Shape 117"/>
            <p:cNvSpPr txBox="1"/>
            <p:nvPr/>
          </p:nvSpPr>
          <p:spPr>
            <a:xfrm>
              <a:off x="4839771" y="3515513"/>
              <a:ext cx="1649700" cy="825000"/>
            </a:xfrm>
            <a:prstGeom prst="rect">
              <a:avLst/>
            </a:prstGeom>
            <a:noFill/>
            <a:ln>
              <a:noFill/>
            </a:ln>
          </p:spPr>
          <p:txBody>
            <a:bodyPr anchorCtr="0" anchor="ctr" bIns="8250" lIns="8250" rIns="8250" wrap="square" tIns="8250">
              <a:noAutofit/>
            </a:bodyPr>
            <a:lstStyle/>
            <a:p>
              <a:pPr indent="0" lvl="0" marL="0" marR="0" rtl="0" algn="ctr">
                <a:lnSpc>
                  <a:spcPct val="90000"/>
                </a:lnSpc>
                <a:spcBef>
                  <a:spcPts val="0"/>
                </a:spcBef>
                <a:spcAft>
                  <a:spcPts val="0"/>
                </a:spcAft>
                <a:buSzPct val="25000"/>
                <a:buNone/>
              </a:pPr>
              <a:r>
                <a:rPr lang="en" sz="1300">
                  <a:solidFill>
                    <a:srgbClr val="FFFFFF"/>
                  </a:solidFill>
                  <a:latin typeface="Calibri"/>
                  <a:ea typeface="Calibri"/>
                  <a:cs typeface="Calibri"/>
                  <a:sym typeface="Calibri"/>
                </a:rPr>
                <a:t>A A A </a:t>
              </a:r>
            </a:p>
          </p:txBody>
        </p:sp>
        <p:sp>
          <p:nvSpPr>
            <p:cNvPr id="118" name="Shape 118"/>
            <p:cNvSpPr/>
            <p:nvPr/>
          </p:nvSpPr>
          <p:spPr>
            <a:xfrm>
              <a:off x="6423535" y="1172861"/>
              <a:ext cx="1649700" cy="825000"/>
            </a:xfrm>
            <a:prstGeom prst="rect">
              <a:avLst/>
            </a:prstGeom>
            <a:solidFill>
              <a:srgbClr val="70AD47"/>
            </a:solidFill>
            <a:ln cap="flat" cmpd="sng" w="12700">
              <a:solidFill>
                <a:srgbClr val="FFFFFF"/>
              </a:solidFill>
              <a:prstDash val="solid"/>
              <a:miter lim="800000"/>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119" name="Shape 119"/>
            <p:cNvSpPr txBox="1"/>
            <p:nvPr/>
          </p:nvSpPr>
          <p:spPr>
            <a:xfrm>
              <a:off x="6423535" y="1172861"/>
              <a:ext cx="1649700" cy="825000"/>
            </a:xfrm>
            <a:prstGeom prst="rect">
              <a:avLst/>
            </a:prstGeom>
            <a:noFill/>
            <a:ln>
              <a:noFill/>
            </a:ln>
          </p:spPr>
          <p:txBody>
            <a:bodyPr anchorCtr="0" anchor="ctr" bIns="8250" lIns="8250" rIns="8250" wrap="square" tIns="8250">
              <a:noAutofit/>
            </a:bodyPr>
            <a:lstStyle/>
            <a:p>
              <a:pPr indent="0" lvl="0" marL="0" marR="0" rtl="0" algn="ctr">
                <a:lnSpc>
                  <a:spcPct val="90000"/>
                </a:lnSpc>
                <a:spcBef>
                  <a:spcPts val="0"/>
                </a:spcBef>
                <a:spcAft>
                  <a:spcPts val="0"/>
                </a:spcAft>
                <a:buSzPct val="25000"/>
                <a:buNone/>
              </a:pPr>
              <a:r>
                <a:rPr lang="en" sz="1200">
                  <a:solidFill>
                    <a:srgbClr val="FFFFFF"/>
                  </a:solidFill>
                  <a:latin typeface="Calibri"/>
                  <a:ea typeface="Calibri"/>
                  <a:cs typeface="Calibri"/>
                  <a:sym typeface="Calibri"/>
                </a:rPr>
                <a:t>Integration Verification Deployment Support</a:t>
              </a:r>
            </a:p>
            <a:p>
              <a:pPr indent="0" lvl="0" marL="0" marR="0" rtl="0" algn="ctr">
                <a:lnSpc>
                  <a:spcPct val="90000"/>
                </a:lnSpc>
                <a:spcBef>
                  <a:spcPts val="455"/>
                </a:spcBef>
                <a:spcAft>
                  <a:spcPts val="0"/>
                </a:spcAft>
                <a:buSzPct val="25000"/>
                <a:buNone/>
              </a:pPr>
              <a:r>
                <a:rPr lang="en" sz="1200">
                  <a:solidFill>
                    <a:srgbClr val="FFFFFF"/>
                  </a:solidFill>
                  <a:latin typeface="Calibri"/>
                  <a:ea typeface="Calibri"/>
                  <a:cs typeface="Calibri"/>
                  <a:sym typeface="Calibri"/>
                </a:rPr>
                <a:t>IVDS</a:t>
              </a:r>
            </a:p>
          </p:txBody>
        </p:sp>
        <p:sp>
          <p:nvSpPr>
            <p:cNvPr id="120" name="Shape 120"/>
            <p:cNvSpPr/>
            <p:nvPr/>
          </p:nvSpPr>
          <p:spPr>
            <a:xfrm>
              <a:off x="6835974" y="2344187"/>
              <a:ext cx="1649700" cy="825000"/>
            </a:xfrm>
            <a:prstGeom prst="rect">
              <a:avLst/>
            </a:prstGeom>
            <a:solidFill>
              <a:srgbClr val="4372C3"/>
            </a:solidFill>
            <a:ln cap="flat" cmpd="sng" w="12700">
              <a:solidFill>
                <a:srgbClr val="FFFFFF"/>
              </a:solidFill>
              <a:prstDash val="solid"/>
              <a:miter lim="800000"/>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121" name="Shape 121"/>
            <p:cNvSpPr txBox="1"/>
            <p:nvPr/>
          </p:nvSpPr>
          <p:spPr>
            <a:xfrm>
              <a:off x="6835974" y="2344187"/>
              <a:ext cx="1649700" cy="825000"/>
            </a:xfrm>
            <a:prstGeom prst="rect">
              <a:avLst/>
            </a:prstGeom>
            <a:noFill/>
            <a:ln>
              <a:noFill/>
            </a:ln>
          </p:spPr>
          <p:txBody>
            <a:bodyPr anchorCtr="0" anchor="ctr" bIns="8250" lIns="8250" rIns="8250" wrap="square" tIns="8250">
              <a:noAutofit/>
            </a:bodyPr>
            <a:lstStyle/>
            <a:p>
              <a:pPr indent="0" lvl="0" marL="0" marR="0" rtl="0" algn="ctr">
                <a:lnSpc>
                  <a:spcPct val="90000"/>
                </a:lnSpc>
                <a:spcBef>
                  <a:spcPts val="0"/>
                </a:spcBef>
                <a:spcAft>
                  <a:spcPts val="0"/>
                </a:spcAft>
                <a:buSzPct val="25000"/>
                <a:buNone/>
              </a:pPr>
              <a:r>
                <a:rPr lang="en" sz="1300">
                  <a:solidFill>
                    <a:srgbClr val="FFFFFF"/>
                  </a:solidFill>
                  <a:latin typeface="Calibri"/>
                  <a:ea typeface="Calibri"/>
                  <a:cs typeface="Calibri"/>
                  <a:sym typeface="Calibri"/>
                </a:rPr>
                <a:t>Observatory</a:t>
              </a:r>
            </a:p>
            <a:p>
              <a:pPr indent="0" lvl="0" marL="0" marR="0" rtl="0" algn="ctr">
                <a:lnSpc>
                  <a:spcPct val="90000"/>
                </a:lnSpc>
                <a:spcBef>
                  <a:spcPts val="455"/>
                </a:spcBef>
                <a:spcAft>
                  <a:spcPts val="0"/>
                </a:spcAft>
                <a:buSzPct val="25000"/>
                <a:buNone/>
              </a:pPr>
              <a:r>
                <a:rPr lang="en" sz="1300">
                  <a:solidFill>
                    <a:srgbClr val="FFFFFF"/>
                  </a:solidFill>
                  <a:latin typeface="Calibri"/>
                  <a:ea typeface="Calibri"/>
                  <a:cs typeface="Calibri"/>
                  <a:sym typeface="Calibri"/>
                </a:rPr>
                <a:t>OBS</a:t>
              </a:r>
            </a:p>
          </p:txBody>
        </p:sp>
        <p:sp>
          <p:nvSpPr>
            <p:cNvPr id="122" name="Shape 122"/>
            <p:cNvSpPr/>
            <p:nvPr/>
          </p:nvSpPr>
          <p:spPr>
            <a:xfrm>
              <a:off x="6835974" y="3515513"/>
              <a:ext cx="1649700" cy="825000"/>
            </a:xfrm>
            <a:prstGeom prst="rect">
              <a:avLst/>
            </a:prstGeom>
            <a:solidFill>
              <a:srgbClr val="4372C3"/>
            </a:solidFill>
            <a:ln cap="flat" cmpd="sng" w="12700">
              <a:solidFill>
                <a:srgbClr val="FFFFFF"/>
              </a:solidFill>
              <a:prstDash val="solid"/>
              <a:miter lim="800000"/>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123" name="Shape 123"/>
            <p:cNvSpPr txBox="1"/>
            <p:nvPr/>
          </p:nvSpPr>
          <p:spPr>
            <a:xfrm>
              <a:off x="6835974" y="3515513"/>
              <a:ext cx="1649700" cy="825000"/>
            </a:xfrm>
            <a:prstGeom prst="rect">
              <a:avLst/>
            </a:prstGeom>
            <a:noFill/>
            <a:ln>
              <a:noFill/>
            </a:ln>
          </p:spPr>
          <p:txBody>
            <a:bodyPr anchorCtr="0" anchor="ctr" bIns="8250" lIns="8250" rIns="8250" wrap="square" tIns="8250">
              <a:noAutofit/>
            </a:bodyPr>
            <a:lstStyle/>
            <a:p>
              <a:pPr indent="0" lvl="0" marL="0" marR="0" rtl="0" algn="ctr">
                <a:lnSpc>
                  <a:spcPct val="90000"/>
                </a:lnSpc>
                <a:spcBef>
                  <a:spcPts val="0"/>
                </a:spcBef>
                <a:spcAft>
                  <a:spcPts val="0"/>
                </a:spcAft>
                <a:buSzPct val="25000"/>
                <a:buNone/>
              </a:pPr>
              <a:r>
                <a:rPr lang="en" sz="1300">
                  <a:solidFill>
                    <a:srgbClr val="FFFFFF"/>
                  </a:solidFill>
                  <a:latin typeface="Calibri"/>
                  <a:ea typeface="Calibri"/>
                  <a:cs typeface="Calibri"/>
                  <a:sym typeface="Calibri"/>
                </a:rPr>
                <a:t>MID Telescope</a:t>
              </a:r>
            </a:p>
            <a:p>
              <a:pPr indent="0" lvl="0" marL="0" marR="0" rtl="0" algn="ctr">
                <a:lnSpc>
                  <a:spcPct val="90000"/>
                </a:lnSpc>
                <a:spcBef>
                  <a:spcPts val="455"/>
                </a:spcBef>
                <a:spcAft>
                  <a:spcPts val="0"/>
                </a:spcAft>
                <a:buSzPct val="25000"/>
                <a:buNone/>
              </a:pPr>
              <a:r>
                <a:rPr lang="en" sz="1300">
                  <a:solidFill>
                    <a:srgbClr val="FFFFFF"/>
                  </a:solidFill>
                  <a:latin typeface="Calibri"/>
                  <a:ea typeface="Calibri"/>
                  <a:cs typeface="Calibri"/>
                  <a:sym typeface="Calibri"/>
                </a:rPr>
                <a:t>MID</a:t>
              </a:r>
            </a:p>
          </p:txBody>
        </p:sp>
        <p:sp>
          <p:nvSpPr>
            <p:cNvPr id="124" name="Shape 124"/>
            <p:cNvSpPr/>
            <p:nvPr/>
          </p:nvSpPr>
          <p:spPr>
            <a:xfrm>
              <a:off x="6835974" y="4686839"/>
              <a:ext cx="1649700" cy="825000"/>
            </a:xfrm>
            <a:prstGeom prst="rect">
              <a:avLst/>
            </a:prstGeom>
            <a:solidFill>
              <a:srgbClr val="4372C3"/>
            </a:solidFill>
            <a:ln cap="flat" cmpd="sng" w="12700">
              <a:solidFill>
                <a:srgbClr val="FFFFFF"/>
              </a:solidFill>
              <a:prstDash val="solid"/>
              <a:miter lim="800000"/>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125" name="Shape 125"/>
            <p:cNvSpPr txBox="1"/>
            <p:nvPr/>
          </p:nvSpPr>
          <p:spPr>
            <a:xfrm>
              <a:off x="6835974" y="4686839"/>
              <a:ext cx="1649700" cy="825000"/>
            </a:xfrm>
            <a:prstGeom prst="rect">
              <a:avLst/>
            </a:prstGeom>
            <a:noFill/>
            <a:ln>
              <a:noFill/>
            </a:ln>
          </p:spPr>
          <p:txBody>
            <a:bodyPr anchorCtr="0" anchor="ctr" bIns="8250" lIns="8250" rIns="8250" wrap="square" tIns="8250">
              <a:noAutofit/>
            </a:bodyPr>
            <a:lstStyle/>
            <a:p>
              <a:pPr indent="0" lvl="0" marL="0" marR="0" rtl="0" algn="ctr">
                <a:lnSpc>
                  <a:spcPct val="90000"/>
                </a:lnSpc>
                <a:spcBef>
                  <a:spcPts val="0"/>
                </a:spcBef>
                <a:spcAft>
                  <a:spcPts val="0"/>
                </a:spcAft>
                <a:buSzPct val="25000"/>
                <a:buNone/>
              </a:pPr>
              <a:r>
                <a:rPr lang="en" sz="1300">
                  <a:solidFill>
                    <a:srgbClr val="FFFFFF"/>
                  </a:solidFill>
                  <a:latin typeface="Calibri"/>
                  <a:ea typeface="Calibri"/>
                  <a:cs typeface="Calibri"/>
                  <a:sym typeface="Calibri"/>
                </a:rPr>
                <a:t>LOW Telescope</a:t>
              </a:r>
            </a:p>
            <a:p>
              <a:pPr indent="0" lvl="0" marL="0" marR="0" rtl="0" algn="ctr">
                <a:lnSpc>
                  <a:spcPct val="90000"/>
                </a:lnSpc>
                <a:spcBef>
                  <a:spcPts val="455"/>
                </a:spcBef>
                <a:spcAft>
                  <a:spcPts val="0"/>
                </a:spcAft>
                <a:buSzPct val="25000"/>
                <a:buNone/>
              </a:pPr>
              <a:r>
                <a:rPr lang="en" sz="1300">
                  <a:solidFill>
                    <a:srgbClr val="FFFFFF"/>
                  </a:solidFill>
                  <a:latin typeface="Calibri"/>
                  <a:ea typeface="Calibri"/>
                  <a:cs typeface="Calibri"/>
                  <a:sym typeface="Calibri"/>
                </a:rPr>
                <a:t>LOW</a:t>
              </a:r>
            </a:p>
          </p:txBody>
        </p:sp>
      </p:gr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9" name="Shape 129"/>
        <p:cNvGrpSpPr/>
        <p:nvPr/>
      </p:nvGrpSpPr>
      <p:grpSpPr>
        <a:xfrm>
          <a:off x="0" y="0"/>
          <a:ext cx="0" cy="0"/>
          <a:chOff x="0" y="0"/>
          <a:chExt cx="0" cy="0"/>
        </a:xfrm>
      </p:grpSpPr>
      <p:pic>
        <p:nvPicPr>
          <p:cNvPr id="130" name="Shape 130"/>
          <p:cNvPicPr preferRelativeResize="0"/>
          <p:nvPr/>
        </p:nvPicPr>
        <p:blipFill rotWithShape="1">
          <a:blip r:embed="rId3">
            <a:alphaModFix/>
          </a:blip>
          <a:srcRect b="0" l="0" r="0" t="0"/>
          <a:stretch/>
        </p:blipFill>
        <p:spPr>
          <a:xfrm>
            <a:off x="7134575" y="76200"/>
            <a:ext cx="1952400" cy="1034400"/>
          </a:xfrm>
          <a:prstGeom prst="rect">
            <a:avLst/>
          </a:prstGeom>
          <a:noFill/>
          <a:ln>
            <a:noFill/>
          </a:ln>
        </p:spPr>
      </p:pic>
      <p:sp>
        <p:nvSpPr>
          <p:cNvPr id="131" name="Shape 131"/>
          <p:cNvSpPr txBox="1"/>
          <p:nvPr>
            <p:ph type="title"/>
          </p:nvPr>
        </p:nvSpPr>
        <p:spPr>
          <a:xfrm>
            <a:off x="93525" y="274625"/>
            <a:ext cx="8365200" cy="1143000"/>
          </a:xfrm>
          <a:prstGeom prst="rect">
            <a:avLst/>
          </a:prstGeom>
          <a:noFill/>
          <a:ln>
            <a:noFill/>
          </a:ln>
        </p:spPr>
        <p:txBody>
          <a:bodyPr anchorCtr="0" anchor="b" bIns="91425" lIns="91425" rIns="91425" wrap="square" tIns="91425">
            <a:noAutofit/>
          </a:bodyPr>
          <a:lstStyle/>
          <a:p>
            <a:pPr indent="0" lvl="0" marL="0" marR="0" rtl="0" algn="l">
              <a:lnSpc>
                <a:spcPct val="100000"/>
              </a:lnSpc>
              <a:spcBef>
                <a:spcPts val="0"/>
              </a:spcBef>
              <a:spcAft>
                <a:spcPts val="0"/>
              </a:spcAft>
              <a:buClr>
                <a:schemeClr val="lt1"/>
              </a:buClr>
              <a:buSzPct val="25000"/>
              <a:buFont typeface="Arial"/>
              <a:buNone/>
            </a:pPr>
            <a:r>
              <a:rPr lang="en" sz="3000">
                <a:solidFill>
                  <a:srgbClr val="FFFFFF"/>
                </a:solidFill>
              </a:rPr>
              <a:t>New Resource Breakdown Structure</a:t>
            </a:r>
          </a:p>
        </p:txBody>
      </p:sp>
      <p:grpSp>
        <p:nvGrpSpPr>
          <p:cNvPr id="132" name="Shape 132"/>
          <p:cNvGrpSpPr/>
          <p:nvPr/>
        </p:nvGrpSpPr>
        <p:grpSpPr>
          <a:xfrm>
            <a:off x="461673" y="1529670"/>
            <a:ext cx="8220654" cy="5141838"/>
            <a:chOff x="755" y="186287"/>
            <a:chExt cx="8840364" cy="6130723"/>
          </a:xfrm>
        </p:grpSpPr>
        <p:sp>
          <p:nvSpPr>
            <p:cNvPr id="133" name="Shape 133"/>
            <p:cNvSpPr/>
            <p:nvPr/>
          </p:nvSpPr>
          <p:spPr>
            <a:xfrm>
              <a:off x="4420914" y="943164"/>
              <a:ext cx="3663300" cy="318000"/>
            </a:xfrm>
            <a:custGeom>
              <a:pathLst>
                <a:path extrusionOk="0" h="120000" w="120000">
                  <a:moveTo>
                    <a:pt x="0" y="0"/>
                  </a:moveTo>
                  <a:lnTo>
                    <a:pt x="0" y="60000"/>
                  </a:lnTo>
                  <a:lnTo>
                    <a:pt x="120000" y="60000"/>
                  </a:lnTo>
                  <a:lnTo>
                    <a:pt x="120000" y="120000"/>
                  </a:lnTo>
                </a:path>
              </a:pathLst>
            </a:custGeom>
            <a:noFill/>
            <a:ln cap="flat" cmpd="sng" w="12700">
              <a:solidFill>
                <a:srgbClr val="70AD47"/>
              </a:solidFill>
              <a:prstDash val="solid"/>
              <a:miter lim="800000"/>
              <a:headEnd len="med" w="med" type="none"/>
              <a:tailEnd len="med" w="med" type="none"/>
            </a:ln>
          </p:spPr>
        </p:sp>
        <p:sp>
          <p:nvSpPr>
            <p:cNvPr id="134" name="Shape 134"/>
            <p:cNvSpPr/>
            <p:nvPr/>
          </p:nvSpPr>
          <p:spPr>
            <a:xfrm>
              <a:off x="4420914" y="943164"/>
              <a:ext cx="1831500" cy="318000"/>
            </a:xfrm>
            <a:custGeom>
              <a:pathLst>
                <a:path extrusionOk="0" h="120000" w="120000">
                  <a:moveTo>
                    <a:pt x="0" y="0"/>
                  </a:moveTo>
                  <a:lnTo>
                    <a:pt x="0" y="60000"/>
                  </a:lnTo>
                  <a:lnTo>
                    <a:pt x="120000" y="60000"/>
                  </a:lnTo>
                  <a:lnTo>
                    <a:pt x="120000" y="120000"/>
                  </a:lnTo>
                </a:path>
              </a:pathLst>
            </a:custGeom>
            <a:noFill/>
            <a:ln cap="flat" cmpd="sng" w="12700">
              <a:solidFill>
                <a:srgbClr val="70AD47"/>
              </a:solidFill>
              <a:prstDash val="solid"/>
              <a:miter lim="800000"/>
              <a:headEnd len="med" w="med" type="none"/>
              <a:tailEnd len="med" w="med" type="none"/>
            </a:ln>
          </p:spPr>
        </p:sp>
        <p:sp>
          <p:nvSpPr>
            <p:cNvPr id="135" name="Shape 135"/>
            <p:cNvSpPr/>
            <p:nvPr/>
          </p:nvSpPr>
          <p:spPr>
            <a:xfrm>
              <a:off x="3815412" y="2017928"/>
              <a:ext cx="227100" cy="3920700"/>
            </a:xfrm>
            <a:custGeom>
              <a:pathLst>
                <a:path extrusionOk="0" h="120000" w="120000">
                  <a:moveTo>
                    <a:pt x="0" y="0"/>
                  </a:moveTo>
                  <a:lnTo>
                    <a:pt x="0" y="120000"/>
                  </a:lnTo>
                  <a:lnTo>
                    <a:pt x="119999" y="120000"/>
                  </a:lnTo>
                </a:path>
              </a:pathLst>
            </a:custGeom>
            <a:noFill/>
            <a:ln cap="flat" cmpd="sng" w="12700">
              <a:solidFill>
                <a:srgbClr val="4372C3"/>
              </a:solidFill>
              <a:prstDash val="solid"/>
              <a:miter lim="800000"/>
              <a:headEnd len="med" w="med" type="none"/>
              <a:tailEnd len="med" w="med" type="none"/>
            </a:ln>
          </p:spPr>
        </p:sp>
        <p:sp>
          <p:nvSpPr>
            <p:cNvPr id="136" name="Shape 136"/>
            <p:cNvSpPr/>
            <p:nvPr/>
          </p:nvSpPr>
          <p:spPr>
            <a:xfrm>
              <a:off x="3815412" y="2017928"/>
              <a:ext cx="227100" cy="2845800"/>
            </a:xfrm>
            <a:custGeom>
              <a:pathLst>
                <a:path extrusionOk="0" h="120000" w="120000">
                  <a:moveTo>
                    <a:pt x="0" y="0"/>
                  </a:moveTo>
                  <a:lnTo>
                    <a:pt x="0" y="120000"/>
                  </a:lnTo>
                  <a:lnTo>
                    <a:pt x="119999" y="120000"/>
                  </a:lnTo>
                </a:path>
              </a:pathLst>
            </a:custGeom>
            <a:noFill/>
            <a:ln cap="flat" cmpd="sng" w="12700">
              <a:solidFill>
                <a:srgbClr val="4372C3"/>
              </a:solidFill>
              <a:prstDash val="solid"/>
              <a:miter lim="800000"/>
              <a:headEnd len="med" w="med" type="none"/>
              <a:tailEnd len="med" w="med" type="none"/>
            </a:ln>
          </p:spPr>
        </p:sp>
        <p:sp>
          <p:nvSpPr>
            <p:cNvPr id="137" name="Shape 137"/>
            <p:cNvSpPr/>
            <p:nvPr/>
          </p:nvSpPr>
          <p:spPr>
            <a:xfrm>
              <a:off x="3815412" y="2017928"/>
              <a:ext cx="314400" cy="1785600"/>
            </a:xfrm>
            <a:custGeom>
              <a:pathLst>
                <a:path extrusionOk="0" h="120000" w="120000">
                  <a:moveTo>
                    <a:pt x="0" y="0"/>
                  </a:moveTo>
                  <a:lnTo>
                    <a:pt x="0" y="120000"/>
                  </a:lnTo>
                  <a:lnTo>
                    <a:pt x="120000" y="120000"/>
                  </a:lnTo>
                </a:path>
              </a:pathLst>
            </a:custGeom>
            <a:noFill/>
            <a:ln cap="flat" cmpd="sng" w="12700">
              <a:solidFill>
                <a:srgbClr val="4372C3"/>
              </a:solidFill>
              <a:prstDash val="solid"/>
              <a:miter lim="800000"/>
              <a:headEnd len="med" w="med" type="none"/>
              <a:tailEnd len="med" w="med" type="none"/>
            </a:ln>
          </p:spPr>
        </p:sp>
        <p:sp>
          <p:nvSpPr>
            <p:cNvPr id="138" name="Shape 138"/>
            <p:cNvSpPr/>
            <p:nvPr/>
          </p:nvSpPr>
          <p:spPr>
            <a:xfrm>
              <a:off x="3815412" y="2017928"/>
              <a:ext cx="227100" cy="696300"/>
            </a:xfrm>
            <a:custGeom>
              <a:pathLst>
                <a:path extrusionOk="0" h="120000" w="120000">
                  <a:moveTo>
                    <a:pt x="0" y="0"/>
                  </a:moveTo>
                  <a:lnTo>
                    <a:pt x="0" y="120000"/>
                  </a:lnTo>
                  <a:lnTo>
                    <a:pt x="119999" y="120000"/>
                  </a:lnTo>
                </a:path>
              </a:pathLst>
            </a:custGeom>
            <a:noFill/>
            <a:ln cap="flat" cmpd="sng" w="12700">
              <a:solidFill>
                <a:srgbClr val="4372C3"/>
              </a:solidFill>
              <a:prstDash val="solid"/>
              <a:miter lim="800000"/>
              <a:headEnd len="med" w="med" type="none"/>
              <a:tailEnd len="med" w="med" type="none"/>
            </a:ln>
          </p:spPr>
        </p:sp>
        <p:sp>
          <p:nvSpPr>
            <p:cNvPr id="139" name="Shape 139"/>
            <p:cNvSpPr/>
            <p:nvPr/>
          </p:nvSpPr>
          <p:spPr>
            <a:xfrm>
              <a:off x="4375194" y="943164"/>
              <a:ext cx="91500" cy="318000"/>
            </a:xfrm>
            <a:custGeom>
              <a:pathLst>
                <a:path extrusionOk="0" h="120000" w="120000">
                  <a:moveTo>
                    <a:pt x="60000" y="0"/>
                  </a:moveTo>
                  <a:lnTo>
                    <a:pt x="60000" y="120000"/>
                  </a:lnTo>
                </a:path>
              </a:pathLst>
            </a:custGeom>
            <a:noFill/>
            <a:ln cap="flat" cmpd="sng" w="12700">
              <a:solidFill>
                <a:srgbClr val="70AD47"/>
              </a:solidFill>
              <a:prstDash val="solid"/>
              <a:miter lim="800000"/>
              <a:headEnd len="med" w="med" type="none"/>
              <a:tailEnd len="med" w="med" type="none"/>
            </a:ln>
          </p:spPr>
        </p:sp>
        <p:sp>
          <p:nvSpPr>
            <p:cNvPr id="140" name="Shape 140"/>
            <p:cNvSpPr/>
            <p:nvPr/>
          </p:nvSpPr>
          <p:spPr>
            <a:xfrm>
              <a:off x="1975037" y="2035405"/>
              <a:ext cx="235800" cy="678900"/>
            </a:xfrm>
            <a:custGeom>
              <a:pathLst>
                <a:path extrusionOk="0" h="120000" w="120000">
                  <a:moveTo>
                    <a:pt x="0" y="0"/>
                  </a:moveTo>
                  <a:lnTo>
                    <a:pt x="0" y="120000"/>
                  </a:lnTo>
                  <a:lnTo>
                    <a:pt x="120000" y="120000"/>
                  </a:lnTo>
                </a:path>
              </a:pathLst>
            </a:custGeom>
            <a:noFill/>
            <a:ln cap="flat" cmpd="sng" w="12700">
              <a:solidFill>
                <a:srgbClr val="4372C3"/>
              </a:solidFill>
              <a:prstDash val="solid"/>
              <a:miter lim="800000"/>
              <a:headEnd len="med" w="med" type="none"/>
              <a:tailEnd len="med" w="med" type="none"/>
            </a:ln>
          </p:spPr>
        </p:sp>
        <p:sp>
          <p:nvSpPr>
            <p:cNvPr id="141" name="Shape 141"/>
            <p:cNvSpPr/>
            <p:nvPr/>
          </p:nvSpPr>
          <p:spPr>
            <a:xfrm>
              <a:off x="2580538" y="943164"/>
              <a:ext cx="1840500" cy="335400"/>
            </a:xfrm>
            <a:custGeom>
              <a:pathLst>
                <a:path extrusionOk="0" h="120000" w="120000">
                  <a:moveTo>
                    <a:pt x="120000" y="0"/>
                  </a:moveTo>
                  <a:lnTo>
                    <a:pt x="120000" y="63126"/>
                  </a:lnTo>
                  <a:lnTo>
                    <a:pt x="0" y="63126"/>
                  </a:lnTo>
                  <a:lnTo>
                    <a:pt x="0" y="120000"/>
                  </a:lnTo>
                </a:path>
              </a:pathLst>
            </a:custGeom>
            <a:noFill/>
            <a:ln cap="flat" cmpd="sng" w="12700">
              <a:solidFill>
                <a:srgbClr val="70AD47"/>
              </a:solidFill>
              <a:prstDash val="solid"/>
              <a:miter lim="800000"/>
              <a:headEnd len="med" w="med" type="none"/>
              <a:tailEnd len="med" w="med" type="none"/>
            </a:ln>
          </p:spPr>
        </p:sp>
        <p:sp>
          <p:nvSpPr>
            <p:cNvPr id="142" name="Shape 142"/>
            <p:cNvSpPr/>
            <p:nvPr/>
          </p:nvSpPr>
          <p:spPr>
            <a:xfrm>
              <a:off x="152130" y="2017928"/>
              <a:ext cx="227100" cy="696300"/>
            </a:xfrm>
            <a:custGeom>
              <a:pathLst>
                <a:path extrusionOk="0" h="120000" w="120000">
                  <a:moveTo>
                    <a:pt x="0" y="0"/>
                  </a:moveTo>
                  <a:lnTo>
                    <a:pt x="0" y="120000"/>
                  </a:lnTo>
                  <a:lnTo>
                    <a:pt x="119999" y="120000"/>
                  </a:lnTo>
                </a:path>
              </a:pathLst>
            </a:custGeom>
            <a:noFill/>
            <a:ln cap="flat" cmpd="sng" w="12700">
              <a:solidFill>
                <a:srgbClr val="4372C3"/>
              </a:solidFill>
              <a:prstDash val="solid"/>
              <a:miter lim="800000"/>
              <a:headEnd len="med" w="med" type="none"/>
              <a:tailEnd len="med" w="med" type="none"/>
            </a:ln>
          </p:spPr>
        </p:sp>
        <p:sp>
          <p:nvSpPr>
            <p:cNvPr id="143" name="Shape 143"/>
            <p:cNvSpPr/>
            <p:nvPr/>
          </p:nvSpPr>
          <p:spPr>
            <a:xfrm>
              <a:off x="757631" y="943164"/>
              <a:ext cx="3663300" cy="318000"/>
            </a:xfrm>
            <a:custGeom>
              <a:pathLst>
                <a:path extrusionOk="0" h="120000" w="120000">
                  <a:moveTo>
                    <a:pt x="120000" y="0"/>
                  </a:moveTo>
                  <a:lnTo>
                    <a:pt x="120000" y="60000"/>
                  </a:lnTo>
                  <a:lnTo>
                    <a:pt x="0" y="60000"/>
                  </a:lnTo>
                  <a:lnTo>
                    <a:pt x="0" y="120000"/>
                  </a:lnTo>
                </a:path>
              </a:pathLst>
            </a:custGeom>
            <a:noFill/>
            <a:ln cap="flat" cmpd="sng" w="12700">
              <a:solidFill>
                <a:srgbClr val="70AD47"/>
              </a:solidFill>
              <a:prstDash val="solid"/>
              <a:miter lim="800000"/>
              <a:headEnd len="med" w="med" type="none"/>
              <a:tailEnd len="med" w="med" type="none"/>
            </a:ln>
          </p:spPr>
        </p:sp>
        <p:sp>
          <p:nvSpPr>
            <p:cNvPr id="144" name="Shape 144"/>
            <p:cNvSpPr/>
            <p:nvPr/>
          </p:nvSpPr>
          <p:spPr>
            <a:xfrm>
              <a:off x="3664037" y="186287"/>
              <a:ext cx="1513800" cy="756900"/>
            </a:xfrm>
            <a:prstGeom prst="rect">
              <a:avLst/>
            </a:prstGeom>
            <a:solidFill>
              <a:srgbClr val="FFC000"/>
            </a:solidFill>
            <a:ln cap="flat" cmpd="sng" w="12700">
              <a:solidFill>
                <a:srgbClr val="FFFFFF"/>
              </a:solidFill>
              <a:prstDash val="solid"/>
              <a:miter lim="800000"/>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145" name="Shape 145"/>
            <p:cNvSpPr txBox="1"/>
            <p:nvPr/>
          </p:nvSpPr>
          <p:spPr>
            <a:xfrm>
              <a:off x="3664037" y="186287"/>
              <a:ext cx="1513800" cy="756900"/>
            </a:xfrm>
            <a:prstGeom prst="rect">
              <a:avLst/>
            </a:prstGeom>
            <a:noFill/>
            <a:ln>
              <a:noFill/>
            </a:ln>
          </p:spPr>
          <p:txBody>
            <a:bodyPr anchorCtr="0" anchor="ctr" bIns="8250" lIns="8250" rIns="8250" wrap="square" tIns="8250">
              <a:noAutofit/>
            </a:bodyPr>
            <a:lstStyle/>
            <a:p>
              <a:pPr indent="0" lvl="0" marL="0" marR="0" rtl="0" algn="ctr">
                <a:lnSpc>
                  <a:spcPct val="90000"/>
                </a:lnSpc>
                <a:spcBef>
                  <a:spcPts val="0"/>
                </a:spcBef>
                <a:spcAft>
                  <a:spcPts val="0"/>
                </a:spcAft>
                <a:buSzPct val="25000"/>
                <a:buNone/>
              </a:pPr>
              <a:r>
                <a:rPr lang="en" sz="1300">
                  <a:solidFill>
                    <a:srgbClr val="FFFFFF"/>
                  </a:solidFill>
                  <a:latin typeface="Calibri"/>
                  <a:ea typeface="Calibri"/>
                  <a:cs typeface="Calibri"/>
                  <a:sym typeface="Calibri"/>
                </a:rPr>
                <a:t>Project Leader</a:t>
              </a:r>
            </a:p>
          </p:txBody>
        </p:sp>
        <p:sp>
          <p:nvSpPr>
            <p:cNvPr id="146" name="Shape 146"/>
            <p:cNvSpPr/>
            <p:nvPr/>
          </p:nvSpPr>
          <p:spPr>
            <a:xfrm>
              <a:off x="755" y="1261052"/>
              <a:ext cx="1513800" cy="756900"/>
            </a:xfrm>
            <a:prstGeom prst="rect">
              <a:avLst/>
            </a:prstGeom>
            <a:solidFill>
              <a:srgbClr val="70AD47"/>
            </a:solidFill>
            <a:ln cap="flat" cmpd="sng" w="12700">
              <a:solidFill>
                <a:srgbClr val="FFFFFF"/>
              </a:solidFill>
              <a:prstDash val="solid"/>
              <a:miter lim="800000"/>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147" name="Shape 147"/>
            <p:cNvSpPr txBox="1"/>
            <p:nvPr/>
          </p:nvSpPr>
          <p:spPr>
            <a:xfrm>
              <a:off x="755" y="1261052"/>
              <a:ext cx="1513800" cy="756900"/>
            </a:xfrm>
            <a:prstGeom prst="rect">
              <a:avLst/>
            </a:prstGeom>
            <a:noFill/>
            <a:ln>
              <a:noFill/>
            </a:ln>
          </p:spPr>
          <p:txBody>
            <a:bodyPr anchorCtr="0" anchor="ctr" bIns="8250" lIns="8250" rIns="8250" wrap="square" tIns="8250">
              <a:noAutofit/>
            </a:bodyPr>
            <a:lstStyle/>
            <a:p>
              <a:pPr indent="0" lvl="0" marL="0" marR="0" rtl="0" algn="ctr">
                <a:lnSpc>
                  <a:spcPct val="90000"/>
                </a:lnSpc>
                <a:spcBef>
                  <a:spcPts val="0"/>
                </a:spcBef>
                <a:spcAft>
                  <a:spcPts val="0"/>
                </a:spcAft>
                <a:buSzPct val="25000"/>
                <a:buNone/>
              </a:pPr>
              <a:r>
                <a:rPr lang="en" sz="1300">
                  <a:solidFill>
                    <a:srgbClr val="FFFFFF"/>
                  </a:solidFill>
                  <a:latin typeface="Calibri"/>
                  <a:ea typeface="Calibri"/>
                  <a:cs typeface="Calibri"/>
                  <a:sym typeface="Calibri"/>
                </a:rPr>
                <a:t>System Architect</a:t>
              </a:r>
            </a:p>
          </p:txBody>
        </p:sp>
        <p:sp>
          <p:nvSpPr>
            <p:cNvPr id="148" name="Shape 148"/>
            <p:cNvSpPr/>
            <p:nvPr/>
          </p:nvSpPr>
          <p:spPr>
            <a:xfrm>
              <a:off x="379193" y="2335816"/>
              <a:ext cx="1513800" cy="756900"/>
            </a:xfrm>
            <a:prstGeom prst="rect">
              <a:avLst/>
            </a:prstGeom>
            <a:solidFill>
              <a:srgbClr val="4372C3"/>
            </a:solidFill>
            <a:ln cap="flat" cmpd="sng" w="12700">
              <a:solidFill>
                <a:srgbClr val="FFFFFF"/>
              </a:solidFill>
              <a:prstDash val="solid"/>
              <a:miter lim="800000"/>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149" name="Shape 149"/>
            <p:cNvSpPr txBox="1"/>
            <p:nvPr/>
          </p:nvSpPr>
          <p:spPr>
            <a:xfrm>
              <a:off x="379193" y="2335816"/>
              <a:ext cx="1513800" cy="756900"/>
            </a:xfrm>
            <a:prstGeom prst="rect">
              <a:avLst/>
            </a:prstGeom>
            <a:noFill/>
            <a:ln>
              <a:noFill/>
            </a:ln>
          </p:spPr>
          <p:txBody>
            <a:bodyPr anchorCtr="0" anchor="ctr" bIns="8250" lIns="8250" rIns="8250" wrap="square" tIns="8250">
              <a:noAutofit/>
            </a:bodyPr>
            <a:lstStyle/>
            <a:p>
              <a:pPr indent="0" lvl="0" marL="0" marR="0" rtl="0" algn="ctr">
                <a:lnSpc>
                  <a:spcPct val="90000"/>
                </a:lnSpc>
                <a:spcBef>
                  <a:spcPts val="0"/>
                </a:spcBef>
                <a:spcAft>
                  <a:spcPts val="0"/>
                </a:spcAft>
                <a:buSzPct val="25000"/>
                <a:buNone/>
              </a:pPr>
              <a:r>
                <a:rPr lang="en" sz="1300">
                  <a:solidFill>
                    <a:srgbClr val="FFFFFF"/>
                  </a:solidFill>
                  <a:latin typeface="Calibri"/>
                  <a:ea typeface="Calibri"/>
                  <a:cs typeface="Calibri"/>
                  <a:sym typeface="Calibri"/>
                </a:rPr>
                <a:t>System Engineers</a:t>
              </a:r>
            </a:p>
          </p:txBody>
        </p:sp>
        <p:sp>
          <p:nvSpPr>
            <p:cNvPr id="150" name="Shape 150"/>
            <p:cNvSpPr/>
            <p:nvPr/>
          </p:nvSpPr>
          <p:spPr>
            <a:xfrm>
              <a:off x="1823662" y="1278528"/>
              <a:ext cx="1513800" cy="756900"/>
            </a:xfrm>
            <a:prstGeom prst="rect">
              <a:avLst/>
            </a:prstGeom>
            <a:solidFill>
              <a:srgbClr val="70AD47"/>
            </a:solidFill>
            <a:ln cap="flat" cmpd="sng" w="12700">
              <a:solidFill>
                <a:srgbClr val="FFFFFF"/>
              </a:solidFill>
              <a:prstDash val="solid"/>
              <a:miter lim="800000"/>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151" name="Shape 151"/>
            <p:cNvSpPr txBox="1"/>
            <p:nvPr/>
          </p:nvSpPr>
          <p:spPr>
            <a:xfrm>
              <a:off x="1823662" y="1278528"/>
              <a:ext cx="1513800" cy="756900"/>
            </a:xfrm>
            <a:prstGeom prst="rect">
              <a:avLst/>
            </a:prstGeom>
            <a:noFill/>
            <a:ln>
              <a:noFill/>
            </a:ln>
          </p:spPr>
          <p:txBody>
            <a:bodyPr anchorCtr="0" anchor="ctr" bIns="8250" lIns="8250" rIns="8250" wrap="square" tIns="8250">
              <a:noAutofit/>
            </a:bodyPr>
            <a:lstStyle/>
            <a:p>
              <a:pPr indent="0" lvl="0" marL="0" marR="0" rtl="0" algn="ctr">
                <a:lnSpc>
                  <a:spcPct val="90000"/>
                </a:lnSpc>
                <a:spcBef>
                  <a:spcPts val="0"/>
                </a:spcBef>
                <a:spcAft>
                  <a:spcPts val="0"/>
                </a:spcAft>
                <a:buSzPct val="25000"/>
                <a:buNone/>
              </a:pPr>
              <a:r>
                <a:rPr lang="en" sz="1300">
                  <a:solidFill>
                    <a:srgbClr val="FFFFFF"/>
                  </a:solidFill>
                  <a:latin typeface="Calibri"/>
                  <a:ea typeface="Calibri"/>
                  <a:cs typeface="Calibri"/>
                  <a:sym typeface="Calibri"/>
                </a:rPr>
                <a:t>Product Manager</a:t>
              </a:r>
            </a:p>
          </p:txBody>
        </p:sp>
        <p:sp>
          <p:nvSpPr>
            <p:cNvPr id="152" name="Shape 152"/>
            <p:cNvSpPr/>
            <p:nvPr/>
          </p:nvSpPr>
          <p:spPr>
            <a:xfrm>
              <a:off x="2210834" y="2335816"/>
              <a:ext cx="1513800" cy="756900"/>
            </a:xfrm>
            <a:prstGeom prst="rect">
              <a:avLst/>
            </a:prstGeom>
            <a:solidFill>
              <a:srgbClr val="4372C3"/>
            </a:solidFill>
            <a:ln cap="flat" cmpd="sng" w="12700">
              <a:solidFill>
                <a:srgbClr val="FFFFFF"/>
              </a:solidFill>
              <a:prstDash val="solid"/>
              <a:miter lim="800000"/>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153" name="Shape 153"/>
            <p:cNvSpPr txBox="1"/>
            <p:nvPr/>
          </p:nvSpPr>
          <p:spPr>
            <a:xfrm>
              <a:off x="2210834" y="2335816"/>
              <a:ext cx="1513800" cy="756900"/>
            </a:xfrm>
            <a:prstGeom prst="rect">
              <a:avLst/>
            </a:prstGeom>
            <a:noFill/>
            <a:ln>
              <a:noFill/>
            </a:ln>
          </p:spPr>
          <p:txBody>
            <a:bodyPr anchorCtr="0" anchor="ctr" bIns="8250" lIns="8250" rIns="8250" wrap="square" tIns="8250">
              <a:noAutofit/>
            </a:bodyPr>
            <a:lstStyle/>
            <a:p>
              <a:pPr indent="0" lvl="0" marL="0" marR="0" rtl="0" algn="ctr">
                <a:lnSpc>
                  <a:spcPct val="90000"/>
                </a:lnSpc>
                <a:spcBef>
                  <a:spcPts val="0"/>
                </a:spcBef>
                <a:spcAft>
                  <a:spcPts val="0"/>
                </a:spcAft>
                <a:buSzPct val="25000"/>
                <a:buNone/>
              </a:pPr>
              <a:r>
                <a:rPr lang="en" sz="1300">
                  <a:solidFill>
                    <a:srgbClr val="FFFFFF"/>
                  </a:solidFill>
                  <a:latin typeface="Calibri"/>
                  <a:ea typeface="Calibri"/>
                  <a:cs typeface="Calibri"/>
                  <a:sym typeface="Calibri"/>
                </a:rPr>
                <a:t>Product Owners</a:t>
              </a:r>
            </a:p>
          </p:txBody>
        </p:sp>
        <p:sp>
          <p:nvSpPr>
            <p:cNvPr id="154" name="Shape 154"/>
            <p:cNvSpPr/>
            <p:nvPr/>
          </p:nvSpPr>
          <p:spPr>
            <a:xfrm>
              <a:off x="3664037" y="1261052"/>
              <a:ext cx="1513800" cy="756900"/>
            </a:xfrm>
            <a:prstGeom prst="rect">
              <a:avLst/>
            </a:prstGeom>
            <a:solidFill>
              <a:srgbClr val="70AD47"/>
            </a:solidFill>
            <a:ln cap="flat" cmpd="sng" w="12700">
              <a:solidFill>
                <a:srgbClr val="FFFFFF"/>
              </a:solidFill>
              <a:prstDash val="solid"/>
              <a:miter lim="800000"/>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155" name="Shape 155"/>
            <p:cNvSpPr txBox="1"/>
            <p:nvPr/>
          </p:nvSpPr>
          <p:spPr>
            <a:xfrm>
              <a:off x="3664037" y="1261052"/>
              <a:ext cx="1513800" cy="756900"/>
            </a:xfrm>
            <a:prstGeom prst="rect">
              <a:avLst/>
            </a:prstGeom>
            <a:noFill/>
            <a:ln>
              <a:noFill/>
            </a:ln>
          </p:spPr>
          <p:txBody>
            <a:bodyPr anchorCtr="0" anchor="ctr" bIns="8250" lIns="8250" rIns="8250" wrap="square" tIns="8250">
              <a:noAutofit/>
            </a:bodyPr>
            <a:lstStyle/>
            <a:p>
              <a:pPr indent="0" lvl="0" marL="0" marR="0" rtl="0" algn="ctr">
                <a:lnSpc>
                  <a:spcPct val="90000"/>
                </a:lnSpc>
                <a:spcBef>
                  <a:spcPts val="0"/>
                </a:spcBef>
                <a:spcAft>
                  <a:spcPts val="0"/>
                </a:spcAft>
                <a:buSzPct val="25000"/>
                <a:buNone/>
              </a:pPr>
              <a:r>
                <a:rPr lang="en" sz="1300">
                  <a:solidFill>
                    <a:srgbClr val="FFFFFF"/>
                  </a:solidFill>
                  <a:latin typeface="Calibri"/>
                  <a:ea typeface="Calibri"/>
                  <a:cs typeface="Calibri"/>
                  <a:sym typeface="Calibri"/>
                </a:rPr>
                <a:t>Development Manager</a:t>
              </a:r>
            </a:p>
          </p:txBody>
        </p:sp>
        <p:sp>
          <p:nvSpPr>
            <p:cNvPr id="156" name="Shape 156"/>
            <p:cNvSpPr/>
            <p:nvPr/>
          </p:nvSpPr>
          <p:spPr>
            <a:xfrm>
              <a:off x="4042475" y="2335816"/>
              <a:ext cx="1513800" cy="756900"/>
            </a:xfrm>
            <a:prstGeom prst="rect">
              <a:avLst/>
            </a:prstGeom>
            <a:solidFill>
              <a:srgbClr val="4372C3"/>
            </a:solidFill>
            <a:ln cap="flat" cmpd="sng" w="12700">
              <a:solidFill>
                <a:srgbClr val="FFFFFF"/>
              </a:solidFill>
              <a:prstDash val="solid"/>
              <a:miter lim="800000"/>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157" name="Shape 157"/>
            <p:cNvSpPr txBox="1"/>
            <p:nvPr/>
          </p:nvSpPr>
          <p:spPr>
            <a:xfrm>
              <a:off x="4042475" y="2335816"/>
              <a:ext cx="1513800" cy="756900"/>
            </a:xfrm>
            <a:prstGeom prst="rect">
              <a:avLst/>
            </a:prstGeom>
            <a:noFill/>
            <a:ln>
              <a:noFill/>
            </a:ln>
          </p:spPr>
          <p:txBody>
            <a:bodyPr anchorCtr="0" anchor="ctr" bIns="8250" lIns="8250" rIns="8250" wrap="square" tIns="8250">
              <a:noAutofit/>
            </a:bodyPr>
            <a:lstStyle/>
            <a:p>
              <a:pPr indent="0" lvl="0" marL="0" marR="0" rtl="0" algn="ctr">
                <a:lnSpc>
                  <a:spcPct val="90000"/>
                </a:lnSpc>
                <a:spcBef>
                  <a:spcPts val="0"/>
                </a:spcBef>
                <a:spcAft>
                  <a:spcPts val="0"/>
                </a:spcAft>
                <a:buSzPct val="25000"/>
                <a:buNone/>
              </a:pPr>
              <a:r>
                <a:rPr lang="en" sz="1300">
                  <a:solidFill>
                    <a:srgbClr val="FFFFFF"/>
                  </a:solidFill>
                  <a:latin typeface="Calibri"/>
                  <a:ea typeface="Calibri"/>
                  <a:cs typeface="Calibri"/>
                  <a:sym typeface="Calibri"/>
                </a:rPr>
                <a:t>SCRUM Masters</a:t>
              </a:r>
            </a:p>
          </p:txBody>
        </p:sp>
        <p:sp>
          <p:nvSpPr>
            <p:cNvPr id="158" name="Shape 158"/>
            <p:cNvSpPr/>
            <p:nvPr/>
          </p:nvSpPr>
          <p:spPr>
            <a:xfrm>
              <a:off x="4129743" y="3425128"/>
              <a:ext cx="1513800" cy="756900"/>
            </a:xfrm>
            <a:prstGeom prst="rect">
              <a:avLst/>
            </a:prstGeom>
            <a:solidFill>
              <a:srgbClr val="4372C3"/>
            </a:solidFill>
            <a:ln cap="flat" cmpd="sng" w="12700">
              <a:solidFill>
                <a:srgbClr val="FFFFFF"/>
              </a:solidFill>
              <a:prstDash val="solid"/>
              <a:miter lim="800000"/>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159" name="Shape 159"/>
            <p:cNvSpPr txBox="1"/>
            <p:nvPr/>
          </p:nvSpPr>
          <p:spPr>
            <a:xfrm>
              <a:off x="4129743" y="3425128"/>
              <a:ext cx="1513800" cy="756900"/>
            </a:xfrm>
            <a:prstGeom prst="rect">
              <a:avLst/>
            </a:prstGeom>
            <a:noFill/>
            <a:ln>
              <a:noFill/>
            </a:ln>
          </p:spPr>
          <p:txBody>
            <a:bodyPr anchorCtr="0" anchor="ctr" bIns="8250" lIns="8250" rIns="8250" wrap="square" tIns="8250">
              <a:noAutofit/>
            </a:bodyPr>
            <a:lstStyle/>
            <a:p>
              <a:pPr indent="0" lvl="0" marL="0" marR="0" rtl="0" algn="ctr">
                <a:lnSpc>
                  <a:spcPct val="90000"/>
                </a:lnSpc>
                <a:spcBef>
                  <a:spcPts val="0"/>
                </a:spcBef>
                <a:spcAft>
                  <a:spcPts val="0"/>
                </a:spcAft>
                <a:buSzPct val="25000"/>
                <a:buNone/>
              </a:pPr>
              <a:r>
                <a:rPr lang="en" sz="1300">
                  <a:solidFill>
                    <a:srgbClr val="FFFFFF"/>
                  </a:solidFill>
                  <a:latin typeface="Calibri"/>
                  <a:ea typeface="Calibri"/>
                  <a:cs typeface="Calibri"/>
                  <a:sym typeface="Calibri"/>
                </a:rPr>
                <a:t>Software Engineers</a:t>
              </a:r>
            </a:p>
          </p:txBody>
        </p:sp>
        <p:sp>
          <p:nvSpPr>
            <p:cNvPr id="160" name="Shape 160"/>
            <p:cNvSpPr/>
            <p:nvPr/>
          </p:nvSpPr>
          <p:spPr>
            <a:xfrm>
              <a:off x="4042475" y="4485346"/>
              <a:ext cx="1513800" cy="756900"/>
            </a:xfrm>
            <a:prstGeom prst="rect">
              <a:avLst/>
            </a:prstGeom>
            <a:solidFill>
              <a:srgbClr val="4372C3"/>
            </a:solidFill>
            <a:ln cap="flat" cmpd="sng" w="12700">
              <a:solidFill>
                <a:srgbClr val="FFFFFF"/>
              </a:solidFill>
              <a:prstDash val="solid"/>
              <a:miter lim="800000"/>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161" name="Shape 161"/>
            <p:cNvSpPr txBox="1"/>
            <p:nvPr/>
          </p:nvSpPr>
          <p:spPr>
            <a:xfrm>
              <a:off x="4042475" y="4485346"/>
              <a:ext cx="1513800" cy="756900"/>
            </a:xfrm>
            <a:prstGeom prst="rect">
              <a:avLst/>
            </a:prstGeom>
            <a:noFill/>
            <a:ln>
              <a:noFill/>
            </a:ln>
          </p:spPr>
          <p:txBody>
            <a:bodyPr anchorCtr="0" anchor="ctr" bIns="8250" lIns="8250" rIns="8250" wrap="square" tIns="8250">
              <a:noAutofit/>
            </a:bodyPr>
            <a:lstStyle/>
            <a:p>
              <a:pPr indent="0" lvl="0" marL="0" marR="0" rtl="0" algn="ctr">
                <a:lnSpc>
                  <a:spcPct val="90000"/>
                </a:lnSpc>
                <a:spcBef>
                  <a:spcPts val="0"/>
                </a:spcBef>
                <a:spcAft>
                  <a:spcPts val="0"/>
                </a:spcAft>
                <a:buSzPct val="25000"/>
                <a:buNone/>
              </a:pPr>
              <a:r>
                <a:rPr lang="en" sz="1300">
                  <a:solidFill>
                    <a:srgbClr val="FFFFFF"/>
                  </a:solidFill>
                  <a:latin typeface="Calibri"/>
                  <a:ea typeface="Calibri"/>
                  <a:cs typeface="Calibri"/>
                  <a:sym typeface="Calibri"/>
                </a:rPr>
                <a:t>Support Engineers</a:t>
              </a:r>
            </a:p>
          </p:txBody>
        </p:sp>
        <p:sp>
          <p:nvSpPr>
            <p:cNvPr id="162" name="Shape 162"/>
            <p:cNvSpPr/>
            <p:nvPr/>
          </p:nvSpPr>
          <p:spPr>
            <a:xfrm>
              <a:off x="4042475" y="5560110"/>
              <a:ext cx="1513800" cy="756900"/>
            </a:xfrm>
            <a:prstGeom prst="rect">
              <a:avLst/>
            </a:prstGeom>
            <a:solidFill>
              <a:srgbClr val="4372C3"/>
            </a:solidFill>
            <a:ln cap="flat" cmpd="sng" w="12700">
              <a:solidFill>
                <a:srgbClr val="FFFFFF"/>
              </a:solidFill>
              <a:prstDash val="solid"/>
              <a:miter lim="800000"/>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163" name="Shape 163"/>
            <p:cNvSpPr txBox="1"/>
            <p:nvPr/>
          </p:nvSpPr>
          <p:spPr>
            <a:xfrm>
              <a:off x="4042475" y="5560110"/>
              <a:ext cx="1513800" cy="756900"/>
            </a:xfrm>
            <a:prstGeom prst="rect">
              <a:avLst/>
            </a:prstGeom>
            <a:noFill/>
            <a:ln>
              <a:noFill/>
            </a:ln>
          </p:spPr>
          <p:txBody>
            <a:bodyPr anchorCtr="0" anchor="ctr" bIns="8250" lIns="8250" rIns="8250" wrap="square" tIns="8250">
              <a:noAutofit/>
            </a:bodyPr>
            <a:lstStyle/>
            <a:p>
              <a:pPr indent="0" lvl="0" marL="0" marR="0" rtl="0" algn="ctr">
                <a:lnSpc>
                  <a:spcPct val="90000"/>
                </a:lnSpc>
                <a:spcBef>
                  <a:spcPts val="0"/>
                </a:spcBef>
                <a:spcAft>
                  <a:spcPts val="0"/>
                </a:spcAft>
                <a:buSzPct val="25000"/>
                <a:buNone/>
              </a:pPr>
              <a:r>
                <a:rPr lang="en" sz="1300">
                  <a:solidFill>
                    <a:srgbClr val="FFFFFF"/>
                  </a:solidFill>
                  <a:latin typeface="Calibri"/>
                  <a:ea typeface="Calibri"/>
                  <a:cs typeface="Calibri"/>
                  <a:sym typeface="Calibri"/>
                </a:rPr>
                <a:t>Test Engineers</a:t>
              </a:r>
            </a:p>
          </p:txBody>
        </p:sp>
        <p:sp>
          <p:nvSpPr>
            <p:cNvPr id="164" name="Shape 164"/>
            <p:cNvSpPr/>
            <p:nvPr/>
          </p:nvSpPr>
          <p:spPr>
            <a:xfrm>
              <a:off x="5495678" y="1261052"/>
              <a:ext cx="1513800" cy="756900"/>
            </a:xfrm>
            <a:prstGeom prst="rect">
              <a:avLst/>
            </a:prstGeom>
            <a:solidFill>
              <a:srgbClr val="70AD47"/>
            </a:solidFill>
            <a:ln cap="flat" cmpd="sng" w="12700">
              <a:solidFill>
                <a:srgbClr val="FFFFFF"/>
              </a:solidFill>
              <a:prstDash val="solid"/>
              <a:miter lim="800000"/>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165" name="Shape 165"/>
            <p:cNvSpPr txBox="1"/>
            <p:nvPr/>
          </p:nvSpPr>
          <p:spPr>
            <a:xfrm>
              <a:off x="5495678" y="1261052"/>
              <a:ext cx="1513800" cy="756900"/>
            </a:xfrm>
            <a:prstGeom prst="rect">
              <a:avLst/>
            </a:prstGeom>
            <a:noFill/>
            <a:ln>
              <a:noFill/>
            </a:ln>
          </p:spPr>
          <p:txBody>
            <a:bodyPr anchorCtr="0" anchor="ctr" bIns="8250" lIns="8250" rIns="8250" wrap="square" tIns="8250">
              <a:noAutofit/>
            </a:bodyPr>
            <a:lstStyle/>
            <a:p>
              <a:pPr indent="0" lvl="0" marL="0" marR="0" rtl="0" algn="ctr">
                <a:lnSpc>
                  <a:spcPct val="90000"/>
                </a:lnSpc>
                <a:spcBef>
                  <a:spcPts val="0"/>
                </a:spcBef>
                <a:spcAft>
                  <a:spcPts val="0"/>
                </a:spcAft>
                <a:buSzPct val="25000"/>
                <a:buNone/>
              </a:pPr>
              <a:r>
                <a:rPr lang="en" sz="1300">
                  <a:solidFill>
                    <a:srgbClr val="FFFFFF"/>
                  </a:solidFill>
                  <a:latin typeface="Calibri"/>
                  <a:ea typeface="Calibri"/>
                  <a:cs typeface="Calibri"/>
                  <a:sym typeface="Calibri"/>
                </a:rPr>
                <a:t>Release Train Engineer</a:t>
              </a:r>
            </a:p>
          </p:txBody>
        </p:sp>
        <p:sp>
          <p:nvSpPr>
            <p:cNvPr id="166" name="Shape 166"/>
            <p:cNvSpPr/>
            <p:nvPr/>
          </p:nvSpPr>
          <p:spPr>
            <a:xfrm>
              <a:off x="7327319" y="1261052"/>
              <a:ext cx="1513800" cy="756900"/>
            </a:xfrm>
            <a:prstGeom prst="rect">
              <a:avLst/>
            </a:prstGeom>
            <a:solidFill>
              <a:srgbClr val="70AD47"/>
            </a:solidFill>
            <a:ln cap="flat" cmpd="sng" w="12700">
              <a:solidFill>
                <a:srgbClr val="FFFFFF"/>
              </a:solidFill>
              <a:prstDash val="solid"/>
              <a:miter lim="800000"/>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167" name="Shape 167"/>
            <p:cNvSpPr txBox="1"/>
            <p:nvPr/>
          </p:nvSpPr>
          <p:spPr>
            <a:xfrm>
              <a:off x="7327319" y="1261052"/>
              <a:ext cx="1513800" cy="756900"/>
            </a:xfrm>
            <a:prstGeom prst="rect">
              <a:avLst/>
            </a:prstGeom>
            <a:noFill/>
            <a:ln>
              <a:noFill/>
            </a:ln>
          </p:spPr>
          <p:txBody>
            <a:bodyPr anchorCtr="0" anchor="ctr" bIns="8250" lIns="8250" rIns="8250" wrap="square" tIns="8250">
              <a:noAutofit/>
            </a:bodyPr>
            <a:lstStyle/>
            <a:p>
              <a:pPr indent="0" lvl="0" marL="0" marR="0" rtl="0" algn="ctr">
                <a:lnSpc>
                  <a:spcPct val="90000"/>
                </a:lnSpc>
                <a:spcBef>
                  <a:spcPts val="0"/>
                </a:spcBef>
                <a:spcAft>
                  <a:spcPts val="0"/>
                </a:spcAft>
                <a:buSzPct val="25000"/>
                <a:buNone/>
              </a:pPr>
              <a:r>
                <a:rPr lang="en" sz="1300">
                  <a:solidFill>
                    <a:srgbClr val="FFFFFF"/>
                  </a:solidFill>
                  <a:latin typeface="Calibri"/>
                  <a:ea typeface="Calibri"/>
                  <a:cs typeface="Calibri"/>
                  <a:sym typeface="Calibri"/>
                </a:rPr>
                <a:t>Configuration Manager</a:t>
              </a:r>
            </a:p>
          </p:txBody>
        </p:sp>
      </p:gr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1" name="Shape 171"/>
        <p:cNvGrpSpPr/>
        <p:nvPr/>
      </p:nvGrpSpPr>
      <p:grpSpPr>
        <a:xfrm>
          <a:off x="0" y="0"/>
          <a:ext cx="0" cy="0"/>
          <a:chOff x="0" y="0"/>
          <a:chExt cx="0" cy="0"/>
        </a:xfrm>
      </p:grpSpPr>
      <p:pic>
        <p:nvPicPr>
          <p:cNvPr id="172" name="Shape 172"/>
          <p:cNvPicPr preferRelativeResize="0"/>
          <p:nvPr/>
        </p:nvPicPr>
        <p:blipFill rotWithShape="1">
          <a:blip r:embed="rId4">
            <a:alphaModFix/>
          </a:blip>
          <a:srcRect b="0" l="0" r="0" t="0"/>
          <a:stretch/>
        </p:blipFill>
        <p:spPr>
          <a:xfrm>
            <a:off x="7134575" y="76200"/>
            <a:ext cx="1952400" cy="1034400"/>
          </a:xfrm>
          <a:prstGeom prst="rect">
            <a:avLst/>
          </a:prstGeom>
          <a:noFill/>
          <a:ln>
            <a:noFill/>
          </a:ln>
        </p:spPr>
      </p:pic>
      <p:sp>
        <p:nvSpPr>
          <p:cNvPr id="173" name="Shape 173"/>
          <p:cNvSpPr txBox="1"/>
          <p:nvPr>
            <p:ph type="title"/>
          </p:nvPr>
        </p:nvSpPr>
        <p:spPr>
          <a:xfrm>
            <a:off x="93525" y="274625"/>
            <a:ext cx="8365200" cy="1143000"/>
          </a:xfrm>
          <a:prstGeom prst="rect">
            <a:avLst/>
          </a:prstGeom>
          <a:noFill/>
          <a:ln>
            <a:noFill/>
          </a:ln>
        </p:spPr>
        <p:txBody>
          <a:bodyPr anchorCtr="0" anchor="b" bIns="91425" lIns="91425" rIns="91425" wrap="square" tIns="91425">
            <a:noAutofit/>
          </a:bodyPr>
          <a:lstStyle/>
          <a:p>
            <a:pPr indent="0" lvl="0" marL="0" marR="0" rtl="0" algn="l">
              <a:lnSpc>
                <a:spcPct val="100000"/>
              </a:lnSpc>
              <a:spcBef>
                <a:spcPts val="0"/>
              </a:spcBef>
              <a:spcAft>
                <a:spcPts val="0"/>
              </a:spcAft>
              <a:buClr>
                <a:schemeClr val="lt1"/>
              </a:buClr>
              <a:buSzPct val="25000"/>
              <a:buFont typeface="Arial"/>
              <a:buNone/>
            </a:pPr>
            <a:r>
              <a:rPr lang="en" sz="3000">
                <a:solidFill>
                  <a:srgbClr val="FFFFFF"/>
                </a:solidFill>
              </a:rPr>
              <a:t>Effort Estimate Updates	</a:t>
            </a:r>
          </a:p>
        </p:txBody>
      </p:sp>
      <p:pic>
        <p:nvPicPr>
          <p:cNvPr id="174" name="Shape 174"/>
          <p:cNvPicPr preferRelativeResize="0"/>
          <p:nvPr/>
        </p:nvPicPr>
        <p:blipFill rotWithShape="1">
          <a:blip r:embed="rId5">
            <a:alphaModFix/>
          </a:blip>
          <a:srcRect b="0" l="0" r="0" t="0"/>
          <a:stretch/>
        </p:blipFill>
        <p:spPr>
          <a:xfrm>
            <a:off x="205949" y="1581550"/>
            <a:ext cx="1216733" cy="4951042"/>
          </a:xfrm>
          <a:prstGeom prst="rect">
            <a:avLst/>
          </a:prstGeom>
          <a:noFill/>
          <a:ln>
            <a:noFill/>
          </a:ln>
        </p:spPr>
      </p:pic>
      <p:pic>
        <p:nvPicPr>
          <p:cNvPr id="175" name="Shape 175"/>
          <p:cNvPicPr preferRelativeResize="0"/>
          <p:nvPr/>
        </p:nvPicPr>
        <p:blipFill rotWithShape="1">
          <a:blip r:embed="rId6">
            <a:alphaModFix/>
          </a:blip>
          <a:srcRect b="0" l="0" r="0" t="0"/>
          <a:stretch/>
        </p:blipFill>
        <p:spPr>
          <a:xfrm>
            <a:off x="1422733" y="1581550"/>
            <a:ext cx="2408977" cy="4976400"/>
          </a:xfrm>
          <a:prstGeom prst="rect">
            <a:avLst/>
          </a:prstGeom>
          <a:noFill/>
          <a:ln>
            <a:noFill/>
          </a:ln>
        </p:spPr>
      </p:pic>
      <p:pic>
        <p:nvPicPr>
          <p:cNvPr id="176" name="Shape 176"/>
          <p:cNvPicPr preferRelativeResize="0"/>
          <p:nvPr/>
        </p:nvPicPr>
        <p:blipFill rotWithShape="1">
          <a:blip r:embed="rId7">
            <a:alphaModFix/>
          </a:blip>
          <a:srcRect b="0" l="0" r="0" t="0"/>
          <a:stretch/>
        </p:blipFill>
        <p:spPr>
          <a:xfrm>
            <a:off x="3832674" y="1581550"/>
            <a:ext cx="2397588" cy="4994450"/>
          </a:xfrm>
          <a:prstGeom prst="rect">
            <a:avLst/>
          </a:prstGeom>
          <a:noFill/>
          <a:ln>
            <a:noFill/>
          </a:ln>
        </p:spPr>
      </p:pic>
      <p:sp>
        <p:nvSpPr>
          <p:cNvPr id="177" name="Shape 177"/>
          <p:cNvSpPr txBox="1"/>
          <p:nvPr/>
        </p:nvSpPr>
        <p:spPr>
          <a:xfrm>
            <a:off x="6231237" y="2246597"/>
            <a:ext cx="2856600" cy="831000"/>
          </a:xfrm>
          <a:prstGeom prst="rect">
            <a:avLst/>
          </a:prstGeom>
          <a:noFill/>
          <a:ln>
            <a:noFill/>
          </a:ln>
        </p:spPr>
        <p:txBody>
          <a:bodyPr anchorCtr="0" anchor="t" bIns="45700" lIns="91425" rIns="91425" wrap="square" tIns="45700">
            <a:noAutofit/>
          </a:bodyPr>
          <a:lstStyle/>
          <a:p>
            <a:pPr indent="0" lvl="0" marL="0" marR="0" rtl="0" algn="l">
              <a:spcBef>
                <a:spcPts val="0"/>
              </a:spcBef>
              <a:buSzPct val="25000"/>
              <a:buNone/>
            </a:pPr>
            <a:r>
              <a:rPr lang="en" sz="2400">
                <a:solidFill>
                  <a:srgbClr val="000000"/>
                </a:solidFill>
                <a:latin typeface="Calibri"/>
                <a:ea typeface="Calibri"/>
                <a:cs typeface="Calibri"/>
                <a:sym typeface="Calibri"/>
              </a:rPr>
              <a:t>4 Agile Teams:</a:t>
            </a:r>
          </a:p>
          <a:p>
            <a:pPr indent="0" lvl="0" marL="0" marR="0" rtl="0" algn="l">
              <a:spcBef>
                <a:spcPts val="0"/>
              </a:spcBef>
              <a:buSzPct val="25000"/>
              <a:buNone/>
            </a:pPr>
            <a:r>
              <a:rPr lang="en" sz="2400">
                <a:solidFill>
                  <a:srgbClr val="000000"/>
                </a:solidFill>
                <a:latin typeface="Calibri"/>
                <a:ea typeface="Calibri"/>
                <a:cs typeface="Calibri"/>
                <a:sym typeface="Calibri"/>
              </a:rPr>
              <a:t>6-7 individuals Each</a:t>
            </a:r>
          </a:p>
          <a:p>
            <a:pPr indent="0" lvl="0" marL="0" marR="0" rtl="0" algn="l">
              <a:spcBef>
                <a:spcPts val="0"/>
              </a:spcBef>
              <a:buNone/>
            </a:pPr>
            <a:r>
              <a:t/>
            </a:r>
            <a:endParaRPr sz="2400">
              <a:latin typeface="Calibri"/>
              <a:ea typeface="Calibri"/>
              <a:cs typeface="Calibri"/>
              <a:sym typeface="Calibri"/>
            </a:endParaRPr>
          </a:p>
          <a:p>
            <a:pPr indent="-342900" lvl="0" marL="457200" marR="0" rtl="0" algn="l">
              <a:spcBef>
                <a:spcPts val="0"/>
              </a:spcBef>
              <a:buSzPct val="100000"/>
              <a:buFont typeface="Calibri"/>
              <a:buChar char="-"/>
            </a:pPr>
            <a:r>
              <a:rPr lang="en" sz="1800">
                <a:latin typeface="Calibri"/>
                <a:ea typeface="Calibri"/>
                <a:cs typeface="Calibri"/>
                <a:sym typeface="Calibri"/>
              </a:rPr>
              <a:t>Includes Product Owner and Scrum Master</a:t>
            </a:r>
          </a:p>
          <a:p>
            <a:pPr lvl="0" marR="0" rtl="0" algn="l">
              <a:spcBef>
                <a:spcPts val="0"/>
              </a:spcBef>
              <a:buNone/>
            </a:pPr>
            <a:r>
              <a:t/>
            </a:r>
            <a:endParaRPr sz="1800">
              <a:latin typeface="Calibri"/>
              <a:ea typeface="Calibri"/>
              <a:cs typeface="Calibri"/>
              <a:sym typeface="Calibri"/>
            </a:endParaRPr>
          </a:p>
          <a:p>
            <a:pPr indent="-342900" lvl="0" marL="457200" marR="0" rtl="0" algn="l">
              <a:spcBef>
                <a:spcPts val="0"/>
              </a:spcBef>
              <a:buSzPct val="100000"/>
              <a:buFont typeface="Calibri"/>
              <a:buChar char="-"/>
            </a:pPr>
            <a:r>
              <a:rPr lang="en" sz="1800">
                <a:latin typeface="Calibri"/>
                <a:ea typeface="Calibri"/>
                <a:cs typeface="Calibri"/>
                <a:sym typeface="Calibri"/>
              </a:rPr>
              <a:t>~50% allocation of Product Owner and Scrum Master per team</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1" name="Shape 181"/>
        <p:cNvGrpSpPr/>
        <p:nvPr/>
      </p:nvGrpSpPr>
      <p:grpSpPr>
        <a:xfrm>
          <a:off x="0" y="0"/>
          <a:ext cx="0" cy="0"/>
          <a:chOff x="0" y="0"/>
          <a:chExt cx="0" cy="0"/>
        </a:xfrm>
      </p:grpSpPr>
      <p:pic>
        <p:nvPicPr>
          <p:cNvPr id="182" name="Shape 182"/>
          <p:cNvPicPr preferRelativeResize="0"/>
          <p:nvPr/>
        </p:nvPicPr>
        <p:blipFill rotWithShape="1">
          <a:blip r:embed="rId3">
            <a:alphaModFix/>
          </a:blip>
          <a:srcRect b="0" l="0" r="0" t="0"/>
          <a:stretch/>
        </p:blipFill>
        <p:spPr>
          <a:xfrm>
            <a:off x="7134575" y="76200"/>
            <a:ext cx="1952400" cy="1034400"/>
          </a:xfrm>
          <a:prstGeom prst="rect">
            <a:avLst/>
          </a:prstGeom>
          <a:noFill/>
          <a:ln>
            <a:noFill/>
          </a:ln>
        </p:spPr>
      </p:pic>
      <p:sp>
        <p:nvSpPr>
          <p:cNvPr id="183" name="Shape 183"/>
          <p:cNvSpPr txBox="1"/>
          <p:nvPr>
            <p:ph type="title"/>
          </p:nvPr>
        </p:nvSpPr>
        <p:spPr>
          <a:xfrm>
            <a:off x="93525" y="274625"/>
            <a:ext cx="8365200" cy="1143000"/>
          </a:xfrm>
          <a:prstGeom prst="rect">
            <a:avLst/>
          </a:prstGeom>
          <a:noFill/>
          <a:ln>
            <a:noFill/>
          </a:ln>
        </p:spPr>
        <p:txBody>
          <a:bodyPr anchorCtr="0" anchor="b" bIns="91425" lIns="91425" rIns="91425" wrap="square" tIns="91425">
            <a:noAutofit/>
          </a:bodyPr>
          <a:lstStyle/>
          <a:p>
            <a:pPr indent="0" lvl="0" marL="0" marR="0" rtl="0" algn="l">
              <a:lnSpc>
                <a:spcPct val="100000"/>
              </a:lnSpc>
              <a:spcBef>
                <a:spcPts val="0"/>
              </a:spcBef>
              <a:spcAft>
                <a:spcPts val="0"/>
              </a:spcAft>
              <a:buClr>
                <a:schemeClr val="lt1"/>
              </a:buClr>
              <a:buSzPct val="25000"/>
              <a:buFont typeface="Arial"/>
              <a:buNone/>
            </a:pPr>
            <a:r>
              <a:rPr lang="en" sz="3000">
                <a:solidFill>
                  <a:srgbClr val="FFFFFF"/>
                </a:solidFill>
              </a:rPr>
              <a:t>Schedule</a:t>
            </a:r>
            <a:r>
              <a:rPr lang="en" sz="3000">
                <a:solidFill>
                  <a:srgbClr val="FFFFFF"/>
                </a:solidFill>
              </a:rPr>
              <a:t> Impacts	</a:t>
            </a:r>
          </a:p>
        </p:txBody>
      </p:sp>
      <p:sp>
        <p:nvSpPr>
          <p:cNvPr id="184" name="Shape 184"/>
          <p:cNvSpPr txBox="1"/>
          <p:nvPr/>
        </p:nvSpPr>
        <p:spPr>
          <a:xfrm>
            <a:off x="150875" y="1782975"/>
            <a:ext cx="8779800" cy="4936200"/>
          </a:xfrm>
          <a:prstGeom prst="rect">
            <a:avLst/>
          </a:prstGeom>
          <a:noFill/>
          <a:ln>
            <a:noFill/>
          </a:ln>
        </p:spPr>
        <p:txBody>
          <a:bodyPr anchorCtr="0" anchor="t" bIns="91425" lIns="91425" rIns="91425" wrap="square" tIns="91425">
            <a:noAutofit/>
          </a:bodyPr>
          <a:lstStyle/>
          <a:p>
            <a:pPr lvl="0">
              <a:spcBef>
                <a:spcPts val="0"/>
              </a:spcBef>
              <a:buNone/>
            </a:pPr>
            <a:r>
              <a:t/>
            </a:r>
            <a:endParaRPr/>
          </a:p>
        </p:txBody>
      </p:sp>
      <p:sp>
        <p:nvSpPr>
          <p:cNvPr id="185" name="Shape 185"/>
          <p:cNvSpPr/>
          <p:nvPr/>
        </p:nvSpPr>
        <p:spPr>
          <a:xfrm>
            <a:off x="93525" y="1649675"/>
            <a:ext cx="8724000" cy="4807800"/>
          </a:xfrm>
          <a:prstGeom prst="rect">
            <a:avLst/>
          </a:prstGeom>
          <a:noFill/>
          <a:ln cap="flat" cmpd="sng" w="9525">
            <a:solidFill>
              <a:srgbClr val="000000"/>
            </a:solidFill>
            <a:prstDash val="solid"/>
            <a:round/>
            <a:headEnd len="med" w="med" type="none"/>
            <a:tailEnd len="med" w="med" type="none"/>
          </a:ln>
        </p:spPr>
        <p:txBody>
          <a:bodyPr anchorCtr="0" anchor="t" bIns="45700" lIns="91425" rIns="91425" wrap="square" tIns="45700">
            <a:noAutofit/>
          </a:bodyPr>
          <a:lstStyle/>
          <a:p>
            <a:pPr indent="-228600" lvl="0" marL="457200" rtl="0">
              <a:spcBef>
                <a:spcPts val="0"/>
              </a:spcBef>
              <a:buClr>
                <a:schemeClr val="dk1"/>
              </a:buClr>
              <a:buChar char="●"/>
            </a:pPr>
            <a:r>
              <a:rPr lang="en">
                <a:solidFill>
                  <a:schemeClr val="dk1"/>
                </a:solidFill>
              </a:rPr>
              <a:t>Different Approach to the Schedule…</a:t>
            </a:r>
          </a:p>
          <a:p>
            <a:pPr lvl="0" rtl="0">
              <a:spcBef>
                <a:spcPts val="0"/>
              </a:spcBef>
              <a:buNone/>
            </a:pPr>
            <a:r>
              <a:t/>
            </a:r>
            <a:endParaRPr>
              <a:solidFill>
                <a:schemeClr val="dk1"/>
              </a:solidFill>
            </a:endParaRPr>
          </a:p>
          <a:p>
            <a:pPr lvl="0">
              <a:spcBef>
                <a:spcPts val="0"/>
              </a:spcBef>
              <a:buNone/>
            </a:pPr>
            <a:r>
              <a:rPr lang="en">
                <a:solidFill>
                  <a:schemeClr val="dk1"/>
                </a:solidFill>
              </a:rPr>
              <a:t>	Plan to have a high-level schedule </a:t>
            </a:r>
          </a:p>
          <a:p>
            <a:pPr lvl="0">
              <a:spcBef>
                <a:spcPts val="0"/>
              </a:spcBef>
              <a:buNone/>
            </a:pPr>
            <a:r>
              <a:t/>
            </a:r>
            <a:endParaRPr>
              <a:solidFill>
                <a:schemeClr val="dk1"/>
              </a:solidFill>
            </a:endParaRPr>
          </a:p>
          <a:p>
            <a:pPr indent="-228600" lvl="0" marL="914400" rtl="0">
              <a:spcBef>
                <a:spcPts val="0"/>
              </a:spcBef>
              <a:buClr>
                <a:schemeClr val="dk1"/>
              </a:buClr>
              <a:buChar char="-"/>
            </a:pPr>
            <a:r>
              <a:rPr lang="en">
                <a:solidFill>
                  <a:schemeClr val="dk1"/>
                </a:solidFill>
              </a:rPr>
              <a:t>Captures high-level fixed date milestones</a:t>
            </a:r>
          </a:p>
          <a:p>
            <a:pPr indent="-228600" lvl="0" marL="914400">
              <a:spcBef>
                <a:spcPts val="0"/>
              </a:spcBef>
              <a:buClr>
                <a:schemeClr val="dk1"/>
              </a:buClr>
              <a:buChar char="-"/>
            </a:pPr>
            <a:r>
              <a:rPr lang="en">
                <a:solidFill>
                  <a:schemeClr val="dk1"/>
                </a:solidFill>
              </a:rPr>
              <a:t>Captures high-level learning milestones</a:t>
            </a:r>
          </a:p>
          <a:p>
            <a:pPr lvl="0">
              <a:spcBef>
                <a:spcPts val="0"/>
              </a:spcBef>
              <a:buNone/>
            </a:pPr>
            <a:r>
              <a:t/>
            </a:r>
            <a:endParaRPr>
              <a:solidFill>
                <a:schemeClr val="dk1"/>
              </a:solidFill>
            </a:endParaRPr>
          </a:p>
          <a:p>
            <a:pPr indent="0" lvl="0" marL="457200">
              <a:spcBef>
                <a:spcPts val="0"/>
              </a:spcBef>
              <a:buNone/>
            </a:pPr>
            <a:r>
              <a:rPr lang="en">
                <a:solidFill>
                  <a:schemeClr val="dk1"/>
                </a:solidFill>
              </a:rPr>
              <a:t>Plan to have a more detailed rolling-wave 3 PI schedule (Roadmap) at time of construction</a:t>
            </a:r>
          </a:p>
          <a:p>
            <a:pPr lvl="0">
              <a:spcBef>
                <a:spcPts val="0"/>
              </a:spcBef>
              <a:buNone/>
            </a:pPr>
            <a:r>
              <a:t/>
            </a:r>
            <a:endParaRPr>
              <a:solidFill>
                <a:schemeClr val="dk1"/>
              </a:solidFill>
            </a:endParaRPr>
          </a:p>
          <a:p>
            <a:pPr lvl="0">
              <a:spcBef>
                <a:spcPts val="0"/>
              </a:spcBef>
              <a:buNone/>
            </a:pPr>
            <a:r>
              <a:rPr lang="en">
                <a:solidFill>
                  <a:schemeClr val="dk1"/>
                </a:solidFill>
              </a:rPr>
              <a:t>	Plan to have a Vision</a:t>
            </a:r>
          </a:p>
          <a:p>
            <a:pPr lvl="0" rtl="0">
              <a:spcBef>
                <a:spcPts val="0"/>
              </a:spcBef>
              <a:buNone/>
            </a:pPr>
            <a:r>
              <a:t/>
            </a:r>
            <a:endParaRPr>
              <a:solidFill>
                <a:schemeClr val="dk1"/>
              </a:solidFill>
            </a:endParaRPr>
          </a:p>
          <a:p>
            <a:pPr indent="-228600" lvl="0" marL="914400" rtl="0">
              <a:spcBef>
                <a:spcPts val="0"/>
              </a:spcBef>
              <a:buClr>
                <a:schemeClr val="dk1"/>
              </a:buClr>
              <a:buChar char="-"/>
            </a:pPr>
            <a:r>
              <a:rPr lang="en">
                <a:solidFill>
                  <a:schemeClr val="dk1"/>
                </a:solidFill>
              </a:rPr>
              <a:t>Functional Roll-Out as per MID\LOW Roll-out Plans </a:t>
            </a:r>
          </a:p>
          <a:p>
            <a:pPr indent="-228600" lvl="2" marL="1371600" rtl="0">
              <a:spcBef>
                <a:spcPts val="0"/>
              </a:spcBef>
              <a:buClr>
                <a:schemeClr val="dk1"/>
              </a:buClr>
              <a:buChar char="■"/>
            </a:pPr>
            <a:r>
              <a:rPr lang="en">
                <a:solidFill>
                  <a:schemeClr val="dk1"/>
                </a:solidFill>
              </a:rPr>
              <a:t>Functions are allocated to more than one Element i.e. at Epic\Capability Level</a:t>
            </a:r>
          </a:p>
          <a:p>
            <a:pPr indent="-228600" lvl="2" marL="1371600" rtl="0">
              <a:spcBef>
                <a:spcPts val="0"/>
              </a:spcBef>
              <a:buClr>
                <a:schemeClr val="dk1"/>
              </a:buClr>
              <a:buChar char="■"/>
            </a:pPr>
            <a:r>
              <a:rPr lang="en">
                <a:solidFill>
                  <a:schemeClr val="dk1"/>
                </a:solidFill>
              </a:rPr>
              <a:t>Capabilities prioritized using WSJF</a:t>
            </a:r>
          </a:p>
          <a:p>
            <a:pPr indent="-228600" lvl="2" marL="1371600" rtl="0">
              <a:spcBef>
                <a:spcPts val="0"/>
              </a:spcBef>
              <a:buClr>
                <a:schemeClr val="dk1"/>
              </a:buClr>
              <a:buChar char="■"/>
            </a:pPr>
            <a:r>
              <a:rPr lang="en">
                <a:solidFill>
                  <a:schemeClr val="dk1"/>
                </a:solidFill>
              </a:rPr>
              <a:t>Capabilities refined to features during pre-PI planning and implemented</a:t>
            </a:r>
          </a:p>
          <a:p>
            <a:pPr indent="0" lvl="0" marL="1371600" rtl="0">
              <a:spcBef>
                <a:spcPts val="0"/>
              </a:spcBef>
              <a:buNone/>
            </a:pPr>
            <a:r>
              <a:t/>
            </a:r>
            <a:endParaRPr>
              <a:solidFill>
                <a:schemeClr val="dk1"/>
              </a:solidFill>
            </a:endParaRPr>
          </a:p>
          <a:p>
            <a:pPr lvl="0" rtl="0">
              <a:lnSpc>
                <a:spcPct val="90000"/>
              </a:lnSpc>
              <a:spcBef>
                <a:spcPts val="640"/>
              </a:spcBef>
              <a:buNone/>
            </a:pPr>
            <a:r>
              <a:t/>
            </a:r>
            <a:endParaRPr sz="1800">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Custom 233">
      <a:dk1>
        <a:srgbClr val="000000"/>
      </a:dk1>
      <a:lt1>
        <a:srgbClr val="FFFFFF"/>
      </a:lt1>
      <a:dk2>
        <a:srgbClr val="2388DB"/>
      </a:dk2>
      <a:lt2>
        <a:srgbClr val="BBD7F8"/>
      </a:lt2>
      <a:accent1>
        <a:srgbClr val="80B606"/>
      </a:accent1>
      <a:accent2>
        <a:srgbClr val="E29F1D"/>
      </a:accent2>
      <a:accent3>
        <a:srgbClr val="1D6FB2"/>
      </a:accent3>
      <a:accent4>
        <a:srgbClr val="3FAC98"/>
      </a:accent4>
      <a:accent5>
        <a:srgbClr val="5B57BB"/>
      </a:accent5>
      <a:accent6>
        <a:srgbClr val="D1505E"/>
      </a:accent6>
      <a:hlink>
        <a:srgbClr val="185DA2"/>
      </a:hlink>
      <a:folHlink>
        <a:srgbClr val="00487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