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7DE16-9955-5D49-A4F1-E4EF52E78FD5}" v="5" dt="2023-09-06T09:55:20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0"/>
    <p:restoredTop sz="96327"/>
  </p:normalViewPr>
  <p:slideViewPr>
    <p:cSldViewPr snapToGrid="0">
      <p:cViewPr varScale="1">
        <p:scale>
          <a:sx n="98" d="100"/>
          <a:sy n="98" d="100"/>
        </p:scale>
        <p:origin x="21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é Csillaghy" userId="35faeacc-bad1-416a-bc14-db5a05a4d056" providerId="ADAL" clId="{1AD7DE16-9955-5D49-A4F1-E4EF52E78FD5}"/>
    <pc:docChg chg="undo custSel modSld">
      <pc:chgData name="André Csillaghy" userId="35faeacc-bad1-416a-bc14-db5a05a4d056" providerId="ADAL" clId="{1AD7DE16-9955-5D49-A4F1-E4EF52E78FD5}" dt="2023-09-06T09:55:20.966" v="34"/>
      <pc:docMkLst>
        <pc:docMk/>
      </pc:docMkLst>
      <pc:sldChg chg="modSp mod modAnim">
        <pc:chgData name="André Csillaghy" userId="35faeacc-bad1-416a-bc14-db5a05a4d056" providerId="ADAL" clId="{1AD7DE16-9955-5D49-A4F1-E4EF52E78FD5}" dt="2023-09-06T09:55:20.966" v="34"/>
        <pc:sldMkLst>
          <pc:docMk/>
          <pc:sldMk cId="116489994" sldId="257"/>
        </pc:sldMkLst>
        <pc:spChg chg="mod">
          <ac:chgData name="André Csillaghy" userId="35faeacc-bad1-416a-bc14-db5a05a4d056" providerId="ADAL" clId="{1AD7DE16-9955-5D49-A4F1-E4EF52E78FD5}" dt="2023-09-06T08:28:45.560" v="14" actId="207"/>
          <ac:spMkLst>
            <pc:docMk/>
            <pc:sldMk cId="116489994" sldId="257"/>
            <ac:spMk id="7" creationId="{01931A56-5768-4EC5-11BB-C29DFE7B90BA}"/>
          </ac:spMkLst>
        </pc:spChg>
        <pc:spChg chg="mod">
          <ac:chgData name="André Csillaghy" userId="35faeacc-bad1-416a-bc14-db5a05a4d056" providerId="ADAL" clId="{1AD7DE16-9955-5D49-A4F1-E4EF52E78FD5}" dt="2023-09-06T09:53:15.788" v="31" actId="1076"/>
          <ac:spMkLst>
            <pc:docMk/>
            <pc:sldMk cId="116489994" sldId="257"/>
            <ac:spMk id="8" creationId="{8829B4DB-0921-9B2B-52FE-6AD16E9C1DA0}"/>
          </ac:spMkLst>
        </pc:spChg>
        <pc:spChg chg="mod">
          <ac:chgData name="André Csillaghy" userId="35faeacc-bad1-416a-bc14-db5a05a4d056" providerId="ADAL" clId="{1AD7DE16-9955-5D49-A4F1-E4EF52E78FD5}" dt="2023-09-06T08:32:30.281" v="26" actId="207"/>
          <ac:spMkLst>
            <pc:docMk/>
            <pc:sldMk cId="116489994" sldId="257"/>
            <ac:spMk id="9" creationId="{9AC0D61D-68F3-D279-7A01-961E48C0A15F}"/>
          </ac:spMkLst>
        </pc:spChg>
        <pc:spChg chg="mod">
          <ac:chgData name="André Csillaghy" userId="35faeacc-bad1-416a-bc14-db5a05a4d056" providerId="ADAL" clId="{1AD7DE16-9955-5D49-A4F1-E4EF52E78FD5}" dt="2023-09-06T08:10:50.307" v="9" actId="207"/>
          <ac:spMkLst>
            <pc:docMk/>
            <pc:sldMk cId="116489994" sldId="257"/>
            <ac:spMk id="10" creationId="{F71BA8E1-D9E5-01FE-C3D9-4BD677C0F844}"/>
          </ac:spMkLst>
        </pc:spChg>
        <pc:spChg chg="mod">
          <ac:chgData name="André Csillaghy" userId="35faeacc-bad1-416a-bc14-db5a05a4d056" providerId="ADAL" clId="{1AD7DE16-9955-5D49-A4F1-E4EF52E78FD5}" dt="2023-09-06T08:10:50.307" v="9" actId="207"/>
          <ac:spMkLst>
            <pc:docMk/>
            <pc:sldMk cId="116489994" sldId="257"/>
            <ac:spMk id="11" creationId="{42E7C05F-6CEC-B376-A15B-010EE5C737AF}"/>
          </ac:spMkLst>
        </pc:spChg>
        <pc:spChg chg="mod">
          <ac:chgData name="André Csillaghy" userId="35faeacc-bad1-416a-bc14-db5a05a4d056" providerId="ADAL" clId="{1AD7DE16-9955-5D49-A4F1-E4EF52E78FD5}" dt="2023-09-06T08:10:50.307" v="9" actId="207"/>
          <ac:spMkLst>
            <pc:docMk/>
            <pc:sldMk cId="116489994" sldId="257"/>
            <ac:spMk id="12" creationId="{50E1EA58-7605-1A8B-4495-0D5EAD54F394}"/>
          </ac:spMkLst>
        </pc:spChg>
        <pc:spChg chg="mod">
          <ac:chgData name="André Csillaghy" userId="35faeacc-bad1-416a-bc14-db5a05a4d056" providerId="ADAL" clId="{1AD7DE16-9955-5D49-A4F1-E4EF52E78FD5}" dt="2023-09-06T08:30:51.809" v="18" actId="207"/>
          <ac:spMkLst>
            <pc:docMk/>
            <pc:sldMk cId="116489994" sldId="257"/>
            <ac:spMk id="14" creationId="{4D8BB919-402F-354C-1291-9B9889BED5B7}"/>
          </ac:spMkLst>
        </pc:spChg>
        <pc:spChg chg="mod">
          <ac:chgData name="André Csillaghy" userId="35faeacc-bad1-416a-bc14-db5a05a4d056" providerId="ADAL" clId="{1AD7DE16-9955-5D49-A4F1-E4EF52E78FD5}" dt="2023-09-06T08:06:28.021" v="2" actId="1076"/>
          <ac:spMkLst>
            <pc:docMk/>
            <pc:sldMk cId="116489994" sldId="257"/>
            <ac:spMk id="15" creationId="{1804EDEE-732F-084C-E53E-63E4B55FEB36}"/>
          </ac:spMkLst>
        </pc:spChg>
        <pc:spChg chg="mod">
          <ac:chgData name="André Csillaghy" userId="35faeacc-bad1-416a-bc14-db5a05a4d056" providerId="ADAL" clId="{1AD7DE16-9955-5D49-A4F1-E4EF52E78FD5}" dt="2023-09-06T08:31:37.162" v="22" actId="1076"/>
          <ac:spMkLst>
            <pc:docMk/>
            <pc:sldMk cId="116489994" sldId="257"/>
            <ac:spMk id="20" creationId="{3CEC7707-7FC8-36F9-EFE2-4917C4F457B8}"/>
          </ac:spMkLst>
        </pc:spChg>
        <pc:spChg chg="mod">
          <ac:chgData name="André Csillaghy" userId="35faeacc-bad1-416a-bc14-db5a05a4d056" providerId="ADAL" clId="{1AD7DE16-9955-5D49-A4F1-E4EF52E78FD5}" dt="2023-09-06T08:10:50.307" v="9" actId="207"/>
          <ac:spMkLst>
            <pc:docMk/>
            <pc:sldMk cId="116489994" sldId="257"/>
            <ac:spMk id="22" creationId="{86C18B05-9019-22C9-7F5E-C5AFF40CDFA9}"/>
          </ac:spMkLst>
        </pc:spChg>
        <pc:spChg chg="mod">
          <ac:chgData name="André Csillaghy" userId="35faeacc-bad1-416a-bc14-db5a05a4d056" providerId="ADAL" clId="{1AD7DE16-9955-5D49-A4F1-E4EF52E78FD5}" dt="2023-09-06T08:10:50.307" v="9" actId="207"/>
          <ac:spMkLst>
            <pc:docMk/>
            <pc:sldMk cId="116489994" sldId="257"/>
            <ac:spMk id="23" creationId="{E1303DCE-8660-DB6C-0ED8-9FC55C31FE7F}"/>
          </ac:spMkLst>
        </pc:spChg>
        <pc:spChg chg="mod">
          <ac:chgData name="André Csillaghy" userId="35faeacc-bad1-416a-bc14-db5a05a4d056" providerId="ADAL" clId="{1AD7DE16-9955-5D49-A4F1-E4EF52E78FD5}" dt="2023-09-06T08:09:02.211" v="7" actId="207"/>
          <ac:spMkLst>
            <pc:docMk/>
            <pc:sldMk cId="116489994" sldId="257"/>
            <ac:spMk id="25" creationId="{CA0515C2-0F6D-1483-2149-2D1A5BB6DF6D}"/>
          </ac:spMkLst>
        </pc:spChg>
        <pc:spChg chg="mod">
          <ac:chgData name="André Csillaghy" userId="35faeacc-bad1-416a-bc14-db5a05a4d056" providerId="ADAL" clId="{1AD7DE16-9955-5D49-A4F1-E4EF52E78FD5}" dt="2023-09-06T08:08:09.141" v="5" actId="207"/>
          <ac:spMkLst>
            <pc:docMk/>
            <pc:sldMk cId="116489994" sldId="257"/>
            <ac:spMk id="26" creationId="{62987755-D8B9-7B23-568B-8F977C005352}"/>
          </ac:spMkLst>
        </pc:spChg>
        <pc:spChg chg="mod">
          <ac:chgData name="André Csillaghy" userId="35faeacc-bad1-416a-bc14-db5a05a4d056" providerId="ADAL" clId="{1AD7DE16-9955-5D49-A4F1-E4EF52E78FD5}" dt="2023-09-06T08:29:55.793" v="16" actId="207"/>
          <ac:spMkLst>
            <pc:docMk/>
            <pc:sldMk cId="116489994" sldId="257"/>
            <ac:spMk id="35" creationId="{CCC0E429-8F04-834A-E3B9-3A6ABC6928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ECB2-8D71-A24B-D5D0-6D07A96A3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F0FD4-5CB4-335E-01A1-D497C3D3E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CC49B-388C-5A43-D8CA-A60BB05B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E98C-0767-504E-C273-BC53CA81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DAF7B-BECD-4EE6-EB3C-266C9AD1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72947-8393-4FC8-85CC-4E9A337D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4AE19-C703-D17B-7656-071929FC0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19224-21CE-FD1D-C8A9-849EDC2F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8492-D08F-9515-BC84-CAAB71C7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40C4F-4058-D27A-A4A7-A71A023B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0BC35-0B25-7AB4-2696-C6070DD29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EE9B-C3FE-16E0-5865-4FA4E19F8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FF561-E96A-EB4C-810E-1F6CFF3F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FA654-885F-5E54-76BE-2702CD5A3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EAD57-86BF-E202-A36C-0DFB1FB3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B64F6-2C70-6A93-EB6B-014440F3D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5A8C3-A681-4565-2908-C76A158F0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FC2F8-FBD6-0679-E192-1AECC5B30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47679-BD7B-4EB9-0377-DD51552B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0C776-DF5D-994E-B110-C1479B99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7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46B5-B3C1-224B-5C38-46B8E58FF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844A7-8078-1F6A-4E14-1D727D600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A1102-B4FF-50BB-A598-BAB01251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5FD78-A2CB-AB02-1ADC-2F959353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92D02-5FCF-5B7F-89A6-75C4B163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E3D67-7521-7441-6F3B-402190FE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3A6DF-48B8-605E-9048-F3D69479A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4E23D9-3EEB-7062-91FE-75EE9C152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7C587-E763-A90A-3718-67C83B0A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BD8A2-F0A1-3F28-DB5D-820A19D0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8E6D2-9FB5-F6E4-3297-24B369A5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6B04-6578-9ACB-EAB4-5238E7CE1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460B9-1F38-8C42-E757-1ED1FD483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4E1C2-EF93-5E2F-EB3B-F0843A493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B08B0-AD6E-F9A0-C536-D25AF3335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41C282-C635-BA24-BB5C-1689FBF64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2BDB1-BBE2-C6AE-C832-5B561A8A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97D96F-D9EE-A146-A906-EE0BA8F6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3EBD1E-487F-5412-61DE-21FD7423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1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14A7-5AB8-5330-4546-7153217B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F6357D-54E6-A975-352E-D976F494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287DF-36BA-BFD7-CA65-82B99048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E4427-5AF7-F279-1312-91C888EC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2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7C842-2E3A-4378-1876-543E4CAEF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2B05F-F65B-7CB0-C67F-0C226DC6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43407-D3C2-6C9D-9105-1EB98C99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0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45CA-1AF9-62C5-AA5E-FADA6FD72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F0399-E536-4FB1-2FF2-4E36F391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DE33D-4CA0-264D-F17D-D6FEE2BC0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B5B2D-B66A-3A27-9A22-6F1D6BCD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3D495-96ED-8456-5287-9ABD87DE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580BA-F87F-5E29-5929-745A179F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8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B9F3E-CFFC-9119-8692-B361B0B1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E1BF9-E129-97D3-DED8-898CEDB93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CFF53-B00E-F574-6026-A57C4A80D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07408-2DAC-9128-CBB8-E7D010BB7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01928-891F-F8FE-D86B-C48E40BD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4F6F6-22D5-7D92-E8C3-0DB0FCA3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1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747E5-431D-73CA-9183-56BB15704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90BAD-1D09-EDDB-AD58-541D3D006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C4F72-A6F2-CEAC-0EEB-41FEE16FF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EC23-888E-4240-A6FC-843BB638B8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294C3-781B-89AE-ED68-3014D9B12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ED506-8D3E-4A3E-3527-D91CA09A3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45F0-29DC-A34A-B12F-4F393701B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4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4D8BB919-402F-354C-1291-9B9889BED5B7}"/>
              </a:ext>
            </a:extLst>
          </p:cNvPr>
          <p:cNvSpPr/>
          <p:nvPr/>
        </p:nvSpPr>
        <p:spPr>
          <a:xfrm>
            <a:off x="4989462" y="2372539"/>
            <a:ext cx="5489068" cy="3783336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SKACH Specific Developments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931A56-5768-4EC5-11BB-C29DFE7B90BA}"/>
              </a:ext>
            </a:extLst>
          </p:cNvPr>
          <p:cNvSpPr/>
          <p:nvPr/>
        </p:nvSpPr>
        <p:spPr>
          <a:xfrm>
            <a:off x="1190326" y="2359854"/>
            <a:ext cx="5274758" cy="3783336"/>
          </a:xfrm>
          <a:prstGeom prst="ellipse">
            <a:avLst/>
          </a:prstGeom>
          <a:blipFill dpi="0" rotWithShape="1">
            <a:blip r:embed="rId3">
              <a:alphaModFix amt="7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SKAO Regional Centers (</a:t>
            </a:r>
            <a:r>
              <a:rPr lang="en-US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SRCNet</a:t>
            </a:r>
            <a:r>
              <a:rPr lang="en-US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829B4DB-0921-9B2B-52FE-6AD16E9C1DA0}"/>
              </a:ext>
            </a:extLst>
          </p:cNvPr>
          <p:cNvSpPr/>
          <p:nvPr/>
        </p:nvSpPr>
        <p:spPr>
          <a:xfrm>
            <a:off x="4378106" y="96201"/>
            <a:ext cx="7529399" cy="3474074"/>
          </a:xfrm>
          <a:prstGeom prst="ellipse">
            <a:avLst/>
          </a:prstGeom>
          <a:blipFill dpi="0" rotWithShape="1">
            <a:blip r:embed="rId4">
              <a:alphaModFix amt="44922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Science</a:t>
            </a:r>
          </a:p>
        </p:txBody>
      </p:sp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9AC0D61D-68F3-D279-7A01-961E48C0A15F}"/>
              </a:ext>
            </a:extLst>
          </p:cNvPr>
          <p:cNvSpPr/>
          <p:nvPr/>
        </p:nvSpPr>
        <p:spPr>
          <a:xfrm>
            <a:off x="369175" y="5501921"/>
            <a:ext cx="11749246" cy="141282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rgbClr val="C00000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rgbClr val="C00000"/>
                </a:solidFill>
              </a:rPr>
              <a:t>Computing Platforms and Infrastructure						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BA8E1-D9E5-01FE-C3D9-4BD677C0F844}"/>
              </a:ext>
            </a:extLst>
          </p:cNvPr>
          <p:cNvSpPr/>
          <p:nvPr/>
        </p:nvSpPr>
        <p:spPr>
          <a:xfrm>
            <a:off x="5729729" y="4490488"/>
            <a:ext cx="1198605" cy="4133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Renku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E7C05F-6CEC-B376-A15B-010EE5C737AF}"/>
              </a:ext>
            </a:extLst>
          </p:cNvPr>
          <p:cNvSpPr/>
          <p:nvPr/>
        </p:nvSpPr>
        <p:spPr>
          <a:xfrm>
            <a:off x="9858095" y="5362514"/>
            <a:ext cx="2268564" cy="4599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EuroScience</a:t>
            </a:r>
            <a:r>
              <a:rPr lang="en-US" dirty="0">
                <a:solidFill>
                  <a:schemeClr val="bg1"/>
                </a:solidFill>
              </a:rPr>
              <a:t> Gateway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E1EA58-7605-1A8B-4495-0D5EAD54F394}"/>
              </a:ext>
            </a:extLst>
          </p:cNvPr>
          <p:cNvSpPr/>
          <p:nvPr/>
        </p:nvSpPr>
        <p:spPr>
          <a:xfrm>
            <a:off x="9370923" y="4791986"/>
            <a:ext cx="2397211" cy="46315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AstroORDAS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04EDEE-732F-084C-E53E-63E4B55FEB36}"/>
              </a:ext>
            </a:extLst>
          </p:cNvPr>
          <p:cNvSpPr/>
          <p:nvPr/>
        </p:nvSpPr>
        <p:spPr>
          <a:xfrm>
            <a:off x="8377770" y="3930439"/>
            <a:ext cx="2995782" cy="68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Science &amp; Imaging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BDC411-B212-DE30-7689-EE9CB4471C23}"/>
              </a:ext>
            </a:extLst>
          </p:cNvPr>
          <p:cNvSpPr/>
          <p:nvPr/>
        </p:nvSpPr>
        <p:spPr>
          <a:xfrm>
            <a:off x="81608" y="1073456"/>
            <a:ext cx="4399005" cy="1273713"/>
          </a:xfrm>
          <a:prstGeom prst="ellipse">
            <a:avLst/>
          </a:prstGeom>
          <a:blipFill dpi="0" rotWithShape="1">
            <a:blip r:embed="rId5">
              <a:alphaModFix amt="28195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Instrumentation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2FC544-1C39-7060-4123-9D19358830E3}"/>
              </a:ext>
            </a:extLst>
          </p:cNvPr>
          <p:cNvSpPr/>
          <p:nvPr/>
        </p:nvSpPr>
        <p:spPr>
          <a:xfrm>
            <a:off x="4851395" y="2400716"/>
            <a:ext cx="1855623" cy="4767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SDC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934E40-45FA-78D8-10CE-33016877B71C}"/>
              </a:ext>
            </a:extLst>
          </p:cNvPr>
          <p:cNvSpPr/>
          <p:nvPr/>
        </p:nvSpPr>
        <p:spPr>
          <a:xfrm>
            <a:off x="9039600" y="3001841"/>
            <a:ext cx="2045771" cy="10632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Simulations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BDC7EC-D801-473F-7A5C-CC9E9D58AE7C}"/>
              </a:ext>
            </a:extLst>
          </p:cNvPr>
          <p:cNvSpPr/>
          <p:nvPr/>
        </p:nvSpPr>
        <p:spPr>
          <a:xfrm>
            <a:off x="1682571" y="1668979"/>
            <a:ext cx="1377557" cy="5392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Mid-Band 6</a:t>
            </a:r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3CEC7707-7FC8-36F9-EFE2-4917C4F457B8}"/>
              </a:ext>
            </a:extLst>
          </p:cNvPr>
          <p:cNvSpPr/>
          <p:nvPr/>
        </p:nvSpPr>
        <p:spPr>
          <a:xfrm>
            <a:off x="240189" y="594513"/>
            <a:ext cx="11667316" cy="674439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SKAO and SKACH Communication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C18B05-9019-22C9-7F5E-C5AFF40CDFA9}"/>
              </a:ext>
            </a:extLst>
          </p:cNvPr>
          <p:cNvSpPr/>
          <p:nvPr/>
        </p:nvSpPr>
        <p:spPr>
          <a:xfrm>
            <a:off x="4660489" y="5638416"/>
            <a:ext cx="5060417" cy="5484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  <a:alpha val="1673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CSCS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303DCE-8660-DB6C-0ED8-9FC55C31FE7F}"/>
              </a:ext>
            </a:extLst>
          </p:cNvPr>
          <p:cNvSpPr/>
          <p:nvPr/>
        </p:nvSpPr>
        <p:spPr>
          <a:xfrm>
            <a:off x="2400319" y="5852763"/>
            <a:ext cx="3256474" cy="3860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Pawsey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0515C2-0F6D-1483-2149-2D1A5BB6DF6D}"/>
              </a:ext>
            </a:extLst>
          </p:cNvPr>
          <p:cNvSpPr/>
          <p:nvPr/>
        </p:nvSpPr>
        <p:spPr>
          <a:xfrm>
            <a:off x="2828167" y="4312079"/>
            <a:ext cx="1669846" cy="9816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SRCNet</a:t>
            </a:r>
            <a:r>
              <a:rPr lang="en-US" dirty="0">
                <a:solidFill>
                  <a:schemeClr val="bg1"/>
                </a:solidFill>
              </a:rPr>
              <a:t> Infrastructure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987755-D8B9-7B23-568B-8F977C005352}"/>
              </a:ext>
            </a:extLst>
          </p:cNvPr>
          <p:cNvSpPr/>
          <p:nvPr/>
        </p:nvSpPr>
        <p:spPr>
          <a:xfrm>
            <a:off x="5490830" y="3001841"/>
            <a:ext cx="1404667" cy="81109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Science User Engagement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50ED339-4D88-213E-87AC-EC1627B7793A}"/>
              </a:ext>
            </a:extLst>
          </p:cNvPr>
          <p:cNvSpPr/>
          <p:nvPr/>
        </p:nvSpPr>
        <p:spPr>
          <a:xfrm>
            <a:off x="42680" y="1711883"/>
            <a:ext cx="1553771" cy="4775413"/>
          </a:xfrm>
          <a:prstGeom prst="ellipse">
            <a:avLst/>
          </a:prstGeom>
          <a:blipFill dpi="0" rotWithShape="1">
            <a:blip r:embed="rId6">
              <a:alphaModFix amt="60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SDP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6874D9B-CEEB-6BC2-799B-0745A46EBEE2}"/>
              </a:ext>
            </a:extLst>
          </p:cNvPr>
          <p:cNvSpPr/>
          <p:nvPr/>
        </p:nvSpPr>
        <p:spPr>
          <a:xfrm>
            <a:off x="392967" y="1802201"/>
            <a:ext cx="769116" cy="6894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Obs. </a:t>
            </a:r>
            <a:r>
              <a:rPr lang="en-US" dirty="0" err="1"/>
              <a:t>Mgmt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7F70B9-9F9B-CA13-2989-7CE3218FFB29}"/>
              </a:ext>
            </a:extLst>
          </p:cNvPr>
          <p:cNvSpPr/>
          <p:nvPr/>
        </p:nvSpPr>
        <p:spPr>
          <a:xfrm>
            <a:off x="9394937" y="1523677"/>
            <a:ext cx="1791917" cy="7790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Precursor Science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0E1652-6537-836E-D696-3AE4768B4462}"/>
              </a:ext>
            </a:extLst>
          </p:cNvPr>
          <p:cNvSpPr/>
          <p:nvPr/>
        </p:nvSpPr>
        <p:spPr>
          <a:xfrm>
            <a:off x="7014333" y="3429285"/>
            <a:ext cx="2153554" cy="7399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Science Tools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1FCDCE-3BA8-B85E-5594-569261F1CCCB}"/>
              </a:ext>
            </a:extLst>
          </p:cNvPr>
          <p:cNvSpPr/>
          <p:nvPr/>
        </p:nvSpPr>
        <p:spPr>
          <a:xfrm>
            <a:off x="712595" y="2521169"/>
            <a:ext cx="669882" cy="5728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Self-Cal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672748-6B3A-36D9-8BDD-2DD2BC502DA5}"/>
              </a:ext>
            </a:extLst>
          </p:cNvPr>
          <p:cNvSpPr/>
          <p:nvPr/>
        </p:nvSpPr>
        <p:spPr>
          <a:xfrm>
            <a:off x="429603" y="4251522"/>
            <a:ext cx="837216" cy="5728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Co-Design</a:t>
            </a:r>
          </a:p>
        </p:txBody>
      </p:sp>
      <p:sp>
        <p:nvSpPr>
          <p:cNvPr id="34" name="Left-right Arrow 33">
            <a:extLst>
              <a:ext uri="{FF2B5EF4-FFF2-40B4-BE49-F238E27FC236}">
                <a16:creationId xmlns:a16="http://schemas.microsoft.com/office/drawing/2014/main" id="{2E710BC6-0559-C5A4-7E52-1D5BD8F14EE5}"/>
              </a:ext>
            </a:extLst>
          </p:cNvPr>
          <p:cNvSpPr/>
          <p:nvPr/>
        </p:nvSpPr>
        <p:spPr>
          <a:xfrm>
            <a:off x="240189" y="-5604"/>
            <a:ext cx="11667316" cy="674439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Dark and Quiet Skies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CC0E429-8F04-834A-E3B9-3A6ABC69283B}"/>
              </a:ext>
            </a:extLst>
          </p:cNvPr>
          <p:cNvSpPr/>
          <p:nvPr/>
        </p:nvSpPr>
        <p:spPr>
          <a:xfrm>
            <a:off x="81608" y="97116"/>
            <a:ext cx="3581482" cy="9763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CH-SRC Cheat Sheet</a:t>
            </a:r>
          </a:p>
        </p:txBody>
      </p:sp>
    </p:spTree>
    <p:extLst>
      <p:ext uri="{BB962C8B-B14F-4D97-AF65-F5344CB8AC3E}">
        <p14:creationId xmlns:p14="http://schemas.microsoft.com/office/powerpoint/2010/main" val="11648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3" grpId="0" animBg="1"/>
      <p:bldP spid="31" grpId="0" animBg="1"/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62</Words>
  <Application>Microsoft Macintosh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André Csillaghy</dc:creator>
  <cp:lastModifiedBy>André Csillaghy</cp:lastModifiedBy>
  <cp:revision>1</cp:revision>
  <dcterms:created xsi:type="dcterms:W3CDTF">2023-09-06T03:41:34Z</dcterms:created>
  <dcterms:modified xsi:type="dcterms:W3CDTF">2023-09-06T09:55:31Z</dcterms:modified>
</cp:coreProperties>
</file>