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6"/>
  </p:notesMasterIdLst>
  <p:sldIdLst>
    <p:sldId id="256" r:id="rId2"/>
    <p:sldId id="261" r:id="rId3"/>
    <p:sldId id="429" r:id="rId4"/>
    <p:sldId id="430" r:id="rId5"/>
    <p:sldId id="257" r:id="rId6"/>
    <p:sldId id="259" r:id="rId7"/>
    <p:sldId id="432" r:id="rId8"/>
    <p:sldId id="433" r:id="rId9"/>
    <p:sldId id="435" r:id="rId10"/>
    <p:sldId id="434" r:id="rId11"/>
    <p:sldId id="436" r:id="rId12"/>
    <p:sldId id="263" r:id="rId13"/>
    <p:sldId id="264" r:id="rId14"/>
    <p:sldId id="437" r:id="rId15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pos="2200">
          <p15:clr>
            <a:srgbClr val="A4A3A4"/>
          </p15:clr>
        </p15:guide>
        <p15:guide id="2" orient="horz" pos="917">
          <p15:clr>
            <a:srgbClr val="A4A3A4"/>
          </p15:clr>
        </p15:guide>
        <p15:guide id="3" orient="horz" pos="1507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0" roundtripDataSignature="AMtx7mhtJvngpR56tNIQx7WGTLyerTOW3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D01AE68-AE8D-47DA-95D0-26C4A98BC948}" v="96" dt="2024-06-26T09:16:34.4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60" y="50"/>
      </p:cViewPr>
      <p:guideLst>
        <p:guide pos="2200"/>
        <p:guide orient="horz" pos="917"/>
        <p:guide orient="horz" pos="150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1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1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7" name="Google Shape;127;p1:notes"/>
          <p:cNvSpPr txBox="1">
            <a:spLocks noGrp="1"/>
          </p:cNvSpPr>
          <p:nvPr>
            <p:ph type="body" idx="1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2" name="Google Shape;142;p2:notes"/>
          <p:cNvSpPr txBox="1">
            <a:spLocks noGrp="1"/>
          </p:cNvSpPr>
          <p:nvPr>
            <p:ph type="body" idx="1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i="0"/>
          </a:p>
        </p:txBody>
      </p:sp>
      <p:sp>
        <p:nvSpPr>
          <p:cNvPr id="143" name="Google Shape;143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419504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>
          <a:extLst>
            <a:ext uri="{FF2B5EF4-FFF2-40B4-BE49-F238E27FC236}">
              <a16:creationId xmlns:a16="http://schemas.microsoft.com/office/drawing/2014/main" id="{6DC5E329-93AE-EAD9-0C2F-F7ADEBA5AF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:notes">
            <a:extLst>
              <a:ext uri="{FF2B5EF4-FFF2-40B4-BE49-F238E27FC236}">
                <a16:creationId xmlns:a16="http://schemas.microsoft.com/office/drawing/2014/main" id="{E4C181F1-34CE-5EA3-5D24-CF663B556EC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2" name="Google Shape;142;p2:notes">
            <a:extLst>
              <a:ext uri="{FF2B5EF4-FFF2-40B4-BE49-F238E27FC236}">
                <a16:creationId xmlns:a16="http://schemas.microsoft.com/office/drawing/2014/main" id="{9CA6F025-5A01-8369-60CD-23CCBA77C16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i="0"/>
          </a:p>
        </p:txBody>
      </p:sp>
      <p:sp>
        <p:nvSpPr>
          <p:cNvPr id="143" name="Google Shape;143;p2:notes">
            <a:extLst>
              <a:ext uri="{FF2B5EF4-FFF2-40B4-BE49-F238E27FC236}">
                <a16:creationId xmlns:a16="http://schemas.microsoft.com/office/drawing/2014/main" id="{23C9830B-8437-6942-A83B-C8F93A260B8E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11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031244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2" name="Google Shape;142;p2:notes"/>
          <p:cNvSpPr txBox="1">
            <a:spLocks noGrp="1"/>
          </p:cNvSpPr>
          <p:nvPr>
            <p:ph type="body" idx="1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i="0"/>
          </a:p>
        </p:txBody>
      </p:sp>
      <p:sp>
        <p:nvSpPr>
          <p:cNvPr id="143" name="Google Shape;143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12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055586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2" name="Google Shape;142;p2:notes"/>
          <p:cNvSpPr txBox="1">
            <a:spLocks noGrp="1"/>
          </p:cNvSpPr>
          <p:nvPr>
            <p:ph type="body" idx="1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i="0"/>
          </a:p>
        </p:txBody>
      </p:sp>
      <p:sp>
        <p:nvSpPr>
          <p:cNvPr id="143" name="Google Shape;143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13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457896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>
          <a:extLst>
            <a:ext uri="{FF2B5EF4-FFF2-40B4-BE49-F238E27FC236}">
              <a16:creationId xmlns:a16="http://schemas.microsoft.com/office/drawing/2014/main" id="{09557B08-495E-5EAE-3763-3E2163C18D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:notes">
            <a:extLst>
              <a:ext uri="{FF2B5EF4-FFF2-40B4-BE49-F238E27FC236}">
                <a16:creationId xmlns:a16="http://schemas.microsoft.com/office/drawing/2014/main" id="{A5F5A26B-8247-E2F7-C06A-1F9212389B7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2" name="Google Shape;142;p2:notes">
            <a:extLst>
              <a:ext uri="{FF2B5EF4-FFF2-40B4-BE49-F238E27FC236}">
                <a16:creationId xmlns:a16="http://schemas.microsoft.com/office/drawing/2014/main" id="{EAA90D85-4007-F916-E318-1F8725C113E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i="0"/>
          </a:p>
        </p:txBody>
      </p:sp>
      <p:sp>
        <p:nvSpPr>
          <p:cNvPr id="143" name="Google Shape;143;p2:notes">
            <a:extLst>
              <a:ext uri="{FF2B5EF4-FFF2-40B4-BE49-F238E27FC236}">
                <a16:creationId xmlns:a16="http://schemas.microsoft.com/office/drawing/2014/main" id="{D8E98625-7C26-B807-0132-6124E4F317F6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14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401502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2" name="Google Shape;142;p2:notes"/>
          <p:cNvSpPr txBox="1">
            <a:spLocks noGrp="1"/>
          </p:cNvSpPr>
          <p:nvPr>
            <p:ph type="body" idx="1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i="0"/>
          </a:p>
        </p:txBody>
      </p:sp>
      <p:sp>
        <p:nvSpPr>
          <p:cNvPr id="143" name="Google Shape;143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938266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424488" y="731838"/>
            <a:ext cx="6500812" cy="36576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979266CE-2A7C-EE49-A89C-C68EC6E83DAD}" type="slidenum">
              <a:rPr kumimoji="0" lang="en-GB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788264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424488" y="731838"/>
            <a:ext cx="6500812" cy="36576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979266CE-2A7C-EE49-A89C-C68EC6E83DAD}" type="slidenum">
              <a:rPr kumimoji="0" lang="en-GB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263730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2" name="Google Shape;142;p2:notes"/>
          <p:cNvSpPr txBox="1">
            <a:spLocks noGrp="1"/>
          </p:cNvSpPr>
          <p:nvPr>
            <p:ph type="body" idx="1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i="0"/>
          </a:p>
        </p:txBody>
      </p:sp>
      <p:sp>
        <p:nvSpPr>
          <p:cNvPr id="143" name="Google Shape;143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2" name="Google Shape;162;p4:notes"/>
          <p:cNvSpPr txBox="1">
            <a:spLocks noGrp="1"/>
          </p:cNvSpPr>
          <p:nvPr>
            <p:ph type="body" idx="1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i="0"/>
          </a:p>
        </p:txBody>
      </p:sp>
      <p:sp>
        <p:nvSpPr>
          <p:cNvPr id="163" name="Google Shape;163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2" name="Google Shape;142;p2:notes"/>
          <p:cNvSpPr txBox="1">
            <a:spLocks noGrp="1"/>
          </p:cNvSpPr>
          <p:nvPr>
            <p:ph type="body" idx="1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i="0"/>
          </a:p>
        </p:txBody>
      </p:sp>
      <p:sp>
        <p:nvSpPr>
          <p:cNvPr id="143" name="Google Shape;143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652309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2" name="Google Shape;142;p2:notes"/>
          <p:cNvSpPr txBox="1">
            <a:spLocks noGrp="1"/>
          </p:cNvSpPr>
          <p:nvPr>
            <p:ph type="body" idx="1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i="0"/>
          </a:p>
        </p:txBody>
      </p:sp>
      <p:sp>
        <p:nvSpPr>
          <p:cNvPr id="143" name="Google Shape;143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310100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2" name="Google Shape;142;p2:notes"/>
          <p:cNvSpPr txBox="1">
            <a:spLocks noGrp="1"/>
          </p:cNvSpPr>
          <p:nvPr>
            <p:ph type="body" idx="1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i="0"/>
          </a:p>
        </p:txBody>
      </p:sp>
      <p:sp>
        <p:nvSpPr>
          <p:cNvPr id="143" name="Google Shape;143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696550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">
    <p:bg>
      <p:bgPr>
        <a:solidFill>
          <a:srgbClr val="194461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6"/>
          <p:cNvSpPr txBox="1">
            <a:spLocks noGrp="1"/>
          </p:cNvSpPr>
          <p:nvPr>
            <p:ph type="ctrTitle"/>
          </p:nvPr>
        </p:nvSpPr>
        <p:spPr>
          <a:xfrm>
            <a:off x="425450" y="1530000"/>
            <a:ext cx="8294324" cy="14005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Arial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6"/>
          <p:cNvSpPr txBox="1">
            <a:spLocks noGrp="1"/>
          </p:cNvSpPr>
          <p:nvPr>
            <p:ph type="subTitle" idx="1"/>
          </p:nvPr>
        </p:nvSpPr>
        <p:spPr>
          <a:xfrm>
            <a:off x="425450" y="3033850"/>
            <a:ext cx="8294324" cy="13630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500"/>
              <a:buNone/>
              <a:defRPr sz="1500">
                <a:solidFill>
                  <a:schemeClr val="lt2"/>
                </a:solidFill>
              </a:defRPr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Content_4 photos">
  <p:cSld name="Title_Content_4 photos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6"/>
          <p:cNvSpPr txBox="1">
            <a:spLocks noGrp="1"/>
          </p:cNvSpPr>
          <p:nvPr>
            <p:ph type="title"/>
          </p:nvPr>
        </p:nvSpPr>
        <p:spPr>
          <a:xfrm>
            <a:off x="4310584" y="185737"/>
            <a:ext cx="4617182" cy="20513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Clr>
                <a:srgbClr val="19446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6"/>
          <p:cNvSpPr>
            <a:spLocks noGrp="1"/>
          </p:cNvSpPr>
          <p:nvPr>
            <p:ph type="pic" idx="2"/>
          </p:nvPr>
        </p:nvSpPr>
        <p:spPr>
          <a:xfrm>
            <a:off x="205200" y="185737"/>
            <a:ext cx="1836000" cy="1580400"/>
          </a:xfrm>
          <a:prstGeom prst="rect">
            <a:avLst/>
          </a:prstGeom>
          <a:solidFill>
            <a:srgbClr val="DCE4E1"/>
          </a:solidFill>
          <a:ln>
            <a:noFill/>
          </a:ln>
        </p:spPr>
      </p:sp>
      <p:sp>
        <p:nvSpPr>
          <p:cNvPr id="80" name="Google Shape;80;p16"/>
          <p:cNvSpPr>
            <a:spLocks noGrp="1"/>
          </p:cNvSpPr>
          <p:nvPr>
            <p:ph type="pic" idx="3"/>
          </p:nvPr>
        </p:nvSpPr>
        <p:spPr>
          <a:xfrm>
            <a:off x="205200" y="1851056"/>
            <a:ext cx="1836000" cy="2952000"/>
          </a:xfrm>
          <a:prstGeom prst="rect">
            <a:avLst/>
          </a:prstGeom>
          <a:solidFill>
            <a:srgbClr val="DCE4E1"/>
          </a:solidFill>
          <a:ln>
            <a:noFill/>
          </a:ln>
        </p:spPr>
      </p:sp>
      <p:sp>
        <p:nvSpPr>
          <p:cNvPr id="81" name="Google Shape;81;p16"/>
          <p:cNvSpPr>
            <a:spLocks noGrp="1"/>
          </p:cNvSpPr>
          <p:nvPr>
            <p:ph type="pic" idx="4"/>
          </p:nvPr>
        </p:nvSpPr>
        <p:spPr>
          <a:xfrm>
            <a:off x="2132393" y="185737"/>
            <a:ext cx="1836000" cy="2952000"/>
          </a:xfrm>
          <a:prstGeom prst="rect">
            <a:avLst/>
          </a:prstGeom>
          <a:solidFill>
            <a:srgbClr val="DCE4E1"/>
          </a:solidFill>
          <a:ln>
            <a:noFill/>
          </a:ln>
        </p:spPr>
      </p:sp>
      <p:sp>
        <p:nvSpPr>
          <p:cNvPr id="82" name="Google Shape;82;p16"/>
          <p:cNvSpPr>
            <a:spLocks noGrp="1"/>
          </p:cNvSpPr>
          <p:nvPr>
            <p:ph type="pic" idx="5"/>
          </p:nvPr>
        </p:nvSpPr>
        <p:spPr>
          <a:xfrm>
            <a:off x="2132310" y="3222656"/>
            <a:ext cx="1836000" cy="1580400"/>
          </a:xfrm>
          <a:prstGeom prst="rect">
            <a:avLst/>
          </a:prstGeom>
          <a:solidFill>
            <a:srgbClr val="DCE4E1"/>
          </a:solidFill>
          <a:ln>
            <a:noFill/>
          </a:ln>
        </p:spPr>
      </p:sp>
      <p:sp>
        <p:nvSpPr>
          <p:cNvPr id="83" name="Google Shape;83;p16"/>
          <p:cNvSpPr txBox="1">
            <a:spLocks noGrp="1"/>
          </p:cNvSpPr>
          <p:nvPr>
            <p:ph type="body" idx="1"/>
          </p:nvPr>
        </p:nvSpPr>
        <p:spPr>
          <a:xfrm>
            <a:off x="4310584" y="2462114"/>
            <a:ext cx="4617182" cy="23409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2385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464646"/>
              </a:buClr>
              <a:buSzPts val="1500"/>
              <a:buFont typeface="Arial"/>
              <a:buChar char="•"/>
              <a:defRPr>
                <a:solidFill>
                  <a:schemeClr val="dk1"/>
                </a:solidFill>
              </a:defRPr>
            </a:lvl1pPr>
            <a:lvl2pPr marL="914400" lvl="1" indent="-3111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1300"/>
              <a:buChar char="•"/>
              <a:defRPr>
                <a:solidFill>
                  <a:schemeClr val="dk1"/>
                </a:solidFill>
              </a:defRPr>
            </a:lvl2pPr>
            <a:lvl3pPr marL="1371600" lvl="2" indent="-29845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464646"/>
              </a:buClr>
              <a:buSzPts val="1100"/>
              <a:buChar char="•"/>
              <a:defRPr>
                <a:solidFill>
                  <a:schemeClr val="dk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4pPr>
            <a:lvl5pPr marL="2286000" lvl="4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16"/>
          <p:cNvSpPr txBox="1">
            <a:spLocks noGrp="1"/>
          </p:cNvSpPr>
          <p:nvPr>
            <p:ph type="sldNum" idx="12"/>
          </p:nvPr>
        </p:nvSpPr>
        <p:spPr>
          <a:xfrm>
            <a:off x="205200" y="4852800"/>
            <a:ext cx="216000" cy="1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hotopages">
  <p:cSld name="Photopages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7"/>
          <p:cNvSpPr>
            <a:spLocks noGrp="1"/>
          </p:cNvSpPr>
          <p:nvPr>
            <p:ph type="pic" idx="2"/>
          </p:nvPr>
        </p:nvSpPr>
        <p:spPr>
          <a:xfrm>
            <a:off x="204192" y="292139"/>
            <a:ext cx="2113200" cy="2232000"/>
          </a:xfrm>
          <a:prstGeom prst="rect">
            <a:avLst/>
          </a:prstGeom>
          <a:solidFill>
            <a:srgbClr val="DCE4E1"/>
          </a:solidFill>
          <a:ln>
            <a:noFill/>
          </a:ln>
        </p:spPr>
      </p:sp>
      <p:sp>
        <p:nvSpPr>
          <p:cNvPr id="87" name="Google Shape;87;p17"/>
          <p:cNvSpPr>
            <a:spLocks noGrp="1"/>
          </p:cNvSpPr>
          <p:nvPr>
            <p:ph type="pic" idx="3"/>
          </p:nvPr>
        </p:nvSpPr>
        <p:spPr>
          <a:xfrm>
            <a:off x="2407289" y="292139"/>
            <a:ext cx="2113200" cy="2232000"/>
          </a:xfrm>
          <a:prstGeom prst="rect">
            <a:avLst/>
          </a:prstGeom>
          <a:solidFill>
            <a:srgbClr val="DCE4E1"/>
          </a:solidFill>
          <a:ln>
            <a:noFill/>
          </a:ln>
        </p:spPr>
      </p:sp>
      <p:sp>
        <p:nvSpPr>
          <p:cNvPr id="88" name="Google Shape;88;p17"/>
          <p:cNvSpPr>
            <a:spLocks noGrp="1"/>
          </p:cNvSpPr>
          <p:nvPr>
            <p:ph type="pic" idx="4"/>
          </p:nvPr>
        </p:nvSpPr>
        <p:spPr>
          <a:xfrm>
            <a:off x="198018" y="2616885"/>
            <a:ext cx="4317976" cy="2232000"/>
          </a:xfrm>
          <a:prstGeom prst="rect">
            <a:avLst/>
          </a:prstGeom>
          <a:solidFill>
            <a:srgbClr val="DCE4E1"/>
          </a:solidFill>
          <a:ln>
            <a:noFill/>
          </a:ln>
        </p:spPr>
      </p:sp>
      <p:sp>
        <p:nvSpPr>
          <p:cNvPr id="89" name="Google Shape;89;p17"/>
          <p:cNvSpPr txBox="1">
            <a:spLocks noGrp="1"/>
          </p:cNvSpPr>
          <p:nvPr>
            <p:ph type="body" idx="1"/>
          </p:nvPr>
        </p:nvSpPr>
        <p:spPr>
          <a:xfrm>
            <a:off x="0" y="4283345"/>
            <a:ext cx="955400" cy="426564"/>
          </a:xfrm>
          <a:prstGeom prst="rect">
            <a:avLst/>
          </a:prstGeom>
          <a:solidFill>
            <a:srgbClr val="194461"/>
          </a:solidFill>
          <a:ln>
            <a:noFill/>
          </a:ln>
        </p:spPr>
        <p:txBody>
          <a:bodyPr spcFirstLastPara="1" wrap="square" lIns="216000" tIns="144000" rIns="216000" bIns="72000" anchor="ctr" anchorCtr="0">
            <a:spAutoFit/>
          </a:bodyPr>
          <a:lstStyle>
            <a:lvl1pPr marL="457200" lvl="0" indent="-228600" algn="l">
              <a:lnSpc>
                <a:spcPct val="68181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sz="2200" b="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00"/>
              <a:buFont typeface="Arial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0" name="Google Shape;90;p17"/>
          <p:cNvSpPr txBox="1">
            <a:spLocks noGrp="1"/>
          </p:cNvSpPr>
          <p:nvPr>
            <p:ph type="sldNum" idx="12"/>
          </p:nvPr>
        </p:nvSpPr>
        <p:spPr>
          <a:xfrm>
            <a:off x="205200" y="4852800"/>
            <a:ext cx="216000" cy="1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‹#›</a:t>
            </a:fld>
            <a:endParaRPr/>
          </a:p>
        </p:txBody>
      </p:sp>
      <p:sp>
        <p:nvSpPr>
          <p:cNvPr id="91" name="Google Shape;91;p17"/>
          <p:cNvSpPr>
            <a:spLocks noGrp="1"/>
          </p:cNvSpPr>
          <p:nvPr>
            <p:ph type="pic" idx="5"/>
          </p:nvPr>
        </p:nvSpPr>
        <p:spPr>
          <a:xfrm>
            <a:off x="4616950" y="292139"/>
            <a:ext cx="4317976" cy="2232000"/>
          </a:xfrm>
          <a:prstGeom prst="rect">
            <a:avLst/>
          </a:prstGeom>
          <a:solidFill>
            <a:srgbClr val="DCE4E1"/>
          </a:solidFill>
          <a:ln>
            <a:noFill/>
          </a:ln>
        </p:spPr>
      </p:sp>
      <p:sp>
        <p:nvSpPr>
          <p:cNvPr id="92" name="Google Shape;92;p17"/>
          <p:cNvSpPr>
            <a:spLocks noGrp="1"/>
          </p:cNvSpPr>
          <p:nvPr>
            <p:ph type="pic" idx="6"/>
          </p:nvPr>
        </p:nvSpPr>
        <p:spPr>
          <a:xfrm>
            <a:off x="4611788" y="2616885"/>
            <a:ext cx="2113200" cy="2232000"/>
          </a:xfrm>
          <a:prstGeom prst="rect">
            <a:avLst/>
          </a:prstGeom>
          <a:solidFill>
            <a:srgbClr val="DCE4E1"/>
          </a:solidFill>
          <a:ln>
            <a:noFill/>
          </a:ln>
        </p:spPr>
      </p:sp>
      <p:sp>
        <p:nvSpPr>
          <p:cNvPr id="93" name="Google Shape;93;p17"/>
          <p:cNvSpPr>
            <a:spLocks noGrp="1"/>
          </p:cNvSpPr>
          <p:nvPr>
            <p:ph type="pic" idx="7"/>
          </p:nvPr>
        </p:nvSpPr>
        <p:spPr>
          <a:xfrm>
            <a:off x="6814885" y="2616885"/>
            <a:ext cx="2113200" cy="2232000"/>
          </a:xfrm>
          <a:prstGeom prst="rect">
            <a:avLst/>
          </a:prstGeom>
          <a:solidFill>
            <a:srgbClr val="DCE4E1"/>
          </a:solidFill>
          <a:ln>
            <a:noFill/>
          </a:ln>
        </p:spPr>
      </p:sp>
      <p:sp>
        <p:nvSpPr>
          <p:cNvPr id="94" name="Google Shape;94;p17"/>
          <p:cNvSpPr txBox="1"/>
          <p:nvPr/>
        </p:nvSpPr>
        <p:spPr>
          <a:xfrm>
            <a:off x="8164769" y="4834979"/>
            <a:ext cx="863749" cy="180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2024-02-07</a:t>
            </a:r>
            <a:endParaRPr sz="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6 Textboxes">
  <p:cSld name="Title_6 Textboxes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8"/>
          <p:cNvSpPr txBox="1">
            <a:spLocks noGrp="1"/>
          </p:cNvSpPr>
          <p:nvPr>
            <p:ph type="title"/>
          </p:nvPr>
        </p:nvSpPr>
        <p:spPr>
          <a:xfrm>
            <a:off x="568800" y="98084"/>
            <a:ext cx="7106618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Clr>
                <a:srgbClr val="194461"/>
              </a:buClr>
              <a:buSzPts val="32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18"/>
          <p:cNvSpPr txBox="1">
            <a:spLocks noGrp="1"/>
          </p:cNvSpPr>
          <p:nvPr>
            <p:ph type="body" idx="1"/>
          </p:nvPr>
        </p:nvSpPr>
        <p:spPr>
          <a:xfrm>
            <a:off x="524632" y="1313117"/>
            <a:ext cx="2499860" cy="423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1"/>
            </a:lvl1pPr>
            <a:lvl2pPr marL="91440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8" name="Google Shape;98;p18"/>
          <p:cNvSpPr txBox="1">
            <a:spLocks noGrp="1"/>
          </p:cNvSpPr>
          <p:nvPr>
            <p:ph type="body" idx="2"/>
          </p:nvPr>
        </p:nvSpPr>
        <p:spPr>
          <a:xfrm>
            <a:off x="524632" y="1798145"/>
            <a:ext cx="2499860" cy="1034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  <a:defRPr sz="1300" b="0"/>
            </a:lvl1pPr>
            <a:lvl2pPr marL="91440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9" name="Google Shape;99;p18"/>
          <p:cNvSpPr txBox="1">
            <a:spLocks noGrp="1"/>
          </p:cNvSpPr>
          <p:nvPr>
            <p:ph type="body" idx="3"/>
          </p:nvPr>
        </p:nvSpPr>
        <p:spPr>
          <a:xfrm>
            <a:off x="3403004" y="1313117"/>
            <a:ext cx="2499860" cy="423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1"/>
            </a:lvl1pPr>
            <a:lvl2pPr marL="91440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0" name="Google Shape;100;p18"/>
          <p:cNvSpPr txBox="1">
            <a:spLocks noGrp="1"/>
          </p:cNvSpPr>
          <p:nvPr>
            <p:ph type="body" idx="4"/>
          </p:nvPr>
        </p:nvSpPr>
        <p:spPr>
          <a:xfrm>
            <a:off x="3403004" y="1798145"/>
            <a:ext cx="2499860" cy="1034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  <a:defRPr sz="1300" b="0"/>
            </a:lvl1pPr>
            <a:lvl2pPr marL="91440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1" name="Google Shape;101;p18"/>
          <p:cNvSpPr txBox="1">
            <a:spLocks noGrp="1"/>
          </p:cNvSpPr>
          <p:nvPr>
            <p:ph type="body" idx="5"/>
          </p:nvPr>
        </p:nvSpPr>
        <p:spPr>
          <a:xfrm>
            <a:off x="6432451" y="1313117"/>
            <a:ext cx="2499860" cy="423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1"/>
            </a:lvl1pPr>
            <a:lvl2pPr marL="91440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2" name="Google Shape;102;p18"/>
          <p:cNvSpPr txBox="1">
            <a:spLocks noGrp="1"/>
          </p:cNvSpPr>
          <p:nvPr>
            <p:ph type="body" idx="6"/>
          </p:nvPr>
        </p:nvSpPr>
        <p:spPr>
          <a:xfrm>
            <a:off x="6432451" y="1798145"/>
            <a:ext cx="2499860" cy="1034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  <a:defRPr sz="1300" b="0"/>
            </a:lvl1pPr>
            <a:lvl2pPr marL="91440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3" name="Google Shape;103;p18"/>
          <p:cNvSpPr txBox="1">
            <a:spLocks noGrp="1"/>
          </p:cNvSpPr>
          <p:nvPr>
            <p:ph type="body" idx="7"/>
          </p:nvPr>
        </p:nvSpPr>
        <p:spPr>
          <a:xfrm>
            <a:off x="524632" y="3189623"/>
            <a:ext cx="2499860" cy="423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1"/>
            </a:lvl1pPr>
            <a:lvl2pPr marL="91440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4" name="Google Shape;104;p18"/>
          <p:cNvSpPr txBox="1">
            <a:spLocks noGrp="1"/>
          </p:cNvSpPr>
          <p:nvPr>
            <p:ph type="body" idx="8"/>
          </p:nvPr>
        </p:nvSpPr>
        <p:spPr>
          <a:xfrm>
            <a:off x="524632" y="3674651"/>
            <a:ext cx="2499860" cy="1034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  <a:defRPr sz="1300" b="0"/>
            </a:lvl1pPr>
            <a:lvl2pPr marL="91440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5" name="Google Shape;105;p18"/>
          <p:cNvSpPr txBox="1">
            <a:spLocks noGrp="1"/>
          </p:cNvSpPr>
          <p:nvPr>
            <p:ph type="body" idx="9"/>
          </p:nvPr>
        </p:nvSpPr>
        <p:spPr>
          <a:xfrm>
            <a:off x="3395053" y="3189623"/>
            <a:ext cx="2499860" cy="423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1"/>
            </a:lvl1pPr>
            <a:lvl2pPr marL="91440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6" name="Google Shape;106;p18"/>
          <p:cNvSpPr txBox="1">
            <a:spLocks noGrp="1"/>
          </p:cNvSpPr>
          <p:nvPr>
            <p:ph type="body" idx="13"/>
          </p:nvPr>
        </p:nvSpPr>
        <p:spPr>
          <a:xfrm>
            <a:off x="3395053" y="3674651"/>
            <a:ext cx="2499860" cy="1034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  <a:defRPr sz="1300" b="0"/>
            </a:lvl1pPr>
            <a:lvl2pPr marL="91440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7" name="Google Shape;107;p18"/>
          <p:cNvSpPr txBox="1">
            <a:spLocks noGrp="1"/>
          </p:cNvSpPr>
          <p:nvPr>
            <p:ph type="body" idx="14"/>
          </p:nvPr>
        </p:nvSpPr>
        <p:spPr>
          <a:xfrm>
            <a:off x="6432452" y="3189623"/>
            <a:ext cx="2499860" cy="423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1"/>
            </a:lvl1pPr>
            <a:lvl2pPr marL="91440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8" name="Google Shape;108;p18"/>
          <p:cNvSpPr txBox="1">
            <a:spLocks noGrp="1"/>
          </p:cNvSpPr>
          <p:nvPr>
            <p:ph type="body" idx="15"/>
          </p:nvPr>
        </p:nvSpPr>
        <p:spPr>
          <a:xfrm>
            <a:off x="6432452" y="3674651"/>
            <a:ext cx="2499860" cy="1034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  <a:defRPr sz="1300" b="0"/>
            </a:lvl1pPr>
            <a:lvl2pPr marL="91440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109" name="Google Shape;109;p18"/>
          <p:cNvCxnSpPr/>
          <p:nvPr/>
        </p:nvCxnSpPr>
        <p:spPr>
          <a:xfrm rot="10800000">
            <a:off x="3141861" y="1317878"/>
            <a:ext cx="0" cy="3456000"/>
          </a:xfrm>
          <a:prstGeom prst="straightConnector1">
            <a:avLst/>
          </a:prstGeom>
          <a:noFill/>
          <a:ln w="25400" cap="flat" cmpd="sng">
            <a:solidFill>
              <a:srgbClr val="6C8697"/>
            </a:solidFill>
            <a:prstDash val="solid"/>
            <a:miter lim="400000"/>
            <a:headEnd type="none" w="sm" len="sm"/>
            <a:tailEnd type="none" w="sm" len="sm"/>
          </a:ln>
        </p:spPr>
      </p:cxnSp>
      <p:cxnSp>
        <p:nvCxnSpPr>
          <p:cNvPr id="110" name="Google Shape;110;p18"/>
          <p:cNvCxnSpPr/>
          <p:nvPr/>
        </p:nvCxnSpPr>
        <p:spPr>
          <a:xfrm rot="10800000">
            <a:off x="6192670" y="1317878"/>
            <a:ext cx="0" cy="3456000"/>
          </a:xfrm>
          <a:prstGeom prst="straightConnector1">
            <a:avLst/>
          </a:prstGeom>
          <a:noFill/>
          <a:ln w="25400" cap="flat" cmpd="sng">
            <a:solidFill>
              <a:srgbClr val="6C8697"/>
            </a:solidFill>
            <a:prstDash val="solid"/>
            <a:miter lim="400000"/>
            <a:headEnd type="none" w="sm" len="sm"/>
            <a:tailEnd type="none" w="sm" len="sm"/>
          </a:ln>
        </p:spPr>
      </p:cxnSp>
      <p:cxnSp>
        <p:nvCxnSpPr>
          <p:cNvPr id="111" name="Google Shape;111;p18"/>
          <p:cNvCxnSpPr/>
          <p:nvPr/>
        </p:nvCxnSpPr>
        <p:spPr>
          <a:xfrm>
            <a:off x="506794" y="3006514"/>
            <a:ext cx="2305657" cy="0"/>
          </a:xfrm>
          <a:prstGeom prst="straightConnector1">
            <a:avLst/>
          </a:prstGeom>
          <a:noFill/>
          <a:ln w="25400" cap="flat" cmpd="sng">
            <a:solidFill>
              <a:srgbClr val="6C8697"/>
            </a:solidFill>
            <a:prstDash val="solid"/>
            <a:miter lim="400000"/>
            <a:headEnd type="none" w="sm" len="sm"/>
            <a:tailEnd type="none" w="sm" len="sm"/>
          </a:ln>
        </p:spPr>
      </p:cxnSp>
      <p:cxnSp>
        <p:nvCxnSpPr>
          <p:cNvPr id="112" name="Google Shape;112;p18"/>
          <p:cNvCxnSpPr/>
          <p:nvPr/>
        </p:nvCxnSpPr>
        <p:spPr>
          <a:xfrm>
            <a:off x="3376601" y="3006514"/>
            <a:ext cx="2305657" cy="0"/>
          </a:xfrm>
          <a:prstGeom prst="straightConnector1">
            <a:avLst/>
          </a:prstGeom>
          <a:noFill/>
          <a:ln w="25400" cap="flat" cmpd="sng">
            <a:solidFill>
              <a:srgbClr val="6C8697"/>
            </a:solidFill>
            <a:prstDash val="solid"/>
            <a:miter lim="400000"/>
            <a:headEnd type="none" w="sm" len="sm"/>
            <a:tailEnd type="none" w="sm" len="sm"/>
          </a:ln>
        </p:spPr>
      </p:cxnSp>
      <p:cxnSp>
        <p:nvCxnSpPr>
          <p:cNvPr id="113" name="Google Shape;113;p18"/>
          <p:cNvCxnSpPr/>
          <p:nvPr/>
        </p:nvCxnSpPr>
        <p:spPr>
          <a:xfrm>
            <a:off x="6429367" y="3006514"/>
            <a:ext cx="2305657" cy="0"/>
          </a:xfrm>
          <a:prstGeom prst="straightConnector1">
            <a:avLst/>
          </a:prstGeom>
          <a:noFill/>
          <a:ln w="25400" cap="flat" cmpd="sng">
            <a:solidFill>
              <a:srgbClr val="6C8697"/>
            </a:solidFill>
            <a:prstDash val="solid"/>
            <a:miter lim="400000"/>
            <a:headEnd type="none" w="sm" len="sm"/>
            <a:tailEnd type="none" w="sm" len="sm"/>
          </a:ln>
        </p:spPr>
      </p:cxnSp>
      <p:sp>
        <p:nvSpPr>
          <p:cNvPr id="114" name="Google Shape;114;p18"/>
          <p:cNvSpPr txBox="1">
            <a:spLocks noGrp="1"/>
          </p:cNvSpPr>
          <p:nvPr>
            <p:ph type="sldNum" idx="12"/>
          </p:nvPr>
        </p:nvSpPr>
        <p:spPr>
          <a:xfrm>
            <a:off x="205200" y="4852800"/>
            <a:ext cx="216000" cy="1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9"/>
          <p:cNvSpPr txBox="1">
            <a:spLocks noGrp="1"/>
          </p:cNvSpPr>
          <p:nvPr>
            <p:ph type="title"/>
          </p:nvPr>
        </p:nvSpPr>
        <p:spPr>
          <a:xfrm>
            <a:off x="568799" y="104019"/>
            <a:ext cx="7103451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Clr>
                <a:srgbClr val="194461"/>
              </a:buClr>
              <a:buSzPts val="32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19"/>
          <p:cNvSpPr txBox="1">
            <a:spLocks noGrp="1"/>
          </p:cNvSpPr>
          <p:nvPr>
            <p:ph type="sldNum" idx="12"/>
          </p:nvPr>
        </p:nvSpPr>
        <p:spPr>
          <a:xfrm>
            <a:off x="205200" y="4852800"/>
            <a:ext cx="216000" cy="1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Without Title" type="blank">
  <p:cSld name="BLANK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0"/>
          <p:cNvSpPr txBox="1">
            <a:spLocks noGrp="1"/>
          </p:cNvSpPr>
          <p:nvPr>
            <p:ph type="sldNum" idx="12"/>
          </p:nvPr>
        </p:nvSpPr>
        <p:spPr>
          <a:xfrm>
            <a:off x="205200" y="4852800"/>
            <a:ext cx="216000" cy="1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 sz="800">
                <a:solidFill>
                  <a:srgbClr val="46464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spcBef>
                <a:spcPts val="0"/>
              </a:spcBef>
              <a:buNone/>
              <a:defRPr sz="800">
                <a:solidFill>
                  <a:srgbClr val="46464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spcBef>
                <a:spcPts val="0"/>
              </a:spcBef>
              <a:buNone/>
              <a:defRPr sz="800">
                <a:solidFill>
                  <a:srgbClr val="46464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spcBef>
                <a:spcPts val="0"/>
              </a:spcBef>
              <a:buNone/>
              <a:defRPr sz="800">
                <a:solidFill>
                  <a:srgbClr val="46464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spcBef>
                <a:spcPts val="0"/>
              </a:spcBef>
              <a:buNone/>
              <a:defRPr sz="800">
                <a:solidFill>
                  <a:srgbClr val="46464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spcBef>
                <a:spcPts val="0"/>
              </a:spcBef>
              <a:buNone/>
              <a:defRPr sz="800">
                <a:solidFill>
                  <a:srgbClr val="464646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spcBef>
                <a:spcPts val="0"/>
              </a:spcBef>
              <a:buNone/>
              <a:defRPr sz="800">
                <a:solidFill>
                  <a:srgbClr val="464646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spcBef>
                <a:spcPts val="0"/>
              </a:spcBef>
              <a:buNone/>
              <a:defRPr sz="800">
                <a:solidFill>
                  <a:srgbClr val="464646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spcBef>
                <a:spcPts val="0"/>
              </a:spcBef>
              <a:buNone/>
              <a:defRPr sz="800">
                <a:solidFill>
                  <a:srgbClr val="46464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>
  <p:cSld name="Blank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1"/>
          <p:cNvSpPr txBox="1">
            <a:spLocks noGrp="1"/>
          </p:cNvSpPr>
          <p:nvPr>
            <p:ph type="dt" idx="10"/>
          </p:nvPr>
        </p:nvSpPr>
        <p:spPr>
          <a:xfrm>
            <a:off x="8386602" y="4852800"/>
            <a:ext cx="552198" cy="1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464646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1"/>
          <p:cNvSpPr txBox="1">
            <a:spLocks noGrp="1"/>
          </p:cNvSpPr>
          <p:nvPr>
            <p:ph type="sldNum" idx="12"/>
          </p:nvPr>
        </p:nvSpPr>
        <p:spPr>
          <a:xfrm>
            <a:off x="205200" y="4852800"/>
            <a:ext cx="216000" cy="1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halmers logo_End of presentation">
  <p:cSld name="Chalmers logo_End of presentation">
    <p:bg>
      <p:bgPr>
        <a:solidFill>
          <a:srgbClr val="194461"/>
        </a:solidFill>
        <a:effectLst/>
      </p:bgPr>
    </p:bg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2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232560" y="1041157"/>
            <a:ext cx="2678880" cy="32524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Content_sub_without photo">
  <p:cSld name="Title_Content_sub_without photo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8"/>
          <p:cNvSpPr txBox="1">
            <a:spLocks noGrp="1"/>
          </p:cNvSpPr>
          <p:nvPr>
            <p:ph type="title"/>
          </p:nvPr>
        </p:nvSpPr>
        <p:spPr>
          <a:xfrm>
            <a:off x="568800" y="526866"/>
            <a:ext cx="7038230" cy="993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Clr>
                <a:srgbClr val="19446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8"/>
          <p:cNvSpPr txBox="1">
            <a:spLocks noGrp="1"/>
          </p:cNvSpPr>
          <p:nvPr>
            <p:ph type="body" idx="1"/>
          </p:nvPr>
        </p:nvSpPr>
        <p:spPr>
          <a:xfrm>
            <a:off x="568324" y="1589993"/>
            <a:ext cx="7038229" cy="211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" name="Google Shape;26;p8"/>
          <p:cNvSpPr txBox="1">
            <a:spLocks noGrp="1"/>
          </p:cNvSpPr>
          <p:nvPr>
            <p:ph type="body" idx="2"/>
          </p:nvPr>
        </p:nvSpPr>
        <p:spPr>
          <a:xfrm>
            <a:off x="573720" y="2111255"/>
            <a:ext cx="7886700" cy="2576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2385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464646"/>
              </a:buClr>
              <a:buSzPts val="1500"/>
              <a:buFont typeface="Arial"/>
              <a:buChar char="•"/>
              <a:defRPr>
                <a:solidFill>
                  <a:schemeClr val="dk1"/>
                </a:solidFill>
              </a:defRPr>
            </a:lvl1pPr>
            <a:lvl2pPr marL="914400" lvl="1" indent="-3111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1300"/>
              <a:buFont typeface="Arial"/>
              <a:buChar char="•"/>
              <a:defRPr>
                <a:solidFill>
                  <a:schemeClr val="dk1"/>
                </a:solidFill>
              </a:defRPr>
            </a:lvl2pPr>
            <a:lvl3pPr marL="1371600" lvl="2" indent="-29845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464646"/>
              </a:buClr>
              <a:buSzPts val="1100"/>
              <a:buFont typeface="Arial"/>
              <a:buChar char="•"/>
              <a:defRPr>
                <a:solidFill>
                  <a:schemeClr val="dk1"/>
                </a:solidFill>
              </a:defRPr>
            </a:lvl3pPr>
            <a:lvl4pPr marL="1828800" lvl="3" indent="-28575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rgbClr val="464646"/>
              </a:buClr>
              <a:buSzPts val="900"/>
              <a:buFont typeface="Arial"/>
              <a:buChar char="•"/>
              <a:defRPr>
                <a:solidFill>
                  <a:schemeClr val="dk1"/>
                </a:solidFill>
              </a:defRPr>
            </a:lvl4pPr>
            <a:lvl5pPr marL="2286000" lvl="4" indent="-28575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rgbClr val="464646"/>
              </a:buClr>
              <a:buSzPts val="900"/>
              <a:buFont typeface="Arial"/>
              <a:buChar char="•"/>
              <a:defRPr>
                <a:solidFill>
                  <a:schemeClr val="dk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" name="Google Shape;27;p8"/>
          <p:cNvSpPr txBox="1">
            <a:spLocks noGrp="1"/>
          </p:cNvSpPr>
          <p:nvPr>
            <p:ph type="sldNum" idx="12"/>
          </p:nvPr>
        </p:nvSpPr>
        <p:spPr>
          <a:xfrm>
            <a:off x="205200" y="4852800"/>
            <a:ext cx="216000" cy="1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2 Contents">
  <p:cSld name="Title_2 Contents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9"/>
          <p:cNvSpPr txBox="1">
            <a:spLocks noGrp="1"/>
          </p:cNvSpPr>
          <p:nvPr>
            <p:ph type="title"/>
          </p:nvPr>
        </p:nvSpPr>
        <p:spPr>
          <a:xfrm>
            <a:off x="568799" y="530176"/>
            <a:ext cx="7038231" cy="999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Clr>
                <a:srgbClr val="19446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9"/>
          <p:cNvSpPr txBox="1">
            <a:spLocks noGrp="1"/>
          </p:cNvSpPr>
          <p:nvPr>
            <p:ph type="body" idx="1"/>
          </p:nvPr>
        </p:nvSpPr>
        <p:spPr>
          <a:xfrm>
            <a:off x="568800" y="1819368"/>
            <a:ext cx="2291631" cy="2854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Font typeface="Arial"/>
              <a:buNone/>
              <a:defRPr sz="1500"/>
            </a:lvl2pPr>
            <a:lvl3pPr marL="1371600" lvl="2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/>
            </a:lvl3pPr>
            <a:lvl4pPr marL="1828800" lvl="3" indent="-2286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/>
            </a:lvl4pPr>
            <a:lvl5pPr marL="2286000" lvl="4" indent="-2286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" name="Google Shape;31;p9"/>
          <p:cNvSpPr txBox="1">
            <a:spLocks noGrp="1"/>
          </p:cNvSpPr>
          <p:nvPr>
            <p:ph type="body" idx="2"/>
          </p:nvPr>
        </p:nvSpPr>
        <p:spPr>
          <a:xfrm>
            <a:off x="3077153" y="1819296"/>
            <a:ext cx="5698800" cy="28543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00"/>
              <a:buFont typeface="Arial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205200" y="4852800"/>
            <a:ext cx="216000" cy="1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Content_left_1 photo">
  <p:cSld name="Title_Content_left_1 photo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0"/>
          <p:cNvSpPr txBox="1">
            <a:spLocks noGrp="1"/>
          </p:cNvSpPr>
          <p:nvPr>
            <p:ph type="title"/>
          </p:nvPr>
        </p:nvSpPr>
        <p:spPr>
          <a:xfrm>
            <a:off x="568800" y="526866"/>
            <a:ext cx="7038230" cy="993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Clr>
                <a:srgbClr val="19446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0"/>
          <p:cNvSpPr txBox="1">
            <a:spLocks noGrp="1"/>
          </p:cNvSpPr>
          <p:nvPr>
            <p:ph type="body" idx="1"/>
          </p:nvPr>
        </p:nvSpPr>
        <p:spPr>
          <a:xfrm>
            <a:off x="568324" y="1589993"/>
            <a:ext cx="7038229" cy="211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10"/>
          <p:cNvSpPr txBox="1">
            <a:spLocks noGrp="1"/>
          </p:cNvSpPr>
          <p:nvPr>
            <p:ph type="body" idx="2"/>
          </p:nvPr>
        </p:nvSpPr>
        <p:spPr>
          <a:xfrm>
            <a:off x="573720" y="2111255"/>
            <a:ext cx="3879408" cy="26716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2385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464646"/>
              </a:buClr>
              <a:buSzPts val="1500"/>
              <a:buFont typeface="Arial"/>
              <a:buChar char="•"/>
              <a:defRPr>
                <a:solidFill>
                  <a:schemeClr val="dk1"/>
                </a:solidFill>
              </a:defRPr>
            </a:lvl1pPr>
            <a:lvl2pPr marL="914400" lvl="1" indent="-3111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1300"/>
              <a:buFont typeface="Arial"/>
              <a:buChar char="•"/>
              <a:defRPr>
                <a:solidFill>
                  <a:schemeClr val="dk1"/>
                </a:solidFill>
              </a:defRPr>
            </a:lvl2pPr>
            <a:lvl3pPr marL="1371600" lvl="2" indent="-29845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464646"/>
              </a:buClr>
              <a:buSzPts val="1100"/>
              <a:buFont typeface="Arial"/>
              <a:buChar char="•"/>
              <a:defRPr>
                <a:solidFill>
                  <a:schemeClr val="dk1"/>
                </a:solidFill>
              </a:defRPr>
            </a:lvl3pPr>
            <a:lvl4pPr marL="1828800" lvl="3" indent="-28575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rgbClr val="464646"/>
              </a:buClr>
              <a:buSzPts val="900"/>
              <a:buFont typeface="Arial"/>
              <a:buChar char="•"/>
              <a:defRPr>
                <a:solidFill>
                  <a:schemeClr val="dk1"/>
                </a:solidFill>
              </a:defRPr>
            </a:lvl4pPr>
            <a:lvl5pPr marL="2286000" lvl="4" indent="-28575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rgbClr val="464646"/>
              </a:buClr>
              <a:buSzPts val="900"/>
              <a:buFont typeface="Arial"/>
              <a:buChar char="•"/>
              <a:defRPr>
                <a:solidFill>
                  <a:schemeClr val="dk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10"/>
          <p:cNvSpPr txBox="1">
            <a:spLocks noGrp="1"/>
          </p:cNvSpPr>
          <p:nvPr>
            <p:ph type="sldNum" idx="12"/>
          </p:nvPr>
        </p:nvSpPr>
        <p:spPr>
          <a:xfrm>
            <a:off x="205200" y="4852800"/>
            <a:ext cx="216000" cy="1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‹#›</a:t>
            </a:fld>
            <a:endParaRPr/>
          </a:p>
        </p:txBody>
      </p:sp>
      <p:sp>
        <p:nvSpPr>
          <p:cNvPr id="38" name="Google Shape;38;p10"/>
          <p:cNvSpPr>
            <a:spLocks noGrp="1"/>
          </p:cNvSpPr>
          <p:nvPr>
            <p:ph type="pic" idx="3"/>
          </p:nvPr>
        </p:nvSpPr>
        <p:spPr>
          <a:xfrm>
            <a:off x="4806810" y="2091866"/>
            <a:ext cx="4109399" cy="2691071"/>
          </a:xfrm>
          <a:prstGeom prst="rect">
            <a:avLst/>
          </a:prstGeom>
          <a:solidFill>
            <a:srgbClr val="DCE4E1"/>
          </a:solidFill>
          <a:ln>
            <a:noFill/>
          </a:ln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Content_3 photos_Alt 1">
  <p:cSld name="Title_Content_3 photos_Alt 1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11"/>
          <p:cNvSpPr txBox="1">
            <a:spLocks noGrp="1"/>
          </p:cNvSpPr>
          <p:nvPr>
            <p:ph type="title"/>
          </p:nvPr>
        </p:nvSpPr>
        <p:spPr>
          <a:xfrm>
            <a:off x="4310584" y="185738"/>
            <a:ext cx="4617182" cy="2047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l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Clr>
                <a:srgbClr val="19446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11"/>
          <p:cNvSpPr>
            <a:spLocks noGrp="1"/>
          </p:cNvSpPr>
          <p:nvPr>
            <p:ph type="pic" idx="2"/>
          </p:nvPr>
        </p:nvSpPr>
        <p:spPr>
          <a:xfrm>
            <a:off x="205200" y="185738"/>
            <a:ext cx="1836000" cy="2827806"/>
          </a:xfrm>
          <a:prstGeom prst="rect">
            <a:avLst/>
          </a:prstGeom>
          <a:solidFill>
            <a:srgbClr val="DCE4E1"/>
          </a:solidFill>
          <a:ln>
            <a:noFill/>
          </a:ln>
        </p:spPr>
      </p:sp>
      <p:sp>
        <p:nvSpPr>
          <p:cNvPr id="42" name="Google Shape;42;p11"/>
          <p:cNvSpPr>
            <a:spLocks noGrp="1"/>
          </p:cNvSpPr>
          <p:nvPr>
            <p:ph type="pic" idx="3"/>
          </p:nvPr>
        </p:nvSpPr>
        <p:spPr>
          <a:xfrm>
            <a:off x="2138400" y="185738"/>
            <a:ext cx="1836000" cy="2827806"/>
          </a:xfrm>
          <a:prstGeom prst="rect">
            <a:avLst/>
          </a:prstGeom>
          <a:solidFill>
            <a:srgbClr val="DCE4E1"/>
          </a:solidFill>
          <a:ln>
            <a:noFill/>
          </a:ln>
        </p:spPr>
      </p:sp>
      <p:sp>
        <p:nvSpPr>
          <p:cNvPr id="43" name="Google Shape;43;p11"/>
          <p:cNvSpPr>
            <a:spLocks noGrp="1"/>
          </p:cNvSpPr>
          <p:nvPr>
            <p:ph type="pic" idx="4"/>
          </p:nvPr>
        </p:nvSpPr>
        <p:spPr>
          <a:xfrm>
            <a:off x="205200" y="3107530"/>
            <a:ext cx="3780233" cy="1672213"/>
          </a:xfrm>
          <a:prstGeom prst="rect">
            <a:avLst/>
          </a:prstGeom>
          <a:solidFill>
            <a:srgbClr val="DCE4E1"/>
          </a:solidFill>
          <a:ln>
            <a:noFill/>
          </a:ln>
        </p:spPr>
      </p:sp>
      <p:sp>
        <p:nvSpPr>
          <p:cNvPr id="44" name="Google Shape;44;p11"/>
          <p:cNvSpPr txBox="1">
            <a:spLocks noGrp="1"/>
          </p:cNvSpPr>
          <p:nvPr>
            <p:ph type="body" idx="1"/>
          </p:nvPr>
        </p:nvSpPr>
        <p:spPr>
          <a:xfrm>
            <a:off x="4310584" y="2466169"/>
            <a:ext cx="4617182" cy="23135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2385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464646"/>
              </a:buClr>
              <a:buSzPts val="1500"/>
              <a:buFont typeface="Arial"/>
              <a:buChar char="•"/>
              <a:defRPr>
                <a:solidFill>
                  <a:schemeClr val="dk1"/>
                </a:solidFill>
              </a:defRPr>
            </a:lvl1pPr>
            <a:lvl2pPr marL="914400" lvl="1" indent="-3111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1300"/>
              <a:buFont typeface="Arial"/>
              <a:buChar char="•"/>
              <a:defRPr>
                <a:solidFill>
                  <a:schemeClr val="dk1"/>
                </a:solidFill>
              </a:defRPr>
            </a:lvl2pPr>
            <a:lvl3pPr marL="1371600" lvl="2" indent="-29845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464646"/>
              </a:buClr>
              <a:buSzPts val="1100"/>
              <a:buFont typeface="Arial"/>
              <a:buChar char="•"/>
              <a:defRPr>
                <a:solidFill>
                  <a:schemeClr val="dk1"/>
                </a:solidFill>
              </a:defRPr>
            </a:lvl3pPr>
            <a:lvl4pPr marL="1828800" lvl="3" indent="-28575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rgbClr val="464646"/>
              </a:buClr>
              <a:buSzPts val="900"/>
              <a:buFont typeface="Arial"/>
              <a:buChar char="•"/>
              <a:defRPr>
                <a:solidFill>
                  <a:schemeClr val="dk1"/>
                </a:solidFill>
              </a:defRPr>
            </a:lvl4pPr>
            <a:lvl5pPr marL="2286000" lvl="4" indent="-28575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rgbClr val="464646"/>
              </a:buClr>
              <a:buSzPts val="900"/>
              <a:buFont typeface="Arial"/>
              <a:buChar char="•"/>
              <a:defRPr>
                <a:solidFill>
                  <a:schemeClr val="dk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" name="Google Shape;45;p11"/>
          <p:cNvSpPr txBox="1">
            <a:spLocks noGrp="1"/>
          </p:cNvSpPr>
          <p:nvPr>
            <p:ph type="sldNum" idx="12"/>
          </p:nvPr>
        </p:nvSpPr>
        <p:spPr>
          <a:xfrm>
            <a:off x="205200" y="4852800"/>
            <a:ext cx="216000" cy="1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Content_1 photo">
  <p:cSld name="Title_Content_1 photo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2"/>
          <p:cNvSpPr txBox="1">
            <a:spLocks noGrp="1"/>
          </p:cNvSpPr>
          <p:nvPr>
            <p:ph type="title"/>
          </p:nvPr>
        </p:nvSpPr>
        <p:spPr>
          <a:xfrm>
            <a:off x="4310584" y="185738"/>
            <a:ext cx="4617182" cy="2047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Clr>
                <a:srgbClr val="19446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2"/>
          <p:cNvSpPr>
            <a:spLocks noGrp="1"/>
          </p:cNvSpPr>
          <p:nvPr>
            <p:ph type="pic" idx="2"/>
          </p:nvPr>
        </p:nvSpPr>
        <p:spPr>
          <a:xfrm>
            <a:off x="205200" y="185738"/>
            <a:ext cx="3769200" cy="4597200"/>
          </a:xfrm>
          <a:prstGeom prst="rect">
            <a:avLst/>
          </a:prstGeom>
          <a:solidFill>
            <a:srgbClr val="DCE4E1"/>
          </a:solidFill>
          <a:ln>
            <a:noFill/>
          </a:ln>
        </p:spPr>
      </p:sp>
      <p:sp>
        <p:nvSpPr>
          <p:cNvPr id="49" name="Google Shape;49;p12"/>
          <p:cNvSpPr txBox="1">
            <a:spLocks noGrp="1"/>
          </p:cNvSpPr>
          <p:nvPr>
            <p:ph type="body" idx="1"/>
          </p:nvPr>
        </p:nvSpPr>
        <p:spPr>
          <a:xfrm>
            <a:off x="4310584" y="2466170"/>
            <a:ext cx="4617182" cy="23167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2385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464646"/>
              </a:buClr>
              <a:buSzPts val="1500"/>
              <a:buFont typeface="Arial"/>
              <a:buChar char="•"/>
              <a:defRPr>
                <a:solidFill>
                  <a:schemeClr val="dk1"/>
                </a:solidFill>
              </a:defRPr>
            </a:lvl1pPr>
            <a:lvl2pPr marL="914400" lvl="1" indent="-3111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1300"/>
              <a:buFont typeface="Arial"/>
              <a:buChar char="•"/>
              <a:defRPr>
                <a:solidFill>
                  <a:schemeClr val="dk1"/>
                </a:solidFill>
              </a:defRPr>
            </a:lvl2pPr>
            <a:lvl3pPr marL="1371600" lvl="2" indent="-29845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464646"/>
              </a:buClr>
              <a:buSzPts val="1100"/>
              <a:buFont typeface="Arial"/>
              <a:buChar char="•"/>
              <a:defRPr>
                <a:solidFill>
                  <a:schemeClr val="dk1"/>
                </a:solidFill>
              </a:defRPr>
            </a:lvl3pPr>
            <a:lvl4pPr marL="1828800" lvl="3" indent="-28575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rgbClr val="464646"/>
              </a:buClr>
              <a:buSzPts val="900"/>
              <a:buFont typeface="Arial"/>
              <a:buChar char="•"/>
              <a:defRPr>
                <a:solidFill>
                  <a:schemeClr val="dk1"/>
                </a:solidFill>
              </a:defRPr>
            </a:lvl4pPr>
            <a:lvl5pPr marL="2286000" lvl="4" indent="-28575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rgbClr val="464646"/>
              </a:buClr>
              <a:buSzPts val="900"/>
              <a:buFont typeface="Arial"/>
              <a:buChar char="•"/>
              <a:defRPr>
                <a:solidFill>
                  <a:schemeClr val="dk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2"/>
          <p:cNvSpPr txBox="1">
            <a:spLocks noGrp="1"/>
          </p:cNvSpPr>
          <p:nvPr>
            <p:ph type="sldNum" idx="12"/>
          </p:nvPr>
        </p:nvSpPr>
        <p:spPr>
          <a:xfrm>
            <a:off x="205200" y="4852800"/>
            <a:ext cx="216000" cy="1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Content_3photos_Department">
  <p:cSld name="Title_Content_3photos_Department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4310063" y="940567"/>
            <a:ext cx="2360737" cy="257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194461"/>
              </a:buClr>
              <a:buSzPts val="1600"/>
              <a:buNone/>
              <a:defRPr sz="1600" b="1">
                <a:solidFill>
                  <a:srgbClr val="19446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2286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4pPr>
            <a:lvl5pPr marL="2286000" lvl="4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title"/>
          </p:nvPr>
        </p:nvSpPr>
        <p:spPr>
          <a:xfrm>
            <a:off x="4310584" y="752992"/>
            <a:ext cx="4617182" cy="13600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Clr>
                <a:srgbClr val="194461"/>
              </a:buClr>
              <a:buSzPts val="3200"/>
              <a:buFont typeface="Arial"/>
              <a:buNone/>
              <a:defRPr>
                <a:solidFill>
                  <a:srgbClr val="19446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3"/>
          <p:cNvSpPr>
            <a:spLocks noGrp="1"/>
          </p:cNvSpPr>
          <p:nvPr>
            <p:ph type="pic" idx="2"/>
          </p:nvPr>
        </p:nvSpPr>
        <p:spPr>
          <a:xfrm>
            <a:off x="205200" y="185738"/>
            <a:ext cx="1836000" cy="2004009"/>
          </a:xfrm>
          <a:prstGeom prst="rect">
            <a:avLst/>
          </a:prstGeom>
          <a:solidFill>
            <a:srgbClr val="DCE4E1"/>
          </a:solidFill>
          <a:ln>
            <a:noFill/>
          </a:ln>
        </p:spPr>
      </p:sp>
      <p:sp>
        <p:nvSpPr>
          <p:cNvPr id="55" name="Google Shape;55;p13"/>
          <p:cNvSpPr>
            <a:spLocks noGrp="1"/>
          </p:cNvSpPr>
          <p:nvPr>
            <p:ph type="pic" idx="3"/>
          </p:nvPr>
        </p:nvSpPr>
        <p:spPr>
          <a:xfrm>
            <a:off x="2138400" y="185738"/>
            <a:ext cx="1836000" cy="2004009"/>
          </a:xfrm>
          <a:prstGeom prst="rect">
            <a:avLst/>
          </a:prstGeom>
          <a:solidFill>
            <a:srgbClr val="DCE4E1"/>
          </a:solidFill>
          <a:ln>
            <a:noFill/>
          </a:ln>
        </p:spPr>
      </p:sp>
      <p:sp>
        <p:nvSpPr>
          <p:cNvPr id="56" name="Google Shape;56;p13"/>
          <p:cNvSpPr>
            <a:spLocks noGrp="1"/>
          </p:cNvSpPr>
          <p:nvPr>
            <p:ph type="pic" idx="4"/>
          </p:nvPr>
        </p:nvSpPr>
        <p:spPr>
          <a:xfrm>
            <a:off x="205200" y="2277979"/>
            <a:ext cx="3769200" cy="2504958"/>
          </a:xfrm>
          <a:prstGeom prst="rect">
            <a:avLst/>
          </a:prstGeom>
          <a:solidFill>
            <a:srgbClr val="DCE4E1"/>
          </a:solidFill>
          <a:ln>
            <a:noFill/>
          </a:ln>
        </p:spPr>
      </p:sp>
      <p:sp>
        <p:nvSpPr>
          <p:cNvPr id="57" name="Google Shape;57;p13"/>
          <p:cNvSpPr txBox="1">
            <a:spLocks noGrp="1"/>
          </p:cNvSpPr>
          <p:nvPr>
            <p:ph type="body" idx="5"/>
          </p:nvPr>
        </p:nvSpPr>
        <p:spPr>
          <a:xfrm>
            <a:off x="4310584" y="2281373"/>
            <a:ext cx="4617182" cy="8562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464646"/>
              </a:buClr>
              <a:buSzPts val="1500"/>
              <a:buFont typeface="Arial"/>
              <a:buNone/>
              <a:defRPr>
                <a:solidFill>
                  <a:schemeClr val="dk1"/>
                </a:solidFill>
              </a:defRPr>
            </a:lvl1pPr>
            <a:lvl2pPr marL="914400" lvl="1" indent="-3111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1300"/>
              <a:buFont typeface="Arial"/>
              <a:buChar char="•"/>
              <a:defRPr>
                <a:solidFill>
                  <a:schemeClr val="dk1"/>
                </a:solidFill>
              </a:defRPr>
            </a:lvl2pPr>
            <a:lvl3pPr marL="1371600" lvl="2" indent="-29845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/>
            </a:lvl3pPr>
            <a:lvl4pPr marL="1828800" lvl="3" indent="-2286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/>
            </a:lvl4pPr>
            <a:lvl5pPr marL="2286000" lvl="4" indent="-28575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body" idx="6"/>
          </p:nvPr>
        </p:nvSpPr>
        <p:spPr>
          <a:xfrm>
            <a:off x="4310063" y="3395249"/>
            <a:ext cx="4629150" cy="257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  <a:defRPr sz="1300" b="1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00"/>
              <a:buFont typeface="Arial"/>
              <a:buNone/>
              <a:defRPr sz="1300" b="1"/>
            </a:lvl2pPr>
            <a:lvl3pPr marL="1371600" lvl="2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  <a:defRPr sz="1300" b="1"/>
            </a:lvl3pPr>
            <a:lvl4pPr marL="1828800" lvl="3" indent="-2286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  <a:defRPr sz="1300" b="1"/>
            </a:lvl4pPr>
            <a:lvl5pPr marL="2286000" lvl="4" indent="-2286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  <a:defRPr sz="1300" b="1"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9" name="Google Shape;59;p13"/>
          <p:cNvSpPr txBox="1">
            <a:spLocks noGrp="1"/>
          </p:cNvSpPr>
          <p:nvPr>
            <p:ph type="body" idx="7"/>
          </p:nvPr>
        </p:nvSpPr>
        <p:spPr>
          <a:xfrm>
            <a:off x="4310064" y="3724507"/>
            <a:ext cx="2268000" cy="10584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150"/>
              <a:buFont typeface="Arial"/>
              <a:buNone/>
              <a:defRPr sz="1150"/>
            </a:lvl2pPr>
            <a:lvl3pPr marL="1371600" lvl="2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50"/>
              <a:buFont typeface="Arial"/>
              <a:buNone/>
              <a:defRPr sz="1150"/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50"/>
              <a:buFont typeface="Arial"/>
              <a:buNone/>
              <a:defRPr sz="1150"/>
            </a:lvl4pPr>
            <a:lvl5pPr marL="2286000" lvl="4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50"/>
              <a:buFont typeface="Arial"/>
              <a:buNone/>
              <a:defRPr sz="1150"/>
            </a:lvl5pPr>
            <a:lvl6pPr marL="2743200" lvl="5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body" idx="8"/>
          </p:nvPr>
        </p:nvSpPr>
        <p:spPr>
          <a:xfrm>
            <a:off x="6670800" y="3724507"/>
            <a:ext cx="2268000" cy="1058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150"/>
              <a:buFont typeface="Arial"/>
              <a:buNone/>
              <a:defRPr sz="1150"/>
            </a:lvl2pPr>
            <a:lvl3pPr marL="1371600" lvl="2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50"/>
              <a:buFont typeface="Arial"/>
              <a:buNone/>
              <a:defRPr sz="1150"/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50"/>
              <a:buFont typeface="Arial"/>
              <a:buNone/>
              <a:defRPr sz="1150"/>
            </a:lvl4pPr>
            <a:lvl5pPr marL="2286000" lvl="4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50"/>
              <a:buFont typeface="Arial"/>
              <a:buNone/>
              <a:defRPr sz="1150"/>
            </a:lvl5pPr>
            <a:lvl6pPr marL="2743200" lvl="5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3"/>
          <p:cNvSpPr txBox="1">
            <a:spLocks noGrp="1"/>
          </p:cNvSpPr>
          <p:nvPr>
            <p:ph type="sldNum" idx="12"/>
          </p:nvPr>
        </p:nvSpPr>
        <p:spPr>
          <a:xfrm>
            <a:off x="205200" y="4852800"/>
            <a:ext cx="216000" cy="1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 sz="800">
                <a:solidFill>
                  <a:srgbClr val="46464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spcBef>
                <a:spcPts val="0"/>
              </a:spcBef>
              <a:buNone/>
              <a:defRPr sz="800">
                <a:solidFill>
                  <a:srgbClr val="46464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spcBef>
                <a:spcPts val="0"/>
              </a:spcBef>
              <a:buNone/>
              <a:defRPr sz="800">
                <a:solidFill>
                  <a:srgbClr val="46464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spcBef>
                <a:spcPts val="0"/>
              </a:spcBef>
              <a:buNone/>
              <a:defRPr sz="800">
                <a:solidFill>
                  <a:srgbClr val="46464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spcBef>
                <a:spcPts val="0"/>
              </a:spcBef>
              <a:buNone/>
              <a:defRPr sz="800">
                <a:solidFill>
                  <a:srgbClr val="46464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spcBef>
                <a:spcPts val="0"/>
              </a:spcBef>
              <a:buNone/>
              <a:defRPr sz="800">
                <a:solidFill>
                  <a:srgbClr val="464646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spcBef>
                <a:spcPts val="0"/>
              </a:spcBef>
              <a:buNone/>
              <a:defRPr sz="800">
                <a:solidFill>
                  <a:srgbClr val="464646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spcBef>
                <a:spcPts val="0"/>
              </a:spcBef>
              <a:buNone/>
              <a:defRPr sz="800">
                <a:solidFill>
                  <a:srgbClr val="464646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spcBef>
                <a:spcPts val="0"/>
              </a:spcBef>
              <a:buNone/>
              <a:defRPr sz="800">
                <a:solidFill>
                  <a:srgbClr val="46464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Content_3Photos_Research infrastructure">
  <p:cSld name="Title_Content_3Photos_Research infrastructure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 txBox="1">
            <a:spLocks noGrp="1"/>
          </p:cNvSpPr>
          <p:nvPr>
            <p:ph type="title"/>
          </p:nvPr>
        </p:nvSpPr>
        <p:spPr>
          <a:xfrm>
            <a:off x="4310584" y="185738"/>
            <a:ext cx="4617182" cy="2047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Clr>
                <a:srgbClr val="19446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4"/>
          <p:cNvSpPr>
            <a:spLocks noGrp="1"/>
          </p:cNvSpPr>
          <p:nvPr>
            <p:ph type="pic" idx="2"/>
          </p:nvPr>
        </p:nvSpPr>
        <p:spPr>
          <a:xfrm>
            <a:off x="246222" y="185738"/>
            <a:ext cx="1836000" cy="2827806"/>
          </a:xfrm>
          <a:prstGeom prst="rect">
            <a:avLst/>
          </a:prstGeom>
          <a:solidFill>
            <a:srgbClr val="DCE4E1"/>
          </a:solidFill>
          <a:ln>
            <a:noFill/>
          </a:ln>
        </p:spPr>
      </p:sp>
      <p:sp>
        <p:nvSpPr>
          <p:cNvPr id="65" name="Google Shape;65;p14"/>
          <p:cNvSpPr>
            <a:spLocks noGrp="1"/>
          </p:cNvSpPr>
          <p:nvPr>
            <p:ph type="pic" idx="3"/>
          </p:nvPr>
        </p:nvSpPr>
        <p:spPr>
          <a:xfrm>
            <a:off x="2179422" y="185738"/>
            <a:ext cx="1836000" cy="2827806"/>
          </a:xfrm>
          <a:prstGeom prst="rect">
            <a:avLst/>
          </a:prstGeom>
          <a:solidFill>
            <a:srgbClr val="DCE4E1"/>
          </a:solidFill>
          <a:ln>
            <a:noFill/>
          </a:ln>
        </p:spPr>
      </p:sp>
      <p:sp>
        <p:nvSpPr>
          <p:cNvPr id="66" name="Google Shape;66;p14"/>
          <p:cNvSpPr>
            <a:spLocks noGrp="1"/>
          </p:cNvSpPr>
          <p:nvPr>
            <p:ph type="pic" idx="4"/>
          </p:nvPr>
        </p:nvSpPr>
        <p:spPr>
          <a:xfrm>
            <a:off x="246222" y="3107530"/>
            <a:ext cx="3780233" cy="1672213"/>
          </a:xfrm>
          <a:prstGeom prst="rect">
            <a:avLst/>
          </a:prstGeom>
          <a:solidFill>
            <a:srgbClr val="DCE4E1"/>
          </a:solidFill>
          <a:ln>
            <a:noFill/>
          </a:ln>
        </p:spPr>
      </p:sp>
      <p:sp>
        <p:nvSpPr>
          <p:cNvPr id="67" name="Google Shape;67;p14"/>
          <p:cNvSpPr txBox="1">
            <a:spLocks noGrp="1"/>
          </p:cNvSpPr>
          <p:nvPr>
            <p:ph type="body" idx="1"/>
          </p:nvPr>
        </p:nvSpPr>
        <p:spPr>
          <a:xfrm>
            <a:off x="4310584" y="2466170"/>
            <a:ext cx="4617182" cy="23135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2385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464646"/>
              </a:buClr>
              <a:buSzPts val="1500"/>
              <a:buFont typeface="Arial"/>
              <a:buChar char="•"/>
              <a:defRPr>
                <a:solidFill>
                  <a:schemeClr val="dk1"/>
                </a:solidFill>
              </a:defRPr>
            </a:lvl1pPr>
            <a:lvl2pPr marL="914400" lvl="1" indent="-3111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1300"/>
              <a:buFont typeface="Arial"/>
              <a:buChar char="•"/>
              <a:defRPr>
                <a:solidFill>
                  <a:schemeClr val="dk1"/>
                </a:solidFill>
              </a:defRPr>
            </a:lvl2pPr>
            <a:lvl3pPr marL="1371600" lvl="2" indent="-29845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464646"/>
              </a:buClr>
              <a:buSzPts val="1100"/>
              <a:buFont typeface="Arial"/>
              <a:buChar char="•"/>
              <a:defRPr>
                <a:solidFill>
                  <a:schemeClr val="dk1"/>
                </a:solidFill>
              </a:defRPr>
            </a:lvl3pPr>
            <a:lvl4pPr marL="1828800" lvl="3" indent="-28575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rgbClr val="464646"/>
              </a:buClr>
              <a:buSzPts val="900"/>
              <a:buFont typeface="Arial"/>
              <a:buChar char="•"/>
              <a:defRPr>
                <a:solidFill>
                  <a:schemeClr val="dk1"/>
                </a:solidFill>
              </a:defRPr>
            </a:lvl4pPr>
            <a:lvl5pPr marL="2286000" lvl="4" indent="-28575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rgbClr val="464646"/>
              </a:buClr>
              <a:buSzPts val="900"/>
              <a:buFont typeface="Arial"/>
              <a:buChar char="•"/>
              <a:defRPr>
                <a:solidFill>
                  <a:schemeClr val="dk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8" name="Google Shape;68;p14"/>
          <p:cNvSpPr txBox="1">
            <a:spLocks noGrp="1"/>
          </p:cNvSpPr>
          <p:nvPr>
            <p:ph type="sldNum" idx="12"/>
          </p:nvPr>
        </p:nvSpPr>
        <p:spPr>
          <a:xfrm>
            <a:off x="205200" y="4852800"/>
            <a:ext cx="216000" cy="1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‹#›</a:t>
            </a:fld>
            <a:endParaRPr/>
          </a:p>
        </p:txBody>
      </p:sp>
      <p:sp>
        <p:nvSpPr>
          <p:cNvPr id="69" name="Google Shape;69;p14"/>
          <p:cNvSpPr txBox="1"/>
          <p:nvPr/>
        </p:nvSpPr>
        <p:spPr>
          <a:xfrm rot="-5400000">
            <a:off x="-2173892" y="2359629"/>
            <a:ext cx="4594005" cy="24622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764000" tIns="45700" rIns="72000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Research infrastructure</a:t>
            </a: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Content_3 photos_Alt 2">
  <p:cSld name="Title_Content_3 photos_Alt 2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5"/>
          <p:cNvSpPr txBox="1">
            <a:spLocks noGrp="1"/>
          </p:cNvSpPr>
          <p:nvPr>
            <p:ph type="title"/>
          </p:nvPr>
        </p:nvSpPr>
        <p:spPr>
          <a:xfrm>
            <a:off x="4310584" y="193040"/>
            <a:ext cx="4617182" cy="2039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Clr>
                <a:srgbClr val="194461"/>
              </a:buClr>
              <a:buSzPts val="3200"/>
              <a:buFont typeface="Arial"/>
              <a:buNone/>
              <a:defRPr>
                <a:solidFill>
                  <a:srgbClr val="19446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5"/>
          <p:cNvSpPr>
            <a:spLocks noGrp="1"/>
          </p:cNvSpPr>
          <p:nvPr>
            <p:ph type="pic" idx="2"/>
          </p:nvPr>
        </p:nvSpPr>
        <p:spPr>
          <a:xfrm>
            <a:off x="198425" y="193040"/>
            <a:ext cx="3770311" cy="2124697"/>
          </a:xfrm>
          <a:prstGeom prst="rect">
            <a:avLst/>
          </a:prstGeom>
          <a:solidFill>
            <a:srgbClr val="DCE4E1"/>
          </a:solidFill>
          <a:ln>
            <a:noFill/>
          </a:ln>
        </p:spPr>
      </p:sp>
      <p:sp>
        <p:nvSpPr>
          <p:cNvPr id="73" name="Google Shape;73;p15"/>
          <p:cNvSpPr>
            <a:spLocks noGrp="1"/>
          </p:cNvSpPr>
          <p:nvPr>
            <p:ph type="pic" idx="3"/>
          </p:nvPr>
        </p:nvSpPr>
        <p:spPr>
          <a:xfrm>
            <a:off x="205200" y="2387600"/>
            <a:ext cx="1836000" cy="2395337"/>
          </a:xfrm>
          <a:prstGeom prst="rect">
            <a:avLst/>
          </a:prstGeom>
          <a:solidFill>
            <a:srgbClr val="DCE4E1"/>
          </a:solidFill>
          <a:ln>
            <a:noFill/>
          </a:ln>
        </p:spPr>
      </p:sp>
      <p:sp>
        <p:nvSpPr>
          <p:cNvPr id="74" name="Google Shape;74;p15"/>
          <p:cNvSpPr>
            <a:spLocks noGrp="1"/>
          </p:cNvSpPr>
          <p:nvPr>
            <p:ph type="pic" idx="4"/>
          </p:nvPr>
        </p:nvSpPr>
        <p:spPr>
          <a:xfrm>
            <a:off x="2138400" y="2387600"/>
            <a:ext cx="1836000" cy="2395337"/>
          </a:xfrm>
          <a:prstGeom prst="rect">
            <a:avLst/>
          </a:prstGeom>
          <a:solidFill>
            <a:srgbClr val="DCE4E1"/>
          </a:solidFill>
          <a:ln>
            <a:noFill/>
          </a:ln>
        </p:spPr>
      </p:sp>
      <p:sp>
        <p:nvSpPr>
          <p:cNvPr id="75" name="Google Shape;75;p15"/>
          <p:cNvSpPr txBox="1">
            <a:spLocks noGrp="1"/>
          </p:cNvSpPr>
          <p:nvPr>
            <p:ph type="body" idx="1"/>
          </p:nvPr>
        </p:nvSpPr>
        <p:spPr>
          <a:xfrm>
            <a:off x="4310584" y="2466169"/>
            <a:ext cx="4617182" cy="2316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2385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464646"/>
              </a:buClr>
              <a:buSzPts val="1500"/>
              <a:buFont typeface="Arial"/>
              <a:buChar char="•"/>
              <a:defRPr>
                <a:solidFill>
                  <a:schemeClr val="dk1"/>
                </a:solidFill>
              </a:defRPr>
            </a:lvl1pPr>
            <a:lvl2pPr marL="914400" lvl="1" indent="-3111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1300"/>
              <a:buFont typeface="Arial"/>
              <a:buChar char="•"/>
              <a:defRPr>
                <a:solidFill>
                  <a:schemeClr val="dk1"/>
                </a:solidFill>
              </a:defRPr>
            </a:lvl2pPr>
            <a:lvl3pPr marL="1371600" lvl="2" indent="-29845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/>
            </a:lvl3pPr>
            <a:lvl4pPr marL="1828800" lvl="3" indent="-2286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/>
            </a:lvl4pPr>
            <a:lvl5pPr marL="2286000" lvl="4" indent="-28575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6" name="Google Shape;76;p15"/>
          <p:cNvSpPr txBox="1">
            <a:spLocks noGrp="1"/>
          </p:cNvSpPr>
          <p:nvPr>
            <p:ph type="sldNum" idx="12"/>
          </p:nvPr>
        </p:nvSpPr>
        <p:spPr>
          <a:xfrm>
            <a:off x="205200" y="4852800"/>
            <a:ext cx="216000" cy="1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 sz="800">
                <a:solidFill>
                  <a:srgbClr val="46464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spcBef>
                <a:spcPts val="0"/>
              </a:spcBef>
              <a:buNone/>
              <a:defRPr sz="800">
                <a:solidFill>
                  <a:srgbClr val="46464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spcBef>
                <a:spcPts val="0"/>
              </a:spcBef>
              <a:buNone/>
              <a:defRPr sz="800">
                <a:solidFill>
                  <a:srgbClr val="46464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spcBef>
                <a:spcPts val="0"/>
              </a:spcBef>
              <a:buNone/>
              <a:defRPr sz="800">
                <a:solidFill>
                  <a:srgbClr val="46464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spcBef>
                <a:spcPts val="0"/>
              </a:spcBef>
              <a:buNone/>
              <a:defRPr sz="800">
                <a:solidFill>
                  <a:srgbClr val="46464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spcBef>
                <a:spcPts val="0"/>
              </a:spcBef>
              <a:buNone/>
              <a:defRPr sz="800">
                <a:solidFill>
                  <a:srgbClr val="464646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spcBef>
                <a:spcPts val="0"/>
              </a:spcBef>
              <a:buNone/>
              <a:defRPr sz="800">
                <a:solidFill>
                  <a:srgbClr val="464646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spcBef>
                <a:spcPts val="0"/>
              </a:spcBef>
              <a:buNone/>
              <a:defRPr sz="800">
                <a:solidFill>
                  <a:srgbClr val="464646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spcBef>
                <a:spcPts val="0"/>
              </a:spcBef>
              <a:buNone/>
              <a:defRPr sz="800">
                <a:solidFill>
                  <a:srgbClr val="46464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5"/>
          <p:cNvSpPr txBox="1">
            <a:spLocks noGrp="1"/>
          </p:cNvSpPr>
          <p:nvPr>
            <p:ph type="title"/>
          </p:nvPr>
        </p:nvSpPr>
        <p:spPr>
          <a:xfrm>
            <a:off x="568799" y="530176"/>
            <a:ext cx="679602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 rtl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Clr>
                <a:srgbClr val="194461"/>
              </a:buClr>
              <a:buSzPts val="3200"/>
              <a:buFont typeface="Arial"/>
              <a:buNone/>
              <a:defRPr sz="3200" b="1" i="0" u="none" strike="noStrike" cap="none">
                <a:solidFill>
                  <a:srgbClr val="19446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5"/>
          <p:cNvSpPr txBox="1">
            <a:spLocks noGrp="1"/>
          </p:cNvSpPr>
          <p:nvPr>
            <p:ph type="body" idx="1"/>
          </p:nvPr>
        </p:nvSpPr>
        <p:spPr>
          <a:xfrm>
            <a:off x="573720" y="1814787"/>
            <a:ext cx="7886700" cy="28588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32385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11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1300"/>
              <a:buFont typeface="Arial"/>
              <a:buChar char="•"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8575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8575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5"/>
          <p:cNvSpPr txBox="1"/>
          <p:nvPr/>
        </p:nvSpPr>
        <p:spPr>
          <a:xfrm>
            <a:off x="8164769" y="4834979"/>
            <a:ext cx="863749" cy="180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2024-02-07</a:t>
            </a:r>
            <a:endParaRPr sz="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13;p5"/>
          <p:cNvSpPr txBox="1">
            <a:spLocks noGrp="1"/>
          </p:cNvSpPr>
          <p:nvPr>
            <p:ph type="sldNum" idx="12"/>
          </p:nvPr>
        </p:nvSpPr>
        <p:spPr>
          <a:xfrm>
            <a:off x="205200" y="4852800"/>
            <a:ext cx="216000" cy="1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‹#›</a:t>
            </a:fld>
            <a:endParaRPr/>
          </a:p>
        </p:txBody>
      </p:sp>
      <p:sp>
        <p:nvSpPr>
          <p:cNvPr id="14" name="Google Shape;14;p5"/>
          <p:cNvSpPr/>
          <p:nvPr/>
        </p:nvSpPr>
        <p:spPr>
          <a:xfrm>
            <a:off x="7856025" y="-1"/>
            <a:ext cx="863749" cy="1111739"/>
          </a:xfrm>
          <a:prstGeom prst="rect">
            <a:avLst/>
          </a:prstGeom>
          <a:solidFill>
            <a:srgbClr val="6C8697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rgbClr val="6C869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" name="Google Shape;15;p5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7979155" y="247950"/>
            <a:ext cx="617489" cy="75055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  <p:sldLayoutId id="2147483665" r:id="rId1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svg"/><Relationship Id="rId4" Type="http://schemas.openxmlformats.org/officeDocument/2006/relationships/image" Target="../media/image4.jp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image" Target="../media/image22.jpg"/><Relationship Id="rId7" Type="http://schemas.openxmlformats.org/officeDocument/2006/relationships/image" Target="../media/image2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g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7" Type="http://schemas.openxmlformats.org/officeDocument/2006/relationships/image" Target="../media/image1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image" Target="../media/image2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12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6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10" Type="http://schemas.openxmlformats.org/officeDocument/2006/relationships/image" Target="../media/image11.jpg"/><Relationship Id="rId4" Type="http://schemas.openxmlformats.org/officeDocument/2006/relationships/image" Target="../media/image17.jpg"/><Relationship Id="rId9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g"/><Relationship Id="rId5" Type="http://schemas.openxmlformats.org/officeDocument/2006/relationships/image" Target="../media/image21.JP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>
            <a:extLst>
              <a:ext uri="{FF2B5EF4-FFF2-40B4-BE49-F238E27FC236}">
                <a16:creationId xmlns:a16="http://schemas.microsoft.com/office/drawing/2014/main" id="{0DE5D01C-B01F-6E5B-AE7B-34C7736271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2800" y="-187200"/>
            <a:ext cx="10915340" cy="5457670"/>
          </a:xfrm>
          <a:prstGeom prst="rect">
            <a:avLst/>
          </a:prstGeom>
        </p:spPr>
      </p:pic>
      <p:sp>
        <p:nvSpPr>
          <p:cNvPr id="130" name="Google Shape;130;p1"/>
          <p:cNvSpPr txBox="1">
            <a:spLocks noGrp="1"/>
          </p:cNvSpPr>
          <p:nvPr>
            <p:ph type="ctrTitle"/>
          </p:nvPr>
        </p:nvSpPr>
        <p:spPr>
          <a:xfrm>
            <a:off x="424838" y="678657"/>
            <a:ext cx="8294324" cy="13768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Arial"/>
              <a:buNone/>
            </a:pPr>
            <a:r>
              <a:rPr lang="sv-SE" sz="3200" dirty="0" err="1"/>
              <a:t>Sharing</a:t>
            </a:r>
            <a:r>
              <a:rPr lang="sv-SE" sz="3200" dirty="0"/>
              <a:t> a </a:t>
            </a:r>
            <a:r>
              <a:rPr lang="sv-SE" sz="3200" dirty="0" err="1"/>
              <a:t>baseline</a:t>
            </a:r>
            <a:br>
              <a:rPr lang="sv-SE" sz="1800" dirty="0"/>
            </a:br>
            <a:r>
              <a:rPr lang="en-US" sz="1800" dirty="0"/>
              <a:t>a pilot project linking young people </a:t>
            </a:r>
            <a:br>
              <a:rPr lang="en-US" sz="1800" dirty="0"/>
            </a:br>
            <a:r>
              <a:rPr lang="en-US" sz="1800" dirty="0"/>
              <a:t>and radio observatories</a:t>
            </a:r>
            <a:br>
              <a:rPr lang="sv-SE" sz="1800" dirty="0"/>
            </a:br>
            <a:br>
              <a:rPr lang="sv-SE" sz="1800" dirty="0"/>
            </a:br>
            <a:endParaRPr sz="1800" dirty="0"/>
          </a:p>
        </p:txBody>
      </p:sp>
      <p:grpSp>
        <p:nvGrpSpPr>
          <p:cNvPr id="134" name="Google Shape;134;p1"/>
          <p:cNvGrpSpPr/>
          <p:nvPr/>
        </p:nvGrpSpPr>
        <p:grpSpPr>
          <a:xfrm>
            <a:off x="4708497" y="789450"/>
            <a:ext cx="2238242" cy="267775"/>
            <a:chOff x="511885" y="3247502"/>
            <a:chExt cx="3736687" cy="447044"/>
          </a:xfrm>
        </p:grpSpPr>
        <p:pic>
          <p:nvPicPr>
            <p:cNvPr id="135" name="Google Shape;135;p1" descr="A red and yellow flag with a coat of arms&#10;&#10;Description automatically generated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801317" y="3247556"/>
              <a:ext cx="670512" cy="44693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6" name="Google Shape;136;p1" descr="A blue cross on a white background&#10;&#10;Description automatically generated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511885" y="3252398"/>
              <a:ext cx="715557" cy="4372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7" name="Google Shape;137;p1" descr="A red white and green flag&#10;&#10;Description automatically generated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305059" y="3247502"/>
              <a:ext cx="670512" cy="4470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8" name="Google Shape;138;p1" descr="A blue and yellow flag&#10;&#10;Description automatically generated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3549446" y="3252541"/>
              <a:ext cx="699126" cy="43696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9" name="Google Shape;139;p1" descr="A red white and blue flag&#10;&#10;Description automatically generated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2053188" y="3247520"/>
              <a:ext cx="670512" cy="44700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" name="Google Shape;145;p2">
            <a:extLst>
              <a:ext uri="{FF2B5EF4-FFF2-40B4-BE49-F238E27FC236}">
                <a16:creationId xmlns:a16="http://schemas.microsoft.com/office/drawing/2014/main" id="{E3156DCE-8BEE-AE16-13C9-4971623B6C61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4708498" y="1232296"/>
            <a:ext cx="4053312" cy="23959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CB05"/>
              </a:buClr>
              <a:buSzPts val="1400"/>
              <a:buNone/>
            </a:pPr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rPr>
              <a:t>Robert Cumming </a:t>
            </a:r>
            <a:b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rPr>
            </a:br>
            <a:r>
              <a:rPr lang="en-US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rPr>
              <a:t>Chalmers University of Technology, Sweden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CB05"/>
              </a:buClr>
              <a:buSzPts val="1400"/>
              <a:buNone/>
            </a:pPr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rPr>
              <a:t>Mischa Brendel</a:t>
            </a:r>
            <a:r>
              <a:rPr lang="en-US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rPr>
              <a:t> </a:t>
            </a:r>
            <a:br>
              <a:rPr lang="en-US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rPr>
            </a:br>
            <a:r>
              <a:rPr lang="en-US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rPr>
              <a:t>ASTRON, Netherlands</a:t>
            </a:r>
            <a:br>
              <a:rPr lang="en-US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rPr>
            </a:br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rPr>
              <a:t>Silvia Casu</a:t>
            </a:r>
            <a:r>
              <a:rPr lang="en-US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rPr>
              <a:t> </a:t>
            </a:r>
            <a:br>
              <a:rPr lang="en-US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rPr>
            </a:br>
            <a:r>
              <a:rPr lang="en-US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rPr>
              <a:t>INAF Sardinia, Italy</a:t>
            </a:r>
            <a:br>
              <a:rPr lang="en-US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rPr>
            </a:br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rPr>
              <a:t>Cristina García Miró</a:t>
            </a:r>
            <a:r>
              <a:rPr lang="en-US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rPr>
              <a:t> 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CB05"/>
              </a:buClr>
              <a:buSzPts val="1400"/>
              <a:buNone/>
            </a:pPr>
            <a:r>
              <a:rPr lang="en-US" sz="1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rPr>
              <a:t>Yebes</a:t>
            </a:r>
            <a:r>
              <a:rPr lang="en-US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Arial"/>
              </a:rPr>
              <a:t> Observatory (OAN/IGN), Spain</a:t>
            </a:r>
            <a:endParaRPr lang="en-US"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CB05"/>
              </a:buClr>
              <a:buSzPts val="1400"/>
              <a:buNone/>
            </a:pPr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rPr>
              <a:t>Joni Tammi</a:t>
            </a:r>
            <a:r>
              <a:rPr lang="en-US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rPr>
              <a:t> </a:t>
            </a:r>
            <a:br>
              <a:rPr lang="en-US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rPr>
            </a:br>
            <a:r>
              <a:rPr lang="en-US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rPr>
              <a:t>Metsähovi Radio Observatory, Aalto University, Finland</a:t>
            </a:r>
            <a:br>
              <a:rPr lang="en-US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rPr>
            </a:br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rPr>
              <a:t>Stefania Varano</a:t>
            </a:r>
            <a:r>
              <a:rPr lang="en-US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rPr>
              <a:t> </a:t>
            </a:r>
            <a:br>
              <a:rPr lang="en-US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rPr>
            </a:br>
            <a:r>
              <a:rPr lang="en-US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rPr>
              <a:t>INAF Medicina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CB05"/>
              </a:buClr>
              <a:buSzPts val="1400"/>
              <a:buNone/>
            </a:pPr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rPr>
              <a:t>Ioanna Kazakou</a:t>
            </a:r>
            <a:r>
              <a:rPr lang="en-US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rPr>
              <a:t> 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CB05"/>
              </a:buClr>
              <a:buSzPts val="1400"/>
              <a:buNone/>
            </a:pPr>
            <a:r>
              <a:rPr lang="en-US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rPr>
              <a:t>JIVE, Netherlands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CB05"/>
              </a:buClr>
              <a:buSzPts val="1400"/>
              <a:buNone/>
            </a:pPr>
            <a:endParaRPr lang="en-US"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3B9BDD50-55DF-5CC4-801E-91013AA15E6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678048" y="4473687"/>
            <a:ext cx="3668317" cy="48782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oup of people in a room&#10;&#10;Description automatically generated">
            <a:extLst>
              <a:ext uri="{FF2B5EF4-FFF2-40B4-BE49-F238E27FC236}">
                <a16:creationId xmlns:a16="http://schemas.microsoft.com/office/drawing/2014/main" id="{CFFE68DA-D3DC-ACD7-BF96-2173B57E66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800" y="281758"/>
            <a:ext cx="8434800" cy="2418258"/>
          </a:xfrm>
          <a:prstGeom prst="rect">
            <a:avLst/>
          </a:prstGeom>
        </p:spPr>
      </p:pic>
      <p:pic>
        <p:nvPicPr>
          <p:cNvPr id="5" name="Google Shape;138;p1" descr="A blue and yellow flag&#10;&#10;Description automatically generated">
            <a:extLst>
              <a:ext uri="{FF2B5EF4-FFF2-40B4-BE49-F238E27FC236}">
                <a16:creationId xmlns:a16="http://schemas.microsoft.com/office/drawing/2014/main" id="{A1E9CC4B-81C0-3721-DCE6-A351C775CEE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13181" y="2310011"/>
            <a:ext cx="418770" cy="261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37;p1" descr="A red white and green flag&#10;&#10;Description automatically generated">
            <a:extLst>
              <a:ext uri="{FF2B5EF4-FFF2-40B4-BE49-F238E27FC236}">
                <a16:creationId xmlns:a16="http://schemas.microsoft.com/office/drawing/2014/main" id="{FF5B8358-4916-0793-AEC6-100DE4D909F6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43221" y="2319953"/>
            <a:ext cx="401631" cy="267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 descr="A person in a room with a projection screen&#10;&#10;Description automatically generated">
            <a:extLst>
              <a:ext uri="{FF2B5EF4-FFF2-40B4-BE49-F238E27FC236}">
                <a16:creationId xmlns:a16="http://schemas.microsoft.com/office/drawing/2014/main" id="{4A4C6C05-80FC-E537-7F2E-E1C91E3E02B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6937" b="5952"/>
          <a:stretch/>
        </p:blipFill>
        <p:spPr>
          <a:xfrm>
            <a:off x="3837600" y="2788142"/>
            <a:ext cx="4824000" cy="2047623"/>
          </a:xfrm>
          <a:prstGeom prst="rect">
            <a:avLst/>
          </a:prstGeom>
        </p:spPr>
      </p:pic>
      <p:pic>
        <p:nvPicPr>
          <p:cNvPr id="23" name="Picture 22" descr="A satellite dish in a field&#10;&#10;Description automatically generated">
            <a:extLst>
              <a:ext uri="{FF2B5EF4-FFF2-40B4-BE49-F238E27FC236}">
                <a16:creationId xmlns:a16="http://schemas.microsoft.com/office/drawing/2014/main" id="{F84CB3EF-95E7-911A-FED6-F779A56E888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1479"/>
          <a:stretch/>
        </p:blipFill>
        <p:spPr>
          <a:xfrm>
            <a:off x="226800" y="2792934"/>
            <a:ext cx="3499199" cy="2074997"/>
          </a:xfrm>
          <a:prstGeom prst="rect">
            <a:avLst/>
          </a:prstGeom>
        </p:spPr>
      </p:pic>
      <p:pic>
        <p:nvPicPr>
          <p:cNvPr id="24" name="Google Shape;138;p1" descr="A blue and yellow flag&#10;&#10;Description automatically generated">
            <a:extLst>
              <a:ext uri="{FF2B5EF4-FFF2-40B4-BE49-F238E27FC236}">
                <a16:creationId xmlns:a16="http://schemas.microsoft.com/office/drawing/2014/main" id="{C08F3E13-BE25-17EF-6091-0BD6D4038CA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72000" y="2903590"/>
            <a:ext cx="418770" cy="261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137;p1" descr="A red white and green flag&#10;&#10;Description automatically generated">
            <a:extLst>
              <a:ext uri="{FF2B5EF4-FFF2-40B4-BE49-F238E27FC236}">
                <a16:creationId xmlns:a16="http://schemas.microsoft.com/office/drawing/2014/main" id="{5225235C-B68E-8D7D-9376-EFB62EBAE4D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110494" y="4457454"/>
            <a:ext cx="401631" cy="267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149;p2" descr="A group of black icons&#10;&#10;Description automatically generated">
            <a:extLst>
              <a:ext uri="{FF2B5EF4-FFF2-40B4-BE49-F238E27FC236}">
                <a16:creationId xmlns:a16="http://schemas.microsoft.com/office/drawing/2014/main" id="{97E101D7-EB42-D622-E8A4-367B00308A11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t="73535" b="-1223"/>
          <a:stretch/>
        </p:blipFill>
        <p:spPr>
          <a:xfrm>
            <a:off x="3241739" y="2318386"/>
            <a:ext cx="533628" cy="282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49;p2" descr="A group of black icons&#10;&#10;Description automatically generated">
            <a:extLst>
              <a:ext uri="{FF2B5EF4-FFF2-40B4-BE49-F238E27FC236}">
                <a16:creationId xmlns:a16="http://schemas.microsoft.com/office/drawing/2014/main" id="{69625C6D-4FEE-C707-B587-DE14C8E3483F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t="73535" b="-1223"/>
          <a:stretch/>
        </p:blipFill>
        <p:spPr>
          <a:xfrm>
            <a:off x="7505367" y="2305530"/>
            <a:ext cx="533628" cy="282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49;p2" descr="A group of black icons&#10;&#10;Description automatically generated">
            <a:extLst>
              <a:ext uri="{FF2B5EF4-FFF2-40B4-BE49-F238E27FC236}">
                <a16:creationId xmlns:a16="http://schemas.microsoft.com/office/drawing/2014/main" id="{5DE22CB7-B378-3659-F8B0-F38F1DAD0FE3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t="73535" b="-1223"/>
          <a:stretch/>
        </p:blipFill>
        <p:spPr>
          <a:xfrm>
            <a:off x="2517494" y="4457454"/>
            <a:ext cx="533628" cy="282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49;p2" descr="A group of black icons&#10;&#10;Description automatically generated">
            <a:extLst>
              <a:ext uri="{FF2B5EF4-FFF2-40B4-BE49-F238E27FC236}">
                <a16:creationId xmlns:a16="http://schemas.microsoft.com/office/drawing/2014/main" id="{2CB3D590-DF8C-583C-D486-3796387899A1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t="73535" b="-1223"/>
          <a:stretch/>
        </p:blipFill>
        <p:spPr>
          <a:xfrm>
            <a:off x="3970894" y="2892635"/>
            <a:ext cx="533628" cy="2821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709276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>
          <a:extLst>
            <a:ext uri="{FF2B5EF4-FFF2-40B4-BE49-F238E27FC236}">
              <a16:creationId xmlns:a16="http://schemas.microsoft.com/office/drawing/2014/main" id="{A75C2F13-4A2A-8F47-77C6-A09397E579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">
            <a:extLst>
              <a:ext uri="{FF2B5EF4-FFF2-40B4-BE49-F238E27FC236}">
                <a16:creationId xmlns:a16="http://schemas.microsoft.com/office/drawing/2014/main" id="{6F65B621-BE8C-3FD2-A1C5-604B9C9D8F01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698407" y="213018"/>
            <a:ext cx="7385617" cy="583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Arial"/>
              <a:buNone/>
            </a:pPr>
            <a:r>
              <a:rPr lang="sv-SE" sz="3200" dirty="0"/>
              <a:t>Challenges</a:t>
            </a:r>
            <a:endParaRPr sz="3200" dirty="0"/>
          </a:p>
        </p:txBody>
      </p:sp>
      <p:sp>
        <p:nvSpPr>
          <p:cNvPr id="5" name="Google Shape;145;p2">
            <a:extLst>
              <a:ext uri="{FF2B5EF4-FFF2-40B4-BE49-F238E27FC236}">
                <a16:creationId xmlns:a16="http://schemas.microsoft.com/office/drawing/2014/main" id="{910F2303-441F-EB1F-9496-298A53D6748E}"/>
              </a:ext>
            </a:extLst>
          </p:cNvPr>
          <p:cNvSpPr txBox="1">
            <a:spLocks/>
          </p:cNvSpPr>
          <p:nvPr/>
        </p:nvSpPr>
        <p:spPr>
          <a:xfrm>
            <a:off x="698407" y="966355"/>
            <a:ext cx="6095299" cy="3408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115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85750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85750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4325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4325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4325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4325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buClr>
                <a:srgbClr val="FFCB05"/>
              </a:buClr>
              <a:buSzPts val="1400"/>
            </a:pPr>
            <a:r>
              <a:rPr lang="en-US" sz="1400" b="1" dirty="0">
                <a:solidFill>
                  <a:srgbClr val="FFCB05"/>
                </a:solidFill>
              </a:rPr>
              <a:t>Team</a:t>
            </a:r>
            <a:endParaRPr lang="en-US" sz="1400" dirty="0"/>
          </a:p>
          <a:p>
            <a:pPr marL="0" indent="0">
              <a:spcBef>
                <a:spcPts val="400"/>
              </a:spcBef>
              <a:buSzPts val="1400"/>
            </a:pPr>
            <a:r>
              <a:rPr lang="en-US" sz="1400" dirty="0"/>
              <a:t>For team members, just </a:t>
            </a:r>
            <a:r>
              <a:rPr lang="en-US" sz="1400" b="1" dirty="0"/>
              <a:t>finding time </a:t>
            </a:r>
            <a:r>
              <a:rPr lang="en-US" sz="1400" dirty="0"/>
              <a:t>was tricky</a:t>
            </a:r>
          </a:p>
          <a:p>
            <a:pPr marL="0" indent="0">
              <a:spcBef>
                <a:spcPts val="400"/>
              </a:spcBef>
              <a:buClr>
                <a:srgbClr val="FFCB05"/>
              </a:buClr>
              <a:buSzPts val="1400"/>
            </a:pPr>
            <a:r>
              <a:rPr lang="en-US" sz="1400" b="1" dirty="0">
                <a:solidFill>
                  <a:srgbClr val="FFCB05"/>
                </a:solidFill>
              </a:rPr>
              <a:t>Recruiting classes</a:t>
            </a:r>
          </a:p>
          <a:p>
            <a:pPr marL="0" indent="0">
              <a:spcBef>
                <a:spcPts val="400"/>
              </a:spcBef>
              <a:buClr>
                <a:srgbClr val="FFCB05"/>
              </a:buClr>
              <a:buSzPts val="1400"/>
            </a:pPr>
            <a:r>
              <a:rPr lang="en-US" sz="1400" dirty="0"/>
              <a:t>Contacting new people is hard; schools are very busy.</a:t>
            </a:r>
          </a:p>
          <a:p>
            <a:pPr marL="0" indent="0">
              <a:spcBef>
                <a:spcPts val="400"/>
              </a:spcBef>
              <a:buClr>
                <a:srgbClr val="FFCB05"/>
              </a:buClr>
              <a:buSzPts val="1400"/>
            </a:pPr>
            <a:r>
              <a:rPr lang="en-US" sz="1400" dirty="0"/>
              <a:t>Countries’ </a:t>
            </a:r>
            <a:r>
              <a:rPr lang="en-US" sz="1400" b="1" dirty="0"/>
              <a:t>education systems </a:t>
            </a:r>
            <a:r>
              <a:rPr lang="en-US" sz="1400" dirty="0"/>
              <a:t>are surprisingly different. </a:t>
            </a:r>
          </a:p>
          <a:p>
            <a:pPr marL="0" indent="0">
              <a:spcBef>
                <a:spcPts val="400"/>
              </a:spcBef>
              <a:buClr>
                <a:srgbClr val="FFCB05"/>
              </a:buClr>
              <a:buSzPts val="1400"/>
            </a:pPr>
            <a:r>
              <a:rPr lang="en-US" sz="1400" b="1" dirty="0">
                <a:solidFill>
                  <a:srgbClr val="FFCB05"/>
                </a:solidFill>
              </a:rPr>
              <a:t>Activities</a:t>
            </a:r>
          </a:p>
          <a:p>
            <a:pPr marL="0" indent="0">
              <a:spcBef>
                <a:spcPts val="400"/>
              </a:spcBef>
              <a:buClr>
                <a:srgbClr val="FFCB05"/>
              </a:buClr>
              <a:buSzPts val="1400"/>
            </a:pPr>
            <a:r>
              <a:rPr lang="en-US" sz="1400" dirty="0"/>
              <a:t>Need clarity about what activities are required, expected and what value they have.</a:t>
            </a:r>
          </a:p>
          <a:p>
            <a:pPr marL="0" indent="0">
              <a:spcBef>
                <a:spcPts val="400"/>
              </a:spcBef>
              <a:buClr>
                <a:srgbClr val="FFCB05"/>
              </a:buClr>
              <a:buSzPts val="1400"/>
            </a:pPr>
            <a:r>
              <a:rPr lang="en-US" sz="1400" b="1" dirty="0">
                <a:solidFill>
                  <a:srgbClr val="FFCB05"/>
                </a:solidFill>
              </a:rPr>
              <a:t>International coordination</a:t>
            </a:r>
            <a:endParaRPr lang="en-US" sz="1400" dirty="0"/>
          </a:p>
          <a:p>
            <a:pPr marL="0" indent="0">
              <a:spcBef>
                <a:spcPts val="400"/>
              </a:spcBef>
              <a:buSzPts val="1400"/>
            </a:pPr>
            <a:r>
              <a:rPr lang="en-US" sz="1400" dirty="0"/>
              <a:t>How to </a:t>
            </a:r>
            <a:r>
              <a:rPr lang="en-US" sz="1400" b="1" dirty="0"/>
              <a:t>pair up </a:t>
            </a:r>
            <a:r>
              <a:rPr lang="en-US" sz="1400" dirty="0"/>
              <a:t>nodes? Scheduling was the best solution.</a:t>
            </a:r>
          </a:p>
          <a:p>
            <a:pPr marL="0" indent="0">
              <a:spcBef>
                <a:spcPts val="400"/>
              </a:spcBef>
              <a:buSzPts val="1400"/>
            </a:pPr>
            <a:r>
              <a:rPr lang="en-US" sz="1400" dirty="0"/>
              <a:t>How and when to </a:t>
            </a:r>
            <a:r>
              <a:rPr lang="en-US" sz="1400" b="1" dirty="0"/>
              <a:t>connect </a:t>
            </a:r>
            <a:r>
              <a:rPr lang="en-US" sz="1400" dirty="0"/>
              <a:t>nodes? We left most connection work to the end</a:t>
            </a:r>
          </a:p>
          <a:p>
            <a:pPr marL="0" indent="0">
              <a:spcBef>
                <a:spcPts val="400"/>
              </a:spcBef>
              <a:buSzPts val="1400"/>
            </a:pPr>
            <a:r>
              <a:rPr lang="en-US" sz="1400" dirty="0"/>
              <a:t>Can we all work in English? </a:t>
            </a:r>
            <a:r>
              <a:rPr lang="en-US" sz="1400" b="1" dirty="0"/>
              <a:t>Language barriers </a:t>
            </a:r>
            <a:r>
              <a:rPr lang="en-US" sz="1400" dirty="0"/>
              <a:t>were bigger than expected</a:t>
            </a:r>
          </a:p>
          <a:p>
            <a:pPr marL="0" indent="0">
              <a:spcBef>
                <a:spcPts val="400"/>
              </a:spcBef>
              <a:buClr>
                <a:srgbClr val="FFCB05"/>
              </a:buClr>
              <a:buSzPts val="1400"/>
            </a:pPr>
            <a:r>
              <a:rPr lang="en-US" sz="1400" b="1" dirty="0">
                <a:solidFill>
                  <a:srgbClr val="FFCB05"/>
                </a:solidFill>
              </a:rPr>
              <a:t>Communication</a:t>
            </a:r>
            <a:endParaRPr lang="en-US" sz="1400" dirty="0"/>
          </a:p>
          <a:p>
            <a:pPr marL="0" indent="0">
              <a:spcBef>
                <a:spcPts val="400"/>
              </a:spcBef>
              <a:buSzPts val="1400"/>
            </a:pPr>
            <a:r>
              <a:rPr lang="en-US" sz="1400" dirty="0"/>
              <a:t>Who else needs to know? Media, VIPs, branding, sponsors all seem promising</a:t>
            </a:r>
          </a:p>
          <a:p>
            <a:pPr marL="0" indent="0">
              <a:spcBef>
                <a:spcPts val="400"/>
              </a:spcBef>
              <a:buSzPts val="1400"/>
            </a:pPr>
            <a:endParaRPr lang="en-US" sz="1400" b="1" dirty="0"/>
          </a:p>
          <a:p>
            <a:pPr marL="0" indent="0">
              <a:spcBef>
                <a:spcPts val="400"/>
              </a:spcBef>
              <a:buSzPts val="1400"/>
            </a:pPr>
            <a:endParaRPr lang="en-US" sz="1400" dirty="0"/>
          </a:p>
          <a:p>
            <a:pPr marL="0" indent="0">
              <a:spcBef>
                <a:spcPts val="400"/>
              </a:spcBef>
              <a:buSzPts val="1400"/>
            </a:pPr>
            <a:endParaRPr lang="en-US" sz="1400" b="1" dirty="0"/>
          </a:p>
          <a:p>
            <a:pPr marL="0" indent="0">
              <a:spcBef>
                <a:spcPts val="400"/>
              </a:spcBef>
              <a:buSzPts val="1400"/>
            </a:pPr>
            <a:endParaRPr lang="en-US" sz="1400" dirty="0"/>
          </a:p>
          <a:p>
            <a:pPr marL="0" indent="0">
              <a:spcBef>
                <a:spcPts val="400"/>
              </a:spcBef>
              <a:buSzPts val="1400"/>
            </a:pPr>
            <a:endParaRPr lang="en-US" sz="14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8C966BF-4100-2B78-6DDF-19E872C7F55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7395" y="2875463"/>
            <a:ext cx="1267058" cy="1442934"/>
          </a:xfrm>
          <a:prstGeom prst="roundRect">
            <a:avLst>
              <a:gd name="adj" fmla="val 9678"/>
            </a:avLst>
          </a:prstGeom>
          <a:ln w="31750">
            <a:noFill/>
          </a:ln>
          <a:effectLst>
            <a:softEdge rad="0"/>
          </a:effectLst>
        </p:spPr>
      </p:pic>
      <p:pic>
        <p:nvPicPr>
          <p:cNvPr id="3" name="Picture 2" descr="A group of people standing in front of a large satellite dish&#10;&#10;Description automatically generated">
            <a:extLst>
              <a:ext uri="{FF2B5EF4-FFF2-40B4-BE49-F238E27FC236}">
                <a16:creationId xmlns:a16="http://schemas.microsoft.com/office/drawing/2014/main" id="{E61E04EB-AD3F-C9C3-7C57-5D3ABF739F9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97396" y="1132759"/>
            <a:ext cx="1267058" cy="1606869"/>
          </a:xfrm>
          <a:prstGeom prst="roundRect">
            <a:avLst>
              <a:gd name="adj" fmla="val 9678"/>
            </a:avLst>
          </a:prstGeom>
          <a:ln w="31750">
            <a:noFill/>
          </a:ln>
        </p:spPr>
      </p:pic>
      <p:sp>
        <p:nvSpPr>
          <p:cNvPr id="4" name="Title 5">
            <a:extLst>
              <a:ext uri="{FF2B5EF4-FFF2-40B4-BE49-F238E27FC236}">
                <a16:creationId xmlns:a16="http://schemas.microsoft.com/office/drawing/2014/main" id="{9E23712B-7ADC-3760-A5CD-9395915F6231}"/>
              </a:ext>
            </a:extLst>
          </p:cNvPr>
          <p:cNvSpPr txBox="1">
            <a:spLocks/>
          </p:cNvSpPr>
          <p:nvPr/>
        </p:nvSpPr>
        <p:spPr>
          <a:xfrm>
            <a:off x="374574" y="4620492"/>
            <a:ext cx="8204954" cy="308592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685800" rtl="0" eaLnBrk="1" latinLnBrk="0" hangingPunct="1">
              <a:lnSpc>
                <a:spcPct val="84000"/>
              </a:lnSpc>
              <a:spcBef>
                <a:spcPct val="0"/>
              </a:spcBef>
              <a:buNone/>
              <a:defRPr sz="3200" b="1" kern="1200" spc="-80" baseline="0">
                <a:solidFill>
                  <a:srgbClr val="19446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r"/>
            <a:r>
              <a:rPr lang="en-US" sz="1000" b="0" i="1" spc="0" dirty="0">
                <a:solidFill>
                  <a:schemeClr val="bg1">
                    <a:lumMod val="65000"/>
                  </a:schemeClr>
                </a:solidFill>
              </a:rPr>
              <a:t>Aalto University/Joni Tammi; </a:t>
            </a:r>
            <a:r>
              <a:rPr lang="en-US" sz="1000" b="0" i="1" spc="0" dirty="0" err="1">
                <a:solidFill>
                  <a:schemeClr val="bg1">
                    <a:lumMod val="65000"/>
                  </a:schemeClr>
                </a:solidFill>
              </a:rPr>
              <a:t>Yebes</a:t>
            </a:r>
            <a:r>
              <a:rPr lang="en-US" sz="1000" b="0" i="1" spc="0" dirty="0">
                <a:solidFill>
                  <a:schemeClr val="bg1">
                    <a:lumMod val="65000"/>
                  </a:schemeClr>
                </a:solidFill>
              </a:rPr>
              <a:t> Observatory/Cristina García Miró</a:t>
            </a:r>
            <a:endParaRPr lang="aa-ET" sz="1000" b="0" i="1" spc="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5261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"/>
          <p:cNvSpPr txBox="1">
            <a:spLocks noGrp="1"/>
          </p:cNvSpPr>
          <p:nvPr>
            <p:ph type="ctrTitle"/>
          </p:nvPr>
        </p:nvSpPr>
        <p:spPr>
          <a:xfrm>
            <a:off x="698407" y="213018"/>
            <a:ext cx="7385617" cy="583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Arial"/>
              <a:buNone/>
            </a:pPr>
            <a:r>
              <a:rPr lang="sv-SE" sz="3200" dirty="0"/>
              <a:t>Feedback</a:t>
            </a:r>
            <a:endParaRPr sz="3200" dirty="0"/>
          </a:p>
        </p:txBody>
      </p:sp>
      <p:sp>
        <p:nvSpPr>
          <p:cNvPr id="5" name="Google Shape;145;p2"/>
          <p:cNvSpPr txBox="1">
            <a:spLocks/>
          </p:cNvSpPr>
          <p:nvPr/>
        </p:nvSpPr>
        <p:spPr>
          <a:xfrm>
            <a:off x="698407" y="966355"/>
            <a:ext cx="6095299" cy="3408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115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85750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85750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4325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4325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4325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4325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buClr>
                <a:srgbClr val="FFCB05"/>
              </a:buClr>
              <a:buSzPts val="1400"/>
            </a:pPr>
            <a:r>
              <a:rPr lang="en-US" sz="1400" b="1" dirty="0">
                <a:solidFill>
                  <a:srgbClr val="FFCB05"/>
                </a:solidFill>
              </a:rPr>
              <a:t>Questionnaire for team, scientists and teachers</a:t>
            </a:r>
            <a:endParaRPr lang="en-US" sz="1400" dirty="0"/>
          </a:p>
          <a:p>
            <a:pPr marL="0" indent="0">
              <a:spcBef>
                <a:spcPts val="400"/>
              </a:spcBef>
              <a:buSzPts val="1400"/>
            </a:pPr>
            <a:r>
              <a:rPr lang="sv-SE" sz="1600" dirty="0">
                <a:effectLst/>
              </a:rPr>
              <a:t>😁</a:t>
            </a:r>
            <a:r>
              <a:rPr lang="en-US" sz="1400" dirty="0"/>
              <a:t>Students got quality contact with science and scientists</a:t>
            </a:r>
          </a:p>
          <a:p>
            <a:pPr marL="0" indent="0">
              <a:spcBef>
                <a:spcPts val="400"/>
              </a:spcBef>
              <a:buSzPts val="1400"/>
            </a:pPr>
            <a:r>
              <a:rPr lang="sv-SE" sz="1600" dirty="0">
                <a:effectLst/>
              </a:rPr>
              <a:t>😁</a:t>
            </a:r>
            <a:r>
              <a:rPr lang="en-US" sz="1400" dirty="0"/>
              <a:t>A few chose to pursue STEM as a result of the project</a:t>
            </a:r>
          </a:p>
          <a:p>
            <a:pPr marL="0" indent="0">
              <a:spcBef>
                <a:spcPts val="400"/>
              </a:spcBef>
              <a:buSzPts val="1400"/>
            </a:pPr>
            <a:r>
              <a:rPr lang="sv-SE" sz="1600" dirty="0">
                <a:effectLst/>
              </a:rPr>
              <a:t>😁</a:t>
            </a:r>
            <a:r>
              <a:rPr lang="en-US" sz="1400" dirty="0"/>
              <a:t>The online meetups were a positive experience</a:t>
            </a:r>
          </a:p>
          <a:p>
            <a:pPr marL="0" indent="0">
              <a:spcBef>
                <a:spcPts val="400"/>
              </a:spcBef>
              <a:buSzPts val="1400"/>
            </a:pPr>
            <a:r>
              <a:rPr lang="sv-SE" sz="1600" dirty="0">
                <a:effectLst/>
              </a:rPr>
              <a:t>🧐</a:t>
            </a:r>
            <a:r>
              <a:rPr lang="en-US" sz="1400" dirty="0"/>
              <a:t>It’s worth preparing practical experiments and exercises</a:t>
            </a:r>
          </a:p>
          <a:p>
            <a:pPr marL="0" indent="0">
              <a:spcBef>
                <a:spcPts val="400"/>
              </a:spcBef>
              <a:buSzPts val="1400"/>
            </a:pPr>
            <a:r>
              <a:rPr lang="sv-SE" sz="1600" dirty="0">
                <a:effectLst/>
              </a:rPr>
              <a:t>🤨</a:t>
            </a:r>
            <a:r>
              <a:rPr lang="en-US" sz="1400" dirty="0"/>
              <a:t>Schools will do fact-finding project work unless otherwise instructed</a:t>
            </a:r>
          </a:p>
          <a:p>
            <a:pPr marL="0" indent="0">
              <a:spcBef>
                <a:spcPts val="400"/>
              </a:spcBef>
              <a:buSzPts val="1400"/>
            </a:pPr>
            <a:r>
              <a:rPr lang="sv-SE" sz="1600" dirty="0">
                <a:effectLst/>
              </a:rPr>
              <a:t>🤔</a:t>
            </a:r>
            <a:r>
              <a:rPr lang="en-US" sz="1400" dirty="0"/>
              <a:t>Online activity and documentation doesn’t happen naturally</a:t>
            </a:r>
          </a:p>
          <a:p>
            <a:pPr marL="0" indent="0">
              <a:spcBef>
                <a:spcPts val="400"/>
              </a:spcBef>
              <a:buSzPts val="1400"/>
            </a:pPr>
            <a:r>
              <a:rPr lang="en-US" sz="1400" i="1" dirty="0"/>
              <a:t>“It would be great […] if the amount of extra work for the teacher would stay as small as possible.” (teacher Finland)</a:t>
            </a:r>
          </a:p>
          <a:p>
            <a:pPr marL="0" indent="0">
              <a:spcBef>
                <a:spcPts val="400"/>
              </a:spcBef>
              <a:buSzPts val="1400"/>
            </a:pPr>
            <a:r>
              <a:rPr lang="en-US" sz="1400" i="1" dirty="0"/>
              <a:t>“The joint activities between schools/countries need to be developed and designed way more beforehand.” (team member Finland)</a:t>
            </a:r>
          </a:p>
          <a:p>
            <a:pPr marL="0" indent="0">
              <a:spcBef>
                <a:spcPts val="400"/>
              </a:spcBef>
              <a:buSzPts val="1400"/>
            </a:pPr>
            <a:r>
              <a:rPr lang="en-US" sz="1400" i="1" dirty="0"/>
              <a:t>“I think a very good idea should be sharing the science results with all the countries instead of sharing them with only one country.” (teacher Spain)</a:t>
            </a:r>
          </a:p>
          <a:p>
            <a:pPr marL="0" indent="0">
              <a:spcBef>
                <a:spcPts val="400"/>
              </a:spcBef>
              <a:buSzPts val="1400"/>
            </a:pPr>
            <a:r>
              <a:rPr lang="en-US" sz="1400" i="1" dirty="0"/>
              <a:t>“[Better to work] one week instead of a couple of hours for several weeks.” (teacher Netherlands)</a:t>
            </a:r>
          </a:p>
          <a:p>
            <a:pPr marL="0" indent="0">
              <a:spcBef>
                <a:spcPts val="400"/>
              </a:spcBef>
              <a:buSzPts val="1400"/>
            </a:pPr>
            <a:endParaRPr lang="en-US" sz="1400" dirty="0"/>
          </a:p>
          <a:p>
            <a:pPr marL="0" indent="0">
              <a:spcBef>
                <a:spcPts val="400"/>
              </a:spcBef>
              <a:buSzPts val="1400"/>
            </a:pPr>
            <a:endParaRPr lang="en-US" sz="1400" dirty="0"/>
          </a:p>
          <a:p>
            <a:pPr marL="0" indent="0">
              <a:spcBef>
                <a:spcPts val="400"/>
              </a:spcBef>
              <a:buSzPts val="1400"/>
            </a:pPr>
            <a:endParaRPr lang="en-US" sz="1400" b="1" dirty="0"/>
          </a:p>
          <a:p>
            <a:pPr marL="0" indent="0">
              <a:spcBef>
                <a:spcPts val="400"/>
              </a:spcBef>
              <a:buSzPts val="1400"/>
            </a:pPr>
            <a:endParaRPr lang="en-US" sz="1400" dirty="0"/>
          </a:p>
          <a:p>
            <a:pPr marL="0" indent="0">
              <a:spcBef>
                <a:spcPts val="400"/>
              </a:spcBef>
              <a:buSzPts val="1400"/>
            </a:pPr>
            <a:endParaRPr lang="en-US" sz="1400" b="1" dirty="0"/>
          </a:p>
          <a:p>
            <a:pPr marL="0" indent="0">
              <a:spcBef>
                <a:spcPts val="400"/>
              </a:spcBef>
              <a:buSzPts val="1400"/>
            </a:pPr>
            <a:endParaRPr lang="en-US" sz="1400" dirty="0"/>
          </a:p>
          <a:p>
            <a:pPr marL="0" indent="0">
              <a:spcBef>
                <a:spcPts val="400"/>
              </a:spcBef>
              <a:buSzPts val="1400"/>
            </a:pPr>
            <a:endParaRPr lang="en-US" sz="14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EF3F3E5-C59E-DE1F-83AA-6FB683A4077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7395" y="2875463"/>
            <a:ext cx="1267058" cy="1442934"/>
          </a:xfrm>
          <a:prstGeom prst="roundRect">
            <a:avLst>
              <a:gd name="adj" fmla="val 9678"/>
            </a:avLst>
          </a:prstGeom>
          <a:ln w="31750">
            <a:noFill/>
          </a:ln>
          <a:effectLst>
            <a:softEdge rad="0"/>
          </a:effectLst>
        </p:spPr>
      </p:pic>
      <p:pic>
        <p:nvPicPr>
          <p:cNvPr id="3" name="Picture 2" descr="A group of people standing in front of a large satellite dish&#10;&#10;Description automatically generated">
            <a:extLst>
              <a:ext uri="{FF2B5EF4-FFF2-40B4-BE49-F238E27FC236}">
                <a16:creationId xmlns:a16="http://schemas.microsoft.com/office/drawing/2014/main" id="{76FA711E-E38D-BD28-AC50-511F5B104B4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97396" y="1132759"/>
            <a:ext cx="1267058" cy="1606869"/>
          </a:xfrm>
          <a:prstGeom prst="roundRect">
            <a:avLst>
              <a:gd name="adj" fmla="val 9678"/>
            </a:avLst>
          </a:prstGeom>
          <a:ln w="31750">
            <a:noFill/>
          </a:ln>
        </p:spPr>
      </p:pic>
      <p:sp>
        <p:nvSpPr>
          <p:cNvPr id="4" name="Title 5">
            <a:extLst>
              <a:ext uri="{FF2B5EF4-FFF2-40B4-BE49-F238E27FC236}">
                <a16:creationId xmlns:a16="http://schemas.microsoft.com/office/drawing/2014/main" id="{C279C3C9-45D2-64FE-2C13-AA7086C35EA4}"/>
              </a:ext>
            </a:extLst>
          </p:cNvPr>
          <p:cNvSpPr txBox="1">
            <a:spLocks/>
          </p:cNvSpPr>
          <p:nvPr/>
        </p:nvSpPr>
        <p:spPr>
          <a:xfrm>
            <a:off x="374574" y="4620492"/>
            <a:ext cx="8204954" cy="308592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685800" rtl="0" eaLnBrk="1" latinLnBrk="0" hangingPunct="1">
              <a:lnSpc>
                <a:spcPct val="84000"/>
              </a:lnSpc>
              <a:spcBef>
                <a:spcPct val="0"/>
              </a:spcBef>
              <a:buNone/>
              <a:defRPr sz="3200" b="1" kern="1200" spc="-80" baseline="0">
                <a:solidFill>
                  <a:srgbClr val="19446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r"/>
            <a:r>
              <a:rPr lang="en-US" sz="1000" b="0" i="1" spc="0" dirty="0">
                <a:solidFill>
                  <a:schemeClr val="bg1">
                    <a:lumMod val="65000"/>
                  </a:schemeClr>
                </a:solidFill>
              </a:rPr>
              <a:t>Aalto University/Joni Tammi; </a:t>
            </a:r>
            <a:r>
              <a:rPr lang="en-US" sz="1000" b="0" i="1" spc="0" dirty="0" err="1">
                <a:solidFill>
                  <a:schemeClr val="bg1">
                    <a:lumMod val="65000"/>
                  </a:schemeClr>
                </a:solidFill>
              </a:rPr>
              <a:t>Yebes</a:t>
            </a:r>
            <a:r>
              <a:rPr lang="en-US" sz="1000" b="0" i="1" spc="0" dirty="0">
                <a:solidFill>
                  <a:schemeClr val="bg1">
                    <a:lumMod val="65000"/>
                  </a:schemeClr>
                </a:solidFill>
              </a:rPr>
              <a:t> Observatory/Cristina García Miró</a:t>
            </a:r>
            <a:endParaRPr lang="aa-ET" sz="1000" b="0" i="1" spc="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8548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"/>
          <p:cNvSpPr txBox="1">
            <a:spLocks noGrp="1"/>
          </p:cNvSpPr>
          <p:nvPr>
            <p:ph type="ctrTitle"/>
          </p:nvPr>
        </p:nvSpPr>
        <p:spPr>
          <a:xfrm>
            <a:off x="698407" y="213018"/>
            <a:ext cx="7385617" cy="583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Arial"/>
              <a:buNone/>
            </a:pPr>
            <a:r>
              <a:rPr lang="sv-SE" sz="3200" dirty="0" err="1"/>
              <a:t>Towards</a:t>
            </a:r>
            <a:r>
              <a:rPr lang="sv-SE" sz="3200" dirty="0"/>
              <a:t> </a:t>
            </a:r>
            <a:r>
              <a:rPr lang="sv-SE" sz="3200" dirty="0" err="1"/>
              <a:t>Sharing</a:t>
            </a:r>
            <a:r>
              <a:rPr lang="sv-SE" sz="3200" dirty="0"/>
              <a:t> a </a:t>
            </a:r>
            <a:r>
              <a:rPr lang="sv-SE" sz="3200" dirty="0" err="1"/>
              <a:t>baseline</a:t>
            </a:r>
            <a:r>
              <a:rPr lang="sv-SE" sz="3200" dirty="0"/>
              <a:t> 2025-6</a:t>
            </a:r>
            <a:endParaRPr sz="3200" dirty="0"/>
          </a:p>
        </p:txBody>
      </p:sp>
      <p:sp>
        <p:nvSpPr>
          <p:cNvPr id="5" name="Google Shape;145;p2"/>
          <p:cNvSpPr txBox="1">
            <a:spLocks/>
          </p:cNvSpPr>
          <p:nvPr/>
        </p:nvSpPr>
        <p:spPr>
          <a:xfrm>
            <a:off x="698407" y="966355"/>
            <a:ext cx="6545356" cy="3408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115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85750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85750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4325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4325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4325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4325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buClr>
                <a:srgbClr val="FFCB05"/>
              </a:buClr>
              <a:buSzPts val="1400"/>
            </a:pPr>
            <a:r>
              <a:rPr lang="en-US" sz="1400" b="1" dirty="0">
                <a:solidFill>
                  <a:srgbClr val="FFC000"/>
                </a:solidFill>
              </a:rPr>
              <a:t>Successes</a:t>
            </a:r>
            <a:endParaRPr lang="en-US" sz="1400" dirty="0"/>
          </a:p>
          <a:p>
            <a:pPr marL="285750" indent="-285750">
              <a:buClr>
                <a:srgbClr val="FFCB05"/>
              </a:buClr>
              <a:buSzPts val="1400"/>
              <a:buFont typeface="Arial" panose="020B0604020202020204" pitchFamily="34" charset="0"/>
              <a:buChar char="•"/>
            </a:pPr>
            <a:r>
              <a:rPr lang="en-US" sz="1400" b="1" dirty="0"/>
              <a:t>Classes and teachers enjoyed the project and are keen to do it again</a:t>
            </a:r>
          </a:p>
          <a:p>
            <a:pPr marL="285750" indent="-285750">
              <a:buClr>
                <a:srgbClr val="FFCB05"/>
              </a:buClr>
              <a:buSzPts val="1400"/>
              <a:buFont typeface="Arial" panose="020B0604020202020204" pitchFamily="34" charset="0"/>
              <a:buChar char="•"/>
            </a:pPr>
            <a:r>
              <a:rPr lang="en-US" sz="1400" dirty="0"/>
              <a:t>We achieved a non-competitive balance between classes and countries</a:t>
            </a:r>
          </a:p>
          <a:p>
            <a:pPr marL="285750" indent="-285750">
              <a:buClr>
                <a:srgbClr val="FFCB05"/>
              </a:buClr>
              <a:buSzPts val="1400"/>
              <a:buFont typeface="Arial" panose="020B0604020202020204" pitchFamily="34" charset="0"/>
              <a:buChar char="•"/>
            </a:pPr>
            <a:r>
              <a:rPr lang="en-US" sz="1400" dirty="0"/>
              <a:t>We learnt from each other and shared material</a:t>
            </a:r>
          </a:p>
          <a:p>
            <a:pPr marL="285750" indent="-285750">
              <a:buClr>
                <a:srgbClr val="FFCB05"/>
              </a:buClr>
              <a:buSzPts val="14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14-15 year-olds are challenging and fun to work with</a:t>
            </a:r>
          </a:p>
          <a:p>
            <a:pPr marL="0" indent="0">
              <a:buClr>
                <a:srgbClr val="FFCB05"/>
              </a:buClr>
              <a:buSzPts val="1400"/>
            </a:pPr>
            <a:endParaRPr lang="en-US" sz="1400" dirty="0">
              <a:solidFill>
                <a:schemeClr val="bg1"/>
              </a:solidFill>
            </a:endParaRPr>
          </a:p>
          <a:p>
            <a:pPr marL="0" indent="0">
              <a:buClr>
                <a:srgbClr val="FFCB05"/>
              </a:buClr>
              <a:buSzPts val="1400"/>
            </a:pPr>
            <a:r>
              <a:rPr lang="en-US" sz="1400" b="1" dirty="0">
                <a:solidFill>
                  <a:srgbClr val="FFC000"/>
                </a:solidFill>
              </a:rPr>
              <a:t>Room for improvement</a:t>
            </a:r>
          </a:p>
          <a:p>
            <a:pPr marL="285750" indent="-285750">
              <a:buClr>
                <a:srgbClr val="FFCB05"/>
              </a:buClr>
              <a:buSzPts val="1400"/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bg1"/>
                </a:solidFill>
              </a:rPr>
              <a:t>Explore different ways of connecting classes digitally</a:t>
            </a:r>
          </a:p>
          <a:p>
            <a:pPr marL="285750" indent="-285750">
              <a:buClr>
                <a:srgbClr val="FFCB05"/>
              </a:buClr>
              <a:buSzPts val="1400"/>
              <a:buFont typeface="Arial" panose="020B0604020202020204" pitchFamily="34" charset="0"/>
              <a:buChar char="•"/>
            </a:pPr>
            <a:r>
              <a:rPr lang="en-US" sz="1400" dirty="0"/>
              <a:t>Better official resources and descriptions</a:t>
            </a:r>
          </a:p>
          <a:p>
            <a:pPr marL="285750" indent="-285750">
              <a:buClr>
                <a:srgbClr val="FFCB05"/>
              </a:buClr>
              <a:buSzPts val="1400"/>
              <a:buFont typeface="Arial" panose="020B0604020202020204" pitchFamily="34" charset="0"/>
              <a:buChar char="•"/>
            </a:pPr>
            <a:r>
              <a:rPr lang="en-US" sz="1400" dirty="0"/>
              <a:t>Provide infrastructure for students to document and present their activities</a:t>
            </a:r>
          </a:p>
          <a:p>
            <a:pPr marL="285750" indent="-285750">
              <a:buClr>
                <a:srgbClr val="FFCB05"/>
              </a:buClr>
              <a:buSzPts val="1400"/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0" indent="0">
              <a:buClr>
                <a:srgbClr val="FFCB05"/>
              </a:buClr>
              <a:buSzPts val="1400"/>
            </a:pPr>
            <a:r>
              <a:rPr lang="en-US" sz="1400" b="1" dirty="0">
                <a:solidFill>
                  <a:srgbClr val="FFC000"/>
                </a:solidFill>
              </a:rPr>
              <a:t>Room for development</a:t>
            </a:r>
          </a:p>
          <a:p>
            <a:pPr marL="285750" indent="-285750">
              <a:buClr>
                <a:srgbClr val="FFCB05"/>
              </a:buClr>
              <a:buSzPts val="1400"/>
              <a:buFont typeface="Arial" panose="020B0604020202020204" pitchFamily="34" charset="0"/>
              <a:buChar char="•"/>
            </a:pPr>
            <a:r>
              <a:rPr lang="en-US" sz="1400" dirty="0"/>
              <a:t>Explore different age groups</a:t>
            </a:r>
          </a:p>
          <a:p>
            <a:pPr marL="285750" indent="-285750">
              <a:buClr>
                <a:srgbClr val="FFCB05"/>
              </a:buClr>
              <a:buSzPts val="1400"/>
              <a:buFont typeface="Arial" panose="020B0604020202020204" pitchFamily="34" charset="0"/>
              <a:buChar char="•"/>
            </a:pPr>
            <a:r>
              <a:rPr lang="en-US" sz="1400" dirty="0"/>
              <a:t>Integrate with existing </a:t>
            </a:r>
            <a:r>
              <a:rPr lang="en-US" sz="1400" dirty="0" err="1"/>
              <a:t>programmes</a:t>
            </a:r>
            <a:endParaRPr lang="en-US" sz="1400" dirty="0"/>
          </a:p>
          <a:p>
            <a:pPr marL="285750" indent="-285750">
              <a:buClr>
                <a:srgbClr val="FFCB05"/>
              </a:buClr>
              <a:buSzPts val="1400"/>
              <a:buFont typeface="Arial" panose="020B0604020202020204" pitchFamily="34" charset="0"/>
              <a:buChar char="•"/>
            </a:pPr>
            <a:r>
              <a:rPr lang="en-US" sz="1400" dirty="0"/>
              <a:t>Co-create activities with subject matter experts in other fields</a:t>
            </a:r>
          </a:p>
          <a:p>
            <a:pPr marL="285750" indent="-285750">
              <a:buClr>
                <a:srgbClr val="FFCB05"/>
              </a:buClr>
              <a:buSzPts val="1400"/>
              <a:buFont typeface="Arial" panose="020B0604020202020204" pitchFamily="34" charset="0"/>
              <a:buChar char="•"/>
            </a:pPr>
            <a:r>
              <a:rPr lang="en-US" sz="1400" dirty="0"/>
              <a:t>More time for scientist-teacher interactions</a:t>
            </a:r>
          </a:p>
          <a:p>
            <a:pPr marL="285750" indent="-285750">
              <a:buClr>
                <a:srgbClr val="FFCB05"/>
              </a:buClr>
              <a:buSzPts val="1400"/>
              <a:buFont typeface="Arial" panose="020B0604020202020204" pitchFamily="34" charset="0"/>
              <a:buChar char="•"/>
            </a:pPr>
            <a:r>
              <a:rPr lang="en-US" sz="1400" b="1" dirty="0"/>
              <a:t>Show students what they can do next</a:t>
            </a:r>
          </a:p>
          <a:p>
            <a:pPr marL="285750" indent="-285750">
              <a:buClr>
                <a:srgbClr val="FFCB05"/>
              </a:buClr>
              <a:buSzPts val="1400"/>
              <a:buFont typeface="Arial" panose="020B0604020202020204" pitchFamily="34" charset="0"/>
              <a:buChar char="•"/>
            </a:pPr>
            <a:r>
              <a:rPr lang="en-US" sz="1400" dirty="0"/>
              <a:t>Explore potential for science diplomacy and communication interventions</a:t>
            </a:r>
          </a:p>
          <a:p>
            <a:pPr marL="0" indent="0">
              <a:buClr>
                <a:srgbClr val="FFCB05"/>
              </a:buClr>
              <a:buSzPts val="1400"/>
            </a:pPr>
            <a:endParaRPr lang="en-US" sz="1400" dirty="0"/>
          </a:p>
          <a:p>
            <a:pPr marL="0" indent="0">
              <a:spcBef>
                <a:spcPts val="400"/>
              </a:spcBef>
              <a:buSzPts val="1400"/>
            </a:pPr>
            <a:endParaRPr lang="en-US" sz="1400" b="1" dirty="0"/>
          </a:p>
          <a:p>
            <a:pPr marL="0" indent="0">
              <a:spcBef>
                <a:spcPts val="400"/>
              </a:spcBef>
              <a:buSzPts val="1400"/>
            </a:pPr>
            <a:endParaRPr lang="en-US" sz="1400" dirty="0"/>
          </a:p>
          <a:p>
            <a:pPr marL="0" indent="0">
              <a:spcBef>
                <a:spcPts val="400"/>
              </a:spcBef>
              <a:buSzPts val="1400"/>
            </a:pPr>
            <a:endParaRPr lang="en-US" sz="1400" b="1" dirty="0"/>
          </a:p>
          <a:p>
            <a:pPr marL="0" indent="0">
              <a:spcBef>
                <a:spcPts val="400"/>
              </a:spcBef>
              <a:buSzPts val="1400"/>
            </a:pPr>
            <a:endParaRPr lang="en-US" sz="1400" dirty="0"/>
          </a:p>
          <a:p>
            <a:pPr marL="0" indent="0">
              <a:spcBef>
                <a:spcPts val="400"/>
              </a:spcBef>
              <a:buSzPts val="1400"/>
            </a:pPr>
            <a:endParaRPr lang="en-US" sz="1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699FFB-152B-2954-262B-0318158BBF8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7395" y="2875463"/>
            <a:ext cx="1267058" cy="1442934"/>
          </a:xfrm>
          <a:prstGeom prst="roundRect">
            <a:avLst>
              <a:gd name="adj" fmla="val 9678"/>
            </a:avLst>
          </a:prstGeom>
          <a:ln w="31750">
            <a:noFill/>
          </a:ln>
          <a:effectLst>
            <a:softEdge rad="0"/>
          </a:effectLst>
        </p:spPr>
      </p:pic>
      <p:pic>
        <p:nvPicPr>
          <p:cNvPr id="4" name="Picture 3" descr="A group of people standing in front of a large satellite dish&#10;&#10;Description automatically generated">
            <a:extLst>
              <a:ext uri="{FF2B5EF4-FFF2-40B4-BE49-F238E27FC236}">
                <a16:creationId xmlns:a16="http://schemas.microsoft.com/office/drawing/2014/main" id="{661D4771-163E-3DF6-63E4-1E165D56B39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97396" y="1132759"/>
            <a:ext cx="1267058" cy="1606869"/>
          </a:xfrm>
          <a:prstGeom prst="roundRect">
            <a:avLst>
              <a:gd name="adj" fmla="val 9678"/>
            </a:avLst>
          </a:prstGeom>
          <a:ln w="31750">
            <a:noFill/>
          </a:ln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BFB51946-CA3C-5861-5982-D7EE7A7A0D34}"/>
              </a:ext>
            </a:extLst>
          </p:cNvPr>
          <p:cNvSpPr txBox="1">
            <a:spLocks/>
          </p:cNvSpPr>
          <p:nvPr/>
        </p:nvSpPr>
        <p:spPr>
          <a:xfrm>
            <a:off x="374574" y="4620492"/>
            <a:ext cx="8204954" cy="308592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685800" rtl="0" eaLnBrk="1" latinLnBrk="0" hangingPunct="1">
              <a:lnSpc>
                <a:spcPct val="84000"/>
              </a:lnSpc>
              <a:spcBef>
                <a:spcPct val="0"/>
              </a:spcBef>
              <a:buNone/>
              <a:defRPr sz="3200" b="1" kern="1200" spc="-80" baseline="0">
                <a:solidFill>
                  <a:srgbClr val="19446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r"/>
            <a:r>
              <a:rPr lang="en-US" sz="1000" b="0" i="1" spc="0" dirty="0">
                <a:solidFill>
                  <a:schemeClr val="bg1">
                    <a:lumMod val="65000"/>
                  </a:schemeClr>
                </a:solidFill>
              </a:rPr>
              <a:t>Aalto University/Joni Tammi; </a:t>
            </a:r>
            <a:r>
              <a:rPr lang="en-US" sz="1000" b="0" i="1" spc="0" dirty="0" err="1">
                <a:solidFill>
                  <a:schemeClr val="bg1">
                    <a:lumMod val="65000"/>
                  </a:schemeClr>
                </a:solidFill>
              </a:rPr>
              <a:t>Yebes</a:t>
            </a:r>
            <a:r>
              <a:rPr lang="en-US" sz="1000" b="0" i="1" spc="0" dirty="0">
                <a:solidFill>
                  <a:schemeClr val="bg1">
                    <a:lumMod val="65000"/>
                  </a:schemeClr>
                </a:solidFill>
              </a:rPr>
              <a:t> Observatory/Cristina García Miró</a:t>
            </a:r>
            <a:endParaRPr lang="aa-ET" sz="1000" b="0" i="1" spc="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0294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>
          <a:extLst>
            <a:ext uri="{FF2B5EF4-FFF2-40B4-BE49-F238E27FC236}">
              <a16:creationId xmlns:a16="http://schemas.microsoft.com/office/drawing/2014/main" id="{F34FD0A6-5F71-C3E1-59BD-6127C4558D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group of people sitting at tables&#10;&#10;Description automatically generated">
            <a:extLst>
              <a:ext uri="{FF2B5EF4-FFF2-40B4-BE49-F238E27FC236}">
                <a16:creationId xmlns:a16="http://schemas.microsoft.com/office/drawing/2014/main" id="{002054B3-687C-24AC-8548-8D43275D20D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444" t="9455" r="31877" b="27054"/>
          <a:stretch/>
        </p:blipFill>
        <p:spPr>
          <a:xfrm>
            <a:off x="4253280" y="1814568"/>
            <a:ext cx="4825787" cy="2986088"/>
          </a:xfrm>
          <a:prstGeom prst="rect">
            <a:avLst/>
          </a:prstGeom>
        </p:spPr>
      </p:pic>
      <p:pic>
        <p:nvPicPr>
          <p:cNvPr id="12" name="Picture 11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8A00EBD6-EC6D-1BBE-83CE-78FBE778CE2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9225" t="186" r="23513" b="24313"/>
          <a:stretch/>
        </p:blipFill>
        <p:spPr>
          <a:xfrm>
            <a:off x="175022" y="150020"/>
            <a:ext cx="4004072" cy="2528887"/>
          </a:xfrm>
          <a:prstGeom prst="rect">
            <a:avLst/>
          </a:prstGeom>
        </p:spPr>
      </p:pic>
      <p:pic>
        <p:nvPicPr>
          <p:cNvPr id="5" name="Google Shape;138;p1" descr="A blue and yellow flag&#10;&#10;Description automatically generated">
            <a:extLst>
              <a:ext uri="{FF2B5EF4-FFF2-40B4-BE49-F238E27FC236}">
                <a16:creationId xmlns:a16="http://schemas.microsoft.com/office/drawing/2014/main" id="{5EFB3FF3-831C-7DDA-B890-3740F2CCE2D0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30478" y="2349301"/>
            <a:ext cx="418770" cy="261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37;p1" descr="A red white and green flag&#10;&#10;Description automatically generated">
            <a:extLst>
              <a:ext uri="{FF2B5EF4-FFF2-40B4-BE49-F238E27FC236}">
                <a16:creationId xmlns:a16="http://schemas.microsoft.com/office/drawing/2014/main" id="{427CCFE5-B75A-D13E-5495-DB3D86FC97E3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599805" y="4438075"/>
            <a:ext cx="401631" cy="267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149;p2" descr="A group of black icons&#10;&#10;Description automatically generated">
            <a:extLst>
              <a:ext uri="{FF2B5EF4-FFF2-40B4-BE49-F238E27FC236}">
                <a16:creationId xmlns:a16="http://schemas.microsoft.com/office/drawing/2014/main" id="{AE88474B-FBD6-F7E3-CE1B-C1F4C3F7F111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t="73535" b="-1223"/>
          <a:stretch/>
        </p:blipFill>
        <p:spPr>
          <a:xfrm>
            <a:off x="7998323" y="4436508"/>
            <a:ext cx="533628" cy="282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49;p2" descr="A group of black icons&#10;&#10;Description automatically generated">
            <a:extLst>
              <a:ext uri="{FF2B5EF4-FFF2-40B4-BE49-F238E27FC236}">
                <a16:creationId xmlns:a16="http://schemas.microsoft.com/office/drawing/2014/main" id="{96A93B94-289C-58B1-A7E5-F0B2FC6CD41F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t="73535" b="-1223"/>
          <a:stretch/>
        </p:blipFill>
        <p:spPr>
          <a:xfrm>
            <a:off x="3022664" y="2344820"/>
            <a:ext cx="533628" cy="282198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Heart 12">
            <a:extLst>
              <a:ext uri="{FF2B5EF4-FFF2-40B4-BE49-F238E27FC236}">
                <a16:creationId xmlns:a16="http://schemas.microsoft.com/office/drawing/2014/main" id="{E57808AD-CCE5-ACA0-1DB8-A58BB7C137A1}"/>
              </a:ext>
            </a:extLst>
          </p:cNvPr>
          <p:cNvSpPr/>
          <p:nvPr/>
        </p:nvSpPr>
        <p:spPr>
          <a:xfrm rot="343630">
            <a:off x="2347200" y="606909"/>
            <a:ext cx="467999" cy="429891"/>
          </a:xfrm>
          <a:prstGeom prst="hear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4" name="Heart 13">
            <a:extLst>
              <a:ext uri="{FF2B5EF4-FFF2-40B4-BE49-F238E27FC236}">
                <a16:creationId xmlns:a16="http://schemas.microsoft.com/office/drawing/2014/main" id="{765E4F25-B70F-A4D1-74E5-DCD0FD3C36F8}"/>
              </a:ext>
            </a:extLst>
          </p:cNvPr>
          <p:cNvSpPr/>
          <p:nvPr/>
        </p:nvSpPr>
        <p:spPr>
          <a:xfrm rot="20536550">
            <a:off x="2701200" y="1702509"/>
            <a:ext cx="467999" cy="429891"/>
          </a:xfrm>
          <a:prstGeom prst="hear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5" name="Heart 14">
            <a:extLst>
              <a:ext uri="{FF2B5EF4-FFF2-40B4-BE49-F238E27FC236}">
                <a16:creationId xmlns:a16="http://schemas.microsoft.com/office/drawing/2014/main" id="{2969BB5C-4C69-02D5-99A8-AA4AFD87E06A}"/>
              </a:ext>
            </a:extLst>
          </p:cNvPr>
          <p:cNvSpPr/>
          <p:nvPr/>
        </p:nvSpPr>
        <p:spPr>
          <a:xfrm rot="790018">
            <a:off x="6387599" y="3056108"/>
            <a:ext cx="467999" cy="429891"/>
          </a:xfrm>
          <a:prstGeom prst="hear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6" name="Heart 15">
            <a:extLst>
              <a:ext uri="{FF2B5EF4-FFF2-40B4-BE49-F238E27FC236}">
                <a16:creationId xmlns:a16="http://schemas.microsoft.com/office/drawing/2014/main" id="{DB413954-351F-A25F-D66F-0A264CED789A}"/>
              </a:ext>
            </a:extLst>
          </p:cNvPr>
          <p:cNvSpPr/>
          <p:nvPr/>
        </p:nvSpPr>
        <p:spPr>
          <a:xfrm rot="21401553">
            <a:off x="7166398" y="3010508"/>
            <a:ext cx="467999" cy="429891"/>
          </a:xfrm>
          <a:prstGeom prst="hear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12040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"/>
          <p:cNvSpPr txBox="1">
            <a:spLocks noGrp="1"/>
          </p:cNvSpPr>
          <p:nvPr>
            <p:ph type="ctrTitle"/>
          </p:nvPr>
        </p:nvSpPr>
        <p:spPr>
          <a:xfrm>
            <a:off x="698407" y="213018"/>
            <a:ext cx="7385617" cy="583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Arial"/>
              <a:buNone/>
            </a:pPr>
            <a:r>
              <a:rPr lang="sv-SE" sz="3200" dirty="0" err="1"/>
              <a:t>Introduction</a:t>
            </a:r>
            <a:r>
              <a:rPr lang="sv-SE" sz="3200" dirty="0"/>
              <a:t>, </a:t>
            </a:r>
            <a:r>
              <a:rPr lang="sv-SE" sz="3200" dirty="0" err="1"/>
              <a:t>why</a:t>
            </a:r>
            <a:r>
              <a:rPr lang="sv-SE" sz="3200" dirty="0"/>
              <a:t> and </a:t>
            </a:r>
            <a:r>
              <a:rPr lang="sv-SE" sz="3200" dirty="0" err="1"/>
              <a:t>how</a:t>
            </a:r>
            <a:endParaRPr sz="3200" dirty="0"/>
          </a:p>
        </p:txBody>
      </p:sp>
      <p:sp>
        <p:nvSpPr>
          <p:cNvPr id="2" name="Title 5">
            <a:extLst>
              <a:ext uri="{FF2B5EF4-FFF2-40B4-BE49-F238E27FC236}">
                <a16:creationId xmlns:a16="http://schemas.microsoft.com/office/drawing/2014/main" id="{ECA16F4F-500F-EBD4-5C47-4C28221BB5B8}"/>
              </a:ext>
            </a:extLst>
          </p:cNvPr>
          <p:cNvSpPr txBox="1">
            <a:spLocks/>
          </p:cNvSpPr>
          <p:nvPr/>
        </p:nvSpPr>
        <p:spPr>
          <a:xfrm>
            <a:off x="374574" y="4620492"/>
            <a:ext cx="8204954" cy="308592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685800" rtl="0" eaLnBrk="1" latinLnBrk="0" hangingPunct="1">
              <a:lnSpc>
                <a:spcPct val="84000"/>
              </a:lnSpc>
              <a:spcBef>
                <a:spcPct val="0"/>
              </a:spcBef>
              <a:buNone/>
              <a:defRPr sz="3200" b="1" kern="1200" spc="-80" baseline="0">
                <a:solidFill>
                  <a:srgbClr val="19446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r"/>
            <a:endParaRPr lang="aa-ET" sz="1000" b="0" i="1" spc="0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5" name="Google Shape;145;p2"/>
          <p:cNvSpPr txBox="1">
            <a:spLocks/>
          </p:cNvSpPr>
          <p:nvPr/>
        </p:nvSpPr>
        <p:spPr>
          <a:xfrm>
            <a:off x="698407" y="966355"/>
            <a:ext cx="6106015" cy="3408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115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85750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85750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4325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4325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4325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4325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buClr>
                <a:srgbClr val="FFCB05"/>
              </a:buClr>
              <a:buSzPts val="1400"/>
            </a:pPr>
            <a:r>
              <a:rPr lang="en-US" sz="1400" b="1" dirty="0">
                <a:solidFill>
                  <a:srgbClr val="FFCB05"/>
                </a:solidFill>
              </a:rPr>
              <a:t>Opportunity</a:t>
            </a:r>
            <a:endParaRPr lang="en-US" dirty="0"/>
          </a:p>
          <a:p>
            <a:pPr marL="0" indent="0">
              <a:spcBef>
                <a:spcPts val="400"/>
              </a:spcBef>
              <a:buSzPts val="1400"/>
            </a:pPr>
            <a:r>
              <a:rPr lang="en-US" sz="1400" dirty="0"/>
              <a:t>International projects with spectacular radio telescopes are exciting, but hard to visit.</a:t>
            </a:r>
          </a:p>
          <a:p>
            <a:pPr marL="0" indent="0">
              <a:spcBef>
                <a:spcPts val="400"/>
              </a:spcBef>
              <a:buSzPts val="1400"/>
            </a:pPr>
            <a:r>
              <a:rPr lang="en-US" sz="1400" dirty="0"/>
              <a:t>The SKA offers new opportunities and new challenges.</a:t>
            </a:r>
            <a:endParaRPr lang="en-US" dirty="0"/>
          </a:p>
          <a:p>
            <a:pPr marL="0" indent="0">
              <a:spcBef>
                <a:spcPts val="400"/>
              </a:spcBef>
              <a:buClr>
                <a:srgbClr val="FFCB05"/>
              </a:buClr>
              <a:buSzPts val="1400"/>
            </a:pPr>
            <a:r>
              <a:rPr lang="en-US" sz="1400" b="1" dirty="0">
                <a:solidFill>
                  <a:srgbClr val="FFCB05"/>
                </a:solidFill>
              </a:rPr>
              <a:t>Aim</a:t>
            </a:r>
            <a:endParaRPr lang="en-US" dirty="0"/>
          </a:p>
          <a:p>
            <a:pPr marL="0" indent="0">
              <a:spcBef>
                <a:spcPts val="400"/>
              </a:spcBef>
              <a:buSzPts val="1400"/>
            </a:pPr>
            <a:r>
              <a:rPr lang="en-US" sz="1400" dirty="0"/>
              <a:t>To give kids </a:t>
            </a:r>
            <a:r>
              <a:rPr lang="en-US" sz="1400" i="1" dirty="0"/>
              <a:t>science capital, </a:t>
            </a:r>
            <a:r>
              <a:rPr lang="en-US" sz="1400" dirty="0"/>
              <a:t>and a taste of international science</a:t>
            </a:r>
            <a:endParaRPr lang="en-US" dirty="0"/>
          </a:p>
          <a:p>
            <a:pPr marL="0" indent="0">
              <a:spcBef>
                <a:spcPts val="400"/>
              </a:spcBef>
              <a:buClr>
                <a:srgbClr val="FFCB05"/>
              </a:buClr>
              <a:buSzPts val="1400"/>
            </a:pPr>
            <a:r>
              <a:rPr lang="en-US" sz="1400" b="1" dirty="0">
                <a:solidFill>
                  <a:srgbClr val="FFCB05"/>
                </a:solidFill>
              </a:rPr>
              <a:t>Target group</a:t>
            </a:r>
            <a:endParaRPr lang="en-US" dirty="0"/>
          </a:p>
          <a:p>
            <a:pPr marL="0" indent="0">
              <a:spcBef>
                <a:spcPts val="400"/>
              </a:spcBef>
              <a:buSzPts val="1400"/>
            </a:pPr>
            <a:r>
              <a:rPr lang="en-US" sz="1400" dirty="0"/>
              <a:t>School classes, ages 14-16</a:t>
            </a:r>
            <a:endParaRPr lang="en-US" dirty="0"/>
          </a:p>
          <a:p>
            <a:pPr marL="0" indent="0">
              <a:spcBef>
                <a:spcPts val="400"/>
              </a:spcBef>
              <a:buClr>
                <a:srgbClr val="FFCB05"/>
              </a:buClr>
              <a:buSzPts val="1400"/>
            </a:pPr>
            <a:r>
              <a:rPr lang="en-US" sz="1400" b="1" dirty="0">
                <a:solidFill>
                  <a:srgbClr val="FFCB05"/>
                </a:solidFill>
              </a:rPr>
              <a:t>Pilot project</a:t>
            </a:r>
            <a:endParaRPr lang="en-US" dirty="0"/>
          </a:p>
          <a:p>
            <a:pPr marL="0" indent="0">
              <a:spcBef>
                <a:spcPts val="400"/>
              </a:spcBef>
              <a:buSzPts val="1400"/>
            </a:pPr>
            <a:r>
              <a:rPr lang="en-US" sz="1400" b="1" dirty="0"/>
              <a:t>L</a:t>
            </a:r>
            <a:r>
              <a:rPr lang="en-US" sz="1400" dirty="0"/>
              <a:t>earn by doing first – then extend to SKA countries. Start with smaller European observatories. Similar time zones. English as standard language.</a:t>
            </a:r>
            <a:endParaRPr lang="en-US" sz="1400" b="1" dirty="0"/>
          </a:p>
          <a:p>
            <a:pPr marL="0" indent="0">
              <a:spcBef>
                <a:spcPts val="400"/>
              </a:spcBef>
              <a:buClr>
                <a:srgbClr val="FFCB05"/>
              </a:buClr>
              <a:buSzPts val="1400"/>
            </a:pPr>
            <a:r>
              <a:rPr lang="en-US" sz="1400" b="1" dirty="0">
                <a:solidFill>
                  <a:srgbClr val="FFCB05"/>
                </a:solidFill>
              </a:rPr>
              <a:t>Funding</a:t>
            </a:r>
            <a:endParaRPr lang="en-US" dirty="0"/>
          </a:p>
          <a:p>
            <a:pPr marL="0" indent="0">
              <a:spcBef>
                <a:spcPts val="400"/>
              </a:spcBef>
              <a:buSzPts val="1400"/>
            </a:pPr>
            <a:r>
              <a:rPr lang="en-US" sz="1400" dirty="0"/>
              <a:t>5000 EUR from SKAO and IAU NOC funding scheme (plus 2500 EUR from JIVE)</a:t>
            </a:r>
            <a:endParaRPr lang="en-US" sz="1400" b="1" dirty="0"/>
          </a:p>
          <a:p>
            <a:pPr marL="0" indent="0">
              <a:spcBef>
                <a:spcPts val="400"/>
              </a:spcBef>
              <a:buClr>
                <a:srgbClr val="FFCB05"/>
              </a:buClr>
              <a:buSzPts val="1400"/>
            </a:pPr>
            <a:r>
              <a:rPr lang="en-US" sz="1400" b="1" dirty="0">
                <a:solidFill>
                  <a:srgbClr val="FFCB05"/>
                </a:solidFill>
              </a:rPr>
              <a:t>Timeline</a:t>
            </a:r>
            <a:endParaRPr lang="en-US" sz="1200" dirty="0"/>
          </a:p>
          <a:p>
            <a:pPr marL="0" indent="0">
              <a:spcBef>
                <a:spcPts val="400"/>
              </a:spcBef>
              <a:buSzPts val="1400"/>
            </a:pPr>
            <a:r>
              <a:rPr lang="en-US" sz="1400" dirty="0"/>
              <a:t>start in August 2023, activities Jan-June 2024, evaluation from Sep-Dec 2024</a:t>
            </a:r>
          </a:p>
          <a:p>
            <a:pPr marL="0" indent="0">
              <a:spcBef>
                <a:spcPts val="400"/>
              </a:spcBef>
              <a:buSzPts val="1400"/>
            </a:pPr>
            <a:endParaRPr lang="en-US" sz="1400" dirty="0"/>
          </a:p>
        </p:txBody>
      </p:sp>
      <p:pic>
        <p:nvPicPr>
          <p:cNvPr id="3" name="Google Shape;147;p2" descr="A group of black icons&#10;&#10;Description automatically generated">
            <a:extLst>
              <a:ext uri="{FF2B5EF4-FFF2-40B4-BE49-F238E27FC236}">
                <a16:creationId xmlns:a16="http://schemas.microsoft.com/office/drawing/2014/main" id="{28B95F1E-A078-2BE5-7CEC-FB5D55C31A3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b="72312"/>
          <a:stretch/>
        </p:blipFill>
        <p:spPr>
          <a:xfrm>
            <a:off x="7105772" y="479671"/>
            <a:ext cx="1690630" cy="89405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48;p2" descr="A group of black icons&#10;&#10;Description automatically generated">
            <a:extLst>
              <a:ext uri="{FF2B5EF4-FFF2-40B4-BE49-F238E27FC236}">
                <a16:creationId xmlns:a16="http://schemas.microsoft.com/office/drawing/2014/main" id="{FB223732-BB86-D615-16A1-592C5EC1998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34828" b="37483"/>
          <a:stretch/>
        </p:blipFill>
        <p:spPr>
          <a:xfrm>
            <a:off x="7105772" y="1705854"/>
            <a:ext cx="1690630" cy="89405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49;p2" descr="A group of black icons&#10;&#10;Description automatically generated">
            <a:extLst>
              <a:ext uri="{FF2B5EF4-FFF2-40B4-BE49-F238E27FC236}">
                <a16:creationId xmlns:a16="http://schemas.microsoft.com/office/drawing/2014/main" id="{A2AEC433-AE3E-A04C-3061-9C3344D323B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73535" b="-1223"/>
          <a:stretch/>
        </p:blipFill>
        <p:spPr>
          <a:xfrm>
            <a:off x="7111603" y="2904960"/>
            <a:ext cx="1714500" cy="9066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755196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CustomShape 2"/>
          <p:cNvSpPr/>
          <p:nvPr/>
        </p:nvSpPr>
        <p:spPr>
          <a:xfrm>
            <a:off x="546381" y="4553415"/>
            <a:ext cx="8054721" cy="243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2600">
            <a:solidFill>
              <a:srgbClr val="203864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sv-SE" sz="1260"/>
          </a:p>
        </p:txBody>
      </p:sp>
      <p:sp>
        <p:nvSpPr>
          <p:cNvPr id="128" name="CustomShape 1"/>
          <p:cNvSpPr/>
          <p:nvPr/>
        </p:nvSpPr>
        <p:spPr>
          <a:xfrm>
            <a:off x="546381" y="727428"/>
            <a:ext cx="8054721" cy="243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2600">
            <a:solidFill>
              <a:srgbClr val="203864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sv-SE" sz="1260"/>
          </a:p>
        </p:txBody>
      </p:sp>
      <p:sp>
        <p:nvSpPr>
          <p:cNvPr id="2" name="Title 5">
            <a:extLst>
              <a:ext uri="{FF2B5EF4-FFF2-40B4-BE49-F238E27FC236}">
                <a16:creationId xmlns:a16="http://schemas.microsoft.com/office/drawing/2014/main" id="{44BA3ADA-35AC-5DE9-131D-AC0CC9FF1460}"/>
              </a:ext>
            </a:extLst>
          </p:cNvPr>
          <p:cNvSpPr txBox="1">
            <a:spLocks/>
          </p:cNvSpPr>
          <p:nvPr/>
        </p:nvSpPr>
        <p:spPr>
          <a:xfrm>
            <a:off x="374574" y="4620492"/>
            <a:ext cx="8204954" cy="308592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685800" rtl="0" eaLnBrk="1" latinLnBrk="0" hangingPunct="1">
              <a:lnSpc>
                <a:spcPct val="84000"/>
              </a:lnSpc>
              <a:spcBef>
                <a:spcPct val="0"/>
              </a:spcBef>
              <a:buNone/>
              <a:defRPr sz="3200" b="1" kern="1200" spc="-80" baseline="0">
                <a:solidFill>
                  <a:srgbClr val="19446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r"/>
            <a:r>
              <a:rPr lang="sv-SE" sz="1000" b="0" i="1" spc="0">
                <a:solidFill>
                  <a:schemeClr val="bg1">
                    <a:lumMod val="65000"/>
                  </a:schemeClr>
                </a:solidFill>
                <a:effectLst/>
                <a:latin typeface="+mn-lt"/>
              </a:rPr>
              <a:t>Paul Boven (boven@jive.eu). Satellite image: Blue Marble Next Generation, courtesy of NASA Visible Earth (visibleearth.nasa.gov).</a:t>
            </a:r>
            <a:endParaRPr lang="aa-ET" sz="1000" b="0" i="1" spc="0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pic>
        <p:nvPicPr>
          <p:cNvPr id="4" name="Picture 3" descr="A map of the world&#10;&#10;Description automatically generated">
            <a:extLst>
              <a:ext uri="{FF2B5EF4-FFF2-40B4-BE49-F238E27FC236}">
                <a16:creationId xmlns:a16="http://schemas.microsoft.com/office/drawing/2014/main" id="{C8074DD7-2505-0CAD-881D-FB026FC0E79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883" t="7178" r="8086" b="6651"/>
          <a:stretch/>
        </p:blipFill>
        <p:spPr>
          <a:xfrm>
            <a:off x="-243072" y="-50005"/>
            <a:ext cx="9405250" cy="5232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9989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map of the world&#10;&#10;Description automatically generated">
            <a:extLst>
              <a:ext uri="{FF2B5EF4-FFF2-40B4-BE49-F238E27FC236}">
                <a16:creationId xmlns:a16="http://schemas.microsoft.com/office/drawing/2014/main" id="{830C24D7-1B1D-A9AC-D174-2A5D1BDCCF5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2472" t="7178" r="18765" b="38473"/>
          <a:stretch/>
        </p:blipFill>
        <p:spPr>
          <a:xfrm>
            <a:off x="-344287" y="-281567"/>
            <a:ext cx="10674154" cy="5547503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D5ACC093-AEC0-68A1-9117-E7E2961DC1F5}"/>
              </a:ext>
            </a:extLst>
          </p:cNvPr>
          <p:cNvSpPr/>
          <p:nvPr/>
        </p:nvSpPr>
        <p:spPr>
          <a:xfrm>
            <a:off x="-371475" y="-51458"/>
            <a:ext cx="10897791" cy="5312035"/>
          </a:xfrm>
          <a:prstGeom prst="rect">
            <a:avLst/>
          </a:prstGeom>
          <a:solidFill>
            <a:schemeClr val="bg1">
              <a:lumMod val="50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A904194-F45F-9673-FEFB-1FD4350C0A9E}"/>
              </a:ext>
            </a:extLst>
          </p:cNvPr>
          <p:cNvCxnSpPr>
            <a:cxnSpLocks/>
          </p:cNvCxnSpPr>
          <p:nvPr/>
        </p:nvCxnSpPr>
        <p:spPr>
          <a:xfrm flipH="1">
            <a:off x="4438435" y="1642104"/>
            <a:ext cx="44268" cy="1011799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403FCBB-ED1B-6562-7185-8AFF3E32438F}"/>
              </a:ext>
            </a:extLst>
          </p:cNvPr>
          <p:cNvCxnSpPr>
            <a:cxnSpLocks/>
          </p:cNvCxnSpPr>
          <p:nvPr/>
        </p:nvCxnSpPr>
        <p:spPr>
          <a:xfrm flipH="1">
            <a:off x="3232547" y="1302257"/>
            <a:ext cx="2350190" cy="1744552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490F9371-0923-A885-8169-A4E878AEA83A}"/>
              </a:ext>
            </a:extLst>
          </p:cNvPr>
          <p:cNvGrpSpPr/>
          <p:nvPr/>
        </p:nvGrpSpPr>
        <p:grpSpPr>
          <a:xfrm>
            <a:off x="2457340" y="463870"/>
            <a:ext cx="3646308" cy="3570917"/>
            <a:chOff x="2053822" y="463870"/>
            <a:chExt cx="3646308" cy="3570917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E121C40F-4B53-4491-8283-874911B13044}"/>
                </a:ext>
              </a:extLst>
            </p:cNvPr>
            <p:cNvSpPr/>
            <p:nvPr/>
          </p:nvSpPr>
          <p:spPr>
            <a:xfrm>
              <a:off x="3736178" y="675084"/>
              <a:ext cx="589360" cy="574829"/>
            </a:xfrm>
            <a:prstGeom prst="ellipse">
              <a:avLst/>
            </a:prstGeom>
            <a:noFill/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B25698A6-8797-E3E6-2E98-463410BA12AD}"/>
                </a:ext>
              </a:extLst>
            </p:cNvPr>
            <p:cNvSpPr/>
            <p:nvPr/>
          </p:nvSpPr>
          <p:spPr>
            <a:xfrm>
              <a:off x="3449831" y="3459958"/>
              <a:ext cx="589360" cy="574829"/>
            </a:xfrm>
            <a:prstGeom prst="ellipse">
              <a:avLst/>
            </a:prstGeom>
            <a:noFill/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E8D053CE-6795-A9F3-7583-52002C951E33}"/>
                </a:ext>
              </a:extLst>
            </p:cNvPr>
            <p:cNvSpPr/>
            <p:nvPr/>
          </p:nvSpPr>
          <p:spPr>
            <a:xfrm>
              <a:off x="4630341" y="2890840"/>
              <a:ext cx="589360" cy="574829"/>
            </a:xfrm>
            <a:prstGeom prst="ellipse">
              <a:avLst/>
            </a:prstGeom>
            <a:noFill/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A3BD7566-C79D-1DEC-8547-55D0D7467EF0}"/>
                </a:ext>
              </a:extLst>
            </p:cNvPr>
            <p:cNvSpPr/>
            <p:nvPr/>
          </p:nvSpPr>
          <p:spPr>
            <a:xfrm>
              <a:off x="5110770" y="463870"/>
              <a:ext cx="589360" cy="574829"/>
            </a:xfrm>
            <a:prstGeom prst="ellipse">
              <a:avLst/>
            </a:prstGeom>
            <a:noFill/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9B76A66D-0ABF-91E1-0309-29DE99BFE4F4}"/>
                </a:ext>
              </a:extLst>
            </p:cNvPr>
            <p:cNvSpPr/>
            <p:nvPr/>
          </p:nvSpPr>
          <p:spPr>
            <a:xfrm>
              <a:off x="2419344" y="1060131"/>
              <a:ext cx="589360" cy="574829"/>
            </a:xfrm>
            <a:prstGeom prst="ellipse">
              <a:avLst/>
            </a:prstGeom>
            <a:noFill/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35AEA999-C888-81FA-8B20-A8AA05A3F63D}"/>
                </a:ext>
              </a:extLst>
            </p:cNvPr>
            <p:cNvSpPr/>
            <p:nvPr/>
          </p:nvSpPr>
          <p:spPr>
            <a:xfrm>
              <a:off x="2053822" y="3266378"/>
              <a:ext cx="589360" cy="574829"/>
            </a:xfrm>
            <a:prstGeom prst="ellipse">
              <a:avLst/>
            </a:prstGeom>
            <a:noFill/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083040F-B794-D486-F57B-B11482E520C1}"/>
              </a:ext>
            </a:extLst>
          </p:cNvPr>
          <p:cNvCxnSpPr>
            <a:cxnSpLocks/>
          </p:cNvCxnSpPr>
          <p:nvPr/>
        </p:nvCxnSpPr>
        <p:spPr>
          <a:xfrm>
            <a:off x="3307556" y="1683542"/>
            <a:ext cx="925011" cy="140613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Google Shape;135;p1" descr="A red and yellow flag with a coat of arms&#10;&#10;Description automatically generated">
            <a:extLst>
              <a:ext uri="{FF2B5EF4-FFF2-40B4-BE49-F238E27FC236}">
                <a16:creationId xmlns:a16="http://schemas.microsoft.com/office/drawing/2014/main" id="{59B8CC35-4D01-75D3-A0FE-C2CB3F58F02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07621" y="3071799"/>
            <a:ext cx="401631" cy="2677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36;p1" descr="A blue cross on a white background&#10;&#10;Description automatically generated">
            <a:extLst>
              <a:ext uri="{FF2B5EF4-FFF2-40B4-BE49-F238E27FC236}">
                <a16:creationId xmlns:a16="http://schemas.microsoft.com/office/drawing/2014/main" id="{28457849-F5E5-4035-25C1-C2F72B732BD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024938" y="465518"/>
            <a:ext cx="428612" cy="2619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37;p1" descr="A red white and green flag&#10;&#10;Description automatically generated">
            <a:extLst>
              <a:ext uri="{FF2B5EF4-FFF2-40B4-BE49-F238E27FC236}">
                <a16:creationId xmlns:a16="http://schemas.microsoft.com/office/drawing/2014/main" id="{7742F95C-9B8A-B9A9-04F1-C861D16784DE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465344" y="3744863"/>
            <a:ext cx="401631" cy="267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38;p1" descr="A blue and yellow flag&#10;&#10;Description automatically generated">
            <a:extLst>
              <a:ext uri="{FF2B5EF4-FFF2-40B4-BE49-F238E27FC236}">
                <a16:creationId xmlns:a16="http://schemas.microsoft.com/office/drawing/2014/main" id="{6D2EC10E-95AD-D32C-A810-18198B3DEE09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1412" y="678239"/>
            <a:ext cx="418770" cy="261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39;p1" descr="A red white and blue flag&#10;&#10;Description automatically generated">
            <a:extLst>
              <a:ext uri="{FF2B5EF4-FFF2-40B4-BE49-F238E27FC236}">
                <a16:creationId xmlns:a16="http://schemas.microsoft.com/office/drawing/2014/main" id="{6C67CB03-23F4-A80F-D851-34400C1A5201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510597" y="1032592"/>
            <a:ext cx="401631" cy="2677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37;p1" descr="A red white and green flag&#10;&#10;Description automatically generated">
            <a:extLst>
              <a:ext uri="{FF2B5EF4-FFF2-40B4-BE49-F238E27FC236}">
                <a16:creationId xmlns:a16="http://schemas.microsoft.com/office/drawing/2014/main" id="{5ED8E122-255C-0327-0134-6445EE51239F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568860" y="2831414"/>
            <a:ext cx="401631" cy="267775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itle 5">
            <a:extLst>
              <a:ext uri="{FF2B5EF4-FFF2-40B4-BE49-F238E27FC236}">
                <a16:creationId xmlns:a16="http://schemas.microsoft.com/office/drawing/2014/main" id="{B67ACC8A-7058-1DD8-A4C1-C522BE244022}"/>
              </a:ext>
            </a:extLst>
          </p:cNvPr>
          <p:cNvSpPr txBox="1">
            <a:spLocks/>
          </p:cNvSpPr>
          <p:nvPr/>
        </p:nvSpPr>
        <p:spPr>
          <a:xfrm>
            <a:off x="374574" y="4620492"/>
            <a:ext cx="8204954" cy="308592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685800" rtl="0" eaLnBrk="1" latinLnBrk="0" hangingPunct="1">
              <a:lnSpc>
                <a:spcPct val="84000"/>
              </a:lnSpc>
              <a:spcBef>
                <a:spcPct val="0"/>
              </a:spcBef>
              <a:buNone/>
              <a:defRPr sz="3200" b="1" kern="1200" spc="-80" baseline="0">
                <a:solidFill>
                  <a:srgbClr val="19446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r"/>
            <a:r>
              <a:rPr lang="sv-SE" sz="1000" b="0" i="1" spc="0">
                <a:solidFill>
                  <a:schemeClr val="bg1">
                    <a:lumMod val="65000"/>
                  </a:schemeClr>
                </a:solidFill>
                <a:effectLst/>
                <a:latin typeface="+mn-lt"/>
              </a:rPr>
              <a:t>Paul Boven (boven@jive.eu). Satellite image: Blue Marble Next Generation, courtesy of NASA Visible Earth (visibleearth.nasa.gov).</a:t>
            </a:r>
            <a:endParaRPr lang="aa-ET" sz="1000" b="0" i="1" spc="0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59121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"/>
          <p:cNvSpPr txBox="1">
            <a:spLocks noGrp="1"/>
          </p:cNvSpPr>
          <p:nvPr>
            <p:ph type="ctrTitle"/>
          </p:nvPr>
        </p:nvSpPr>
        <p:spPr>
          <a:xfrm>
            <a:off x="698407" y="213018"/>
            <a:ext cx="7385617" cy="583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Arial"/>
              <a:buNone/>
            </a:pPr>
            <a:r>
              <a:rPr lang="sv-SE" sz="3200" dirty="0"/>
              <a:t>Just </a:t>
            </a:r>
            <a:r>
              <a:rPr lang="sv-SE" sz="3200" dirty="0" err="1"/>
              <a:t>three</a:t>
            </a:r>
            <a:r>
              <a:rPr lang="sv-SE" sz="3200" dirty="0"/>
              <a:t> </a:t>
            </a:r>
            <a:r>
              <a:rPr lang="sv-SE" sz="3200" dirty="0" err="1"/>
              <a:t>planned</a:t>
            </a:r>
            <a:r>
              <a:rPr lang="sv-SE" sz="3200" dirty="0"/>
              <a:t> </a:t>
            </a:r>
            <a:r>
              <a:rPr lang="sv-SE" sz="3200" dirty="0" err="1"/>
              <a:t>activities</a:t>
            </a:r>
            <a:r>
              <a:rPr lang="sv-SE" sz="3200" dirty="0"/>
              <a:t> …</a:t>
            </a:r>
            <a:endParaRPr sz="3200" dirty="0"/>
          </a:p>
        </p:txBody>
      </p:sp>
      <p:pic>
        <p:nvPicPr>
          <p:cNvPr id="147" name="Google Shape;147;p2" descr="A group of black icons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b="72312"/>
          <a:stretch/>
        </p:blipFill>
        <p:spPr>
          <a:xfrm>
            <a:off x="698407" y="1121616"/>
            <a:ext cx="2103602" cy="11124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2" descr="A group of black icons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t="34828" b="37483"/>
          <a:stretch/>
        </p:blipFill>
        <p:spPr>
          <a:xfrm>
            <a:off x="2889119" y="1121616"/>
            <a:ext cx="2103602" cy="11124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2" descr="A group of black icons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t="73535" b="-1223"/>
          <a:stretch/>
        </p:blipFill>
        <p:spPr>
          <a:xfrm>
            <a:off x="6499918" y="1121616"/>
            <a:ext cx="2174583" cy="1149984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2"/>
          <p:cNvSpPr txBox="1"/>
          <p:nvPr/>
        </p:nvSpPr>
        <p:spPr>
          <a:xfrm>
            <a:off x="684007" y="2350799"/>
            <a:ext cx="2138393" cy="262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sv-SE" sz="14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1. Scientist visits </a:t>
            </a:r>
            <a:r>
              <a:rPr lang="sv-SE" sz="14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class</a:t>
            </a:r>
            <a:endParaRPr dirty="0"/>
          </a:p>
          <a:p>
            <a:pPr marL="0" marR="0" lvl="0" indent="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Title 5">
            <a:extLst>
              <a:ext uri="{FF2B5EF4-FFF2-40B4-BE49-F238E27FC236}">
                <a16:creationId xmlns:a16="http://schemas.microsoft.com/office/drawing/2014/main" id="{ECA16F4F-500F-EBD4-5C47-4C28221BB5B8}"/>
              </a:ext>
            </a:extLst>
          </p:cNvPr>
          <p:cNvSpPr txBox="1">
            <a:spLocks/>
          </p:cNvSpPr>
          <p:nvPr/>
        </p:nvSpPr>
        <p:spPr>
          <a:xfrm>
            <a:off x="374574" y="4620492"/>
            <a:ext cx="8204954" cy="308592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685800" rtl="0" eaLnBrk="1" latinLnBrk="0" hangingPunct="1">
              <a:lnSpc>
                <a:spcPct val="84000"/>
              </a:lnSpc>
              <a:spcBef>
                <a:spcPct val="0"/>
              </a:spcBef>
              <a:buNone/>
              <a:defRPr sz="3200" b="1" kern="1200" spc="-80" baseline="0">
                <a:solidFill>
                  <a:srgbClr val="19446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r"/>
            <a:r>
              <a:rPr lang="en-US" sz="1000" b="0" i="1" spc="0" dirty="0">
                <a:solidFill>
                  <a:schemeClr val="bg1">
                    <a:lumMod val="65000"/>
                  </a:schemeClr>
                </a:solidFill>
              </a:rPr>
              <a:t>Noun Project/</a:t>
            </a:r>
            <a:r>
              <a:rPr lang="en-US" sz="1000" b="0" i="1" spc="0" dirty="0" err="1">
                <a:solidFill>
                  <a:schemeClr val="bg1">
                    <a:lumMod val="65000"/>
                  </a:schemeClr>
                </a:solidFill>
              </a:rPr>
              <a:t>glyph.faisalovers</a:t>
            </a:r>
            <a:r>
              <a:rPr lang="en-US" sz="1000" b="0" i="1" spc="0" dirty="0">
                <a:solidFill>
                  <a:schemeClr val="bg1">
                    <a:lumMod val="65000"/>
                  </a:schemeClr>
                </a:solidFill>
              </a:rPr>
              <a:t>/Hey Rabbit/Azam Ishaq/David </a:t>
            </a:r>
            <a:r>
              <a:rPr lang="en-US" sz="1000" b="0" i="1" spc="0" dirty="0" err="1">
                <a:solidFill>
                  <a:schemeClr val="bg1">
                    <a:lumMod val="65000"/>
                  </a:schemeClr>
                </a:solidFill>
              </a:rPr>
              <a:t>Khai</a:t>
            </a:r>
            <a:r>
              <a:rPr lang="en-US" sz="1000" b="0" i="1" spc="0" dirty="0">
                <a:solidFill>
                  <a:schemeClr val="bg1">
                    <a:lumMod val="65000"/>
                  </a:schemeClr>
                </a:solidFill>
              </a:rPr>
              <a:t>/</a:t>
            </a:r>
            <a:r>
              <a:rPr lang="en-US" sz="1000" b="0" i="1" spc="0" dirty="0" err="1">
                <a:solidFill>
                  <a:schemeClr val="bg1">
                    <a:lumMod val="65000"/>
                  </a:schemeClr>
                </a:solidFill>
              </a:rPr>
              <a:t>Cattaleya</a:t>
            </a:r>
            <a:r>
              <a:rPr lang="en-US" sz="1000" b="0" i="1" spc="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1000" b="0" i="1" spc="0" dirty="0" err="1">
                <a:solidFill>
                  <a:schemeClr val="bg1">
                    <a:lumMod val="65000"/>
                  </a:schemeClr>
                </a:solidFill>
              </a:rPr>
              <a:t>Thongsriphong</a:t>
            </a:r>
            <a:endParaRPr lang="aa-ET" sz="1000" b="0" i="1" spc="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" name="Google Shape;150;p2">
            <a:extLst>
              <a:ext uri="{FF2B5EF4-FFF2-40B4-BE49-F238E27FC236}">
                <a16:creationId xmlns:a16="http://schemas.microsoft.com/office/drawing/2014/main" id="{334F4884-B8EA-A374-6B5C-3BFE5FFC5571}"/>
              </a:ext>
            </a:extLst>
          </p:cNvPr>
          <p:cNvSpPr txBox="1"/>
          <p:nvPr/>
        </p:nvSpPr>
        <p:spPr>
          <a:xfrm>
            <a:off x="2895607" y="2307599"/>
            <a:ext cx="2138393" cy="3085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sv-SE" sz="14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2. Class visits </a:t>
            </a:r>
            <a:r>
              <a:rPr lang="sv-SE" sz="14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observatory</a:t>
            </a:r>
            <a:endParaRPr dirty="0"/>
          </a:p>
          <a:p>
            <a:pPr marL="0" marR="0" lvl="0" indent="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150;p2">
            <a:extLst>
              <a:ext uri="{FF2B5EF4-FFF2-40B4-BE49-F238E27FC236}">
                <a16:creationId xmlns:a16="http://schemas.microsoft.com/office/drawing/2014/main" id="{8179FD39-BBFD-1450-45AD-B7F352A33412}"/>
              </a:ext>
            </a:extLst>
          </p:cNvPr>
          <p:cNvSpPr txBox="1"/>
          <p:nvPr/>
        </p:nvSpPr>
        <p:spPr>
          <a:xfrm>
            <a:off x="6529207" y="2336399"/>
            <a:ext cx="2213617" cy="3085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sv-SE" sz="14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3. Classes </a:t>
            </a:r>
            <a:r>
              <a:rPr lang="sv-SE" sz="14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connect</a:t>
            </a:r>
            <a:r>
              <a:rPr lang="sv-SE" sz="14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sv-SE" sz="14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digitally</a:t>
            </a:r>
            <a:endParaRPr dirty="0"/>
          </a:p>
          <a:p>
            <a:pPr marL="0" marR="0" lvl="0" indent="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E954900-7F65-8029-F088-0CAF31F07E38}"/>
              </a:ext>
            </a:extLst>
          </p:cNvPr>
          <p:cNvCxnSpPr/>
          <p:nvPr/>
        </p:nvCxnSpPr>
        <p:spPr>
          <a:xfrm>
            <a:off x="5256000" y="1659600"/>
            <a:ext cx="1026000" cy="0"/>
          </a:xfrm>
          <a:prstGeom prst="line">
            <a:avLst/>
          </a:prstGeom>
          <a:ln w="66675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Google Shape;150;p2">
            <a:extLst>
              <a:ext uri="{FF2B5EF4-FFF2-40B4-BE49-F238E27FC236}">
                <a16:creationId xmlns:a16="http://schemas.microsoft.com/office/drawing/2014/main" id="{0DAA614A-6CE1-0D66-26B5-CBB83F3B3BE2}"/>
              </a:ext>
            </a:extLst>
          </p:cNvPr>
          <p:cNvSpPr txBox="1"/>
          <p:nvPr/>
        </p:nvSpPr>
        <p:spPr>
          <a:xfrm>
            <a:off x="4662191" y="3713292"/>
            <a:ext cx="2213617" cy="4447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sv-SE" sz="14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Project </a:t>
            </a:r>
            <a:r>
              <a:rPr lang="sv-SE" sz="14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work</a:t>
            </a:r>
            <a:r>
              <a:rPr lang="sv-SE" sz="14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/ presentations</a:t>
            </a:r>
            <a:endParaRPr dirty="0"/>
          </a:p>
          <a:p>
            <a:pPr marL="0" marR="0" lvl="0" indent="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FFD9A10-EA16-14AB-C82C-E5C0F7AFE424}"/>
              </a:ext>
            </a:extLst>
          </p:cNvPr>
          <p:cNvCxnSpPr>
            <a:cxnSpLocks/>
          </p:cNvCxnSpPr>
          <p:nvPr/>
        </p:nvCxnSpPr>
        <p:spPr>
          <a:xfrm>
            <a:off x="5725200" y="1873200"/>
            <a:ext cx="0" cy="1672800"/>
          </a:xfrm>
          <a:prstGeom prst="line">
            <a:avLst/>
          </a:prstGeom>
          <a:ln w="66675">
            <a:solidFill>
              <a:schemeClr val="bg1"/>
            </a:solidFill>
            <a:prstDash val="solid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Google Shape;187;p4" descr="A satellite dish with a flag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19098" y="2027238"/>
            <a:ext cx="5274278" cy="1006183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4"/>
          <p:cNvSpPr txBox="1">
            <a:spLocks noGrp="1"/>
          </p:cNvSpPr>
          <p:nvPr>
            <p:ph type="ctrTitle"/>
          </p:nvPr>
        </p:nvSpPr>
        <p:spPr>
          <a:xfrm>
            <a:off x="3581399" y="232818"/>
            <a:ext cx="2026230" cy="4468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None/>
            </a:pPr>
            <a:r>
              <a:rPr lang="sv-SE" sz="1200" dirty="0"/>
              <a:t>Sweden / Onsala</a:t>
            </a:r>
            <a:br>
              <a:rPr lang="sv-SE" sz="1200" dirty="0"/>
            </a:br>
            <a:r>
              <a:rPr lang="sv-SE" sz="1200" dirty="0"/>
              <a:t>Chalmers</a:t>
            </a:r>
            <a:br>
              <a:rPr lang="sv-SE" sz="1200" dirty="0"/>
            </a:br>
            <a:r>
              <a:rPr lang="sv-SE" sz="1200" b="0" dirty="0"/>
              <a:t>Robert Cumming</a:t>
            </a:r>
            <a:endParaRPr sz="1200" b="0" dirty="0"/>
          </a:p>
        </p:txBody>
      </p:sp>
      <p:sp>
        <p:nvSpPr>
          <p:cNvPr id="166" name="Google Shape;166;p4"/>
          <p:cNvSpPr txBox="1"/>
          <p:nvPr/>
        </p:nvSpPr>
        <p:spPr>
          <a:xfrm>
            <a:off x="6044203" y="238875"/>
            <a:ext cx="2072206" cy="4468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None/>
            </a:pPr>
            <a:r>
              <a:rPr lang="sv-SE" sz="1200" b="1" i="0" u="none" strike="noStrike" cap="none" dirty="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Finland / Metsähovi</a:t>
            </a:r>
            <a:endParaRPr sz="1200" dirty="0"/>
          </a:p>
          <a:p>
            <a:pPr marL="0" marR="0" lvl="0" indent="0" algn="l" rtl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None/>
            </a:pPr>
            <a:r>
              <a:rPr lang="sv-SE" sz="1200" b="1" i="0" u="none" strike="noStrike" cap="none" dirty="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Aalto </a:t>
            </a:r>
            <a:r>
              <a:rPr lang="sv-SE" sz="1200" b="1" i="0" u="none" strike="noStrike" cap="none" dirty="0" err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university</a:t>
            </a:r>
            <a:endParaRPr sz="1200" b="1" i="0" u="none" strike="noStrike" cap="none" dirty="0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None/>
            </a:pPr>
            <a:r>
              <a:rPr lang="sv-SE" sz="1200" i="0" u="none" strike="noStrike" cap="none" dirty="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Joni Tammi</a:t>
            </a:r>
            <a:endParaRPr sz="1200" i="0" u="none" strike="noStrike" cap="none" dirty="0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" name="Google Shape;167;p4"/>
          <p:cNvSpPr txBox="1"/>
          <p:nvPr/>
        </p:nvSpPr>
        <p:spPr>
          <a:xfrm>
            <a:off x="738863" y="3180094"/>
            <a:ext cx="1879646" cy="5123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None/>
            </a:pPr>
            <a:r>
              <a:rPr lang="sv-SE" sz="1200" b="1" i="0" u="none" strike="noStrike" cap="none" dirty="0" err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Spain</a:t>
            </a:r>
            <a:r>
              <a:rPr lang="sv-SE" sz="1200" b="1" i="0" u="none" strike="noStrike" cap="none" dirty="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 / </a:t>
            </a:r>
            <a:r>
              <a:rPr lang="sv-SE" sz="1200" b="1" i="0" u="none" strike="noStrike" cap="none" dirty="0" err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Yebes</a:t>
            </a:r>
            <a:endParaRPr sz="1200" b="1" i="0" u="none" strike="noStrike" cap="none" dirty="0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None/>
            </a:pPr>
            <a:r>
              <a:rPr lang="sv-SE" sz="1200" b="1" i="0" u="none" strike="noStrike" cap="none" dirty="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IGN</a:t>
            </a:r>
            <a:endParaRPr sz="1200" dirty="0"/>
          </a:p>
          <a:p>
            <a:pPr marL="0" marR="0" lvl="0" indent="0" algn="l" rtl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None/>
            </a:pPr>
            <a:r>
              <a:rPr lang="sv-SE" sz="1200" i="0" u="none" strike="noStrike" cap="none" dirty="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Cristina García Miró</a:t>
            </a:r>
            <a:endParaRPr sz="1200" dirty="0"/>
          </a:p>
        </p:txBody>
      </p:sp>
      <p:sp>
        <p:nvSpPr>
          <p:cNvPr id="168" name="Google Shape;168;p4"/>
          <p:cNvSpPr txBox="1"/>
          <p:nvPr/>
        </p:nvSpPr>
        <p:spPr>
          <a:xfrm>
            <a:off x="3942001" y="3297913"/>
            <a:ext cx="1977355" cy="4468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None/>
            </a:pPr>
            <a:r>
              <a:rPr lang="sv-SE" sz="1200" b="1" i="0" u="none" strike="noStrike" cap="none" dirty="0" err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Italy</a:t>
            </a:r>
            <a:r>
              <a:rPr lang="sv-SE" sz="1200" b="1" i="0" u="none" strike="noStrike" cap="none" dirty="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 / </a:t>
            </a:r>
            <a:r>
              <a:rPr lang="sv-SE" sz="1200" b="1" i="0" u="none" strike="noStrike" cap="none" dirty="0" err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Sardinia</a:t>
            </a:r>
            <a:endParaRPr sz="1200" b="1" i="0" u="none" strike="noStrike" cap="none" dirty="0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None/>
            </a:pPr>
            <a:r>
              <a:rPr lang="sv-SE" sz="1200" b="1" i="0" u="none" strike="noStrike" cap="none" dirty="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INAF</a:t>
            </a:r>
            <a:endParaRPr sz="1200" dirty="0"/>
          </a:p>
          <a:p>
            <a:pPr marL="0" marR="0" lvl="0" indent="0" algn="l" rtl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None/>
            </a:pPr>
            <a:r>
              <a:rPr lang="sv-SE" sz="1200" i="0" u="none" strike="noStrike" cap="none" dirty="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Silvia Casu</a:t>
            </a:r>
            <a:endParaRPr sz="1200" dirty="0"/>
          </a:p>
        </p:txBody>
      </p:sp>
      <p:sp>
        <p:nvSpPr>
          <p:cNvPr id="169" name="Google Shape;169;p4"/>
          <p:cNvSpPr txBox="1"/>
          <p:nvPr/>
        </p:nvSpPr>
        <p:spPr>
          <a:xfrm>
            <a:off x="6511350" y="3241179"/>
            <a:ext cx="1862815" cy="4468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None/>
            </a:pPr>
            <a:r>
              <a:rPr lang="sv-SE" sz="1200" b="1" i="0" u="none" strike="noStrike" cap="none" dirty="0" err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Italy</a:t>
            </a:r>
            <a:r>
              <a:rPr lang="sv-SE" sz="1200" b="1" i="0" u="none" strike="noStrike" cap="none" dirty="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 / Medicina</a:t>
            </a:r>
            <a:endParaRPr sz="1200" b="1" i="0" u="none" strike="noStrike" cap="none" dirty="0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None/>
            </a:pPr>
            <a:r>
              <a:rPr lang="sv-SE" sz="1200" b="1" i="0" u="none" strike="noStrike" cap="none" dirty="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INAF</a:t>
            </a:r>
            <a:endParaRPr sz="1200" dirty="0"/>
          </a:p>
          <a:p>
            <a:pPr marL="0" marR="0" lvl="0" indent="0" algn="l" rtl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None/>
            </a:pPr>
            <a:r>
              <a:rPr lang="sv-SE" sz="1200" i="0" u="none" strike="noStrike" cap="none" dirty="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Stefania Varano</a:t>
            </a:r>
            <a:endParaRPr sz="1200" dirty="0"/>
          </a:p>
        </p:txBody>
      </p:sp>
      <p:sp>
        <p:nvSpPr>
          <p:cNvPr id="170" name="Google Shape;170;p4"/>
          <p:cNvSpPr txBox="1"/>
          <p:nvPr/>
        </p:nvSpPr>
        <p:spPr>
          <a:xfrm>
            <a:off x="791925" y="243640"/>
            <a:ext cx="2351949" cy="4468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None/>
            </a:pPr>
            <a:r>
              <a:rPr lang="sv-SE" sz="1200" b="1" i="0" u="none" strike="noStrike" cap="none" dirty="0" err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Netherlands</a:t>
            </a:r>
            <a:r>
              <a:rPr lang="sv-SE" sz="1200" b="1" i="0" u="none" strike="noStrike" cap="none" dirty="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 / </a:t>
            </a:r>
            <a:r>
              <a:rPr lang="sv-SE" sz="1200" b="1" i="0" u="none" strike="noStrike" cap="none" dirty="0" err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Dwingeloo</a:t>
            </a:r>
            <a:endParaRPr sz="1200" b="1" i="0" u="none" strike="noStrike" cap="none" dirty="0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None/>
            </a:pPr>
            <a:r>
              <a:rPr lang="sv-SE" sz="1200" b="1" i="0" u="none" strike="noStrike" cap="none" dirty="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ASTRON / JIVE</a:t>
            </a:r>
            <a:endParaRPr sz="1200" dirty="0"/>
          </a:p>
          <a:p>
            <a:pPr marL="0" marR="0" lvl="0" indent="0" algn="l" rtl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None/>
            </a:pPr>
            <a:r>
              <a:rPr lang="sv-SE" sz="1200" i="0" u="none" strike="noStrike" cap="none" dirty="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Mischa Brendel</a:t>
            </a:r>
            <a:endParaRPr sz="1200" dirty="0"/>
          </a:p>
        </p:txBody>
      </p:sp>
      <p:sp>
        <p:nvSpPr>
          <p:cNvPr id="171" name="Google Shape;171;p4"/>
          <p:cNvSpPr/>
          <p:nvPr/>
        </p:nvSpPr>
        <p:spPr>
          <a:xfrm>
            <a:off x="3581400" y="751198"/>
            <a:ext cx="2283000" cy="915715"/>
          </a:xfrm>
          <a:prstGeom prst="rect">
            <a:avLst/>
          </a:prstGeom>
          <a:solidFill>
            <a:srgbClr val="FFCB05"/>
          </a:solidFill>
          <a:ln w="12700" cap="flat" cmpd="sng">
            <a:solidFill>
              <a:srgbClr val="00474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1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Sannaskolan, Gothenburg, 40 km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1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Observatory</a:t>
            </a:r>
            <a:r>
              <a:rPr lang="sv-SE" sz="11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visit 19 </a:t>
            </a:r>
            <a:r>
              <a:rPr lang="sv-SE" sz="11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March</a:t>
            </a:r>
            <a:endParaRPr sz="11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1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Scientist visit 21 </a:t>
            </a:r>
            <a:r>
              <a:rPr lang="sv-SE" sz="11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March</a:t>
            </a:r>
            <a:endParaRPr lang="sv-SE" sz="11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100" dirty="0">
                <a:solidFill>
                  <a:schemeClr val="dk1"/>
                </a:solidFill>
              </a:rPr>
              <a:t>Astronaut event 9 April</a:t>
            </a:r>
            <a:endParaRPr lang="sv-SE" sz="11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100" b="1" dirty="0" err="1">
                <a:solidFill>
                  <a:schemeClr val="dk1"/>
                </a:solidFill>
              </a:rPr>
              <a:t>Meetup</a:t>
            </a:r>
            <a:r>
              <a:rPr lang="sv-SE" sz="1100" b="1" dirty="0">
                <a:solidFill>
                  <a:schemeClr val="dk1"/>
                </a:solidFill>
              </a:rPr>
              <a:t> </a:t>
            </a:r>
            <a:r>
              <a:rPr lang="sv-SE" sz="1100" b="1" dirty="0" err="1">
                <a:solidFill>
                  <a:schemeClr val="dk1"/>
                </a:solidFill>
              </a:rPr>
              <a:t>with</a:t>
            </a:r>
            <a:r>
              <a:rPr lang="sv-SE" sz="1100" b="1" dirty="0">
                <a:solidFill>
                  <a:schemeClr val="dk1"/>
                </a:solidFill>
              </a:rPr>
              <a:t> </a:t>
            </a:r>
            <a:r>
              <a:rPr lang="sv-SE" sz="1100" b="1" dirty="0" err="1">
                <a:solidFill>
                  <a:schemeClr val="dk1"/>
                </a:solidFill>
              </a:rPr>
              <a:t>Italy</a:t>
            </a:r>
            <a:r>
              <a:rPr lang="sv-SE" sz="1100" b="1" dirty="0">
                <a:solidFill>
                  <a:schemeClr val="dk1"/>
                </a:solidFill>
              </a:rPr>
              <a:t> 15 May</a:t>
            </a:r>
            <a:endParaRPr sz="11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" name="Google Shape;172;p4"/>
          <p:cNvSpPr/>
          <p:nvPr/>
        </p:nvSpPr>
        <p:spPr>
          <a:xfrm>
            <a:off x="741218" y="3757991"/>
            <a:ext cx="2598485" cy="940020"/>
          </a:xfrm>
          <a:prstGeom prst="rect">
            <a:avLst/>
          </a:prstGeom>
          <a:solidFill>
            <a:srgbClr val="FFCB05"/>
          </a:solidFill>
          <a:ln w="12700" cap="flat" cmpd="sng">
            <a:solidFill>
              <a:srgbClr val="00474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IES </a:t>
            </a:r>
            <a:r>
              <a:rPr lang="en-US" sz="11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Brianda</a:t>
            </a:r>
            <a:r>
              <a:rPr lang="en-US" sz="11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de Mendoza. Guadalajara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Scientist visit 12 Jan</a:t>
            </a:r>
            <a:endParaRPr lang="en-US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1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Observatory</a:t>
            </a:r>
            <a:r>
              <a:rPr lang="sv-SE" sz="11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visit 18 Jan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100" b="1" dirty="0" err="1">
                <a:solidFill>
                  <a:schemeClr val="dk1"/>
                </a:solidFill>
              </a:rPr>
              <a:t>Meetup</a:t>
            </a:r>
            <a:r>
              <a:rPr lang="sv-SE" sz="1100" b="1" dirty="0">
                <a:solidFill>
                  <a:schemeClr val="dk1"/>
                </a:solidFill>
              </a:rPr>
              <a:t> </a:t>
            </a:r>
            <a:r>
              <a:rPr lang="sv-SE" sz="1100" b="1" dirty="0" err="1">
                <a:solidFill>
                  <a:schemeClr val="dk1"/>
                </a:solidFill>
              </a:rPr>
              <a:t>with</a:t>
            </a:r>
            <a:r>
              <a:rPr lang="sv-SE" sz="1100" b="1" dirty="0">
                <a:solidFill>
                  <a:schemeClr val="dk1"/>
                </a:solidFill>
              </a:rPr>
              <a:t> Finland 16 April</a:t>
            </a:r>
            <a:endParaRPr lang="sv-SE" sz="11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100" dirty="0" err="1">
                <a:solidFill>
                  <a:schemeClr val="dk1"/>
                </a:solidFill>
              </a:rPr>
              <a:t>Trip</a:t>
            </a:r>
            <a:r>
              <a:rPr lang="sv-SE" sz="1100" dirty="0">
                <a:solidFill>
                  <a:schemeClr val="dk1"/>
                </a:solidFill>
              </a:rPr>
              <a:t> to space </a:t>
            </a:r>
            <a:r>
              <a:rPr lang="sv-SE" sz="1100" dirty="0" err="1">
                <a:solidFill>
                  <a:schemeClr val="dk1"/>
                </a:solidFill>
              </a:rPr>
              <a:t>facility</a:t>
            </a:r>
            <a:r>
              <a:rPr lang="sv-SE" sz="1100" dirty="0">
                <a:solidFill>
                  <a:schemeClr val="dk1"/>
                </a:solidFill>
              </a:rPr>
              <a:t> 17 June</a:t>
            </a:r>
            <a:endParaRPr dirty="0"/>
          </a:p>
        </p:txBody>
      </p:sp>
      <p:sp>
        <p:nvSpPr>
          <p:cNvPr id="173" name="Google Shape;173;p4"/>
          <p:cNvSpPr/>
          <p:nvPr/>
        </p:nvSpPr>
        <p:spPr>
          <a:xfrm>
            <a:off x="6044202" y="765480"/>
            <a:ext cx="2581398" cy="819107"/>
          </a:xfrm>
          <a:prstGeom prst="rect">
            <a:avLst/>
          </a:prstGeom>
          <a:solidFill>
            <a:srgbClr val="FFCB05"/>
          </a:solidFill>
          <a:ln w="12700" cap="flat" cmpd="sng">
            <a:solidFill>
              <a:srgbClr val="00474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1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Jokirinteen</a:t>
            </a:r>
            <a:r>
              <a:rPr lang="sv-SE" sz="11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sv-SE" sz="11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koulu</a:t>
            </a:r>
            <a:r>
              <a:rPr lang="sv-SE" sz="11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sv-SE" sz="11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Kirkkonummi</a:t>
            </a:r>
            <a:r>
              <a:rPr lang="sv-SE" sz="11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19 km</a:t>
            </a:r>
            <a:endParaRPr sz="11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1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Scientist visit 8 Feb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1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Observatory</a:t>
            </a:r>
            <a:r>
              <a:rPr lang="sv-SE" sz="11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visit 27 </a:t>
            </a:r>
            <a:r>
              <a:rPr lang="sv-SE" sz="11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March</a:t>
            </a:r>
            <a:endParaRPr lang="sv-SE" sz="11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100" b="1" dirty="0" err="1">
                <a:solidFill>
                  <a:schemeClr val="dk1"/>
                </a:solidFill>
              </a:rPr>
              <a:t>Meetup</a:t>
            </a:r>
            <a:r>
              <a:rPr lang="sv-SE" sz="1100" b="1" dirty="0">
                <a:solidFill>
                  <a:schemeClr val="dk1"/>
                </a:solidFill>
              </a:rPr>
              <a:t> </a:t>
            </a:r>
            <a:r>
              <a:rPr lang="sv-SE" sz="1100" b="1" dirty="0" err="1">
                <a:solidFill>
                  <a:schemeClr val="dk1"/>
                </a:solidFill>
              </a:rPr>
              <a:t>with</a:t>
            </a:r>
            <a:r>
              <a:rPr lang="sv-SE" sz="1100" b="1" dirty="0">
                <a:solidFill>
                  <a:schemeClr val="dk1"/>
                </a:solidFill>
              </a:rPr>
              <a:t> </a:t>
            </a:r>
            <a:r>
              <a:rPr lang="sv-SE" sz="1100" b="1" dirty="0" err="1">
                <a:solidFill>
                  <a:schemeClr val="dk1"/>
                </a:solidFill>
              </a:rPr>
              <a:t>Spain</a:t>
            </a:r>
            <a:r>
              <a:rPr lang="sv-SE" sz="1100" b="1" dirty="0">
                <a:solidFill>
                  <a:schemeClr val="dk1"/>
                </a:solidFill>
              </a:rPr>
              <a:t> 16 April</a:t>
            </a:r>
            <a:endParaRPr sz="11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" name="Google Shape;174;p4"/>
          <p:cNvSpPr/>
          <p:nvPr/>
        </p:nvSpPr>
        <p:spPr>
          <a:xfrm>
            <a:off x="3942001" y="3777416"/>
            <a:ext cx="2367022" cy="770763"/>
          </a:xfrm>
          <a:prstGeom prst="rect">
            <a:avLst/>
          </a:prstGeom>
          <a:solidFill>
            <a:srgbClr val="FFCB05"/>
          </a:solidFill>
          <a:ln w="12700" cap="flat" cmpd="sng">
            <a:solidFill>
              <a:srgbClr val="00474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1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Liceo</a:t>
            </a:r>
            <a:r>
              <a:rPr lang="sv-SE" sz="11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sv-SE" sz="11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Euclide</a:t>
            </a:r>
            <a:r>
              <a:rPr lang="sv-SE" sz="11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Cagliari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100" dirty="0">
                <a:solidFill>
                  <a:schemeClr val="dk1"/>
                </a:solidFill>
              </a:rPr>
              <a:t>Scientist visit April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1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Observatory</a:t>
            </a:r>
            <a:r>
              <a:rPr lang="sv-SE" sz="11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sv-SE" sz="11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sleepover</a:t>
            </a:r>
            <a:r>
              <a:rPr lang="sv-SE" sz="11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late April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100" b="1" dirty="0" err="1">
                <a:solidFill>
                  <a:schemeClr val="dk1"/>
                </a:solidFill>
              </a:rPr>
              <a:t>Meetup</a:t>
            </a:r>
            <a:r>
              <a:rPr lang="sv-SE" sz="1100" b="1" dirty="0">
                <a:solidFill>
                  <a:schemeClr val="dk1"/>
                </a:solidFill>
              </a:rPr>
              <a:t> </a:t>
            </a:r>
            <a:r>
              <a:rPr lang="sv-SE" sz="1100" b="1" dirty="0" err="1">
                <a:solidFill>
                  <a:schemeClr val="dk1"/>
                </a:solidFill>
              </a:rPr>
              <a:t>with</a:t>
            </a:r>
            <a:r>
              <a:rPr lang="sv-SE" sz="1100" b="1" dirty="0">
                <a:solidFill>
                  <a:schemeClr val="dk1"/>
                </a:solidFill>
              </a:rPr>
              <a:t> </a:t>
            </a:r>
            <a:r>
              <a:rPr lang="sv-SE" sz="1100" b="1" dirty="0" err="1">
                <a:solidFill>
                  <a:schemeClr val="dk1"/>
                </a:solidFill>
              </a:rPr>
              <a:t>Netherlands</a:t>
            </a:r>
            <a:r>
              <a:rPr lang="sv-SE" sz="1100" b="1" dirty="0">
                <a:solidFill>
                  <a:schemeClr val="dk1"/>
                </a:solidFill>
              </a:rPr>
              <a:t> 5 June</a:t>
            </a:r>
            <a:endParaRPr lang="sv-SE" sz="11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" name="Google Shape;175;p4"/>
          <p:cNvSpPr/>
          <p:nvPr/>
        </p:nvSpPr>
        <p:spPr>
          <a:xfrm>
            <a:off x="6511351" y="3761825"/>
            <a:ext cx="2125049" cy="940019"/>
          </a:xfrm>
          <a:prstGeom prst="rect">
            <a:avLst/>
          </a:prstGeom>
          <a:solidFill>
            <a:srgbClr val="FFCB05"/>
          </a:solidFill>
          <a:ln w="12700" cap="flat" cmpd="sng">
            <a:solidFill>
              <a:srgbClr val="00474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1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Liceo</a:t>
            </a:r>
            <a:r>
              <a:rPr lang="sv-SE" sz="11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A. Volta</a:t>
            </a:r>
            <a:r>
              <a:rPr lang="sv-SE" sz="1100" dirty="0">
                <a:solidFill>
                  <a:schemeClr val="dk1"/>
                </a:solidFill>
              </a:rPr>
              <a:t>, </a:t>
            </a:r>
            <a:r>
              <a:rPr lang="sv-SE" sz="1100" dirty="0" err="1">
                <a:solidFill>
                  <a:schemeClr val="dk1"/>
                </a:solidFill>
              </a:rPr>
              <a:t>Lodi</a:t>
            </a:r>
            <a:br>
              <a:rPr lang="sv-SE" sz="1100" dirty="0">
                <a:solidFill>
                  <a:schemeClr val="dk1"/>
                </a:solidFill>
              </a:rPr>
            </a:br>
            <a:r>
              <a:rPr lang="sv-SE" sz="1100" dirty="0">
                <a:solidFill>
                  <a:schemeClr val="dk1"/>
                </a:solidFill>
              </a:rPr>
              <a:t>Scientist visit 2 May,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100" b="1" dirty="0" err="1">
                <a:solidFill>
                  <a:schemeClr val="dk1"/>
                </a:solidFill>
              </a:rPr>
              <a:t>Meetup</a:t>
            </a:r>
            <a:r>
              <a:rPr lang="sv-SE" sz="1100" b="1" dirty="0">
                <a:solidFill>
                  <a:schemeClr val="dk1"/>
                </a:solidFill>
              </a:rPr>
              <a:t> </a:t>
            </a:r>
            <a:r>
              <a:rPr lang="sv-SE" sz="1100" b="1" dirty="0" err="1">
                <a:solidFill>
                  <a:schemeClr val="dk1"/>
                </a:solidFill>
              </a:rPr>
              <a:t>with</a:t>
            </a:r>
            <a:r>
              <a:rPr lang="sv-SE" sz="1100" b="1" dirty="0">
                <a:solidFill>
                  <a:schemeClr val="dk1"/>
                </a:solidFill>
              </a:rPr>
              <a:t> Sweden 15 May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100" dirty="0" err="1">
                <a:solidFill>
                  <a:schemeClr val="dk1"/>
                </a:solidFill>
              </a:rPr>
              <a:t>Observatory</a:t>
            </a:r>
            <a:r>
              <a:rPr lang="sv-SE" sz="1100" dirty="0">
                <a:solidFill>
                  <a:schemeClr val="dk1"/>
                </a:solidFill>
              </a:rPr>
              <a:t> visit </a:t>
            </a:r>
            <a:r>
              <a:rPr lang="sv-SE" sz="1100" strike="sngStrike" dirty="0">
                <a:solidFill>
                  <a:schemeClr val="dk1"/>
                </a:solidFill>
              </a:rPr>
              <a:t>7 May</a:t>
            </a:r>
            <a:r>
              <a:rPr lang="sv-SE" sz="1100" dirty="0">
                <a:solidFill>
                  <a:schemeClr val="dk1"/>
                </a:solidFill>
              </a:rPr>
              <a:t>, 18 September</a:t>
            </a:r>
            <a:endParaRPr dirty="0"/>
          </a:p>
        </p:txBody>
      </p:sp>
      <p:sp>
        <p:nvSpPr>
          <p:cNvPr id="176" name="Google Shape;176;p4"/>
          <p:cNvSpPr/>
          <p:nvPr/>
        </p:nvSpPr>
        <p:spPr>
          <a:xfrm>
            <a:off x="791925" y="753554"/>
            <a:ext cx="2522775" cy="1035364"/>
          </a:xfrm>
          <a:prstGeom prst="rect">
            <a:avLst/>
          </a:prstGeom>
          <a:solidFill>
            <a:srgbClr val="FFCB05"/>
          </a:solidFill>
          <a:ln w="12700" cap="flat" cmpd="sng">
            <a:solidFill>
              <a:srgbClr val="00474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1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Wolfsbos</a:t>
            </a:r>
            <a:r>
              <a:rPr lang="sv-SE" sz="11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sv-SE" sz="11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school</a:t>
            </a:r>
            <a:r>
              <a:rPr lang="sv-SE" sz="11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sv-SE" sz="11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Hoogeveen</a:t>
            </a:r>
            <a:r>
              <a:rPr lang="sv-SE" sz="11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20 km</a:t>
            </a:r>
            <a:endParaRPr sz="11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1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Preliminary</a:t>
            </a:r>
            <a:r>
              <a:rPr lang="sv-SE" sz="11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visit to </a:t>
            </a:r>
            <a:r>
              <a:rPr lang="sv-SE" sz="11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school</a:t>
            </a:r>
            <a:r>
              <a:rPr lang="sv-SE" sz="11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15 Jan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100" dirty="0">
                <a:solidFill>
                  <a:schemeClr val="dk1"/>
                </a:solidFill>
              </a:rPr>
              <a:t>Scientist visit 20 </a:t>
            </a:r>
            <a:r>
              <a:rPr lang="sv-SE" sz="1100" dirty="0" err="1">
                <a:solidFill>
                  <a:schemeClr val="dk1"/>
                </a:solidFill>
              </a:rPr>
              <a:t>March</a:t>
            </a:r>
            <a:endParaRPr lang="sv-SE" sz="1100" dirty="0">
              <a:solidFill>
                <a:schemeClr val="dk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100" dirty="0">
                <a:solidFill>
                  <a:schemeClr val="dk1"/>
                </a:solidFill>
              </a:rPr>
              <a:t>Visit to ASTRON/JIVE 10 April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100" dirty="0">
                <a:solidFill>
                  <a:schemeClr val="dk1"/>
                </a:solidFill>
              </a:rPr>
              <a:t>Visit to LOFAR &amp; </a:t>
            </a:r>
            <a:r>
              <a:rPr lang="sv-SE" sz="1100" dirty="0" err="1">
                <a:solidFill>
                  <a:schemeClr val="dk1"/>
                </a:solidFill>
              </a:rPr>
              <a:t>Geopark</a:t>
            </a:r>
            <a:r>
              <a:rPr lang="sv-SE" sz="1100" dirty="0">
                <a:solidFill>
                  <a:schemeClr val="dk1"/>
                </a:solidFill>
              </a:rPr>
              <a:t> 15 April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100" b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Meetup</a:t>
            </a:r>
            <a:r>
              <a:rPr lang="sv-SE" sz="11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sv-SE" sz="1100" b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with</a:t>
            </a:r>
            <a:r>
              <a:rPr lang="sv-SE" sz="11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sv-SE" sz="1100" b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Sardinia</a:t>
            </a:r>
            <a:r>
              <a:rPr lang="sv-SE" sz="11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5 June</a:t>
            </a:r>
            <a:endParaRPr b="1" dirty="0"/>
          </a:p>
        </p:txBody>
      </p:sp>
      <p:cxnSp>
        <p:nvCxnSpPr>
          <p:cNvPr id="179" name="Google Shape;179;p4"/>
          <p:cNvCxnSpPr>
            <a:cxnSpLocks/>
          </p:cNvCxnSpPr>
          <p:nvPr/>
        </p:nvCxnSpPr>
        <p:spPr>
          <a:xfrm flipH="1" flipV="1">
            <a:off x="5061347" y="1703925"/>
            <a:ext cx="1329062" cy="1593988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81" name="Google Shape;181;p4"/>
          <p:cNvCxnSpPr/>
          <p:nvPr/>
        </p:nvCxnSpPr>
        <p:spPr>
          <a:xfrm rot="10800000" flipH="1">
            <a:off x="2171700" y="1614187"/>
            <a:ext cx="4218709" cy="2069022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84" name="Google Shape;184;p4"/>
          <p:cNvCxnSpPr>
            <a:cxnSpLocks/>
          </p:cNvCxnSpPr>
          <p:nvPr/>
        </p:nvCxnSpPr>
        <p:spPr>
          <a:xfrm>
            <a:off x="2677013" y="1852022"/>
            <a:ext cx="1177040" cy="1651987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" name="Title 5">
            <a:extLst>
              <a:ext uri="{FF2B5EF4-FFF2-40B4-BE49-F238E27FC236}">
                <a16:creationId xmlns:a16="http://schemas.microsoft.com/office/drawing/2014/main" id="{7CBC8847-D3B8-CBA8-6313-AE678C111CB5}"/>
              </a:ext>
            </a:extLst>
          </p:cNvPr>
          <p:cNvSpPr txBox="1">
            <a:spLocks/>
          </p:cNvSpPr>
          <p:nvPr/>
        </p:nvSpPr>
        <p:spPr>
          <a:xfrm>
            <a:off x="374574" y="4620492"/>
            <a:ext cx="8204954" cy="308592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685800" rtl="0" eaLnBrk="1" latinLnBrk="0" hangingPunct="1">
              <a:lnSpc>
                <a:spcPct val="84000"/>
              </a:lnSpc>
              <a:spcBef>
                <a:spcPct val="0"/>
              </a:spcBef>
              <a:buNone/>
              <a:defRPr sz="3200" b="1" kern="1200" spc="-80" baseline="0">
                <a:solidFill>
                  <a:srgbClr val="19446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r"/>
            <a:r>
              <a:rPr lang="en-US" sz="1000" b="0" i="1" spc="0" dirty="0">
                <a:solidFill>
                  <a:schemeClr val="bg1">
                    <a:lumMod val="65000"/>
                  </a:schemeClr>
                </a:solidFill>
              </a:rPr>
              <a:t>IGN; </a:t>
            </a:r>
            <a:r>
              <a:rPr lang="fi-FI" sz="1000" b="0" i="1" spc="0" dirty="0">
                <a:solidFill>
                  <a:schemeClr val="bg1">
                    <a:lumMod val="65000"/>
                  </a:schemeClr>
                </a:solidFill>
              </a:rPr>
              <a:t>Ira Matilainen/Aalto </a:t>
            </a:r>
            <a:r>
              <a:rPr lang="fi-FI" sz="1000" b="0" i="1" spc="0" dirty="0" err="1">
                <a:solidFill>
                  <a:schemeClr val="bg1">
                    <a:lumMod val="65000"/>
                  </a:schemeClr>
                </a:solidFill>
              </a:rPr>
              <a:t>University</a:t>
            </a:r>
            <a:r>
              <a:rPr lang="fi-FI" sz="1000" b="0" i="1" spc="0" dirty="0">
                <a:solidFill>
                  <a:schemeClr val="bg1">
                    <a:lumMod val="65000"/>
                  </a:schemeClr>
                </a:solidFill>
              </a:rPr>
              <a:t>; INAF; INAF/Paolo Soletta; ASTRON; </a:t>
            </a:r>
            <a:r>
              <a:rPr lang="fi-FI" sz="1000" b="0" i="1" spc="0" dirty="0" err="1">
                <a:solidFill>
                  <a:schemeClr val="bg1">
                    <a:lumMod val="65000"/>
                  </a:schemeClr>
                </a:solidFill>
              </a:rPr>
              <a:t>Chalmers</a:t>
            </a:r>
            <a:r>
              <a:rPr lang="fi-FI" sz="1000" b="0" i="1" spc="0" dirty="0">
                <a:solidFill>
                  <a:schemeClr val="bg1">
                    <a:lumMod val="65000"/>
                  </a:schemeClr>
                </a:solidFill>
              </a:rPr>
              <a:t>/Anna-Lena Lundqvist</a:t>
            </a:r>
            <a:endParaRPr lang="aa-ET" sz="1000" b="0" i="1" spc="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90EB14D-3B10-977D-5537-DA2D449459C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392" y="214416"/>
            <a:ext cx="3738808" cy="4257778"/>
          </a:xfrm>
          <a:prstGeom prst="roundRect">
            <a:avLst>
              <a:gd name="adj" fmla="val 9678"/>
            </a:avLst>
          </a:prstGeom>
          <a:ln w="31750">
            <a:noFill/>
          </a:ln>
          <a:effectLst>
            <a:softEdge rad="0"/>
          </a:effectLst>
        </p:spPr>
      </p:pic>
      <p:pic>
        <p:nvPicPr>
          <p:cNvPr id="9" name="Picture 8" descr="A group of people standing in front of a large satellite dish&#10;&#10;Description automatically generated">
            <a:extLst>
              <a:ext uri="{FF2B5EF4-FFF2-40B4-BE49-F238E27FC236}">
                <a16:creationId xmlns:a16="http://schemas.microsoft.com/office/drawing/2014/main" id="{5CB03D5A-AB16-B451-5284-6C07E323EB6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10681" y="214416"/>
            <a:ext cx="3357369" cy="4257778"/>
          </a:xfrm>
          <a:prstGeom prst="roundRect">
            <a:avLst>
              <a:gd name="adj" fmla="val 9678"/>
            </a:avLst>
          </a:prstGeom>
          <a:ln w="31750">
            <a:noFill/>
          </a:ln>
        </p:spPr>
      </p:pic>
      <p:pic>
        <p:nvPicPr>
          <p:cNvPr id="10" name="Google Shape;135;p1" descr="A red and yellow flag with a coat of arms&#10;&#10;Description automatically generated">
            <a:extLst>
              <a:ext uri="{FF2B5EF4-FFF2-40B4-BE49-F238E27FC236}">
                <a16:creationId xmlns:a16="http://schemas.microsoft.com/office/drawing/2014/main" id="{751E59B5-09B4-0851-EE61-2FD1EBB821D3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13950" y="347467"/>
            <a:ext cx="401631" cy="2677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36;p1" descr="A blue cross on a white background&#10;&#10;Description automatically generated">
            <a:extLst>
              <a:ext uri="{FF2B5EF4-FFF2-40B4-BE49-F238E27FC236}">
                <a16:creationId xmlns:a16="http://schemas.microsoft.com/office/drawing/2014/main" id="{450532A3-A3E2-4862-5F6B-68B5B12EB410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461881" y="409396"/>
            <a:ext cx="428612" cy="2619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148;p2" descr="A group of black icons&#10;&#10;Description automatically generated">
            <a:extLst>
              <a:ext uri="{FF2B5EF4-FFF2-40B4-BE49-F238E27FC236}">
                <a16:creationId xmlns:a16="http://schemas.microsoft.com/office/drawing/2014/main" id="{2E87D1FC-7BA4-8EE7-97D9-C05E8ED36FBD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t="34828" b="37483"/>
          <a:stretch/>
        </p:blipFill>
        <p:spPr>
          <a:xfrm>
            <a:off x="2878544" y="399503"/>
            <a:ext cx="513970" cy="271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48;p2" descr="A group of black icons&#10;&#10;Description automatically generated">
            <a:extLst>
              <a:ext uri="{FF2B5EF4-FFF2-40B4-BE49-F238E27FC236}">
                <a16:creationId xmlns:a16="http://schemas.microsoft.com/office/drawing/2014/main" id="{30DA0FBE-0274-57AB-583C-2AE9C4ECE65C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t="34828" b="37483"/>
          <a:stretch/>
        </p:blipFill>
        <p:spPr>
          <a:xfrm>
            <a:off x="7235041" y="347467"/>
            <a:ext cx="513970" cy="27180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le 5">
            <a:extLst>
              <a:ext uri="{FF2B5EF4-FFF2-40B4-BE49-F238E27FC236}">
                <a16:creationId xmlns:a16="http://schemas.microsoft.com/office/drawing/2014/main" id="{1232264A-1BB2-ED0D-3C00-9D11CE8501D8}"/>
              </a:ext>
            </a:extLst>
          </p:cNvPr>
          <p:cNvSpPr txBox="1">
            <a:spLocks/>
          </p:cNvSpPr>
          <p:nvPr/>
        </p:nvSpPr>
        <p:spPr>
          <a:xfrm>
            <a:off x="374574" y="4620492"/>
            <a:ext cx="8204954" cy="308592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685800" rtl="0" eaLnBrk="1" latinLnBrk="0" hangingPunct="1">
              <a:lnSpc>
                <a:spcPct val="84000"/>
              </a:lnSpc>
              <a:spcBef>
                <a:spcPct val="0"/>
              </a:spcBef>
              <a:buNone/>
              <a:defRPr sz="3200" b="1" kern="1200" spc="-80" baseline="0">
                <a:solidFill>
                  <a:srgbClr val="19446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r"/>
            <a:r>
              <a:rPr lang="en-US" sz="1000" b="0" i="1" spc="0" dirty="0">
                <a:solidFill>
                  <a:schemeClr val="bg1">
                    <a:lumMod val="65000"/>
                  </a:schemeClr>
                </a:solidFill>
              </a:rPr>
              <a:t>Aalto University/Joni Tammi; </a:t>
            </a:r>
            <a:r>
              <a:rPr lang="en-US" sz="1000" b="0" i="1" spc="0" dirty="0" err="1">
                <a:solidFill>
                  <a:schemeClr val="bg1">
                    <a:lumMod val="65000"/>
                  </a:schemeClr>
                </a:solidFill>
              </a:rPr>
              <a:t>Yebes</a:t>
            </a:r>
            <a:r>
              <a:rPr lang="en-US" sz="1000" b="0" i="1" spc="0" dirty="0">
                <a:solidFill>
                  <a:schemeClr val="bg1">
                    <a:lumMod val="65000"/>
                  </a:schemeClr>
                </a:solidFill>
              </a:rPr>
              <a:t> Observatory/Cristina García Miró</a:t>
            </a:r>
            <a:endParaRPr lang="aa-ET" sz="1000" b="0" i="1" spc="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81500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group of people sitting in chairs in a classroom&#10;&#10;Description automatically generated">
            <a:extLst>
              <a:ext uri="{FF2B5EF4-FFF2-40B4-BE49-F238E27FC236}">
                <a16:creationId xmlns:a16="http://schemas.microsoft.com/office/drawing/2014/main" id="{6D484100-21B9-2CF3-D6C7-B6A42A17EB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22" t="16023" r="175" b="16655"/>
          <a:stretch/>
        </p:blipFill>
        <p:spPr>
          <a:xfrm>
            <a:off x="4472804" y="2620302"/>
            <a:ext cx="3723482" cy="2010681"/>
          </a:xfrm>
          <a:prstGeom prst="rect">
            <a:avLst/>
          </a:prstGeom>
        </p:spPr>
      </p:pic>
      <p:pic>
        <p:nvPicPr>
          <p:cNvPr id="2" name="Picture 1" descr="A person standing in front of a screen&#10;&#10;Description automatically generated">
            <a:extLst>
              <a:ext uri="{FF2B5EF4-FFF2-40B4-BE49-F238E27FC236}">
                <a16:creationId xmlns:a16="http://schemas.microsoft.com/office/drawing/2014/main" id="{BB32DFD0-6FC6-4E10-B3FF-AA569A5CC00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221" t="18443" r="19021" b="20894"/>
          <a:stretch/>
        </p:blipFill>
        <p:spPr>
          <a:xfrm>
            <a:off x="789816" y="2620302"/>
            <a:ext cx="3527550" cy="1988083"/>
          </a:xfrm>
          <a:prstGeom prst="rect">
            <a:avLst/>
          </a:prstGeom>
        </p:spPr>
      </p:pic>
      <p:pic>
        <p:nvPicPr>
          <p:cNvPr id="3" name="Picture 2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B9DDD656-0EEA-3D5D-7C8B-DF5476EC41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748" y="442302"/>
            <a:ext cx="3574543" cy="2010681"/>
          </a:xfrm>
          <a:prstGeom prst="rect">
            <a:avLst/>
          </a:prstGeom>
        </p:spPr>
      </p:pic>
      <p:pic>
        <p:nvPicPr>
          <p:cNvPr id="4" name="Picture 3" descr="A group of people in a classroom&#10;&#10;Description automatically generated">
            <a:extLst>
              <a:ext uri="{FF2B5EF4-FFF2-40B4-BE49-F238E27FC236}">
                <a16:creationId xmlns:a16="http://schemas.microsoft.com/office/drawing/2014/main" id="{BEC7BB6E-C267-F705-E045-D81E48566F8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1803" r="8973" b="12657"/>
          <a:stretch/>
        </p:blipFill>
        <p:spPr>
          <a:xfrm>
            <a:off x="4469232" y="442302"/>
            <a:ext cx="3723482" cy="2010681"/>
          </a:xfrm>
          <a:prstGeom prst="rect">
            <a:avLst/>
          </a:prstGeom>
        </p:spPr>
      </p:pic>
      <p:pic>
        <p:nvPicPr>
          <p:cNvPr id="5" name="Google Shape;138;p1" descr="A blue and yellow flag&#10;&#10;Description automatically generated">
            <a:extLst>
              <a:ext uri="{FF2B5EF4-FFF2-40B4-BE49-F238E27FC236}">
                <a16:creationId xmlns:a16="http://schemas.microsoft.com/office/drawing/2014/main" id="{A1E9CC4B-81C0-3721-DCE6-A351C775CEE7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795418" y="2089262"/>
            <a:ext cx="418770" cy="261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37;p1" descr="A red white and green flag&#10;&#10;Description automatically generated">
            <a:extLst>
              <a:ext uri="{FF2B5EF4-FFF2-40B4-BE49-F238E27FC236}">
                <a16:creationId xmlns:a16="http://schemas.microsoft.com/office/drawing/2014/main" id="{FF5B8358-4916-0793-AEC6-100DE4D909F6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629235" y="2036467"/>
            <a:ext cx="401631" cy="267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39;p1" descr="A red white and blue flag&#10;&#10;Description automatically generated">
            <a:extLst>
              <a:ext uri="{FF2B5EF4-FFF2-40B4-BE49-F238E27FC236}">
                <a16:creationId xmlns:a16="http://schemas.microsoft.com/office/drawing/2014/main" id="{76ABD3C5-4A37-C62E-2249-29A95C4A269C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652477" y="4179847"/>
            <a:ext cx="401631" cy="2677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39;p1" descr="A red white and blue flag&#10;&#10;Description automatically generated">
            <a:extLst>
              <a:ext uri="{FF2B5EF4-FFF2-40B4-BE49-F238E27FC236}">
                <a16:creationId xmlns:a16="http://schemas.microsoft.com/office/drawing/2014/main" id="{413C8AC4-D0B6-6675-9E63-748D4BAD8283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629234" y="4231447"/>
            <a:ext cx="401631" cy="26775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47;p2" descr="A group of black icons&#10;&#10;Description automatically generated">
            <a:extLst>
              <a:ext uri="{FF2B5EF4-FFF2-40B4-BE49-F238E27FC236}">
                <a16:creationId xmlns:a16="http://schemas.microsoft.com/office/drawing/2014/main" id="{D469491F-5DDE-6CE9-D4FC-D05EA8461F80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 b="72312"/>
          <a:stretch/>
        </p:blipFill>
        <p:spPr>
          <a:xfrm>
            <a:off x="6957961" y="2010121"/>
            <a:ext cx="578625" cy="30599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47;p2" descr="A group of black icons&#10;&#10;Description automatically generated">
            <a:extLst>
              <a:ext uri="{FF2B5EF4-FFF2-40B4-BE49-F238E27FC236}">
                <a16:creationId xmlns:a16="http://schemas.microsoft.com/office/drawing/2014/main" id="{F9CB95DF-2FBB-E3B0-D6B5-60417794CE01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 b="72312"/>
          <a:stretch/>
        </p:blipFill>
        <p:spPr>
          <a:xfrm>
            <a:off x="6927413" y="4213971"/>
            <a:ext cx="578625" cy="3059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48;p2" descr="A group of black icons&#10;&#10;Description automatically generated">
            <a:extLst>
              <a:ext uri="{FF2B5EF4-FFF2-40B4-BE49-F238E27FC236}">
                <a16:creationId xmlns:a16="http://schemas.microsoft.com/office/drawing/2014/main" id="{FCD3F037-90FB-8216-1FB5-6F622385162A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 t="34828" b="37483"/>
          <a:stretch/>
        </p:blipFill>
        <p:spPr>
          <a:xfrm>
            <a:off x="3192870" y="2097989"/>
            <a:ext cx="513970" cy="271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48;p2" descr="A group of black icons&#10;&#10;Description automatically generated">
            <a:extLst>
              <a:ext uri="{FF2B5EF4-FFF2-40B4-BE49-F238E27FC236}">
                <a16:creationId xmlns:a16="http://schemas.microsoft.com/office/drawing/2014/main" id="{D5ED3529-9DF3-7160-21BF-D6293AEBA2B7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 t="34828" b="37483"/>
          <a:stretch/>
        </p:blipFill>
        <p:spPr>
          <a:xfrm>
            <a:off x="3076909" y="4164915"/>
            <a:ext cx="513970" cy="271803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itle 5">
            <a:extLst>
              <a:ext uri="{FF2B5EF4-FFF2-40B4-BE49-F238E27FC236}">
                <a16:creationId xmlns:a16="http://schemas.microsoft.com/office/drawing/2014/main" id="{DBF80B61-DE0D-7FFC-83F4-6091EEF04042}"/>
              </a:ext>
            </a:extLst>
          </p:cNvPr>
          <p:cNvSpPr txBox="1">
            <a:spLocks/>
          </p:cNvSpPr>
          <p:nvPr/>
        </p:nvSpPr>
        <p:spPr>
          <a:xfrm>
            <a:off x="374574" y="4620492"/>
            <a:ext cx="8204954" cy="308592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685800" rtl="0" eaLnBrk="1" latinLnBrk="0" hangingPunct="1">
              <a:lnSpc>
                <a:spcPct val="84000"/>
              </a:lnSpc>
              <a:spcBef>
                <a:spcPct val="0"/>
              </a:spcBef>
              <a:buNone/>
              <a:defRPr sz="3200" b="1" kern="1200" spc="-80" baseline="0">
                <a:solidFill>
                  <a:srgbClr val="19446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r"/>
            <a:r>
              <a:rPr lang="en-US" sz="1000" b="0" i="1" spc="0" dirty="0">
                <a:solidFill>
                  <a:schemeClr val="bg1">
                    <a:lumMod val="65000"/>
                  </a:schemeClr>
                </a:solidFill>
              </a:rPr>
              <a:t>Chalmers/R. Cumming; ASTRON/M. Brendel; INAF/S. Casu</a:t>
            </a:r>
            <a:endParaRPr lang="aa-ET" sz="1000" b="0" i="1" spc="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83439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id="{3764E2D6-E47F-081E-C4CB-78DABB2D398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64" b="4212"/>
          <a:stretch/>
        </p:blipFill>
        <p:spPr>
          <a:xfrm>
            <a:off x="88970" y="1489438"/>
            <a:ext cx="4365131" cy="2852756"/>
          </a:xfrm>
          <a:prstGeom prst="rect">
            <a:avLst/>
          </a:prstGeom>
        </p:spPr>
      </p:pic>
      <p:pic>
        <p:nvPicPr>
          <p:cNvPr id="11" name="Google Shape;136;p1" descr="A blue cross on a white background&#10;&#10;Description automatically generated">
            <a:extLst>
              <a:ext uri="{FF2B5EF4-FFF2-40B4-BE49-F238E27FC236}">
                <a16:creationId xmlns:a16="http://schemas.microsoft.com/office/drawing/2014/main" id="{450532A3-A3E2-4862-5F6B-68B5B12EB41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95896" y="1639506"/>
            <a:ext cx="428612" cy="2619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 descr="A group of people looking at a piece of paper&#10;&#10;Description automatically generated">
            <a:extLst>
              <a:ext uri="{FF2B5EF4-FFF2-40B4-BE49-F238E27FC236}">
                <a16:creationId xmlns:a16="http://schemas.microsoft.com/office/drawing/2014/main" id="{464876B0-1414-D931-BC5E-CCCC1FC38B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15201" y="1525503"/>
            <a:ext cx="4225036" cy="2816691"/>
          </a:xfrm>
          <a:prstGeom prst="rect">
            <a:avLst/>
          </a:prstGeom>
        </p:spPr>
      </p:pic>
      <p:pic>
        <p:nvPicPr>
          <p:cNvPr id="3" name="Google Shape;139;p1" descr="A red white and blue flag&#10;&#10;Description automatically generated">
            <a:extLst>
              <a:ext uri="{FF2B5EF4-FFF2-40B4-BE49-F238E27FC236}">
                <a16:creationId xmlns:a16="http://schemas.microsoft.com/office/drawing/2014/main" id="{904973B6-EC24-229D-1C2A-9DC1CA616477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476636" y="1644196"/>
            <a:ext cx="401631" cy="26775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8C71ED0-DE6C-3747-9122-0B1E1AC2DA92}"/>
              </a:ext>
            </a:extLst>
          </p:cNvPr>
          <p:cNvCxnSpPr>
            <a:cxnSpLocks/>
          </p:cNvCxnSpPr>
          <p:nvPr/>
        </p:nvCxnSpPr>
        <p:spPr>
          <a:xfrm>
            <a:off x="244645" y="1758498"/>
            <a:ext cx="555441" cy="0"/>
          </a:xfrm>
          <a:prstGeom prst="line">
            <a:avLst/>
          </a:prstGeom>
          <a:ln w="66675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76655F7-F08B-91FC-60B7-353DF036BE81}"/>
              </a:ext>
            </a:extLst>
          </p:cNvPr>
          <p:cNvCxnSpPr>
            <a:cxnSpLocks/>
          </p:cNvCxnSpPr>
          <p:nvPr/>
        </p:nvCxnSpPr>
        <p:spPr>
          <a:xfrm>
            <a:off x="4815456" y="1774104"/>
            <a:ext cx="555441" cy="0"/>
          </a:xfrm>
          <a:prstGeom prst="line">
            <a:avLst/>
          </a:prstGeom>
          <a:ln w="66675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5">
            <a:extLst>
              <a:ext uri="{FF2B5EF4-FFF2-40B4-BE49-F238E27FC236}">
                <a16:creationId xmlns:a16="http://schemas.microsoft.com/office/drawing/2014/main" id="{8C34A62E-83CF-886E-C09B-290596BBC5D4}"/>
              </a:ext>
            </a:extLst>
          </p:cNvPr>
          <p:cNvSpPr txBox="1">
            <a:spLocks/>
          </p:cNvSpPr>
          <p:nvPr/>
        </p:nvSpPr>
        <p:spPr>
          <a:xfrm>
            <a:off x="374574" y="4620492"/>
            <a:ext cx="8204954" cy="308592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685800" rtl="0" eaLnBrk="1" latinLnBrk="0" hangingPunct="1">
              <a:lnSpc>
                <a:spcPct val="84000"/>
              </a:lnSpc>
              <a:spcBef>
                <a:spcPct val="0"/>
              </a:spcBef>
              <a:buNone/>
              <a:defRPr sz="3200" b="1" kern="1200" spc="-80" baseline="0">
                <a:solidFill>
                  <a:srgbClr val="19446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r"/>
            <a:r>
              <a:rPr lang="en-US" sz="1000" b="0" i="1" spc="0" dirty="0">
                <a:solidFill>
                  <a:schemeClr val="bg1">
                    <a:lumMod val="65000"/>
                  </a:schemeClr>
                </a:solidFill>
              </a:rPr>
              <a:t>Aalto University; ASTRON/M. Brendel</a:t>
            </a:r>
            <a:endParaRPr lang="aa-ET" sz="1000" b="0" i="1" spc="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54343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halmers PPT mall 27feb">
      <a:dk1>
        <a:srgbClr val="262626"/>
      </a:dk1>
      <a:lt1>
        <a:srgbClr val="FFFFFF"/>
      </a:lt1>
      <a:dk2>
        <a:srgbClr val="003050"/>
      </a:dk2>
      <a:lt2>
        <a:srgbClr val="FFFFFF"/>
      </a:lt2>
      <a:accent1>
        <a:srgbClr val="00A99D"/>
      </a:accent1>
      <a:accent2>
        <a:srgbClr val="194461"/>
      </a:accent2>
      <a:accent3>
        <a:srgbClr val="6C8697"/>
      </a:accent3>
      <a:accent4>
        <a:srgbClr val="BBD7DF"/>
      </a:accent4>
      <a:accent5>
        <a:srgbClr val="194461"/>
      </a:accent5>
      <a:accent6>
        <a:srgbClr val="6C8697"/>
      </a:accent6>
      <a:hlink>
        <a:srgbClr val="262626"/>
      </a:hlink>
      <a:folHlink>
        <a:srgbClr val="5D6F7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770</TotalTime>
  <Words>956</Words>
  <Application>Microsoft Office PowerPoint</Application>
  <PresentationFormat>On-screen Show (16:9)</PresentationFormat>
  <Paragraphs>162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7" baseType="lpstr">
      <vt:lpstr>Arial</vt:lpstr>
      <vt:lpstr>Calibri</vt:lpstr>
      <vt:lpstr>Office Theme</vt:lpstr>
      <vt:lpstr>Sharing a baseline a pilot project linking young people  and radio observatories  </vt:lpstr>
      <vt:lpstr>Introduction, why and how</vt:lpstr>
      <vt:lpstr>PowerPoint Presentation</vt:lpstr>
      <vt:lpstr>PowerPoint Presentation</vt:lpstr>
      <vt:lpstr>Just three planned activities …</vt:lpstr>
      <vt:lpstr>Sweden / Onsala Chalmers Robert Cumming</vt:lpstr>
      <vt:lpstr>PowerPoint Presentation</vt:lpstr>
      <vt:lpstr>PowerPoint Presentation</vt:lpstr>
      <vt:lpstr>PowerPoint Presentation</vt:lpstr>
      <vt:lpstr>PowerPoint Presentation</vt:lpstr>
      <vt:lpstr>Challenges</vt:lpstr>
      <vt:lpstr>Feedback</vt:lpstr>
      <vt:lpstr>Towards Sharing a baseline 2025-6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Sharing a baseline hands-on international radio astronomy pilot for kids</dc:title>
  <dc:creator>robertcu@bredband.net</dc:creator>
  <cp:lastModifiedBy>Robert Cumming</cp:lastModifiedBy>
  <cp:revision>11</cp:revision>
  <dcterms:created xsi:type="dcterms:W3CDTF">2020-05-08T06:47:21Z</dcterms:created>
  <dcterms:modified xsi:type="dcterms:W3CDTF">2024-11-26T19:56:41Z</dcterms:modified>
</cp:coreProperties>
</file>