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66" r:id="rId2"/>
    <p:sldId id="271" r:id="rId3"/>
    <p:sldId id="285" r:id="rId4"/>
    <p:sldId id="287" r:id="rId5"/>
    <p:sldId id="286" r:id="rId6"/>
    <p:sldId id="284" r:id="rId7"/>
    <p:sldId id="288" r:id="rId8"/>
    <p:sldId id="278" r:id="rId9"/>
    <p:sldId id="280" r:id="rId10"/>
    <p:sldId id="281" r:id="rId11"/>
    <p:sldId id="282" r:id="rId12"/>
    <p:sldId id="272" r:id="rId13"/>
    <p:sldId id="277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icrosoft Sans Serif" panose="020B0604020202020204" pitchFamily="34" charset="0"/>
      <p:regular r:id="rId20"/>
    </p:embeddedFont>
    <p:embeddedFont>
      <p:font typeface="Open Sans" pitchFamily="2" charset="0"/>
      <p:regular r:id="rId21"/>
      <p:bold r:id="rId22"/>
      <p:italic r:id="rId23"/>
      <p:boldItalic r:id="rId24"/>
    </p:embeddedFont>
    <p:embeddedFont>
      <p:font typeface="Outfit" pitchFamily="2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geIB0ikBHG4fWLsoKWJM+vqIsM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F4E"/>
    <a:srgbClr val="3858A4"/>
    <a:srgbClr val="D1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191590-A227-4186-80CC-D536AD8FFD20}">
  <a:tblStyle styleId="{8D191590-A227-4186-80CC-D536AD8FFD2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1"/>
    <p:restoredTop sz="95299" autoAdjust="0"/>
  </p:normalViewPr>
  <p:slideViewPr>
    <p:cSldViewPr snapToGrid="0">
      <p:cViewPr>
        <p:scale>
          <a:sx n="78" d="100"/>
          <a:sy n="78" d="100"/>
        </p:scale>
        <p:origin x="1068" y="10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433978-3DEB-4837-A9F1-04B6AB3E2510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</dgm:pt>
    <dgm:pt modelId="{AA363844-6438-4F90-A308-029724496FF3}">
      <dgm:prSet phldrT="[Texto]"/>
      <dgm:spPr/>
      <dgm:t>
        <a:bodyPr/>
        <a:lstStyle/>
        <a:p>
          <a:r>
            <a:rPr lang="en-US" noProof="0" dirty="0">
              <a:latin typeface="Outfit" pitchFamily="2" charset="0"/>
            </a:rPr>
            <a:t>Analysis &amp; Benchmarking</a:t>
          </a:r>
        </a:p>
      </dgm:t>
    </dgm:pt>
    <dgm:pt modelId="{3EADE930-BB0D-4AD9-871D-EF7067EE971B}" type="parTrans" cxnId="{E6DBAF4C-5237-4A9F-AE4A-F3366746F297}">
      <dgm:prSet/>
      <dgm:spPr/>
      <dgm:t>
        <a:bodyPr/>
        <a:lstStyle/>
        <a:p>
          <a:endParaRPr lang="en-GB">
            <a:latin typeface="Outfit" pitchFamily="2" charset="0"/>
          </a:endParaRPr>
        </a:p>
      </dgm:t>
    </dgm:pt>
    <dgm:pt modelId="{E9DE0D60-12D4-4758-B548-C93F165A9726}" type="sibTrans" cxnId="{E6DBAF4C-5237-4A9F-AE4A-F3366746F297}">
      <dgm:prSet/>
      <dgm:spPr/>
      <dgm:t>
        <a:bodyPr/>
        <a:lstStyle/>
        <a:p>
          <a:endParaRPr lang="en-GB">
            <a:latin typeface="Outfit" pitchFamily="2" charset="0"/>
          </a:endParaRPr>
        </a:p>
      </dgm:t>
    </dgm:pt>
    <dgm:pt modelId="{01C8937C-71C4-4473-AB55-9F8F05C74466}">
      <dgm:prSet phldrT="[Texto]"/>
      <dgm:spPr/>
      <dgm:t>
        <a:bodyPr/>
        <a:lstStyle/>
        <a:p>
          <a:r>
            <a:rPr lang="en-US" noProof="0" dirty="0">
              <a:latin typeface="Outfit" pitchFamily="2" charset="0"/>
            </a:rPr>
            <a:t>Content architecture </a:t>
          </a:r>
        </a:p>
      </dgm:t>
    </dgm:pt>
    <dgm:pt modelId="{144A5139-7FC6-4F53-A554-C2D2A0147152}" type="parTrans" cxnId="{B7B0C9BB-3FB2-4F05-B5A2-7B150F8C2C25}">
      <dgm:prSet/>
      <dgm:spPr/>
      <dgm:t>
        <a:bodyPr/>
        <a:lstStyle/>
        <a:p>
          <a:endParaRPr lang="en-GB">
            <a:latin typeface="Outfit" pitchFamily="2" charset="0"/>
          </a:endParaRPr>
        </a:p>
      </dgm:t>
    </dgm:pt>
    <dgm:pt modelId="{A5A700E3-C4A6-4413-8945-C3039627923A}" type="sibTrans" cxnId="{B7B0C9BB-3FB2-4F05-B5A2-7B150F8C2C25}">
      <dgm:prSet/>
      <dgm:spPr/>
      <dgm:t>
        <a:bodyPr/>
        <a:lstStyle/>
        <a:p>
          <a:endParaRPr lang="en-GB">
            <a:latin typeface="Outfit" pitchFamily="2" charset="0"/>
          </a:endParaRPr>
        </a:p>
      </dgm:t>
    </dgm:pt>
    <dgm:pt modelId="{8AD85F24-B995-424F-8790-F2A62F3DEA2C}">
      <dgm:prSet phldrT="[Texto]"/>
      <dgm:spPr/>
      <dgm:t>
        <a:bodyPr/>
        <a:lstStyle/>
        <a:p>
          <a:r>
            <a:rPr lang="en-US" noProof="0" dirty="0">
              <a:latin typeface="Outfit" pitchFamily="2" charset="0"/>
            </a:rPr>
            <a:t>Re-writing contents and selecting imports</a:t>
          </a:r>
        </a:p>
      </dgm:t>
    </dgm:pt>
    <dgm:pt modelId="{DEFEDBE7-3793-4140-8E57-0D25B741E475}" type="parTrans" cxnId="{063367B5-62E1-4D36-9F4F-318AD6B54F98}">
      <dgm:prSet/>
      <dgm:spPr/>
      <dgm:t>
        <a:bodyPr/>
        <a:lstStyle/>
        <a:p>
          <a:endParaRPr lang="en-GB">
            <a:latin typeface="Outfit" pitchFamily="2" charset="0"/>
          </a:endParaRPr>
        </a:p>
      </dgm:t>
    </dgm:pt>
    <dgm:pt modelId="{87DF4410-EB5D-4F2E-A0AB-42A007CE832F}" type="sibTrans" cxnId="{063367B5-62E1-4D36-9F4F-318AD6B54F98}">
      <dgm:prSet/>
      <dgm:spPr/>
      <dgm:t>
        <a:bodyPr/>
        <a:lstStyle/>
        <a:p>
          <a:endParaRPr lang="en-GB">
            <a:latin typeface="Outfit" pitchFamily="2" charset="0"/>
          </a:endParaRPr>
        </a:p>
      </dgm:t>
    </dgm:pt>
    <dgm:pt modelId="{F01098B7-B113-4EB0-9333-46CE75BE7E4C}">
      <dgm:prSet/>
      <dgm:spPr/>
      <dgm:t>
        <a:bodyPr/>
        <a:lstStyle/>
        <a:p>
          <a:r>
            <a:rPr lang="en-US" noProof="0" dirty="0">
              <a:latin typeface="Outfit" pitchFamily="2" charset="0"/>
            </a:rPr>
            <a:t>Contents’ validation</a:t>
          </a:r>
        </a:p>
      </dgm:t>
    </dgm:pt>
    <dgm:pt modelId="{C84C15CF-303A-4F28-8B12-525C0F65FD45}" type="parTrans" cxnId="{EA7375FB-B900-4184-A564-C8EA51E9AE5C}">
      <dgm:prSet/>
      <dgm:spPr/>
      <dgm:t>
        <a:bodyPr/>
        <a:lstStyle/>
        <a:p>
          <a:endParaRPr lang="en-GB">
            <a:latin typeface="Outfit" pitchFamily="2" charset="0"/>
          </a:endParaRPr>
        </a:p>
      </dgm:t>
    </dgm:pt>
    <dgm:pt modelId="{1DD3532D-9A06-41E7-9554-F3EBB40A439B}" type="sibTrans" cxnId="{EA7375FB-B900-4184-A564-C8EA51E9AE5C}">
      <dgm:prSet/>
      <dgm:spPr/>
      <dgm:t>
        <a:bodyPr/>
        <a:lstStyle/>
        <a:p>
          <a:endParaRPr lang="en-GB">
            <a:latin typeface="Outfit" pitchFamily="2" charset="0"/>
          </a:endParaRPr>
        </a:p>
      </dgm:t>
    </dgm:pt>
    <dgm:pt modelId="{F284D342-11AA-4609-A3BB-6EE627F72A3B}">
      <dgm:prSet/>
      <dgm:spPr/>
      <dgm:t>
        <a:bodyPr/>
        <a:lstStyle/>
        <a:p>
          <a:r>
            <a:rPr lang="en-US" noProof="0" dirty="0">
              <a:latin typeface="Outfit" pitchFamily="2" charset="0"/>
            </a:rPr>
            <a:t>Web Release</a:t>
          </a:r>
        </a:p>
      </dgm:t>
    </dgm:pt>
    <dgm:pt modelId="{C97E5E07-B0E7-4CC3-AF5F-BBEA35EE143D}" type="parTrans" cxnId="{554C6E84-DF92-4FA3-A85E-58BC37E7710F}">
      <dgm:prSet/>
      <dgm:spPr/>
      <dgm:t>
        <a:bodyPr/>
        <a:lstStyle/>
        <a:p>
          <a:endParaRPr lang="en-GB"/>
        </a:p>
      </dgm:t>
    </dgm:pt>
    <dgm:pt modelId="{4EAD8BB2-2477-4F8E-9DEB-0F3B14D2D088}" type="sibTrans" cxnId="{554C6E84-DF92-4FA3-A85E-58BC37E7710F}">
      <dgm:prSet/>
      <dgm:spPr/>
      <dgm:t>
        <a:bodyPr/>
        <a:lstStyle/>
        <a:p>
          <a:endParaRPr lang="en-GB"/>
        </a:p>
      </dgm:t>
    </dgm:pt>
    <dgm:pt modelId="{E498AFEB-D2B3-40C4-825D-BF4DB56F5B84}">
      <dgm:prSet phldrT="[Texto]"/>
      <dgm:spPr/>
      <dgm:t>
        <a:bodyPr/>
        <a:lstStyle/>
        <a:p>
          <a:r>
            <a:rPr lang="en-US" noProof="0" dirty="0">
              <a:latin typeface="Outfit" pitchFamily="2" charset="0"/>
            </a:rPr>
            <a:t>Renovating photographs portfolio</a:t>
          </a:r>
        </a:p>
      </dgm:t>
    </dgm:pt>
    <dgm:pt modelId="{A21FA3EC-1779-488A-9A94-92C38A032E25}" type="parTrans" cxnId="{B7CF332A-2A0B-47B4-8D3F-84010222FE6B}">
      <dgm:prSet/>
      <dgm:spPr/>
      <dgm:t>
        <a:bodyPr/>
        <a:lstStyle/>
        <a:p>
          <a:endParaRPr lang="en-GB"/>
        </a:p>
      </dgm:t>
    </dgm:pt>
    <dgm:pt modelId="{A9570779-AD17-4171-AE01-8E21D37EDDD2}" type="sibTrans" cxnId="{B7CF332A-2A0B-47B4-8D3F-84010222FE6B}">
      <dgm:prSet/>
      <dgm:spPr/>
      <dgm:t>
        <a:bodyPr/>
        <a:lstStyle/>
        <a:p>
          <a:endParaRPr lang="en-GB"/>
        </a:p>
      </dgm:t>
    </dgm:pt>
    <dgm:pt modelId="{4DCDA152-1B14-4CD6-AE64-817147A911E0}" type="pres">
      <dgm:prSet presAssocID="{72433978-3DEB-4837-A9F1-04B6AB3E2510}" presName="Name0" presStyleCnt="0">
        <dgm:presLayoutVars>
          <dgm:dir/>
          <dgm:resizeHandles val="exact"/>
        </dgm:presLayoutVars>
      </dgm:prSet>
      <dgm:spPr/>
    </dgm:pt>
    <dgm:pt modelId="{6E41203C-7017-419B-83C5-6734EA23BE13}" type="pres">
      <dgm:prSet presAssocID="{AA363844-6438-4F90-A308-029724496FF3}" presName="node" presStyleLbl="node1" presStyleIdx="0" presStyleCnt="6">
        <dgm:presLayoutVars>
          <dgm:bulletEnabled val="1"/>
        </dgm:presLayoutVars>
      </dgm:prSet>
      <dgm:spPr/>
    </dgm:pt>
    <dgm:pt modelId="{A44680C8-D1A5-491F-B2A3-9D0936A97E63}" type="pres">
      <dgm:prSet presAssocID="{E9DE0D60-12D4-4758-B548-C93F165A9726}" presName="sibTrans" presStyleLbl="sibTrans2D1" presStyleIdx="0" presStyleCnt="5"/>
      <dgm:spPr/>
    </dgm:pt>
    <dgm:pt modelId="{8E0521D4-A5CC-4157-94DC-EC0240132DC7}" type="pres">
      <dgm:prSet presAssocID="{E9DE0D60-12D4-4758-B548-C93F165A9726}" presName="connectorText" presStyleLbl="sibTrans2D1" presStyleIdx="0" presStyleCnt="5"/>
      <dgm:spPr/>
    </dgm:pt>
    <dgm:pt modelId="{4B646BFA-1664-4A45-A34F-E3FF305CD56D}" type="pres">
      <dgm:prSet presAssocID="{01C8937C-71C4-4473-AB55-9F8F05C74466}" presName="node" presStyleLbl="node1" presStyleIdx="1" presStyleCnt="6">
        <dgm:presLayoutVars>
          <dgm:bulletEnabled val="1"/>
        </dgm:presLayoutVars>
      </dgm:prSet>
      <dgm:spPr/>
    </dgm:pt>
    <dgm:pt modelId="{1019BC08-2F2A-432B-AB0E-0AC5B1131CBB}" type="pres">
      <dgm:prSet presAssocID="{A5A700E3-C4A6-4413-8945-C3039627923A}" presName="sibTrans" presStyleLbl="sibTrans2D1" presStyleIdx="1" presStyleCnt="5"/>
      <dgm:spPr/>
    </dgm:pt>
    <dgm:pt modelId="{B8C3E1B3-DC32-4496-BCFE-B204743458C8}" type="pres">
      <dgm:prSet presAssocID="{A5A700E3-C4A6-4413-8945-C3039627923A}" presName="connectorText" presStyleLbl="sibTrans2D1" presStyleIdx="1" presStyleCnt="5"/>
      <dgm:spPr/>
    </dgm:pt>
    <dgm:pt modelId="{E5D3A458-938E-424E-9D3D-81538874818C}" type="pres">
      <dgm:prSet presAssocID="{8AD85F24-B995-424F-8790-F2A62F3DEA2C}" presName="node" presStyleLbl="node1" presStyleIdx="2" presStyleCnt="6">
        <dgm:presLayoutVars>
          <dgm:bulletEnabled val="1"/>
        </dgm:presLayoutVars>
      </dgm:prSet>
      <dgm:spPr/>
    </dgm:pt>
    <dgm:pt modelId="{7B8AA149-23C4-43FA-BB17-4738F3072BBE}" type="pres">
      <dgm:prSet presAssocID="{87DF4410-EB5D-4F2E-A0AB-42A007CE832F}" presName="sibTrans" presStyleLbl="sibTrans2D1" presStyleIdx="2" presStyleCnt="5"/>
      <dgm:spPr/>
    </dgm:pt>
    <dgm:pt modelId="{50519353-5483-4648-8981-D94453AD0B0A}" type="pres">
      <dgm:prSet presAssocID="{87DF4410-EB5D-4F2E-A0AB-42A007CE832F}" presName="connectorText" presStyleLbl="sibTrans2D1" presStyleIdx="2" presStyleCnt="5"/>
      <dgm:spPr/>
    </dgm:pt>
    <dgm:pt modelId="{4B2B6A6C-EED4-46D5-8142-8CC6ED1B262A}" type="pres">
      <dgm:prSet presAssocID="{E498AFEB-D2B3-40C4-825D-BF4DB56F5B84}" presName="node" presStyleLbl="node1" presStyleIdx="3" presStyleCnt="6">
        <dgm:presLayoutVars>
          <dgm:bulletEnabled val="1"/>
        </dgm:presLayoutVars>
      </dgm:prSet>
      <dgm:spPr/>
    </dgm:pt>
    <dgm:pt modelId="{09F7F260-2D8A-478E-A050-5653200554C7}" type="pres">
      <dgm:prSet presAssocID="{A9570779-AD17-4171-AE01-8E21D37EDDD2}" presName="sibTrans" presStyleLbl="sibTrans2D1" presStyleIdx="3" presStyleCnt="5"/>
      <dgm:spPr/>
    </dgm:pt>
    <dgm:pt modelId="{911CD0E4-4EC3-4DF5-9A9C-4096BCEDD651}" type="pres">
      <dgm:prSet presAssocID="{A9570779-AD17-4171-AE01-8E21D37EDDD2}" presName="connectorText" presStyleLbl="sibTrans2D1" presStyleIdx="3" presStyleCnt="5"/>
      <dgm:spPr/>
    </dgm:pt>
    <dgm:pt modelId="{E3F6D706-0F2A-4CC7-86F0-45A9BE8C68D4}" type="pres">
      <dgm:prSet presAssocID="{F01098B7-B113-4EB0-9333-46CE75BE7E4C}" presName="node" presStyleLbl="node1" presStyleIdx="4" presStyleCnt="6">
        <dgm:presLayoutVars>
          <dgm:bulletEnabled val="1"/>
        </dgm:presLayoutVars>
      </dgm:prSet>
      <dgm:spPr/>
    </dgm:pt>
    <dgm:pt modelId="{86DFCF4F-B32A-4F5D-B95B-C2836FA0BADB}" type="pres">
      <dgm:prSet presAssocID="{1DD3532D-9A06-41E7-9554-F3EBB40A439B}" presName="sibTrans" presStyleLbl="sibTrans2D1" presStyleIdx="4" presStyleCnt="5"/>
      <dgm:spPr/>
    </dgm:pt>
    <dgm:pt modelId="{F2F42DD4-E0C5-4AA6-A9CE-92D4F9D19406}" type="pres">
      <dgm:prSet presAssocID="{1DD3532D-9A06-41E7-9554-F3EBB40A439B}" presName="connectorText" presStyleLbl="sibTrans2D1" presStyleIdx="4" presStyleCnt="5"/>
      <dgm:spPr/>
    </dgm:pt>
    <dgm:pt modelId="{D17B93CF-7ABF-4092-B398-854828F02E55}" type="pres">
      <dgm:prSet presAssocID="{F284D342-11AA-4609-A3BB-6EE627F72A3B}" presName="node" presStyleLbl="node1" presStyleIdx="5" presStyleCnt="6">
        <dgm:presLayoutVars>
          <dgm:bulletEnabled val="1"/>
        </dgm:presLayoutVars>
      </dgm:prSet>
      <dgm:spPr/>
    </dgm:pt>
  </dgm:ptLst>
  <dgm:cxnLst>
    <dgm:cxn modelId="{2EFC8B22-CDCB-405B-AEAD-2CA2FEFA7E3B}" type="presOf" srcId="{A5A700E3-C4A6-4413-8945-C3039627923A}" destId="{1019BC08-2F2A-432B-AB0E-0AC5B1131CBB}" srcOrd="0" destOrd="0" presId="urn:microsoft.com/office/officeart/2005/8/layout/process1"/>
    <dgm:cxn modelId="{B7CF332A-2A0B-47B4-8D3F-84010222FE6B}" srcId="{72433978-3DEB-4837-A9F1-04B6AB3E2510}" destId="{E498AFEB-D2B3-40C4-825D-BF4DB56F5B84}" srcOrd="3" destOrd="0" parTransId="{A21FA3EC-1779-488A-9A94-92C38A032E25}" sibTransId="{A9570779-AD17-4171-AE01-8E21D37EDDD2}"/>
    <dgm:cxn modelId="{DA70752D-1FA4-45FD-A6BF-6DCB59105221}" type="presOf" srcId="{1DD3532D-9A06-41E7-9554-F3EBB40A439B}" destId="{86DFCF4F-B32A-4F5D-B95B-C2836FA0BADB}" srcOrd="0" destOrd="0" presId="urn:microsoft.com/office/officeart/2005/8/layout/process1"/>
    <dgm:cxn modelId="{5E52533F-FE7F-4291-A6D6-0350FCECBAFD}" type="presOf" srcId="{A9570779-AD17-4171-AE01-8E21D37EDDD2}" destId="{911CD0E4-4EC3-4DF5-9A9C-4096BCEDD651}" srcOrd="1" destOrd="0" presId="urn:microsoft.com/office/officeart/2005/8/layout/process1"/>
    <dgm:cxn modelId="{57BCA45F-F42E-4599-9EBD-393A925E70D6}" type="presOf" srcId="{F284D342-11AA-4609-A3BB-6EE627F72A3B}" destId="{D17B93CF-7ABF-4092-B398-854828F02E55}" srcOrd="0" destOrd="0" presId="urn:microsoft.com/office/officeart/2005/8/layout/process1"/>
    <dgm:cxn modelId="{86B93360-21D6-47B1-B0F5-0A4124804C6D}" type="presOf" srcId="{72433978-3DEB-4837-A9F1-04B6AB3E2510}" destId="{4DCDA152-1B14-4CD6-AE64-817147A911E0}" srcOrd="0" destOrd="0" presId="urn:microsoft.com/office/officeart/2005/8/layout/process1"/>
    <dgm:cxn modelId="{E6DBAF4C-5237-4A9F-AE4A-F3366746F297}" srcId="{72433978-3DEB-4837-A9F1-04B6AB3E2510}" destId="{AA363844-6438-4F90-A308-029724496FF3}" srcOrd="0" destOrd="0" parTransId="{3EADE930-BB0D-4AD9-871D-EF7067EE971B}" sibTransId="{E9DE0D60-12D4-4758-B548-C93F165A9726}"/>
    <dgm:cxn modelId="{BF220C76-2DB9-4E61-9191-23C573311BD5}" type="presOf" srcId="{01C8937C-71C4-4473-AB55-9F8F05C74466}" destId="{4B646BFA-1664-4A45-A34F-E3FF305CD56D}" srcOrd="0" destOrd="0" presId="urn:microsoft.com/office/officeart/2005/8/layout/process1"/>
    <dgm:cxn modelId="{554C6E84-DF92-4FA3-A85E-58BC37E7710F}" srcId="{72433978-3DEB-4837-A9F1-04B6AB3E2510}" destId="{F284D342-11AA-4609-A3BB-6EE627F72A3B}" srcOrd="5" destOrd="0" parTransId="{C97E5E07-B0E7-4CC3-AF5F-BBEA35EE143D}" sibTransId="{4EAD8BB2-2477-4F8E-9DEB-0F3B14D2D088}"/>
    <dgm:cxn modelId="{3C8EB784-AAB3-4A2A-9FB9-4A45038647D5}" type="presOf" srcId="{87DF4410-EB5D-4F2E-A0AB-42A007CE832F}" destId="{7B8AA149-23C4-43FA-BB17-4738F3072BBE}" srcOrd="0" destOrd="0" presId="urn:microsoft.com/office/officeart/2005/8/layout/process1"/>
    <dgm:cxn modelId="{5FCDBB95-2BAF-40DC-938B-537BF49C7852}" type="presOf" srcId="{F01098B7-B113-4EB0-9333-46CE75BE7E4C}" destId="{E3F6D706-0F2A-4CC7-86F0-45A9BE8C68D4}" srcOrd="0" destOrd="0" presId="urn:microsoft.com/office/officeart/2005/8/layout/process1"/>
    <dgm:cxn modelId="{604B2D9B-71F0-40A2-9D4A-FCF88B688C84}" type="presOf" srcId="{A9570779-AD17-4171-AE01-8E21D37EDDD2}" destId="{09F7F260-2D8A-478E-A050-5653200554C7}" srcOrd="0" destOrd="0" presId="urn:microsoft.com/office/officeart/2005/8/layout/process1"/>
    <dgm:cxn modelId="{AF1D659B-85D3-4240-A80E-98CDFED0CB99}" type="presOf" srcId="{AA363844-6438-4F90-A308-029724496FF3}" destId="{6E41203C-7017-419B-83C5-6734EA23BE13}" srcOrd="0" destOrd="0" presId="urn:microsoft.com/office/officeart/2005/8/layout/process1"/>
    <dgm:cxn modelId="{5F6B0F9C-6458-4E40-94C3-6F3E775A0175}" type="presOf" srcId="{8AD85F24-B995-424F-8790-F2A62F3DEA2C}" destId="{E5D3A458-938E-424E-9D3D-81538874818C}" srcOrd="0" destOrd="0" presId="urn:microsoft.com/office/officeart/2005/8/layout/process1"/>
    <dgm:cxn modelId="{0F77C89D-958A-4A47-BCBD-CB4A4226AB90}" type="presOf" srcId="{87DF4410-EB5D-4F2E-A0AB-42A007CE832F}" destId="{50519353-5483-4648-8981-D94453AD0B0A}" srcOrd="1" destOrd="0" presId="urn:microsoft.com/office/officeart/2005/8/layout/process1"/>
    <dgm:cxn modelId="{C2A845A8-74B7-4E49-81EE-345A91506405}" type="presOf" srcId="{1DD3532D-9A06-41E7-9554-F3EBB40A439B}" destId="{F2F42DD4-E0C5-4AA6-A9CE-92D4F9D19406}" srcOrd="1" destOrd="0" presId="urn:microsoft.com/office/officeart/2005/8/layout/process1"/>
    <dgm:cxn modelId="{063367B5-62E1-4D36-9F4F-318AD6B54F98}" srcId="{72433978-3DEB-4837-A9F1-04B6AB3E2510}" destId="{8AD85F24-B995-424F-8790-F2A62F3DEA2C}" srcOrd="2" destOrd="0" parTransId="{DEFEDBE7-3793-4140-8E57-0D25B741E475}" sibTransId="{87DF4410-EB5D-4F2E-A0AB-42A007CE832F}"/>
    <dgm:cxn modelId="{B7B0C9BB-3FB2-4F05-B5A2-7B150F8C2C25}" srcId="{72433978-3DEB-4837-A9F1-04B6AB3E2510}" destId="{01C8937C-71C4-4473-AB55-9F8F05C74466}" srcOrd="1" destOrd="0" parTransId="{144A5139-7FC6-4F53-A554-C2D2A0147152}" sibTransId="{A5A700E3-C4A6-4413-8945-C3039627923A}"/>
    <dgm:cxn modelId="{35B467D2-29F7-4DF8-99E0-613947F82036}" type="presOf" srcId="{A5A700E3-C4A6-4413-8945-C3039627923A}" destId="{B8C3E1B3-DC32-4496-BCFE-B204743458C8}" srcOrd="1" destOrd="0" presId="urn:microsoft.com/office/officeart/2005/8/layout/process1"/>
    <dgm:cxn modelId="{EE8405E6-7EB5-468C-9496-8F8EDA113E35}" type="presOf" srcId="{E9DE0D60-12D4-4758-B548-C93F165A9726}" destId="{8E0521D4-A5CC-4157-94DC-EC0240132DC7}" srcOrd="1" destOrd="0" presId="urn:microsoft.com/office/officeart/2005/8/layout/process1"/>
    <dgm:cxn modelId="{FCF20DF9-7EB8-478D-BF8A-7BAD0405BF68}" type="presOf" srcId="{E9DE0D60-12D4-4758-B548-C93F165A9726}" destId="{A44680C8-D1A5-491F-B2A3-9D0936A97E63}" srcOrd="0" destOrd="0" presId="urn:microsoft.com/office/officeart/2005/8/layout/process1"/>
    <dgm:cxn modelId="{1D1C48FA-D5CE-4E9A-B694-8853BC46F8F9}" type="presOf" srcId="{E498AFEB-D2B3-40C4-825D-BF4DB56F5B84}" destId="{4B2B6A6C-EED4-46D5-8142-8CC6ED1B262A}" srcOrd="0" destOrd="0" presId="urn:microsoft.com/office/officeart/2005/8/layout/process1"/>
    <dgm:cxn modelId="{EA7375FB-B900-4184-A564-C8EA51E9AE5C}" srcId="{72433978-3DEB-4837-A9F1-04B6AB3E2510}" destId="{F01098B7-B113-4EB0-9333-46CE75BE7E4C}" srcOrd="4" destOrd="0" parTransId="{C84C15CF-303A-4F28-8B12-525C0F65FD45}" sibTransId="{1DD3532D-9A06-41E7-9554-F3EBB40A439B}"/>
    <dgm:cxn modelId="{4DB9B4E1-9352-41BB-9C56-8AA299C19DEC}" type="presParOf" srcId="{4DCDA152-1B14-4CD6-AE64-817147A911E0}" destId="{6E41203C-7017-419B-83C5-6734EA23BE13}" srcOrd="0" destOrd="0" presId="urn:microsoft.com/office/officeart/2005/8/layout/process1"/>
    <dgm:cxn modelId="{00E699F1-7B41-4AE3-A997-ADFCBD928970}" type="presParOf" srcId="{4DCDA152-1B14-4CD6-AE64-817147A911E0}" destId="{A44680C8-D1A5-491F-B2A3-9D0936A97E63}" srcOrd="1" destOrd="0" presId="urn:microsoft.com/office/officeart/2005/8/layout/process1"/>
    <dgm:cxn modelId="{CB7B190F-0F59-4D0D-98B4-29AE54AC72D8}" type="presParOf" srcId="{A44680C8-D1A5-491F-B2A3-9D0936A97E63}" destId="{8E0521D4-A5CC-4157-94DC-EC0240132DC7}" srcOrd="0" destOrd="0" presId="urn:microsoft.com/office/officeart/2005/8/layout/process1"/>
    <dgm:cxn modelId="{F8636057-C1A6-4746-88C4-5B6706D7A542}" type="presParOf" srcId="{4DCDA152-1B14-4CD6-AE64-817147A911E0}" destId="{4B646BFA-1664-4A45-A34F-E3FF305CD56D}" srcOrd="2" destOrd="0" presId="urn:microsoft.com/office/officeart/2005/8/layout/process1"/>
    <dgm:cxn modelId="{3FA5D8C4-96D3-40AD-95E3-54361B1C355E}" type="presParOf" srcId="{4DCDA152-1B14-4CD6-AE64-817147A911E0}" destId="{1019BC08-2F2A-432B-AB0E-0AC5B1131CBB}" srcOrd="3" destOrd="0" presId="urn:microsoft.com/office/officeart/2005/8/layout/process1"/>
    <dgm:cxn modelId="{0CD00F4E-F94A-4A6E-B242-C4F7927B86A3}" type="presParOf" srcId="{1019BC08-2F2A-432B-AB0E-0AC5B1131CBB}" destId="{B8C3E1B3-DC32-4496-BCFE-B204743458C8}" srcOrd="0" destOrd="0" presId="urn:microsoft.com/office/officeart/2005/8/layout/process1"/>
    <dgm:cxn modelId="{260E0BF6-1560-49ED-AD6B-2D4B429B06EC}" type="presParOf" srcId="{4DCDA152-1B14-4CD6-AE64-817147A911E0}" destId="{E5D3A458-938E-424E-9D3D-81538874818C}" srcOrd="4" destOrd="0" presId="urn:microsoft.com/office/officeart/2005/8/layout/process1"/>
    <dgm:cxn modelId="{82F9380E-32F9-4A75-AEC4-F58DBF53198C}" type="presParOf" srcId="{4DCDA152-1B14-4CD6-AE64-817147A911E0}" destId="{7B8AA149-23C4-43FA-BB17-4738F3072BBE}" srcOrd="5" destOrd="0" presId="urn:microsoft.com/office/officeart/2005/8/layout/process1"/>
    <dgm:cxn modelId="{2D517A41-DBCB-4ECE-AC67-C699EFF099BD}" type="presParOf" srcId="{7B8AA149-23C4-43FA-BB17-4738F3072BBE}" destId="{50519353-5483-4648-8981-D94453AD0B0A}" srcOrd="0" destOrd="0" presId="urn:microsoft.com/office/officeart/2005/8/layout/process1"/>
    <dgm:cxn modelId="{7C32DC98-727C-498E-B0E3-A529CA7DDEDD}" type="presParOf" srcId="{4DCDA152-1B14-4CD6-AE64-817147A911E0}" destId="{4B2B6A6C-EED4-46D5-8142-8CC6ED1B262A}" srcOrd="6" destOrd="0" presId="urn:microsoft.com/office/officeart/2005/8/layout/process1"/>
    <dgm:cxn modelId="{795B970A-EE1C-42CC-836D-F45668E19882}" type="presParOf" srcId="{4DCDA152-1B14-4CD6-AE64-817147A911E0}" destId="{09F7F260-2D8A-478E-A050-5653200554C7}" srcOrd="7" destOrd="0" presId="urn:microsoft.com/office/officeart/2005/8/layout/process1"/>
    <dgm:cxn modelId="{925B367E-06F6-457A-BC4E-17DCF6D924A9}" type="presParOf" srcId="{09F7F260-2D8A-478E-A050-5653200554C7}" destId="{911CD0E4-4EC3-4DF5-9A9C-4096BCEDD651}" srcOrd="0" destOrd="0" presId="urn:microsoft.com/office/officeart/2005/8/layout/process1"/>
    <dgm:cxn modelId="{7AF80967-501D-4DAB-8088-3E680B0C2DEE}" type="presParOf" srcId="{4DCDA152-1B14-4CD6-AE64-817147A911E0}" destId="{E3F6D706-0F2A-4CC7-86F0-45A9BE8C68D4}" srcOrd="8" destOrd="0" presId="urn:microsoft.com/office/officeart/2005/8/layout/process1"/>
    <dgm:cxn modelId="{7F9F0DD3-796A-4BCF-AFFA-02864BECA2E7}" type="presParOf" srcId="{4DCDA152-1B14-4CD6-AE64-817147A911E0}" destId="{86DFCF4F-B32A-4F5D-B95B-C2836FA0BADB}" srcOrd="9" destOrd="0" presId="urn:microsoft.com/office/officeart/2005/8/layout/process1"/>
    <dgm:cxn modelId="{50C11300-12AB-4698-8D13-7C2A3BBC1ADD}" type="presParOf" srcId="{86DFCF4F-B32A-4F5D-B95B-C2836FA0BADB}" destId="{F2F42DD4-E0C5-4AA6-A9CE-92D4F9D19406}" srcOrd="0" destOrd="0" presId="urn:microsoft.com/office/officeart/2005/8/layout/process1"/>
    <dgm:cxn modelId="{328BC72E-2CA0-4440-943F-F5A393BB2BF5}" type="presParOf" srcId="{4DCDA152-1B14-4CD6-AE64-817147A911E0}" destId="{D17B93CF-7ABF-4092-B398-854828F02E55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1203C-7017-419B-83C5-6734EA23BE13}">
      <dsp:nvSpPr>
        <dsp:cNvPr id="0" name=""/>
        <dsp:cNvSpPr/>
      </dsp:nvSpPr>
      <dsp:spPr>
        <a:xfrm>
          <a:off x="0" y="1290244"/>
          <a:ext cx="1339319" cy="99193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Outfit" pitchFamily="2" charset="0"/>
            </a:rPr>
            <a:t>Analysis &amp; Benchmarking</a:t>
          </a:r>
        </a:p>
      </dsp:txBody>
      <dsp:txXfrm>
        <a:off x="29053" y="1319297"/>
        <a:ext cx="1281213" cy="933827"/>
      </dsp:txXfrm>
    </dsp:sp>
    <dsp:sp modelId="{A44680C8-D1A5-491F-B2A3-9D0936A97E63}">
      <dsp:nvSpPr>
        <dsp:cNvPr id="0" name=""/>
        <dsp:cNvSpPr/>
      </dsp:nvSpPr>
      <dsp:spPr>
        <a:xfrm>
          <a:off x="1473251" y="1620135"/>
          <a:ext cx="283935" cy="33215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latin typeface="Outfit" pitchFamily="2" charset="0"/>
          </a:endParaRPr>
        </a:p>
      </dsp:txBody>
      <dsp:txXfrm>
        <a:off x="1473251" y="1686565"/>
        <a:ext cx="198755" cy="199291"/>
      </dsp:txXfrm>
    </dsp:sp>
    <dsp:sp modelId="{4B646BFA-1664-4A45-A34F-E3FF305CD56D}">
      <dsp:nvSpPr>
        <dsp:cNvPr id="0" name=""/>
        <dsp:cNvSpPr/>
      </dsp:nvSpPr>
      <dsp:spPr>
        <a:xfrm>
          <a:off x="1875047" y="1290244"/>
          <a:ext cx="1339319" cy="99193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Outfit" pitchFamily="2" charset="0"/>
            </a:rPr>
            <a:t>Content architecture </a:t>
          </a:r>
        </a:p>
      </dsp:txBody>
      <dsp:txXfrm>
        <a:off x="1904100" y="1319297"/>
        <a:ext cx="1281213" cy="933827"/>
      </dsp:txXfrm>
    </dsp:sp>
    <dsp:sp modelId="{1019BC08-2F2A-432B-AB0E-0AC5B1131CBB}">
      <dsp:nvSpPr>
        <dsp:cNvPr id="0" name=""/>
        <dsp:cNvSpPr/>
      </dsp:nvSpPr>
      <dsp:spPr>
        <a:xfrm>
          <a:off x="3348298" y="1620135"/>
          <a:ext cx="283935" cy="33215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latin typeface="Outfit" pitchFamily="2" charset="0"/>
          </a:endParaRPr>
        </a:p>
      </dsp:txBody>
      <dsp:txXfrm>
        <a:off x="3348298" y="1686565"/>
        <a:ext cx="198755" cy="199291"/>
      </dsp:txXfrm>
    </dsp:sp>
    <dsp:sp modelId="{E5D3A458-938E-424E-9D3D-81538874818C}">
      <dsp:nvSpPr>
        <dsp:cNvPr id="0" name=""/>
        <dsp:cNvSpPr/>
      </dsp:nvSpPr>
      <dsp:spPr>
        <a:xfrm>
          <a:off x="3750094" y="1290244"/>
          <a:ext cx="1339319" cy="99193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Outfit" pitchFamily="2" charset="0"/>
            </a:rPr>
            <a:t>Re-writing contents and selecting imports</a:t>
          </a:r>
        </a:p>
      </dsp:txBody>
      <dsp:txXfrm>
        <a:off x="3779147" y="1319297"/>
        <a:ext cx="1281213" cy="933827"/>
      </dsp:txXfrm>
    </dsp:sp>
    <dsp:sp modelId="{7B8AA149-23C4-43FA-BB17-4738F3072BBE}">
      <dsp:nvSpPr>
        <dsp:cNvPr id="0" name=""/>
        <dsp:cNvSpPr/>
      </dsp:nvSpPr>
      <dsp:spPr>
        <a:xfrm>
          <a:off x="5223346" y="1620135"/>
          <a:ext cx="283935" cy="33215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latin typeface="Outfit" pitchFamily="2" charset="0"/>
          </a:endParaRPr>
        </a:p>
      </dsp:txBody>
      <dsp:txXfrm>
        <a:off x="5223346" y="1686565"/>
        <a:ext cx="198755" cy="199291"/>
      </dsp:txXfrm>
    </dsp:sp>
    <dsp:sp modelId="{4B2B6A6C-EED4-46D5-8142-8CC6ED1B262A}">
      <dsp:nvSpPr>
        <dsp:cNvPr id="0" name=""/>
        <dsp:cNvSpPr/>
      </dsp:nvSpPr>
      <dsp:spPr>
        <a:xfrm>
          <a:off x="5625141" y="1290244"/>
          <a:ext cx="1339319" cy="99193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Outfit" pitchFamily="2" charset="0"/>
            </a:rPr>
            <a:t>Renovating photographs portfolio</a:t>
          </a:r>
        </a:p>
      </dsp:txBody>
      <dsp:txXfrm>
        <a:off x="5654194" y="1319297"/>
        <a:ext cx="1281213" cy="933827"/>
      </dsp:txXfrm>
    </dsp:sp>
    <dsp:sp modelId="{09F7F260-2D8A-478E-A050-5653200554C7}">
      <dsp:nvSpPr>
        <dsp:cNvPr id="0" name=""/>
        <dsp:cNvSpPr/>
      </dsp:nvSpPr>
      <dsp:spPr>
        <a:xfrm>
          <a:off x="7098393" y="1620135"/>
          <a:ext cx="283935" cy="33215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7098393" y="1686565"/>
        <a:ext cx="198755" cy="199291"/>
      </dsp:txXfrm>
    </dsp:sp>
    <dsp:sp modelId="{E3F6D706-0F2A-4CC7-86F0-45A9BE8C68D4}">
      <dsp:nvSpPr>
        <dsp:cNvPr id="0" name=""/>
        <dsp:cNvSpPr/>
      </dsp:nvSpPr>
      <dsp:spPr>
        <a:xfrm>
          <a:off x="7500189" y="1290244"/>
          <a:ext cx="1339319" cy="99193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Outfit" pitchFamily="2" charset="0"/>
            </a:rPr>
            <a:t>Contents’ validation</a:t>
          </a:r>
        </a:p>
      </dsp:txBody>
      <dsp:txXfrm>
        <a:off x="7529242" y="1319297"/>
        <a:ext cx="1281213" cy="933827"/>
      </dsp:txXfrm>
    </dsp:sp>
    <dsp:sp modelId="{86DFCF4F-B32A-4F5D-B95B-C2836FA0BADB}">
      <dsp:nvSpPr>
        <dsp:cNvPr id="0" name=""/>
        <dsp:cNvSpPr/>
      </dsp:nvSpPr>
      <dsp:spPr>
        <a:xfrm>
          <a:off x="8973440" y="1620135"/>
          <a:ext cx="283935" cy="33215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latin typeface="Outfit" pitchFamily="2" charset="0"/>
          </a:endParaRPr>
        </a:p>
      </dsp:txBody>
      <dsp:txXfrm>
        <a:off x="8973440" y="1686565"/>
        <a:ext cx="198755" cy="199291"/>
      </dsp:txXfrm>
    </dsp:sp>
    <dsp:sp modelId="{D17B93CF-7ABF-4092-B398-854828F02E55}">
      <dsp:nvSpPr>
        <dsp:cNvPr id="0" name=""/>
        <dsp:cNvSpPr/>
      </dsp:nvSpPr>
      <dsp:spPr>
        <a:xfrm>
          <a:off x="9375236" y="1290244"/>
          <a:ext cx="1339319" cy="99193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Outfit" pitchFamily="2" charset="0"/>
            </a:rPr>
            <a:t>Web Release</a:t>
          </a:r>
        </a:p>
      </dsp:txBody>
      <dsp:txXfrm>
        <a:off x="9404289" y="1319297"/>
        <a:ext cx="1281213" cy="933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115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a home, idea from CREAF</a:t>
            </a:r>
          </a:p>
          <a:p>
            <a:r>
              <a:rPr lang="en-US" dirty="0"/>
              <a:t>-Needs maintenance</a:t>
            </a:r>
          </a:p>
          <a:p>
            <a:r>
              <a:rPr lang="en-US" dirty="0"/>
              <a:t>-</a:t>
            </a:r>
            <a:r>
              <a:rPr lang="en-US" dirty="0" err="1"/>
              <a:t>Organised</a:t>
            </a:r>
            <a:r>
              <a:rPr lang="en-US" dirty="0"/>
              <a:t> is helpful and comfortable</a:t>
            </a:r>
          </a:p>
          <a:p>
            <a:r>
              <a:rPr lang="en-US" dirty="0"/>
              <a:t>-Talks about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057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172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6122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Ref idx="1001">
        <a:schemeClr val="bg1"/>
      </p:bgRef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3"/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142" name="Google Shape;142;p63" descr="Logotipo&#10;&#10;Descripción generada automá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399" y="795527"/>
            <a:ext cx="2197397" cy="14649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1775AFA9-22ED-C064-5A60-41470C086C6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71359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152F4E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Google Shape;27;p51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Google Shape;49;p57">
            <a:extLst>
              <a:ext uri="{FF2B5EF4-FFF2-40B4-BE49-F238E27FC236}">
                <a16:creationId xmlns:a16="http://schemas.microsoft.com/office/drawing/2014/main" id="{B05532D9-B8C1-6B84-39B0-64C09E99714C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3429000"/>
            <a:ext cx="5102259" cy="228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7107ADA5-6A67-5278-6139-8D79C6559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09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152F4E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6" name="Google Shape;36;p55"/>
          <p:cNvSpPr txBox="1">
            <a:spLocks noGrp="1"/>
          </p:cNvSpPr>
          <p:nvPr>
            <p:ph type="body" idx="1"/>
          </p:nvPr>
        </p:nvSpPr>
        <p:spPr>
          <a:xfrm>
            <a:off x="993738" y="2891183"/>
            <a:ext cx="10204520" cy="194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8" name="Google Shape;38;p55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009A4BBF-F406-29DF-8AFA-BE11EAAF0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03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3" name="Google Shape;43;p56"/>
          <p:cNvSpPr txBox="1">
            <a:spLocks noGrp="1"/>
          </p:cNvSpPr>
          <p:nvPr>
            <p:ph type="body" idx="1"/>
          </p:nvPr>
        </p:nvSpPr>
        <p:spPr>
          <a:xfrm>
            <a:off x="993739" y="2592729"/>
            <a:ext cx="4909119" cy="3185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02D75C6B-8D8F-12F4-86B9-9390AFBD4E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  <p:sp>
        <p:nvSpPr>
          <p:cNvPr id="7" name="Google Shape;11;p4">
            <a:extLst>
              <a:ext uri="{FF2B5EF4-FFF2-40B4-BE49-F238E27FC236}">
                <a16:creationId xmlns:a16="http://schemas.microsoft.com/office/drawing/2014/main" id="{1432E638-369D-4EA3-BBB5-A7B7FBD67D2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</a:p>
        </p:txBody>
      </p:sp>
    </p:spTree>
    <p:extLst>
      <p:ext uri="{BB962C8B-B14F-4D97-AF65-F5344CB8AC3E}">
        <p14:creationId xmlns:p14="http://schemas.microsoft.com/office/powerpoint/2010/main" val="1347597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7" name="Google Shape;57;p58"/>
          <p:cNvSpPr txBox="1">
            <a:spLocks noGrp="1"/>
          </p:cNvSpPr>
          <p:nvPr>
            <p:ph type="body" idx="1"/>
          </p:nvPr>
        </p:nvSpPr>
        <p:spPr>
          <a:xfrm>
            <a:off x="993740" y="2481535"/>
            <a:ext cx="6158498" cy="3296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9A914784-2EDD-5F49-9515-0423A308A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  <p:sp>
        <p:nvSpPr>
          <p:cNvPr id="8" name="Google Shape;11;p4">
            <a:extLst>
              <a:ext uri="{FF2B5EF4-FFF2-40B4-BE49-F238E27FC236}">
                <a16:creationId xmlns:a16="http://schemas.microsoft.com/office/drawing/2014/main" id="{65D4C67A-E420-4D8C-BC3D-48D8E0B7688F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</a:p>
        </p:txBody>
      </p:sp>
    </p:spTree>
    <p:extLst>
      <p:ext uri="{BB962C8B-B14F-4D97-AF65-F5344CB8AC3E}">
        <p14:creationId xmlns:p14="http://schemas.microsoft.com/office/powerpoint/2010/main" val="4027635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5" name="Google Shape;65;p59"/>
          <p:cNvSpPr txBox="1">
            <a:spLocks noGrp="1"/>
          </p:cNvSpPr>
          <p:nvPr>
            <p:ph type="body" idx="4"/>
          </p:nvPr>
        </p:nvSpPr>
        <p:spPr>
          <a:xfrm>
            <a:off x="993739" y="3429000"/>
            <a:ext cx="615849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1CBF44A-53E7-E0F7-EEB7-812E245BF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  <p:sp>
        <p:nvSpPr>
          <p:cNvPr id="9" name="Google Shape;11;p4">
            <a:extLst>
              <a:ext uri="{FF2B5EF4-FFF2-40B4-BE49-F238E27FC236}">
                <a16:creationId xmlns:a16="http://schemas.microsoft.com/office/drawing/2014/main" id="{AA9B8F5C-8029-4F1D-82D4-92FAAEC6A475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</a:p>
        </p:txBody>
      </p:sp>
    </p:spTree>
    <p:extLst>
      <p:ext uri="{BB962C8B-B14F-4D97-AF65-F5344CB8AC3E}">
        <p14:creationId xmlns:p14="http://schemas.microsoft.com/office/powerpoint/2010/main" val="316734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152F4E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0"/>
          <p:cNvSpPr txBox="1">
            <a:spLocks noGrp="1"/>
          </p:cNvSpPr>
          <p:nvPr>
            <p:ph type="body" idx="1"/>
          </p:nvPr>
        </p:nvSpPr>
        <p:spPr>
          <a:xfrm>
            <a:off x="993738" y="2185416"/>
            <a:ext cx="4747187" cy="354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69;p60">
            <a:extLst>
              <a:ext uri="{FF2B5EF4-FFF2-40B4-BE49-F238E27FC236}">
                <a16:creationId xmlns:a16="http://schemas.microsoft.com/office/drawing/2014/main" id="{2901C70A-FA71-6763-7DD1-241D993689E8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6451077" y="2185416"/>
            <a:ext cx="4747187" cy="354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9A0D813-FEC0-2395-27A2-D130CFE1B1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25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152F4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(Barcelona), Spain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+34 93 592 43 00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noProof="0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</a:p>
        </p:txBody>
      </p:sp>
      <p:pic>
        <p:nvPicPr>
          <p:cNvPr id="3" name="Google Shape;82;p62">
            <a:extLst>
              <a:ext uri="{FF2B5EF4-FFF2-40B4-BE49-F238E27FC236}">
                <a16:creationId xmlns:a16="http://schemas.microsoft.com/office/drawing/2014/main" id="{A14B647F-6BE8-AF25-1199-00605F2EF235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015" y="2076905"/>
            <a:ext cx="3179966" cy="1688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671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D1D8E9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4" descr="Logotipo&#10;&#10;Descripción generada automá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00" y="795527"/>
            <a:ext cx="2688338" cy="179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297C4FA2-4E85-1FDD-0369-7305884507CB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</a:p>
        </p:txBody>
      </p:sp>
    </p:spTree>
    <p:extLst>
      <p:ext uri="{BB962C8B-B14F-4D97-AF65-F5344CB8AC3E}">
        <p14:creationId xmlns:p14="http://schemas.microsoft.com/office/powerpoint/2010/main" val="1611794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40;p63">
            <a:extLst>
              <a:ext uri="{FF2B5EF4-FFF2-40B4-BE49-F238E27FC236}">
                <a16:creationId xmlns:a16="http://schemas.microsoft.com/office/drawing/2014/main" id="{C5FB56A6-9067-43C3-C0D1-5101AE363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4" name="Google Shape;142;p63" descr="Logotipo&#10;&#10;Descripción generada automáticamente">
            <a:extLst>
              <a:ext uri="{FF2B5EF4-FFF2-40B4-BE49-F238E27FC236}">
                <a16:creationId xmlns:a16="http://schemas.microsoft.com/office/drawing/2014/main" id="{79BAEF69-D95D-EAE9-56A1-EFF0F3182530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399" y="795527"/>
            <a:ext cx="2197397" cy="14649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;p4">
            <a:extLst>
              <a:ext uri="{FF2B5EF4-FFF2-40B4-BE49-F238E27FC236}">
                <a16:creationId xmlns:a16="http://schemas.microsoft.com/office/drawing/2014/main" id="{36D76F1F-7420-434D-9BEA-18CF3A2F7DF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</a:p>
        </p:txBody>
      </p:sp>
    </p:spTree>
    <p:extLst>
      <p:ext uri="{BB962C8B-B14F-4D97-AF65-F5344CB8AC3E}">
        <p14:creationId xmlns:p14="http://schemas.microsoft.com/office/powerpoint/2010/main" val="3950461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B101BD4F-55A1-4CEE-FD7C-13E86B8D20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5" name="Google Shape;142;p63" descr="Logotipo&#10;&#10;Descripción generada automáticamente">
            <a:extLst>
              <a:ext uri="{FF2B5EF4-FFF2-40B4-BE49-F238E27FC236}">
                <a16:creationId xmlns:a16="http://schemas.microsoft.com/office/drawing/2014/main" id="{C2280B1A-4611-255F-FE26-EE4DB9A2B52E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399" y="795527"/>
            <a:ext cx="2197397" cy="14649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;p4">
            <a:extLst>
              <a:ext uri="{FF2B5EF4-FFF2-40B4-BE49-F238E27FC236}">
                <a16:creationId xmlns:a16="http://schemas.microsoft.com/office/drawing/2014/main" id="{5A21E4E9-C9A8-4D40-B945-1E327C281FBD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</a:p>
        </p:txBody>
      </p:sp>
    </p:spTree>
    <p:extLst>
      <p:ext uri="{BB962C8B-B14F-4D97-AF65-F5344CB8AC3E}">
        <p14:creationId xmlns:p14="http://schemas.microsoft.com/office/powerpoint/2010/main" val="2726234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Ref idx="1001">
        <a:schemeClr val="bg1"/>
      </p:bgRef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3"/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142" name="Google Shape;142;p63" descr="Logotipo&#10;&#10;Descripción generada automá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399" y="795527"/>
            <a:ext cx="2197397" cy="14649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B1613DBE-4D6C-7E0C-217E-A749E69E387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</a:t>
            </a: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.cells.es</a:t>
            </a:r>
          </a:p>
        </p:txBody>
      </p:sp>
    </p:spTree>
    <p:extLst>
      <p:ext uri="{BB962C8B-B14F-4D97-AF65-F5344CB8AC3E}">
        <p14:creationId xmlns:p14="http://schemas.microsoft.com/office/powerpoint/2010/main" val="559455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D1D8E9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28" name="Google Shape;28;p5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58" y="6356754"/>
            <a:ext cx="1657674" cy="2334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9;p57">
            <a:extLst>
              <a:ext uri="{FF2B5EF4-FFF2-40B4-BE49-F238E27FC236}">
                <a16:creationId xmlns:a16="http://schemas.microsoft.com/office/drawing/2014/main" id="{B05532D9-B8C1-6B84-39B0-64C09E99714C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3429000"/>
            <a:ext cx="5102259" cy="228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11;p4">
            <a:extLst>
              <a:ext uri="{FF2B5EF4-FFF2-40B4-BE49-F238E27FC236}">
                <a16:creationId xmlns:a16="http://schemas.microsoft.com/office/drawing/2014/main" id="{6539AD5D-2BD6-4209-B856-3AE435DE0F45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</a:p>
        </p:txBody>
      </p:sp>
    </p:spTree>
    <p:extLst>
      <p:ext uri="{BB962C8B-B14F-4D97-AF65-F5344CB8AC3E}">
        <p14:creationId xmlns:p14="http://schemas.microsoft.com/office/powerpoint/2010/main" val="3801025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D1D8E9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6" name="Google Shape;36;p55"/>
          <p:cNvSpPr txBox="1">
            <a:spLocks noGrp="1"/>
          </p:cNvSpPr>
          <p:nvPr>
            <p:ph type="body" idx="1"/>
          </p:nvPr>
        </p:nvSpPr>
        <p:spPr>
          <a:xfrm>
            <a:off x="993738" y="2891183"/>
            <a:ext cx="10204520" cy="194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9" name="Google Shape;39;p5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58" y="6356754"/>
            <a:ext cx="1657674" cy="2334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;p4">
            <a:extLst>
              <a:ext uri="{FF2B5EF4-FFF2-40B4-BE49-F238E27FC236}">
                <a16:creationId xmlns:a16="http://schemas.microsoft.com/office/drawing/2014/main" id="{4BADF429-9243-4A2A-B410-9D2550AEB4EF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</a:p>
        </p:txBody>
      </p:sp>
    </p:spTree>
    <p:extLst>
      <p:ext uri="{BB962C8B-B14F-4D97-AF65-F5344CB8AC3E}">
        <p14:creationId xmlns:p14="http://schemas.microsoft.com/office/powerpoint/2010/main" val="1564577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3" name="Google Shape;43;p56"/>
          <p:cNvSpPr txBox="1">
            <a:spLocks noGrp="1"/>
          </p:cNvSpPr>
          <p:nvPr>
            <p:ph type="body" idx="1"/>
          </p:nvPr>
        </p:nvSpPr>
        <p:spPr>
          <a:xfrm>
            <a:off x="993739" y="2592729"/>
            <a:ext cx="4909119" cy="3185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45" name="Google Shape;45;p5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58" y="6356754"/>
            <a:ext cx="1657674" cy="2334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11;p4">
            <a:extLst>
              <a:ext uri="{FF2B5EF4-FFF2-40B4-BE49-F238E27FC236}">
                <a16:creationId xmlns:a16="http://schemas.microsoft.com/office/drawing/2014/main" id="{468DC22F-8ADF-468F-9FA5-CB48BACF5161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</a:p>
        </p:txBody>
      </p:sp>
    </p:spTree>
    <p:extLst>
      <p:ext uri="{BB962C8B-B14F-4D97-AF65-F5344CB8AC3E}">
        <p14:creationId xmlns:p14="http://schemas.microsoft.com/office/powerpoint/2010/main" val="1665398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7" name="Google Shape;57;p58"/>
          <p:cNvSpPr txBox="1">
            <a:spLocks noGrp="1"/>
          </p:cNvSpPr>
          <p:nvPr>
            <p:ph type="body" idx="1"/>
          </p:nvPr>
        </p:nvSpPr>
        <p:spPr>
          <a:xfrm>
            <a:off x="993740" y="2481535"/>
            <a:ext cx="6158498" cy="3296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59" name="Google Shape;59;p5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58" y="6356754"/>
            <a:ext cx="1657674" cy="2334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11;p4">
            <a:extLst>
              <a:ext uri="{FF2B5EF4-FFF2-40B4-BE49-F238E27FC236}">
                <a16:creationId xmlns:a16="http://schemas.microsoft.com/office/drawing/2014/main" id="{487A4326-7B91-4B70-834F-301503FC1A19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</a:p>
        </p:txBody>
      </p:sp>
    </p:spTree>
    <p:extLst>
      <p:ext uri="{BB962C8B-B14F-4D97-AF65-F5344CB8AC3E}">
        <p14:creationId xmlns:p14="http://schemas.microsoft.com/office/powerpoint/2010/main" val="2126038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5" name="Google Shape;65;p59"/>
          <p:cNvSpPr txBox="1">
            <a:spLocks noGrp="1"/>
          </p:cNvSpPr>
          <p:nvPr>
            <p:ph type="body" idx="4"/>
          </p:nvPr>
        </p:nvSpPr>
        <p:spPr>
          <a:xfrm>
            <a:off x="993739" y="3429000"/>
            <a:ext cx="615849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67" name="Google Shape;67;p5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58" y="6356754"/>
            <a:ext cx="1657674" cy="2334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Google Shape;11;p4">
            <a:extLst>
              <a:ext uri="{FF2B5EF4-FFF2-40B4-BE49-F238E27FC236}">
                <a16:creationId xmlns:a16="http://schemas.microsoft.com/office/drawing/2014/main" id="{65593ED2-9653-476E-9349-925FBD6960E9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</a:p>
        </p:txBody>
      </p:sp>
    </p:spTree>
    <p:extLst>
      <p:ext uri="{BB962C8B-B14F-4D97-AF65-F5344CB8AC3E}">
        <p14:creationId xmlns:p14="http://schemas.microsoft.com/office/powerpoint/2010/main" val="708285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D1D8E9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0"/>
          <p:cNvSpPr txBox="1">
            <a:spLocks noGrp="1"/>
          </p:cNvSpPr>
          <p:nvPr>
            <p:ph type="body" idx="1"/>
          </p:nvPr>
        </p:nvSpPr>
        <p:spPr>
          <a:xfrm>
            <a:off x="993738" y="2185416"/>
            <a:ext cx="4747187" cy="354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73" name="Google Shape;73;p6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58" y="6356754"/>
            <a:ext cx="1657674" cy="2334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9;p60">
            <a:extLst>
              <a:ext uri="{FF2B5EF4-FFF2-40B4-BE49-F238E27FC236}">
                <a16:creationId xmlns:a16="http://schemas.microsoft.com/office/drawing/2014/main" id="{2901C70A-FA71-6763-7DD1-241D993689E8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6451077" y="2185416"/>
            <a:ext cx="4747187" cy="354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11;p4">
            <a:extLst>
              <a:ext uri="{FF2B5EF4-FFF2-40B4-BE49-F238E27FC236}">
                <a16:creationId xmlns:a16="http://schemas.microsoft.com/office/drawing/2014/main" id="{0C8B2ADD-2A95-4B65-95F1-AE9DE5BE465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</a:p>
        </p:txBody>
      </p:sp>
    </p:spTree>
    <p:extLst>
      <p:ext uri="{BB962C8B-B14F-4D97-AF65-F5344CB8AC3E}">
        <p14:creationId xmlns:p14="http://schemas.microsoft.com/office/powerpoint/2010/main" val="517203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D1D8E9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(Barcelona), Spain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+34 93 592 43 00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solidFill>
                  <a:srgbClr val="152F4E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rgbClr val="152F4E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7" name="Google Shape;77;p61" descr="Logotipo&#10;&#10;Descripción generada automá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7729" y="1903864"/>
            <a:ext cx="3076541" cy="2051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859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3858A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2;p62">
            <a:extLst>
              <a:ext uri="{FF2B5EF4-FFF2-40B4-BE49-F238E27FC236}">
                <a16:creationId xmlns:a16="http://schemas.microsoft.com/office/drawing/2014/main" id="{7A258CA0-272B-3113-687A-244162984122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200" y="943275"/>
            <a:ext cx="2774251" cy="14726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2;p60">
            <a:extLst>
              <a:ext uri="{FF2B5EF4-FFF2-40B4-BE49-F238E27FC236}">
                <a16:creationId xmlns:a16="http://schemas.microsoft.com/office/drawing/2014/main" id="{09B900DD-574A-41B9-B34B-97106604DC4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61647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3858A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2" name="Google Shape;82;p62">
            <a:extLst>
              <a:ext uri="{FF2B5EF4-FFF2-40B4-BE49-F238E27FC236}">
                <a16:creationId xmlns:a16="http://schemas.microsoft.com/office/drawing/2014/main" id="{A23693FB-F320-F724-0DF8-FFFF12FB2B88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75" y="906552"/>
            <a:ext cx="2282479" cy="12116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357337F3-FB3A-5D7E-5763-99EDEBD76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7014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3858A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3" name="Google Shape;82;p62">
            <a:extLst>
              <a:ext uri="{FF2B5EF4-FFF2-40B4-BE49-F238E27FC236}">
                <a16:creationId xmlns:a16="http://schemas.microsoft.com/office/drawing/2014/main" id="{2507C550-525D-80D1-9701-EE90DCCA710E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75" y="906552"/>
            <a:ext cx="2282479" cy="12116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0;p63">
            <a:extLst>
              <a:ext uri="{FF2B5EF4-FFF2-40B4-BE49-F238E27FC236}">
                <a16:creationId xmlns:a16="http://schemas.microsoft.com/office/drawing/2014/main" id="{13950A54-5FBA-369E-8A6E-E43B8301E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6" name="Google Shape;72;p60">
            <a:extLst>
              <a:ext uri="{FF2B5EF4-FFF2-40B4-BE49-F238E27FC236}">
                <a16:creationId xmlns:a16="http://schemas.microsoft.com/office/drawing/2014/main" id="{DF786D9C-B0C4-47BC-B90F-0EB7AE52053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99385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userDrawn="1">
  <p:cSld name="Blanc9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7" name="Google Shape;57;p58"/>
          <p:cNvSpPr txBox="1">
            <a:spLocks noGrp="1"/>
          </p:cNvSpPr>
          <p:nvPr>
            <p:ph type="body" idx="1"/>
          </p:nvPr>
        </p:nvSpPr>
        <p:spPr>
          <a:xfrm>
            <a:off x="993740" y="2481535"/>
            <a:ext cx="6158498" cy="3296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59" name="Google Shape;59;p5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58" y="6356754"/>
            <a:ext cx="1657674" cy="2334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11;p4">
            <a:extLst>
              <a:ext uri="{FF2B5EF4-FFF2-40B4-BE49-F238E27FC236}">
                <a16:creationId xmlns:a16="http://schemas.microsoft.com/office/drawing/2014/main" id="{B3E344D1-2E89-4DDC-8050-9BC6F26A194E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</a:t>
            </a: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.cells.es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3858A4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Google Shape;27;p51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Google Shape;49;p57">
            <a:extLst>
              <a:ext uri="{FF2B5EF4-FFF2-40B4-BE49-F238E27FC236}">
                <a16:creationId xmlns:a16="http://schemas.microsoft.com/office/drawing/2014/main" id="{B05532D9-B8C1-6B84-39B0-64C09E99714C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3429000"/>
            <a:ext cx="5102259" cy="228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7107ADA5-6A67-5278-6139-8D79C6559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3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3858A4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6" name="Google Shape;36;p55"/>
          <p:cNvSpPr txBox="1">
            <a:spLocks noGrp="1"/>
          </p:cNvSpPr>
          <p:nvPr>
            <p:ph type="body" idx="1"/>
          </p:nvPr>
        </p:nvSpPr>
        <p:spPr>
          <a:xfrm>
            <a:off x="993738" y="2891183"/>
            <a:ext cx="10204520" cy="194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8" name="Google Shape;38;p55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009A4BBF-F406-29DF-8AFA-BE11EAAF0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9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3" name="Google Shape;43;p56"/>
          <p:cNvSpPr txBox="1">
            <a:spLocks noGrp="1"/>
          </p:cNvSpPr>
          <p:nvPr>
            <p:ph type="body" idx="1"/>
          </p:nvPr>
        </p:nvSpPr>
        <p:spPr>
          <a:xfrm>
            <a:off x="993739" y="2592729"/>
            <a:ext cx="4909119" cy="3185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4" name="Google Shape;44;p56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02D75C6B-8D8F-12F4-86B9-9390AFBD4E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57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7" name="Google Shape;57;p58"/>
          <p:cNvSpPr txBox="1">
            <a:spLocks noGrp="1"/>
          </p:cNvSpPr>
          <p:nvPr>
            <p:ph type="body" idx="1"/>
          </p:nvPr>
        </p:nvSpPr>
        <p:spPr>
          <a:xfrm>
            <a:off x="993740" y="2481535"/>
            <a:ext cx="6158498" cy="3296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9A914784-2EDD-5F49-9515-0423A308A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  <p:sp>
        <p:nvSpPr>
          <p:cNvPr id="8" name="Google Shape;72;p60">
            <a:extLst>
              <a:ext uri="{FF2B5EF4-FFF2-40B4-BE49-F238E27FC236}">
                <a16:creationId xmlns:a16="http://schemas.microsoft.com/office/drawing/2014/main" id="{D1026E53-942B-4BE8-8354-0652B55AE43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48650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5" name="Google Shape;65;p59"/>
          <p:cNvSpPr txBox="1">
            <a:spLocks noGrp="1"/>
          </p:cNvSpPr>
          <p:nvPr>
            <p:ph type="body" idx="4"/>
          </p:nvPr>
        </p:nvSpPr>
        <p:spPr>
          <a:xfrm>
            <a:off x="993739" y="3429000"/>
            <a:ext cx="615849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1CBF44A-53E7-E0F7-EEB7-812E245BF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  <p:sp>
        <p:nvSpPr>
          <p:cNvPr id="9" name="Google Shape;72;p60">
            <a:extLst>
              <a:ext uri="{FF2B5EF4-FFF2-40B4-BE49-F238E27FC236}">
                <a16:creationId xmlns:a16="http://schemas.microsoft.com/office/drawing/2014/main" id="{DDBF790C-0C9C-4869-8CA9-15A094F54FC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794259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3858A4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0"/>
          <p:cNvSpPr txBox="1">
            <a:spLocks noGrp="1"/>
          </p:cNvSpPr>
          <p:nvPr>
            <p:ph type="body" idx="1"/>
          </p:nvPr>
        </p:nvSpPr>
        <p:spPr>
          <a:xfrm>
            <a:off x="993738" y="2185416"/>
            <a:ext cx="4747187" cy="354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69;p60">
            <a:extLst>
              <a:ext uri="{FF2B5EF4-FFF2-40B4-BE49-F238E27FC236}">
                <a16:creationId xmlns:a16="http://schemas.microsoft.com/office/drawing/2014/main" id="{2901C70A-FA71-6763-7DD1-241D993689E8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6451077" y="2185416"/>
            <a:ext cx="4747187" cy="354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9A0D813-FEC0-2395-27A2-D130CFE1B1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94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3858A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(Barcelona), Spain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+34 93 592 43 00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noProof="0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</a:p>
        </p:txBody>
      </p:sp>
      <p:pic>
        <p:nvPicPr>
          <p:cNvPr id="3" name="Google Shape;82;p62">
            <a:extLst>
              <a:ext uri="{FF2B5EF4-FFF2-40B4-BE49-F238E27FC236}">
                <a16:creationId xmlns:a16="http://schemas.microsoft.com/office/drawing/2014/main" id="{A14B647F-6BE8-AF25-1199-00605F2EF235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015" y="2076905"/>
            <a:ext cx="3179966" cy="1688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16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userDrawn="1">
  <p:cSld name="Blanc10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5" name="Google Shape;65;p59"/>
          <p:cNvSpPr txBox="1">
            <a:spLocks noGrp="1"/>
          </p:cNvSpPr>
          <p:nvPr>
            <p:ph type="body" idx="4"/>
          </p:nvPr>
        </p:nvSpPr>
        <p:spPr>
          <a:xfrm>
            <a:off x="993739" y="3429000"/>
            <a:ext cx="615849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67" name="Google Shape;67;p5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58" y="6356754"/>
            <a:ext cx="1657674" cy="2334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rgbClr val="152F4E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Google Shape;11;p4">
            <a:extLst>
              <a:ext uri="{FF2B5EF4-FFF2-40B4-BE49-F238E27FC236}">
                <a16:creationId xmlns:a16="http://schemas.microsoft.com/office/drawing/2014/main" id="{E1931BA6-5F0B-4692-BCCF-4BBEFCC4A052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</a:t>
            </a: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.cells.es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userDrawn="1">
  <p:cSld name="Blanc11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0"/>
          <p:cNvSpPr txBox="1">
            <a:spLocks noGrp="1"/>
          </p:cNvSpPr>
          <p:nvPr>
            <p:ph type="body" idx="1"/>
          </p:nvPr>
        </p:nvSpPr>
        <p:spPr>
          <a:xfrm>
            <a:off x="993738" y="2185416"/>
            <a:ext cx="4747187" cy="354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73" name="Google Shape;73;p6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58" y="6356754"/>
            <a:ext cx="1657674" cy="2334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9;p60">
            <a:extLst>
              <a:ext uri="{FF2B5EF4-FFF2-40B4-BE49-F238E27FC236}">
                <a16:creationId xmlns:a16="http://schemas.microsoft.com/office/drawing/2014/main" id="{2901C70A-FA71-6763-7DD1-241D993689E8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6451077" y="2185416"/>
            <a:ext cx="4747187" cy="354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11;p4">
            <a:extLst>
              <a:ext uri="{FF2B5EF4-FFF2-40B4-BE49-F238E27FC236}">
                <a16:creationId xmlns:a16="http://schemas.microsoft.com/office/drawing/2014/main" id="{C60A3DDA-AE68-43C8-94B1-6422113909F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</a:t>
            </a: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.cells.es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>
  <p:cSld name="Blanc12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(Barcelona), Spain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+34 93 592 43 00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solidFill>
                  <a:srgbClr val="152F4E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rgbClr val="152F4E"/>
              </a:solidFill>
              <a:latin typeface="Outfit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pic>
        <p:nvPicPr>
          <p:cNvPr id="77" name="Google Shape;77;p61" descr="Logotipo&#10;&#10;Descripción generada automá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7729" y="1903864"/>
            <a:ext cx="3076541" cy="2051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152F4E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</a:p>
        </p:txBody>
      </p:sp>
      <p:pic>
        <p:nvPicPr>
          <p:cNvPr id="3" name="Google Shape;82;p62">
            <a:extLst>
              <a:ext uri="{FF2B5EF4-FFF2-40B4-BE49-F238E27FC236}">
                <a16:creationId xmlns:a16="http://schemas.microsoft.com/office/drawing/2014/main" id="{7A258CA0-272B-3113-687A-244162984122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200" y="943275"/>
            <a:ext cx="2774251" cy="1472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725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3" name="Google Shape;82;p62">
            <a:extLst>
              <a:ext uri="{FF2B5EF4-FFF2-40B4-BE49-F238E27FC236}">
                <a16:creationId xmlns:a16="http://schemas.microsoft.com/office/drawing/2014/main" id="{C2FB6CF6-2A24-5305-2E80-DDE274567731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75" y="906552"/>
            <a:ext cx="2282479" cy="12116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BAF67AD8-97CA-74F7-825E-D94F456C2E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4959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4" name="Google Shape;82;p62">
            <a:extLst>
              <a:ext uri="{FF2B5EF4-FFF2-40B4-BE49-F238E27FC236}">
                <a16:creationId xmlns:a16="http://schemas.microsoft.com/office/drawing/2014/main" id="{AC352567-8CCF-605E-4ED3-488E30ADDD63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75" y="906552"/>
            <a:ext cx="2282479" cy="12116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40;p63">
            <a:extLst>
              <a:ext uri="{FF2B5EF4-FFF2-40B4-BE49-F238E27FC236}">
                <a16:creationId xmlns:a16="http://schemas.microsoft.com/office/drawing/2014/main" id="{D7CDD5B9-1438-6450-C41C-225D1BDD71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6" name="Google Shape;11;p4">
            <a:extLst>
              <a:ext uri="{FF2B5EF4-FFF2-40B4-BE49-F238E27FC236}">
                <a16:creationId xmlns:a16="http://schemas.microsoft.com/office/drawing/2014/main" id="{A0CB220C-6D20-443C-9859-FB371759985B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noProof="0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</a:p>
        </p:txBody>
      </p:sp>
    </p:spTree>
    <p:extLst>
      <p:ext uri="{BB962C8B-B14F-4D97-AF65-F5344CB8AC3E}">
        <p14:creationId xmlns:p14="http://schemas.microsoft.com/office/powerpoint/2010/main" val="1486721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57" r:id="rId3"/>
    <p:sldLayoutId id="2147483658" r:id="rId4"/>
    <p:sldLayoutId id="2147483659" r:id="rId5"/>
    <p:sldLayoutId id="2147483660" r:id="rId6"/>
    <p:sldLayoutId id="214748372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  <p:sldLayoutId id="2147483734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2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1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jp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domino.com/content/living-room-makeover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7D8FA-0891-23FF-E3C7-03D3A6B43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survive from a website upgrade</a:t>
            </a:r>
            <a:br>
              <a:rPr lang="en-US" dirty="0"/>
            </a:br>
            <a:r>
              <a:rPr lang="en-US" sz="3000" b="0" dirty="0"/>
              <a:t>Ana Belén Martínez, ALBA Synchrotron, Barcelona (Spain)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2E8AF42-894B-42E3-9D45-5A98F0D0921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15074" b="150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6404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128634-16C9-590B-3F50-64914BEC2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40" y="2481536"/>
            <a:ext cx="6158498" cy="1205882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Management Board should be enrolled in the project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Listen to Users and Editors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3CFE202D-995F-AB23-E928-4864EC95A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br>
              <a:rPr lang="en-US" dirty="0"/>
            </a:br>
            <a:r>
              <a:rPr lang="en-US" dirty="0"/>
              <a:t>Involve the key members in your </a:t>
            </a:r>
            <a:r>
              <a:rPr lang="en-GB" dirty="0"/>
              <a:t>organisation</a:t>
            </a:r>
          </a:p>
        </p:txBody>
      </p:sp>
      <p:graphicFrame>
        <p:nvGraphicFramePr>
          <p:cNvPr id="13" name="Diagrama 1">
            <a:extLst>
              <a:ext uri="{FF2B5EF4-FFF2-40B4-BE49-F238E27FC236}">
                <a16:creationId xmlns:a16="http://schemas.microsoft.com/office/drawing/2014/main" id="{54A50929-B4FE-493D-9ADC-434D2BE62C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8644566"/>
              </p:ext>
            </p:extLst>
          </p:nvPr>
        </p:nvGraphicFramePr>
        <p:xfrm>
          <a:off x="823997" y="2154840"/>
          <a:ext cx="10714556" cy="3572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4F4E1352-1CBE-45D8-8A6A-620737902E90}"/>
              </a:ext>
            </a:extLst>
          </p:cNvPr>
          <p:cNvGrpSpPr/>
          <p:nvPr/>
        </p:nvGrpSpPr>
        <p:grpSpPr>
          <a:xfrm>
            <a:off x="1320748" y="4829978"/>
            <a:ext cx="9861757" cy="1240333"/>
            <a:chOff x="1074803" y="3486714"/>
            <a:chExt cx="8128486" cy="102233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7F38701-9D3F-435C-A323-B49F36B9B3FE}"/>
                </a:ext>
              </a:extLst>
            </p:cNvPr>
            <p:cNvSpPr/>
            <p:nvPr/>
          </p:nvSpPr>
          <p:spPr>
            <a:xfrm>
              <a:off x="1074803" y="3544434"/>
              <a:ext cx="1655026" cy="707816"/>
            </a:xfrm>
            <a:prstGeom prst="round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AB5298B-9B34-4D08-A457-A80C8064244A}"/>
                </a:ext>
              </a:extLst>
            </p:cNvPr>
            <p:cNvSpPr/>
            <p:nvPr/>
          </p:nvSpPr>
          <p:spPr>
            <a:xfrm>
              <a:off x="7548263" y="3486714"/>
              <a:ext cx="1655026" cy="884816"/>
            </a:xfrm>
            <a:prstGeom prst="roundRect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2BD9523-8932-4095-A2E0-3FAD3EA97308}"/>
                </a:ext>
              </a:extLst>
            </p:cNvPr>
            <p:cNvSpPr/>
            <p:nvPr/>
          </p:nvSpPr>
          <p:spPr>
            <a:xfrm>
              <a:off x="5310407" y="3486714"/>
              <a:ext cx="1655025" cy="1022336"/>
            </a:xfrm>
            <a:prstGeom prst="roundRect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7EC1110-ED50-445C-BF1B-C6B0388C9137}"/>
                </a:ext>
              </a:extLst>
            </p:cNvPr>
            <p:cNvSpPr/>
            <p:nvPr/>
          </p:nvSpPr>
          <p:spPr>
            <a:xfrm>
              <a:off x="3122265" y="3556006"/>
              <a:ext cx="1655026" cy="707816"/>
            </a:xfrm>
            <a:prstGeom prst="roundRect">
              <a:avLst/>
            </a:prstGeom>
            <a:blipFill dpi="0" rotWithShape="1">
              <a:blip r:embed="rId11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3E25E3A-0F2C-4268-AE46-648B0502C7D6}"/>
              </a:ext>
            </a:extLst>
          </p:cNvPr>
          <p:cNvSpPr txBox="1"/>
          <p:nvPr/>
        </p:nvSpPr>
        <p:spPr>
          <a:xfrm rot="16200000">
            <a:off x="-202094" y="3694286"/>
            <a:ext cx="1351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Kick off meeting – May 2023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337A0C-D628-4999-8301-0369FEF6B878}"/>
              </a:ext>
            </a:extLst>
          </p:cNvPr>
          <p:cNvSpPr txBox="1"/>
          <p:nvPr/>
        </p:nvSpPr>
        <p:spPr>
          <a:xfrm rot="16200000">
            <a:off x="11143674" y="3787829"/>
            <a:ext cx="13517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970735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128634-16C9-590B-3F50-64914BEC2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3CFE202D-995F-AB23-E928-4864EC95A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br>
              <a:rPr lang="en-US" dirty="0"/>
            </a:br>
            <a:r>
              <a:rPr lang="en-US" dirty="0"/>
              <a:t>Keep calendar tight</a:t>
            </a:r>
            <a:br>
              <a:rPr lang="en-US" dirty="0"/>
            </a:br>
            <a:r>
              <a:rPr lang="en-US" sz="3200" b="0" dirty="0"/>
              <a:t>Dedicate a team and </a:t>
            </a:r>
            <a:r>
              <a:rPr lang="en-GB" sz="3200" b="0" dirty="0"/>
              <a:t>prioritise</a:t>
            </a:r>
            <a:r>
              <a:rPr lang="en-US" sz="3200" b="0" dirty="0"/>
              <a:t> the website</a:t>
            </a:r>
            <a:endParaRPr lang="en-US" b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2C2752-17F7-4F88-A51A-B6EBAAD62C8B}"/>
              </a:ext>
            </a:extLst>
          </p:cNvPr>
          <p:cNvGrpSpPr/>
          <p:nvPr/>
        </p:nvGrpSpPr>
        <p:grpSpPr>
          <a:xfrm>
            <a:off x="0" y="3769233"/>
            <a:ext cx="11951747" cy="2478693"/>
            <a:chOff x="0" y="3769233"/>
            <a:chExt cx="11951747" cy="2478693"/>
          </a:xfrm>
        </p:grpSpPr>
        <p:pic>
          <p:nvPicPr>
            <p:cNvPr id="13" name="Imagen 4">
              <a:extLst>
                <a:ext uri="{FF2B5EF4-FFF2-40B4-BE49-F238E27FC236}">
                  <a16:creationId xmlns:a16="http://schemas.microsoft.com/office/drawing/2014/main" id="{9271B33E-9C86-497E-98D8-6292D04F1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769233"/>
              <a:ext cx="7305960" cy="2009267"/>
            </a:xfrm>
            <a:prstGeom prst="rect">
              <a:avLst/>
            </a:prstGeom>
          </p:spPr>
        </p:pic>
        <p:pic>
          <p:nvPicPr>
            <p:cNvPr id="18" name="Imagen 6">
              <a:extLst>
                <a:ext uri="{FF2B5EF4-FFF2-40B4-BE49-F238E27FC236}">
                  <a16:creationId xmlns:a16="http://schemas.microsoft.com/office/drawing/2014/main" id="{E5E28A94-1A95-434E-A4F7-8D8089B22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19" b="36051"/>
            <a:stretch/>
          </p:blipFill>
          <p:spPr>
            <a:xfrm>
              <a:off x="7249061" y="3779154"/>
              <a:ext cx="4702686" cy="950678"/>
            </a:xfrm>
            <a:prstGeom prst="rect">
              <a:avLst/>
            </a:prstGeom>
          </p:spPr>
        </p:pic>
        <p:pic>
          <p:nvPicPr>
            <p:cNvPr id="19" name="Imagen 4">
              <a:extLst>
                <a:ext uri="{FF2B5EF4-FFF2-40B4-BE49-F238E27FC236}">
                  <a16:creationId xmlns:a16="http://schemas.microsoft.com/office/drawing/2014/main" id="{C38069FE-C9D2-4659-80CD-C95B5B2AE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884" t="44253" b="30434"/>
            <a:stretch/>
          </p:blipFill>
          <p:spPr>
            <a:xfrm>
              <a:off x="7234552" y="5148049"/>
              <a:ext cx="3661418" cy="508594"/>
            </a:xfrm>
            <a:prstGeom prst="rect">
              <a:avLst/>
            </a:prstGeom>
          </p:spPr>
        </p:pic>
        <p:pic>
          <p:nvPicPr>
            <p:cNvPr id="21" name="Imagen 4">
              <a:extLst>
                <a:ext uri="{FF2B5EF4-FFF2-40B4-BE49-F238E27FC236}">
                  <a16:creationId xmlns:a16="http://schemas.microsoft.com/office/drawing/2014/main" id="{78454453-14DD-4691-9B0B-FE153E18A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884" t="44252" b="30593"/>
            <a:stretch/>
          </p:blipFill>
          <p:spPr>
            <a:xfrm>
              <a:off x="1296030" y="5648475"/>
              <a:ext cx="3835522" cy="505427"/>
            </a:xfrm>
            <a:prstGeom prst="rect">
              <a:avLst/>
            </a:prstGeom>
          </p:spPr>
        </p:pic>
        <p:pic>
          <p:nvPicPr>
            <p:cNvPr id="22" name="Imagen 6">
              <a:extLst>
                <a:ext uri="{FF2B5EF4-FFF2-40B4-BE49-F238E27FC236}">
                  <a16:creationId xmlns:a16="http://schemas.microsoft.com/office/drawing/2014/main" id="{6274135F-608E-4478-9E8B-E94BF3965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242" r="78871"/>
            <a:stretch/>
          </p:blipFill>
          <p:spPr>
            <a:xfrm>
              <a:off x="12440" y="5605097"/>
              <a:ext cx="1326224" cy="642829"/>
            </a:xfrm>
            <a:prstGeom prst="rect">
              <a:avLst/>
            </a:prstGeom>
          </p:spPr>
        </p:pic>
        <p:pic>
          <p:nvPicPr>
            <p:cNvPr id="23" name="Imagen 4">
              <a:extLst>
                <a:ext uri="{FF2B5EF4-FFF2-40B4-BE49-F238E27FC236}">
                  <a16:creationId xmlns:a16="http://schemas.microsoft.com/office/drawing/2014/main" id="{D9F72157-02D0-4493-BB3C-8316977DF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884" t="44252" b="30592"/>
            <a:stretch/>
          </p:blipFill>
          <p:spPr>
            <a:xfrm>
              <a:off x="7234552" y="4656017"/>
              <a:ext cx="3661418" cy="505427"/>
            </a:xfrm>
            <a:prstGeom prst="rect">
              <a:avLst/>
            </a:prstGeom>
          </p:spPr>
        </p:pic>
        <p:pic>
          <p:nvPicPr>
            <p:cNvPr id="20" name="Imagen 4">
              <a:extLst>
                <a:ext uri="{FF2B5EF4-FFF2-40B4-BE49-F238E27FC236}">
                  <a16:creationId xmlns:a16="http://schemas.microsoft.com/office/drawing/2014/main" id="{B5B6DF67-9C0F-4CB3-9849-23542672E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885" t="44252" r="977" b="30592"/>
            <a:stretch/>
          </p:blipFill>
          <p:spPr>
            <a:xfrm>
              <a:off x="4709690" y="5648475"/>
              <a:ext cx="3813337" cy="505427"/>
            </a:xfrm>
            <a:prstGeom prst="rect">
              <a:avLst/>
            </a:prstGeom>
          </p:spPr>
        </p:pic>
        <p:pic>
          <p:nvPicPr>
            <p:cNvPr id="24" name="Imagen 4">
              <a:extLst>
                <a:ext uri="{FF2B5EF4-FFF2-40B4-BE49-F238E27FC236}">
                  <a16:creationId xmlns:a16="http://schemas.microsoft.com/office/drawing/2014/main" id="{91654DE1-CDA5-472E-A94D-81FABE843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885" t="44252" r="977" b="30592"/>
            <a:stretch/>
          </p:blipFill>
          <p:spPr>
            <a:xfrm>
              <a:off x="6184025" y="5648474"/>
              <a:ext cx="3813337" cy="505427"/>
            </a:xfrm>
            <a:prstGeom prst="rect">
              <a:avLst/>
            </a:prstGeom>
          </p:spPr>
        </p:pic>
        <p:pic>
          <p:nvPicPr>
            <p:cNvPr id="15" name="Imagen 6">
              <a:extLst>
                <a:ext uri="{FF2B5EF4-FFF2-40B4-BE49-F238E27FC236}">
                  <a16:creationId xmlns:a16="http://schemas.microsoft.com/office/drawing/2014/main" id="{E2EA5CDB-8B12-400D-AAB0-91672D4D1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776" t="60986"/>
            <a:stretch/>
          </p:blipFill>
          <p:spPr>
            <a:xfrm>
              <a:off x="7234552" y="5648822"/>
              <a:ext cx="4368524" cy="599104"/>
            </a:xfrm>
            <a:prstGeom prst="rect">
              <a:avLst/>
            </a:prstGeom>
          </p:spPr>
        </p:pic>
        <p:pic>
          <p:nvPicPr>
            <p:cNvPr id="25" name="Imagen 4">
              <a:extLst>
                <a:ext uri="{FF2B5EF4-FFF2-40B4-BE49-F238E27FC236}">
                  <a16:creationId xmlns:a16="http://schemas.microsoft.com/office/drawing/2014/main" id="{D6CD6C40-77E5-4500-99E9-837E2A11E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4649" t="44252" r="977" b="30592"/>
            <a:stretch/>
          </p:blipFill>
          <p:spPr>
            <a:xfrm>
              <a:off x="10788555" y="4649320"/>
              <a:ext cx="1115475" cy="505427"/>
            </a:xfrm>
            <a:prstGeom prst="rect">
              <a:avLst/>
            </a:prstGeom>
          </p:spPr>
        </p:pic>
        <p:pic>
          <p:nvPicPr>
            <p:cNvPr id="26" name="Imagen 4">
              <a:extLst>
                <a:ext uri="{FF2B5EF4-FFF2-40B4-BE49-F238E27FC236}">
                  <a16:creationId xmlns:a16="http://schemas.microsoft.com/office/drawing/2014/main" id="{15806627-EB47-406A-98A7-913ECFC10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4649" t="44252" r="977" b="30592"/>
            <a:stretch/>
          </p:blipFill>
          <p:spPr>
            <a:xfrm>
              <a:off x="10788554" y="5133968"/>
              <a:ext cx="1115475" cy="505427"/>
            </a:xfrm>
            <a:prstGeom prst="rect">
              <a:avLst/>
            </a:prstGeom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D956F14-3952-49A7-AA0E-D0C331875D7D}"/>
              </a:ext>
            </a:extLst>
          </p:cNvPr>
          <p:cNvCxnSpPr/>
          <p:nvPr/>
        </p:nvCxnSpPr>
        <p:spPr>
          <a:xfrm>
            <a:off x="3652980" y="4902033"/>
            <a:ext cx="138857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FAE8299-7752-47F5-BB50-4EEEA3153520}"/>
              </a:ext>
            </a:extLst>
          </p:cNvPr>
          <p:cNvCxnSpPr/>
          <p:nvPr/>
        </p:nvCxnSpPr>
        <p:spPr>
          <a:xfrm>
            <a:off x="7249061" y="5402865"/>
            <a:ext cx="138857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643301B-0A99-40D3-9C8C-7C10D3EDAA78}"/>
              </a:ext>
            </a:extLst>
          </p:cNvPr>
          <p:cNvCxnSpPr>
            <a:cxnSpLocks/>
          </p:cNvCxnSpPr>
          <p:nvPr/>
        </p:nvCxnSpPr>
        <p:spPr>
          <a:xfrm>
            <a:off x="11566005" y="5901187"/>
            <a:ext cx="535724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1" name="Marcador de texto 3">
            <a:extLst>
              <a:ext uri="{FF2B5EF4-FFF2-40B4-BE49-F238E27FC236}">
                <a16:creationId xmlns:a16="http://schemas.microsoft.com/office/drawing/2014/main" id="{312FC286-45DB-47D4-AB53-106CE2587552}"/>
              </a:ext>
            </a:extLst>
          </p:cNvPr>
          <p:cNvSpPr txBox="1">
            <a:spLocks/>
          </p:cNvSpPr>
          <p:nvPr/>
        </p:nvSpPr>
        <p:spPr>
          <a:xfrm>
            <a:off x="1008249" y="2826059"/>
            <a:ext cx="6158498" cy="120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15 months’ project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527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Placeholder 48">
            <a:extLst>
              <a:ext uri="{FF2B5EF4-FFF2-40B4-BE49-F238E27FC236}">
                <a16:creationId xmlns:a16="http://schemas.microsoft.com/office/drawing/2014/main" id="{DBF7D25B-C326-4111-96EA-63E191F4BE3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t="7369" b="7369"/>
          <a:stretch/>
        </p:blipFill>
        <p:spPr/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128634-16C9-590B-3F50-64914BEC2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b="1" dirty="0"/>
              <a:t>Multiple editors</a:t>
            </a:r>
            <a:r>
              <a:rPr lang="en-US" sz="1400" dirty="0"/>
              <a:t> but only </a:t>
            </a:r>
            <a:r>
              <a:rPr lang="en-US" sz="1400" b="1" dirty="0"/>
              <a:t>one validation channel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(Comms &amp; Outreach Office)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Editors have </a:t>
            </a:r>
            <a:r>
              <a:rPr lang="en-US" sz="1400" b="1" dirty="0"/>
              <a:t>limited permissions</a:t>
            </a:r>
            <a:r>
              <a:rPr lang="en-US" sz="1400" dirty="0"/>
              <a:t> to add or modify content on </a:t>
            </a:r>
            <a:r>
              <a:rPr lang="en-US" sz="1400" b="1" dirty="0"/>
              <a:t>specific pages</a:t>
            </a:r>
            <a:r>
              <a:rPr lang="en-US" sz="1400" dirty="0"/>
              <a:t>.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b="1" dirty="0"/>
              <a:t>Training</a:t>
            </a:r>
            <a:r>
              <a:rPr lang="en-US" sz="1400" dirty="0"/>
              <a:t> to editors done at the end of September. </a:t>
            </a:r>
            <a:br>
              <a:rPr lang="en-US" sz="1400" dirty="0"/>
            </a:br>
            <a:r>
              <a:rPr lang="en-US" sz="1400" b="1" dirty="0"/>
              <a:t>Guidelines</a:t>
            </a:r>
            <a:r>
              <a:rPr lang="en-US" sz="1400" dirty="0"/>
              <a:t> available.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3CFE202D-995F-AB23-E928-4864EC95A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br>
              <a:rPr lang="en-US" dirty="0"/>
            </a:br>
            <a:r>
              <a:rPr lang="en-US" dirty="0"/>
              <a:t>Training is a must</a:t>
            </a:r>
          </a:p>
        </p:txBody>
      </p:sp>
    </p:spTree>
    <p:extLst>
      <p:ext uri="{BB962C8B-B14F-4D97-AF65-F5344CB8AC3E}">
        <p14:creationId xmlns:p14="http://schemas.microsoft.com/office/powerpoint/2010/main" val="2004424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EE54F-AC09-43E6-B6CA-A0C7B78E2C7F}"/>
              </a:ext>
            </a:extLst>
          </p:cNvPr>
          <p:cNvSpPr txBox="1"/>
          <p:nvPr/>
        </p:nvSpPr>
        <p:spPr>
          <a:xfrm>
            <a:off x="5041557" y="4633784"/>
            <a:ext cx="2323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amartinez@cells.es</a:t>
            </a:r>
            <a:endParaRPr lang="en-US" sz="1600" b="1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2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BBDD7B-F966-45FA-622F-B1AFD30A8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40" y="1873974"/>
            <a:ext cx="5655539" cy="3740978"/>
          </a:xfrm>
        </p:spPr>
        <p:txBody>
          <a:bodyPr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3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A large research infrastructure in Spain</a:t>
            </a:r>
            <a:r>
              <a:rPr lang="en-US" sz="1300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, aimed at generating synchrotron light. 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3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2,500</a:t>
            </a:r>
            <a:r>
              <a:rPr lang="en-US" sz="1300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 users come to our facility every year to </a:t>
            </a:r>
            <a:r>
              <a:rPr lang="en-US" sz="1300" dirty="0" err="1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analyse</a:t>
            </a:r>
            <a:r>
              <a:rPr lang="en-US" sz="1300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 the </a:t>
            </a:r>
            <a:r>
              <a:rPr lang="en-US" sz="13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inner details of matter</a:t>
            </a:r>
            <a:r>
              <a:rPr lang="en-US" sz="1300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 in a </a:t>
            </a:r>
            <a:r>
              <a:rPr lang="en-US" sz="13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wide variety of fields</a:t>
            </a:r>
            <a:r>
              <a:rPr lang="en-US" sz="1300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.</a:t>
            </a:r>
            <a:endParaRPr lang="en-US" sz="13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endParaRPr lang="en-US" sz="1300" dirty="0"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300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A complex of </a:t>
            </a:r>
            <a:r>
              <a:rPr lang="en-US" sz="13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electron accelerators 3GeV</a:t>
            </a:r>
            <a:endParaRPr lang="en-US" sz="13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endParaRPr lang="en-US" sz="1300" b="1" dirty="0"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3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11 operational </a:t>
            </a:r>
            <a:r>
              <a:rPr lang="en-US" sz="1300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beamlines and </a:t>
            </a:r>
            <a:r>
              <a:rPr lang="en-US" sz="13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3 under construction / in commissioning.  Joint-electron microscopy center </a:t>
            </a:r>
            <a:r>
              <a:rPr lang="en-US" sz="1300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with 3 microscopes 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endParaRPr lang="en-US" sz="1300" dirty="0"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300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A </a:t>
            </a:r>
            <a:r>
              <a:rPr lang="en-US" sz="13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public consortium </a:t>
            </a:r>
            <a:r>
              <a:rPr lang="en-US" sz="1300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funded in equal parts by the Spanish and Catalan governments.</a:t>
            </a:r>
            <a:endParaRPr lang="en-US" sz="13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sz="13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F2E271F-23AC-F585-3C69-DC6C7F8E9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GILL SANS SEMIBOLD" panose="020B0502020104020203" pitchFamily="34" charset="-79"/>
              </a:rPr>
              <a:t>The ALBA Synchrotron</a:t>
            </a:r>
            <a:endParaRPr lang="es-E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3E50095-DD08-4AD9-8C8F-28E53A74676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7369" b="7369"/>
          <a:stretch>
            <a:fillRect/>
          </a:stretch>
        </p:blipFill>
        <p:spPr>
          <a:xfrm>
            <a:off x="8289602" y="0"/>
            <a:ext cx="5361124" cy="6858000"/>
          </a:xfrm>
        </p:spPr>
      </p:pic>
      <p:pic>
        <p:nvPicPr>
          <p:cNvPr id="10" name="Graphic 9" descr="DNA with solid fill">
            <a:extLst>
              <a:ext uri="{FF2B5EF4-FFF2-40B4-BE49-F238E27FC236}">
                <a16:creationId xmlns:a16="http://schemas.microsoft.com/office/drawing/2014/main" id="{2E9EFA61-21E8-4370-86E8-DA02D0778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2761" y="294950"/>
            <a:ext cx="650341" cy="650341"/>
          </a:xfrm>
          <a:prstGeom prst="rect">
            <a:avLst/>
          </a:prstGeom>
        </p:spPr>
      </p:pic>
      <p:pic>
        <p:nvPicPr>
          <p:cNvPr id="12" name="Graphic 11" descr="Atom with solid fill">
            <a:extLst>
              <a:ext uri="{FF2B5EF4-FFF2-40B4-BE49-F238E27FC236}">
                <a16:creationId xmlns:a16="http://schemas.microsoft.com/office/drawing/2014/main" id="{B01E0FC4-47A3-4A7B-A162-0437412FAA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73160" y="1231167"/>
            <a:ext cx="650341" cy="650341"/>
          </a:xfrm>
          <a:prstGeom prst="rect">
            <a:avLst/>
          </a:prstGeom>
        </p:spPr>
      </p:pic>
      <p:pic>
        <p:nvPicPr>
          <p:cNvPr id="14" name="Graphic 13" descr="Medicine with solid fill">
            <a:extLst>
              <a:ext uri="{FF2B5EF4-FFF2-40B4-BE49-F238E27FC236}">
                <a16:creationId xmlns:a16="http://schemas.microsoft.com/office/drawing/2014/main" id="{4C79A049-476E-4E21-B9A4-4A1073388B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78834" y="3202182"/>
            <a:ext cx="620175" cy="620175"/>
          </a:xfrm>
          <a:prstGeom prst="rect">
            <a:avLst/>
          </a:prstGeom>
        </p:spPr>
      </p:pic>
      <p:pic>
        <p:nvPicPr>
          <p:cNvPr id="16" name="Graphic 15" descr="Plant with solid fill">
            <a:extLst>
              <a:ext uri="{FF2B5EF4-FFF2-40B4-BE49-F238E27FC236}">
                <a16:creationId xmlns:a16="http://schemas.microsoft.com/office/drawing/2014/main" id="{671B524C-F383-41B3-A0C8-D10DABE767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88242" y="2228441"/>
            <a:ext cx="620175" cy="620175"/>
          </a:xfrm>
          <a:prstGeom prst="rect">
            <a:avLst/>
          </a:prstGeom>
        </p:spPr>
      </p:pic>
      <p:pic>
        <p:nvPicPr>
          <p:cNvPr id="18" name="Graphic 17" descr="Smart Phone with solid fill">
            <a:extLst>
              <a:ext uri="{FF2B5EF4-FFF2-40B4-BE49-F238E27FC236}">
                <a16:creationId xmlns:a16="http://schemas.microsoft.com/office/drawing/2014/main" id="{D0C8D97E-036F-467F-BC5A-C807B826CE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38812" y="4091896"/>
            <a:ext cx="620175" cy="620175"/>
          </a:xfrm>
          <a:prstGeom prst="rect">
            <a:avLst/>
          </a:prstGeom>
        </p:spPr>
      </p:pic>
      <p:pic>
        <p:nvPicPr>
          <p:cNvPr id="20" name="Graphic 19" descr="Laptop with solid fill">
            <a:extLst>
              <a:ext uri="{FF2B5EF4-FFF2-40B4-BE49-F238E27FC236}">
                <a16:creationId xmlns:a16="http://schemas.microsoft.com/office/drawing/2014/main" id="{A90B3F3A-DC8E-4D7C-AEA9-948AF83384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89455" y="6039378"/>
            <a:ext cx="620175" cy="620175"/>
          </a:xfrm>
          <a:prstGeom prst="rect">
            <a:avLst/>
          </a:prstGeom>
        </p:spPr>
      </p:pic>
      <p:pic>
        <p:nvPicPr>
          <p:cNvPr id="22" name="Graphic 21" descr="Statistics with solid fill">
            <a:extLst>
              <a:ext uri="{FF2B5EF4-FFF2-40B4-BE49-F238E27FC236}">
                <a16:creationId xmlns:a16="http://schemas.microsoft.com/office/drawing/2014/main" id="{85FEC193-B39D-4288-8A1E-FFC118C57E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52951" y="5065637"/>
            <a:ext cx="620175" cy="62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13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534B14-F240-4E92-A331-BDB79018E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GILL SANS SEMIBOLD" panose="020B0502020104020203" pitchFamily="34" charset="-79"/>
              </a:rPr>
              <a:t>ALBA’s analytical instruments</a:t>
            </a:r>
            <a:br>
              <a:rPr lang="en-US" dirty="0">
                <a:cs typeface="GILL SANS SEMIBOLD" panose="020B0502020104020203" pitchFamily="34" charset="-79"/>
              </a:rPr>
            </a:br>
            <a:endParaRPr lang="en-US" dirty="0"/>
          </a:p>
        </p:txBody>
      </p:sp>
      <p:grpSp>
        <p:nvGrpSpPr>
          <p:cNvPr id="5" name="Grupo 38">
            <a:extLst>
              <a:ext uri="{FF2B5EF4-FFF2-40B4-BE49-F238E27FC236}">
                <a16:creationId xmlns:a16="http://schemas.microsoft.com/office/drawing/2014/main" id="{00518BD6-74FC-4DF7-B8E4-3DCF2C0EAD25}"/>
              </a:ext>
            </a:extLst>
          </p:cNvPr>
          <p:cNvGrpSpPr/>
          <p:nvPr/>
        </p:nvGrpSpPr>
        <p:grpSpPr>
          <a:xfrm>
            <a:off x="0" y="1304520"/>
            <a:ext cx="12192000" cy="5226727"/>
            <a:chOff x="0" y="1012289"/>
            <a:chExt cx="12192000" cy="5226727"/>
          </a:xfrm>
        </p:grpSpPr>
        <p:grpSp>
          <p:nvGrpSpPr>
            <p:cNvPr id="6" name="Grupo 39">
              <a:extLst>
                <a:ext uri="{FF2B5EF4-FFF2-40B4-BE49-F238E27FC236}">
                  <a16:creationId xmlns:a16="http://schemas.microsoft.com/office/drawing/2014/main" id="{0ED8CAC7-8B7F-428C-84DA-76C3971B7D16}"/>
                </a:ext>
              </a:extLst>
            </p:cNvPr>
            <p:cNvGrpSpPr/>
            <p:nvPr/>
          </p:nvGrpSpPr>
          <p:grpSpPr>
            <a:xfrm>
              <a:off x="0" y="1012289"/>
              <a:ext cx="12192000" cy="5011812"/>
              <a:chOff x="0" y="1012289"/>
              <a:chExt cx="12192000" cy="5011812"/>
            </a:xfrm>
          </p:grpSpPr>
          <p:pic>
            <p:nvPicPr>
              <p:cNvPr id="27" name="Imagen 60">
                <a:extLst>
                  <a:ext uri="{FF2B5EF4-FFF2-40B4-BE49-F238E27FC236}">
                    <a16:creationId xmlns:a16="http://schemas.microsoft.com/office/drawing/2014/main" id="{EE2F993A-4115-4648-89A2-2D928E3A3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012289"/>
                <a:ext cx="12192000" cy="5011812"/>
              </a:xfrm>
              <a:prstGeom prst="rect">
                <a:avLst/>
              </a:prstGeom>
            </p:spPr>
          </p:pic>
          <p:sp>
            <p:nvSpPr>
              <p:cNvPr id="28" name="Google Shape;298;p23">
                <a:extLst>
                  <a:ext uri="{FF2B5EF4-FFF2-40B4-BE49-F238E27FC236}">
                    <a16:creationId xmlns:a16="http://schemas.microsoft.com/office/drawing/2014/main" id="{3E89A784-E957-49C5-9C90-E67045D21FA4}"/>
                  </a:ext>
                </a:extLst>
              </p:cNvPr>
              <p:cNvSpPr txBox="1"/>
              <p:nvPr/>
            </p:nvSpPr>
            <p:spPr>
              <a:xfrm>
                <a:off x="8869312" y="3566303"/>
                <a:ext cx="647100" cy="200100"/>
              </a:xfrm>
              <a:prstGeom prst="rect">
                <a:avLst/>
              </a:prstGeom>
              <a:solidFill>
                <a:srgbClr val="009E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 algn="ctr">
                  <a:buNone/>
                  <a:defRPr sz="800">
                    <a:solidFill>
                      <a:schemeClr val="lt1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defRPr>
                </a:lvl1pPr>
              </a:lstStyle>
              <a:p>
                <a:r>
                  <a:rPr lang="en-US">
                    <a:latin typeface="Open Sans" pitchFamily="2" charset="0"/>
                    <a:ea typeface="Open Sans" pitchFamily="2" charset="0"/>
                    <a:cs typeface="Open Sans" pitchFamily="2" charset="0"/>
                    <a:sym typeface="Helvetica Neue"/>
                  </a:rPr>
                  <a:t>MISTRAL</a:t>
                </a:r>
                <a:endParaRPr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9" name="Google Shape;293;p23">
                <a:extLst>
                  <a:ext uri="{FF2B5EF4-FFF2-40B4-BE49-F238E27FC236}">
                    <a16:creationId xmlns:a16="http://schemas.microsoft.com/office/drawing/2014/main" id="{1F40B671-B9C7-4896-B6B6-BADBF6097DE6}"/>
                  </a:ext>
                </a:extLst>
              </p:cNvPr>
              <p:cNvSpPr txBox="1"/>
              <p:nvPr/>
            </p:nvSpPr>
            <p:spPr>
              <a:xfrm>
                <a:off x="8870090" y="3734909"/>
                <a:ext cx="647100" cy="40500"/>
              </a:xfrm>
              <a:prstGeom prst="rect">
                <a:avLst/>
              </a:prstGeom>
              <a:solidFill>
                <a:srgbClr val="D4DA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</p:grpSp>
        <p:sp>
          <p:nvSpPr>
            <p:cNvPr id="7" name="Google Shape;274;p23">
              <a:extLst>
                <a:ext uri="{FF2B5EF4-FFF2-40B4-BE49-F238E27FC236}">
                  <a16:creationId xmlns:a16="http://schemas.microsoft.com/office/drawing/2014/main" id="{1E27FFAB-56A0-483C-B0A1-AF64138FE2B2}"/>
                </a:ext>
              </a:extLst>
            </p:cNvPr>
            <p:cNvSpPr txBox="1"/>
            <p:nvPr/>
          </p:nvSpPr>
          <p:spPr>
            <a:xfrm>
              <a:off x="9192862" y="2661644"/>
              <a:ext cx="497400" cy="200100"/>
            </a:xfrm>
            <a:prstGeom prst="rect">
              <a:avLst/>
            </a:prstGeom>
            <a:solidFill>
              <a:srgbClr val="009E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i="0" u="none" strike="noStrike" cap="none" dirty="0">
                  <a:solidFill>
                    <a:schemeClr val="lt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  <a:sym typeface="Helvetica Neue"/>
                </a:rPr>
                <a:t>XAIRA</a:t>
              </a:r>
              <a:endParaRPr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8" name="Google Shape;275;p23">
              <a:extLst>
                <a:ext uri="{FF2B5EF4-FFF2-40B4-BE49-F238E27FC236}">
                  <a16:creationId xmlns:a16="http://schemas.microsoft.com/office/drawing/2014/main" id="{6CFD50FB-42F2-4CF7-8360-6BCDED8BB393}"/>
                </a:ext>
              </a:extLst>
            </p:cNvPr>
            <p:cNvSpPr txBox="1"/>
            <p:nvPr/>
          </p:nvSpPr>
          <p:spPr>
            <a:xfrm>
              <a:off x="6373129" y="6026316"/>
              <a:ext cx="584400" cy="212700"/>
            </a:xfrm>
            <a:prstGeom prst="rect">
              <a:avLst/>
            </a:prstGeom>
            <a:solidFill>
              <a:srgbClr val="D4DA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i="0" u="none" strike="noStrike" cap="none" dirty="0">
                  <a:solidFill>
                    <a:srgbClr val="000000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  <a:sym typeface="Helvetica Neue"/>
                </a:rPr>
                <a:t>3SBAR</a:t>
              </a:r>
              <a:endParaRPr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9" name="Google Shape;276;p23">
              <a:extLst>
                <a:ext uri="{FF2B5EF4-FFF2-40B4-BE49-F238E27FC236}">
                  <a16:creationId xmlns:a16="http://schemas.microsoft.com/office/drawing/2014/main" id="{46D82292-F0F1-45AD-A915-352EAF952E68}"/>
                </a:ext>
              </a:extLst>
            </p:cNvPr>
            <p:cNvSpPr txBox="1"/>
            <p:nvPr/>
          </p:nvSpPr>
          <p:spPr>
            <a:xfrm>
              <a:off x="4854238" y="5973124"/>
              <a:ext cx="584400" cy="212700"/>
            </a:xfrm>
            <a:prstGeom prst="rect">
              <a:avLst/>
            </a:prstGeom>
            <a:solidFill>
              <a:srgbClr val="D4DA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i="0" u="none" strike="noStrike" cap="none" dirty="0">
                  <a:solidFill>
                    <a:srgbClr val="000000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  <a:sym typeface="Helvetica Neue"/>
                </a:rPr>
                <a:t>NOTOS</a:t>
              </a:r>
              <a:endParaRPr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" name="Google Shape;277;p23">
              <a:extLst>
                <a:ext uri="{FF2B5EF4-FFF2-40B4-BE49-F238E27FC236}">
                  <a16:creationId xmlns:a16="http://schemas.microsoft.com/office/drawing/2014/main" id="{5812557C-1DDE-46FB-81BF-F04B49238A66}"/>
                </a:ext>
              </a:extLst>
            </p:cNvPr>
            <p:cNvSpPr txBox="1"/>
            <p:nvPr/>
          </p:nvSpPr>
          <p:spPr>
            <a:xfrm>
              <a:off x="3225948" y="5831674"/>
              <a:ext cx="647100" cy="212700"/>
            </a:xfrm>
            <a:prstGeom prst="rect">
              <a:avLst/>
            </a:prstGeom>
            <a:solidFill>
              <a:srgbClr val="D4DA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i="0" u="none" strike="noStrike" cap="none" dirty="0">
                  <a:solidFill>
                    <a:srgbClr val="000000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  <a:sym typeface="Helvetica Neue"/>
                </a:rPr>
                <a:t>LOREA</a:t>
              </a:r>
              <a:endParaRPr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" name="Google Shape;278;p23">
              <a:extLst>
                <a:ext uri="{FF2B5EF4-FFF2-40B4-BE49-F238E27FC236}">
                  <a16:creationId xmlns:a16="http://schemas.microsoft.com/office/drawing/2014/main" id="{F8BFCC98-45B8-4E7E-A3C0-7FD3BABBFFDC}"/>
                </a:ext>
              </a:extLst>
            </p:cNvPr>
            <p:cNvSpPr txBox="1"/>
            <p:nvPr/>
          </p:nvSpPr>
          <p:spPr>
            <a:xfrm>
              <a:off x="1758872" y="4911683"/>
              <a:ext cx="647100" cy="212700"/>
            </a:xfrm>
            <a:prstGeom prst="rect">
              <a:avLst/>
            </a:prstGeom>
            <a:solidFill>
              <a:srgbClr val="D4DA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i="0" u="none" strike="noStrike" cap="none" dirty="0">
                  <a:solidFill>
                    <a:srgbClr val="000000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  <a:sym typeface="Helvetica Neue"/>
                </a:rPr>
                <a:t>CLAESS</a:t>
              </a:r>
              <a:endParaRPr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2" name="Google Shape;279;p23">
              <a:extLst>
                <a:ext uri="{FF2B5EF4-FFF2-40B4-BE49-F238E27FC236}">
                  <a16:creationId xmlns:a16="http://schemas.microsoft.com/office/drawing/2014/main" id="{31B0DE16-0903-498B-B330-58D1778BDD22}"/>
                </a:ext>
              </a:extLst>
            </p:cNvPr>
            <p:cNvSpPr txBox="1"/>
            <p:nvPr/>
          </p:nvSpPr>
          <p:spPr>
            <a:xfrm>
              <a:off x="1390230" y="4363269"/>
              <a:ext cx="514200" cy="212700"/>
            </a:xfrm>
            <a:prstGeom prst="rect">
              <a:avLst/>
            </a:prstGeom>
            <a:solidFill>
              <a:srgbClr val="D4DA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i="0" u="none" strike="noStrike" cap="none" dirty="0">
                  <a:solidFill>
                    <a:srgbClr val="000000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  <a:sym typeface="Helvetica Neue"/>
                </a:rPr>
                <a:t>CIRCE</a:t>
              </a:r>
              <a:endParaRPr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3" name="Google Shape;280;p23">
              <a:extLst>
                <a:ext uri="{FF2B5EF4-FFF2-40B4-BE49-F238E27FC236}">
                  <a16:creationId xmlns:a16="http://schemas.microsoft.com/office/drawing/2014/main" id="{D0AC2AE3-73B9-41BD-8057-5EB0407B98C1}"/>
                </a:ext>
              </a:extLst>
            </p:cNvPr>
            <p:cNvSpPr txBox="1"/>
            <p:nvPr/>
          </p:nvSpPr>
          <p:spPr>
            <a:xfrm>
              <a:off x="1210976" y="3325546"/>
              <a:ext cx="678300" cy="212700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i="0" u="none" strike="noStrike" cap="none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  <a:sym typeface="Helvetica Neue"/>
                </a:rPr>
                <a:t>MINERVA</a:t>
              </a:r>
              <a:endParaRPr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4" name="Google Shape;281;p23">
              <a:extLst>
                <a:ext uri="{FF2B5EF4-FFF2-40B4-BE49-F238E27FC236}">
                  <a16:creationId xmlns:a16="http://schemas.microsoft.com/office/drawing/2014/main" id="{E425650E-C888-471A-8C1D-44123FBA92AD}"/>
                </a:ext>
              </a:extLst>
            </p:cNvPr>
            <p:cNvSpPr txBox="1"/>
            <p:nvPr/>
          </p:nvSpPr>
          <p:spPr>
            <a:xfrm>
              <a:off x="1606897" y="2345294"/>
              <a:ext cx="711000" cy="212700"/>
            </a:xfrm>
            <a:prstGeom prst="rect">
              <a:avLst/>
            </a:prstGeom>
            <a:solidFill>
              <a:srgbClr val="D4DA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i="0" u="none" strike="noStrike" cap="none" dirty="0">
                  <a:solidFill>
                    <a:srgbClr val="000000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  <a:sym typeface="Helvetica Neue"/>
                </a:rPr>
                <a:t>BOREAS</a:t>
              </a:r>
              <a:endParaRPr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5" name="Google Shape;282;p23">
              <a:extLst>
                <a:ext uri="{FF2B5EF4-FFF2-40B4-BE49-F238E27FC236}">
                  <a16:creationId xmlns:a16="http://schemas.microsoft.com/office/drawing/2014/main" id="{DA7DC751-60A3-4136-806F-71471CF43BB2}"/>
                </a:ext>
              </a:extLst>
            </p:cNvPr>
            <p:cNvSpPr txBox="1"/>
            <p:nvPr/>
          </p:nvSpPr>
          <p:spPr>
            <a:xfrm>
              <a:off x="2317897" y="1839079"/>
              <a:ext cx="497400" cy="212700"/>
            </a:xfrm>
            <a:prstGeom prst="rect">
              <a:avLst/>
            </a:prstGeom>
            <a:solidFill>
              <a:srgbClr val="D4DA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i="0" u="none" strike="noStrike" cap="none" dirty="0">
                  <a:solidFill>
                    <a:srgbClr val="000000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  <a:sym typeface="Helvetica Neue"/>
                </a:rPr>
                <a:t>MSPD</a:t>
              </a:r>
              <a:endParaRPr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6" name="Google Shape;283;p23">
              <a:extLst>
                <a:ext uri="{FF2B5EF4-FFF2-40B4-BE49-F238E27FC236}">
                  <a16:creationId xmlns:a16="http://schemas.microsoft.com/office/drawing/2014/main" id="{36AAB039-9058-4188-B17B-3A991578CEAD}"/>
                </a:ext>
              </a:extLst>
            </p:cNvPr>
            <p:cNvSpPr txBox="1"/>
            <p:nvPr/>
          </p:nvSpPr>
          <p:spPr>
            <a:xfrm>
              <a:off x="7829973" y="5518106"/>
              <a:ext cx="584400" cy="200100"/>
            </a:xfrm>
            <a:prstGeom prst="rect">
              <a:avLst/>
            </a:prstGeom>
            <a:solidFill>
              <a:srgbClr val="009E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i="0" u="none" strike="noStrike" cap="none">
                  <a:solidFill>
                    <a:schemeClr val="lt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  <a:sym typeface="Helvetica Neue"/>
                </a:rPr>
                <a:t>XALOC</a:t>
              </a:r>
              <a:endParaRPr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7" name="Google Shape;287;p23">
              <a:extLst>
                <a:ext uri="{FF2B5EF4-FFF2-40B4-BE49-F238E27FC236}">
                  <a16:creationId xmlns:a16="http://schemas.microsoft.com/office/drawing/2014/main" id="{E92E8760-F7C9-4AC6-9118-2F69882A9158}"/>
                </a:ext>
              </a:extLst>
            </p:cNvPr>
            <p:cNvSpPr txBox="1"/>
            <p:nvPr/>
          </p:nvSpPr>
          <p:spPr>
            <a:xfrm>
              <a:off x="10164210" y="4563492"/>
              <a:ext cx="647099" cy="200100"/>
            </a:xfrm>
            <a:prstGeom prst="rect">
              <a:avLst/>
            </a:prstGeom>
            <a:solidFill>
              <a:srgbClr val="D4DA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i="0" u="none" strike="noStrike" cap="none" dirty="0">
                  <a:solidFill>
                    <a:srgbClr val="000000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  <a:sym typeface="Helvetica Neue"/>
                </a:rPr>
                <a:t>METCAM</a:t>
              </a:r>
              <a:endParaRPr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8" name="Google Shape;288;p23">
              <a:extLst>
                <a:ext uri="{FF2B5EF4-FFF2-40B4-BE49-F238E27FC236}">
                  <a16:creationId xmlns:a16="http://schemas.microsoft.com/office/drawing/2014/main" id="{83724BC0-BE4B-4716-9D8D-395C604E26E7}"/>
                </a:ext>
              </a:extLst>
            </p:cNvPr>
            <p:cNvSpPr txBox="1"/>
            <p:nvPr/>
          </p:nvSpPr>
          <p:spPr>
            <a:xfrm>
              <a:off x="9118012" y="4385037"/>
              <a:ext cx="647100" cy="200100"/>
            </a:xfrm>
            <a:prstGeom prst="rect">
              <a:avLst/>
            </a:prstGeom>
            <a:solidFill>
              <a:srgbClr val="009E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i="0" u="none" strike="noStrike" cap="none" dirty="0">
                  <a:solidFill>
                    <a:schemeClr val="lt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  <a:sym typeface="Helvetica Neue"/>
                </a:rPr>
                <a:t>Cryo-EM</a:t>
              </a:r>
              <a:endParaRPr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9" name="Google Shape;294;p23">
              <a:extLst>
                <a:ext uri="{FF2B5EF4-FFF2-40B4-BE49-F238E27FC236}">
                  <a16:creationId xmlns:a16="http://schemas.microsoft.com/office/drawing/2014/main" id="{02C5F34E-2DC0-4FBC-A994-63A7F157B914}"/>
                </a:ext>
              </a:extLst>
            </p:cNvPr>
            <p:cNvSpPr txBox="1"/>
            <p:nvPr/>
          </p:nvSpPr>
          <p:spPr>
            <a:xfrm>
              <a:off x="2738046" y="1452165"/>
              <a:ext cx="647100" cy="200100"/>
            </a:xfrm>
            <a:prstGeom prst="rect">
              <a:avLst/>
            </a:prstGeom>
            <a:solidFill>
              <a:srgbClr val="D4DA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  <a:sym typeface="Helvetica Neue"/>
                </a:rPr>
                <a:t>FAXTOR</a:t>
              </a:r>
              <a:endParaRPr dirty="0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20" name="Google Shape;296;p23">
              <a:extLst>
                <a:ext uri="{FF2B5EF4-FFF2-40B4-BE49-F238E27FC236}">
                  <a16:creationId xmlns:a16="http://schemas.microsoft.com/office/drawing/2014/main" id="{361EE9EA-7925-4523-9A23-B70040503FFC}"/>
                </a:ext>
              </a:extLst>
            </p:cNvPr>
            <p:cNvSpPr txBox="1"/>
            <p:nvPr/>
          </p:nvSpPr>
          <p:spPr>
            <a:xfrm>
              <a:off x="7079925" y="1426357"/>
              <a:ext cx="542400" cy="200100"/>
            </a:xfrm>
            <a:prstGeom prst="rect">
              <a:avLst/>
            </a:prstGeom>
            <a:solidFill>
              <a:srgbClr val="D4DA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  <a:sym typeface="Helvetica Neue"/>
                </a:rPr>
                <a:t>MIRAS</a:t>
              </a:r>
              <a:endParaRPr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21" name="Google Shape;151;p5">
              <a:extLst>
                <a:ext uri="{FF2B5EF4-FFF2-40B4-BE49-F238E27FC236}">
                  <a16:creationId xmlns:a16="http://schemas.microsoft.com/office/drawing/2014/main" id="{11214632-8291-44BB-BB61-B7B81418D5F3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44405" y="4276634"/>
              <a:ext cx="497400" cy="173269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</p:spPr>
        </p:pic>
        <p:grpSp>
          <p:nvGrpSpPr>
            <p:cNvPr id="22" name="Grupo 55">
              <a:extLst>
                <a:ext uri="{FF2B5EF4-FFF2-40B4-BE49-F238E27FC236}">
                  <a16:creationId xmlns:a16="http://schemas.microsoft.com/office/drawing/2014/main" id="{40C9522B-D0C5-4AA6-9FF3-84D88C3B3F3F}"/>
                </a:ext>
              </a:extLst>
            </p:cNvPr>
            <p:cNvGrpSpPr/>
            <p:nvPr/>
          </p:nvGrpSpPr>
          <p:grpSpPr>
            <a:xfrm>
              <a:off x="8741622" y="5412878"/>
              <a:ext cx="868926" cy="210456"/>
              <a:chOff x="9019182" y="6151606"/>
              <a:chExt cx="868926" cy="210456"/>
            </a:xfrm>
          </p:grpSpPr>
          <p:sp>
            <p:nvSpPr>
              <p:cNvPr id="25" name="Google Shape;300;p23">
                <a:extLst>
                  <a:ext uri="{FF2B5EF4-FFF2-40B4-BE49-F238E27FC236}">
                    <a16:creationId xmlns:a16="http://schemas.microsoft.com/office/drawing/2014/main" id="{3683A58E-9244-4BFA-8664-028FA9F1B665}"/>
                  </a:ext>
                </a:extLst>
              </p:cNvPr>
              <p:cNvSpPr txBox="1"/>
              <p:nvPr/>
            </p:nvSpPr>
            <p:spPr>
              <a:xfrm>
                <a:off x="9020508" y="6151606"/>
                <a:ext cx="867600" cy="200100"/>
              </a:xfrm>
              <a:prstGeom prst="rect">
                <a:avLst/>
              </a:prstGeom>
              <a:solidFill>
                <a:srgbClr val="D4DA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dirty="0">
                    <a:solidFill>
                      <a:schemeClr val="dk1"/>
                    </a:solidFill>
                    <a:latin typeface="Open Sans" pitchFamily="2" charset="0"/>
                    <a:ea typeface="Open Sans" pitchFamily="2" charset="0"/>
                    <a:cs typeface="Open Sans" pitchFamily="2" charset="0"/>
                    <a:sym typeface="Helvetica Neue"/>
                  </a:rPr>
                  <a:t>NCD-SWEET</a:t>
                </a:r>
                <a:endParaRPr dirty="0">
                  <a:solidFill>
                    <a:schemeClr val="dk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6" name="Google Shape;299;p23">
                <a:extLst>
                  <a:ext uri="{FF2B5EF4-FFF2-40B4-BE49-F238E27FC236}">
                    <a16:creationId xmlns:a16="http://schemas.microsoft.com/office/drawing/2014/main" id="{01401BE3-C203-43DE-A960-FDB7F4965E84}"/>
                  </a:ext>
                </a:extLst>
              </p:cNvPr>
              <p:cNvSpPr txBox="1"/>
              <p:nvPr/>
            </p:nvSpPr>
            <p:spPr>
              <a:xfrm>
                <a:off x="9019182" y="6321562"/>
                <a:ext cx="867600" cy="40500"/>
              </a:xfrm>
              <a:prstGeom prst="rect">
                <a:avLst/>
              </a:prstGeom>
              <a:solidFill>
                <a:srgbClr val="009E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</p:grpSp>
        <p:sp>
          <p:nvSpPr>
            <p:cNvPr id="23" name="Google Shape;295;p23">
              <a:extLst>
                <a:ext uri="{FF2B5EF4-FFF2-40B4-BE49-F238E27FC236}">
                  <a16:creationId xmlns:a16="http://schemas.microsoft.com/office/drawing/2014/main" id="{3D89DA0C-DC62-4EA1-A80A-A64C03EBFFE0}"/>
                </a:ext>
              </a:extLst>
            </p:cNvPr>
            <p:cNvSpPr txBox="1"/>
            <p:nvPr/>
          </p:nvSpPr>
          <p:spPr>
            <a:xfrm>
              <a:off x="7079925" y="1587477"/>
              <a:ext cx="542400" cy="40500"/>
            </a:xfrm>
            <a:prstGeom prst="rect">
              <a:avLst/>
            </a:prstGeom>
            <a:solidFill>
              <a:srgbClr val="009E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sp>
          <p:nvSpPr>
            <p:cNvPr id="24" name="Google Shape;295;p23">
              <a:extLst>
                <a:ext uri="{FF2B5EF4-FFF2-40B4-BE49-F238E27FC236}">
                  <a16:creationId xmlns:a16="http://schemas.microsoft.com/office/drawing/2014/main" id="{3473D359-B14F-41BE-8FE8-376237E4BACC}"/>
                </a:ext>
              </a:extLst>
            </p:cNvPr>
            <p:cNvSpPr txBox="1"/>
            <p:nvPr/>
          </p:nvSpPr>
          <p:spPr>
            <a:xfrm>
              <a:off x="2738045" y="1607726"/>
              <a:ext cx="647099" cy="45719"/>
            </a:xfrm>
            <a:prstGeom prst="rect">
              <a:avLst/>
            </a:prstGeom>
            <a:solidFill>
              <a:srgbClr val="009E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</p:grpSp>
      <p:sp>
        <p:nvSpPr>
          <p:cNvPr id="30" name="Google Shape;271;p23">
            <a:extLst>
              <a:ext uri="{FF2B5EF4-FFF2-40B4-BE49-F238E27FC236}">
                <a16:creationId xmlns:a16="http://schemas.microsoft.com/office/drawing/2014/main" id="{258DC7D6-71BC-4D62-B4E7-216CD3F7758A}"/>
              </a:ext>
            </a:extLst>
          </p:cNvPr>
          <p:cNvSpPr txBox="1"/>
          <p:nvPr/>
        </p:nvSpPr>
        <p:spPr>
          <a:xfrm>
            <a:off x="9454571" y="1083377"/>
            <a:ext cx="2723843" cy="307736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Instruments for life science</a:t>
            </a:r>
            <a:endParaRPr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1" name="Google Shape;272;p23">
            <a:extLst>
              <a:ext uri="{FF2B5EF4-FFF2-40B4-BE49-F238E27FC236}">
                <a16:creationId xmlns:a16="http://schemas.microsoft.com/office/drawing/2014/main" id="{971FDAC4-227F-49CD-B8B9-D9E6E8F2F65F}"/>
              </a:ext>
            </a:extLst>
          </p:cNvPr>
          <p:cNvSpPr txBox="1"/>
          <p:nvPr/>
        </p:nvSpPr>
        <p:spPr>
          <a:xfrm>
            <a:off x="8967538" y="1433983"/>
            <a:ext cx="3199896" cy="307736"/>
          </a:xfrm>
          <a:prstGeom prst="rect">
            <a:avLst/>
          </a:prstGeom>
          <a:solidFill>
            <a:srgbClr val="D4DA9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Instruments for material science</a:t>
            </a:r>
            <a:endParaRPr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2" name="Google Shape;273;p23">
            <a:extLst>
              <a:ext uri="{FF2B5EF4-FFF2-40B4-BE49-F238E27FC236}">
                <a16:creationId xmlns:a16="http://schemas.microsoft.com/office/drawing/2014/main" id="{FE720091-E4DE-4554-82E6-1B502A98D814}"/>
              </a:ext>
            </a:extLst>
          </p:cNvPr>
          <p:cNvSpPr txBox="1"/>
          <p:nvPr/>
        </p:nvSpPr>
        <p:spPr>
          <a:xfrm>
            <a:off x="9581927" y="1784589"/>
            <a:ext cx="2585505" cy="307736"/>
          </a:xfrm>
          <a:prstGeom prst="rect">
            <a:avLst/>
          </a:prstGeom>
          <a:solidFill>
            <a:srgbClr val="9D9D9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Instruments for metrology</a:t>
            </a:r>
            <a:endParaRPr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55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4BDB5-86AD-4C01-951F-9341F922A521}"/>
              </a:ext>
            </a:extLst>
          </p:cNvPr>
          <p:cNvSpPr>
            <a:spLocks noGrp="1"/>
          </p:cNvSpPr>
          <p:nvPr>
            <p:ph type="pic" idx="3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81686-52FA-4B57-A991-A1DC7C451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40" y="1385740"/>
            <a:ext cx="6158498" cy="4392761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3 websites in 20 years - All in </a:t>
            </a:r>
            <a:r>
              <a:rPr lang="en-US" sz="1400" dirty="0" err="1"/>
              <a:t>Plone</a:t>
            </a:r>
            <a:r>
              <a:rPr lang="en-US" sz="1400" dirty="0"/>
              <a:t> CMS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High impact and use: 9,000 objects, 9 GB data, 100 editors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Content management relies on Communications &amp; Outreach office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Software development and maintenance relies on Computing</a:t>
            </a:r>
          </a:p>
          <a:p>
            <a:endParaRPr lang="en-US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279655-1D14-4701-BC09-6E04DEA6F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40" y="774588"/>
            <a:ext cx="6158498" cy="825613"/>
          </a:xfrm>
        </p:spPr>
        <p:txBody>
          <a:bodyPr/>
          <a:lstStyle/>
          <a:p>
            <a:r>
              <a:rPr lang="en-US" dirty="0"/>
              <a:t>ALBA’s website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404DDA1-F7EB-416E-A9F7-CC2C7175256D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5A592B-C66E-412E-99A4-4534872A4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1" y="3717235"/>
            <a:ext cx="4003235" cy="3623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759682-74C7-4A4C-AA7F-E37020356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788" y="3720509"/>
            <a:ext cx="4077251" cy="37208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9EB396-1339-4BCC-AFC8-D9E055E66697}"/>
              </a:ext>
            </a:extLst>
          </p:cNvPr>
          <p:cNvSpPr txBox="1"/>
          <p:nvPr/>
        </p:nvSpPr>
        <p:spPr>
          <a:xfrm>
            <a:off x="4450058" y="3077212"/>
            <a:ext cx="2923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3858A4"/>
                </a:solidFill>
                <a:latin typeface="Outfit" pitchFamily="2" charset="0"/>
                <a:ea typeface="Open Sans" pitchFamily="2" charset="0"/>
                <a:cs typeface="Open Sans" pitchFamily="2" charset="0"/>
              </a:rPr>
              <a:t>2014</a:t>
            </a:r>
            <a:endParaRPr lang="en-US" sz="3200" b="1" dirty="0">
              <a:solidFill>
                <a:srgbClr val="3858A4"/>
              </a:solidFill>
              <a:latin typeface="Outfi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75C35-B447-4DB7-B685-4ECB570A20DC}"/>
              </a:ext>
            </a:extLst>
          </p:cNvPr>
          <p:cNvSpPr txBox="1"/>
          <p:nvPr/>
        </p:nvSpPr>
        <p:spPr>
          <a:xfrm>
            <a:off x="502948" y="3104575"/>
            <a:ext cx="2923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3858A4"/>
                </a:solidFill>
                <a:latin typeface="Outfit" pitchFamily="2" charset="0"/>
                <a:ea typeface="Open Sans" pitchFamily="2" charset="0"/>
                <a:cs typeface="Open Sans" pitchFamily="2" charset="0"/>
              </a:rPr>
              <a:t>2004</a:t>
            </a:r>
            <a:endParaRPr lang="en-US" sz="3200" b="1" dirty="0">
              <a:solidFill>
                <a:srgbClr val="3858A4"/>
              </a:solidFill>
              <a:latin typeface="Outfit" pitchFamily="2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5BFAE8-D5B1-490E-8C1F-F4D5017B0A6B}"/>
              </a:ext>
            </a:extLst>
          </p:cNvPr>
          <p:cNvGrpSpPr/>
          <p:nvPr/>
        </p:nvGrpSpPr>
        <p:grpSpPr>
          <a:xfrm>
            <a:off x="8056143" y="0"/>
            <a:ext cx="4148841" cy="6621426"/>
            <a:chOff x="8052000" y="-37708"/>
            <a:chExt cx="4148841" cy="66214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40ADB8-C7EF-47DA-9081-C718B3F41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3653" y="-37708"/>
              <a:ext cx="4138347" cy="18933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616ACD-B3C7-4039-95FC-744464F15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2000" y="1787147"/>
              <a:ext cx="4140000" cy="174224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CB6DFA5-D03E-47B5-8F31-D39823C75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6698" y="3435045"/>
              <a:ext cx="4140000" cy="169650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D97E67-FA92-4156-8401-4A30E6EF5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0841" y="5066589"/>
              <a:ext cx="4140000" cy="1517129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824D4A3-AF83-4A1D-9E2A-C7081A89D6D3}"/>
              </a:ext>
            </a:extLst>
          </p:cNvPr>
          <p:cNvSpPr txBox="1"/>
          <p:nvPr/>
        </p:nvSpPr>
        <p:spPr>
          <a:xfrm rot="16200000">
            <a:off x="6213060" y="1532467"/>
            <a:ext cx="2923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3858A4"/>
                </a:solidFill>
                <a:latin typeface="Outfit" pitchFamily="2" charset="0"/>
                <a:ea typeface="Open Sans" pitchFamily="2" charset="0"/>
                <a:cs typeface="Open Sans" pitchFamily="2" charset="0"/>
              </a:rPr>
              <a:t>2024</a:t>
            </a:r>
            <a:endParaRPr lang="en-US" sz="3200" b="1" dirty="0">
              <a:solidFill>
                <a:srgbClr val="3858A4"/>
              </a:solidFill>
              <a:latin typeface="Outfit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97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279655-1D14-4701-BC09-6E04DEA6F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40" y="774588"/>
            <a:ext cx="9089374" cy="1456565"/>
          </a:xfrm>
        </p:spPr>
        <p:txBody>
          <a:bodyPr/>
          <a:lstStyle/>
          <a:p>
            <a:r>
              <a:rPr lang="en-US" dirty="0"/>
              <a:t>The importance of a website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A226AE-5FA3-4C94-9439-1E52EFA59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2"/>
          <a:stretch/>
        </p:blipFill>
        <p:spPr bwMode="auto">
          <a:xfrm>
            <a:off x="1191887" y="1821348"/>
            <a:ext cx="4904114" cy="363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CC6017-2E68-4065-A55E-454B147C9F85}"/>
              </a:ext>
            </a:extLst>
          </p:cNvPr>
          <p:cNvSpPr txBox="1"/>
          <p:nvPr/>
        </p:nvSpPr>
        <p:spPr>
          <a:xfrm>
            <a:off x="7487925" y="6521985"/>
            <a:ext cx="6331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A9AEBA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4"/>
              </a:rPr>
              <a:t>© LUCY DANZIGER / domino.com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A9AEBA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,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A9AEBA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4"/>
              </a:rPr>
              <a:t>© FRANCESCO LAGNESE / domino.com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sz="1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DE72421-42D0-4DCD-98EB-8C18B39E3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48"/>
          <a:stretch/>
        </p:blipFill>
        <p:spPr bwMode="auto">
          <a:xfrm>
            <a:off x="6294148" y="1821348"/>
            <a:ext cx="5046927" cy="360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774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CD0298-F4FA-47EF-AE26-73D58A577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requirements for new website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2F41D8-4D70-4ED1-B790-F1D829B6D85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93739" y="2231153"/>
            <a:ext cx="6158498" cy="3539452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Review the </a:t>
            </a:r>
            <a:r>
              <a:rPr lang="en-US" b="1" dirty="0"/>
              <a:t>hierarchy of contents </a:t>
            </a:r>
            <a:r>
              <a:rPr lang="en-US" dirty="0"/>
              <a:t>and orientate them to </a:t>
            </a:r>
            <a:r>
              <a:rPr lang="en-US" b="1" dirty="0"/>
              <a:t>website users </a:t>
            </a:r>
            <a:br>
              <a:rPr lang="en-US" b="1" dirty="0"/>
            </a:br>
            <a:endParaRPr lang="en-US" b="1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b="1" dirty="0"/>
              <a:t>Update</a:t>
            </a:r>
            <a:r>
              <a:rPr lang="en-US" dirty="0"/>
              <a:t> contents and </a:t>
            </a:r>
            <a:r>
              <a:rPr lang="en-US" b="1" dirty="0"/>
              <a:t>renovate</a:t>
            </a:r>
            <a:r>
              <a:rPr lang="en-US" dirty="0"/>
              <a:t> the image and look &amp; feel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b="1" dirty="0"/>
              <a:t>Save time </a:t>
            </a:r>
            <a:r>
              <a:rPr lang="en-US" dirty="0"/>
              <a:t>and offer more robustness for </a:t>
            </a:r>
            <a:r>
              <a:rPr lang="en-US" b="1" dirty="0"/>
              <a:t>editors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b="1" dirty="0"/>
              <a:t>Integrate internal tools </a:t>
            </a:r>
            <a:r>
              <a:rPr lang="en-US" dirty="0"/>
              <a:t>like Single Sign-On (SSO) through CAS, User Office data (publications, users’ visits, etc.), Jobs Portal, Call for Tenders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Improve the </a:t>
            </a:r>
            <a:r>
              <a:rPr lang="en-US" b="1" dirty="0"/>
              <a:t>adaptability</a:t>
            </a:r>
            <a:r>
              <a:rPr lang="en-US" dirty="0"/>
              <a:t> to different platforms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Increase </a:t>
            </a:r>
            <a:r>
              <a:rPr lang="en-US" b="1" dirty="0"/>
              <a:t>accessibility</a:t>
            </a: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14C316A-486E-41AD-BEFB-08E5521DC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746" y="3247136"/>
            <a:ext cx="831511" cy="754401"/>
          </a:xfrm>
          <a:prstGeom prst="rect">
            <a:avLst/>
          </a:prstGeom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id="{E7AB862C-0D9D-4A5E-9984-3EAFD10B8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77" y="619000"/>
            <a:ext cx="831511" cy="812735"/>
          </a:xfrm>
          <a:prstGeom prst="rect">
            <a:avLst/>
          </a:prstGeom>
        </p:spPr>
      </p:pic>
      <p:pic>
        <p:nvPicPr>
          <p:cNvPr id="9" name="Imagen 10">
            <a:extLst>
              <a:ext uri="{FF2B5EF4-FFF2-40B4-BE49-F238E27FC236}">
                <a16:creationId xmlns:a16="http://schemas.microsoft.com/office/drawing/2014/main" id="{F66FBDB6-82A7-48FA-9243-8A20F4E5A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830" y="5404114"/>
            <a:ext cx="792618" cy="844923"/>
          </a:xfrm>
          <a:prstGeom prst="rect">
            <a:avLst/>
          </a:prstGeom>
        </p:spPr>
      </p:pic>
      <p:pic>
        <p:nvPicPr>
          <p:cNvPr id="10" name="Imagen 12">
            <a:extLst>
              <a:ext uri="{FF2B5EF4-FFF2-40B4-BE49-F238E27FC236}">
                <a16:creationId xmlns:a16="http://schemas.microsoft.com/office/drawing/2014/main" id="{013697BA-F61E-41AE-83DA-3138D3732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37" y="4180716"/>
            <a:ext cx="525730" cy="865040"/>
          </a:xfrm>
          <a:prstGeom prst="rect">
            <a:avLst/>
          </a:prstGeom>
        </p:spPr>
      </p:pic>
      <p:pic>
        <p:nvPicPr>
          <p:cNvPr id="11" name="Imagen 14">
            <a:extLst>
              <a:ext uri="{FF2B5EF4-FFF2-40B4-BE49-F238E27FC236}">
                <a16:creationId xmlns:a16="http://schemas.microsoft.com/office/drawing/2014/main" id="{2EFDA57D-47C2-4C4C-9E1C-7D56F398F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22" y="2008608"/>
            <a:ext cx="748461" cy="75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26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1BEFD9E-B099-4EA6-A38A-F3C27D4B8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002" y="12502"/>
            <a:ext cx="4020086" cy="7263055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128634-16C9-590B-3F50-64914BEC2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Modern</a:t>
            </a:r>
            <a:r>
              <a:rPr lang="en-US" sz="1400" dirty="0"/>
              <a:t> aspect, high-impact </a:t>
            </a:r>
            <a:r>
              <a:rPr lang="en-US" sz="1400" b="1" dirty="0"/>
              <a:t>images</a:t>
            </a:r>
            <a:br>
              <a:rPr lang="en-US" sz="1400" b="1" dirty="0"/>
            </a:br>
            <a:endParaRPr lang="en-US" sz="1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Related content </a:t>
            </a:r>
            <a:r>
              <a:rPr lang="en-US" sz="1400" dirty="0"/>
              <a:t>(instruments, news, events categorizations) for better search and information filters</a:t>
            </a:r>
            <a:br>
              <a:rPr lang="en-US" sz="1400" dirty="0"/>
            </a:b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Fully </a:t>
            </a:r>
            <a:r>
              <a:rPr lang="en-US" sz="1400" b="1" dirty="0"/>
              <a:t>responsive</a:t>
            </a:r>
            <a:r>
              <a:rPr lang="en-US" sz="1400" dirty="0"/>
              <a:t> and prepared for being </a:t>
            </a:r>
            <a:r>
              <a:rPr lang="en-US" sz="1400" b="1" dirty="0"/>
              <a:t>accessible</a:t>
            </a:r>
            <a:r>
              <a:rPr lang="en-US" sz="1400" dirty="0"/>
              <a:t> (WCAG) 2.1 </a:t>
            </a:r>
            <a:br>
              <a:rPr lang="en-US" sz="1400" dirty="0"/>
            </a:b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Internal tools to </a:t>
            </a:r>
            <a:r>
              <a:rPr lang="en-US" sz="1400" b="1" dirty="0"/>
              <a:t>improve editors’ work</a:t>
            </a:r>
            <a:r>
              <a:rPr lang="en-US" sz="1400" dirty="0"/>
              <a:t>: automatic translation plugin, users’ satisfaction channel, massive upload of documents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3CFE202D-995F-AB23-E928-4864EC95A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ALBA website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84F8B26-FC9D-4310-8DD9-5339F57888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501" y="12502"/>
            <a:ext cx="4321499" cy="255924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EB3AF6D-99F2-4191-9377-F0F75A926E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501" y="2461932"/>
            <a:ext cx="4320000" cy="23291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F223ED8-C625-49CC-8560-7D903E7E02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501" y="4556667"/>
            <a:ext cx="4320000" cy="21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3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1FCD094-2454-4DEE-845E-493EEA59364C}"/>
              </a:ext>
            </a:extLst>
          </p:cNvPr>
          <p:cNvSpPr/>
          <p:nvPr/>
        </p:nvSpPr>
        <p:spPr>
          <a:xfrm>
            <a:off x="6843860" y="0"/>
            <a:ext cx="53661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7410D-6FC1-45D5-B8AD-D0F8FF8819D3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128634-16C9-590B-3F50-64914BEC2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40" y="2592729"/>
            <a:ext cx="4909119" cy="3185771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Detailed Google Analytics review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Most popular contents in social media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Talk to key users - Focus group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How content is written in your website. </a:t>
            </a:r>
            <a:r>
              <a:rPr lang="en-US" sz="1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SEO Site Checkup</a:t>
            </a:r>
            <a:endParaRPr lang="en-US" sz="1400" dirty="0"/>
          </a:p>
          <a:p>
            <a:r>
              <a:rPr lang="en-US" sz="1400" dirty="0"/>
              <a:t> 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3CFE202D-995F-AB23-E928-4864EC95A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40" y="774589"/>
            <a:ext cx="5180817" cy="1563498"/>
          </a:xfrm>
        </p:spPr>
        <p:txBody>
          <a:bodyPr/>
          <a:lstStyle/>
          <a:p>
            <a:r>
              <a:rPr lang="en-US" dirty="0"/>
              <a:t>1 </a:t>
            </a:r>
            <a:br>
              <a:rPr lang="en-US" dirty="0"/>
            </a:br>
            <a:r>
              <a:rPr lang="en-GB" dirty="0"/>
              <a:t>Analyse</a:t>
            </a:r>
            <a:r>
              <a:rPr lang="en-US" dirty="0"/>
              <a:t> </a:t>
            </a:r>
            <a:r>
              <a:rPr lang="en-GB" dirty="0"/>
              <a:t>your</a:t>
            </a:r>
            <a:r>
              <a:rPr lang="en-US" dirty="0"/>
              <a:t> website </a:t>
            </a:r>
            <a:br>
              <a:rPr lang="en-US" b="0" dirty="0"/>
            </a:br>
            <a:r>
              <a:rPr lang="en-US" sz="3200" b="0" dirty="0"/>
              <a:t>‘What do your users want?’</a:t>
            </a:r>
            <a:endParaRPr lang="en-US" b="0" dirty="0"/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E95F6352-F818-4599-9F4F-228587D46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024" y="4715266"/>
            <a:ext cx="3189702" cy="2126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63AFF2-5B6C-4FC8-A2F7-E7C412DF84F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285024" y="16266"/>
            <a:ext cx="3924994" cy="1432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DD0CFD-51EC-4261-A9D3-54A30C9AEA2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285024" y="1432874"/>
            <a:ext cx="3713375" cy="13782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E718E9-DA6A-4440-A273-0B282175A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5024" y="2811107"/>
            <a:ext cx="2978154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65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128634-16C9-590B-3F50-64914BEC2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1415" y="2481535"/>
            <a:ext cx="9255481" cy="4018119"/>
          </a:xfrm>
        </p:spPr>
        <p:txBody>
          <a:bodyPr>
            <a:normAutofit/>
          </a:bodyPr>
          <a:lstStyle/>
          <a:p>
            <a:r>
              <a:rPr lang="en-US" sz="1400" dirty="0"/>
              <a:t>Content Management System (CMS) is </a:t>
            </a:r>
            <a:r>
              <a:rPr lang="en-US" sz="1400" b="1" dirty="0" err="1"/>
              <a:t>Plone</a:t>
            </a:r>
            <a:endParaRPr lang="en-US" sz="1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From </a:t>
            </a:r>
            <a:r>
              <a:rPr lang="en-US" sz="1400" dirty="0" err="1"/>
              <a:t>Plone</a:t>
            </a:r>
            <a:r>
              <a:rPr lang="en-US" sz="1400" dirty="0"/>
              <a:t> 4 to </a:t>
            </a:r>
            <a:r>
              <a:rPr lang="en-US" sz="1400" dirty="0" err="1"/>
              <a:t>Plone</a:t>
            </a:r>
            <a:r>
              <a:rPr lang="en-US" sz="1400" dirty="0"/>
              <a:t> 6.0.8 + </a:t>
            </a:r>
            <a:r>
              <a:rPr lang="en-US" sz="1400" dirty="0" err="1"/>
              <a:t>Volto</a:t>
            </a:r>
            <a:r>
              <a:rPr lang="en-US" sz="1400" dirty="0"/>
              <a:t> for Front End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Reasons to keep using </a:t>
            </a:r>
            <a:r>
              <a:rPr lang="en-US" sz="1400" dirty="0" err="1"/>
              <a:t>Plone</a:t>
            </a:r>
            <a:endParaRPr lang="en-US" sz="1400" dirty="0"/>
          </a:p>
          <a:p>
            <a:pPr marL="1257300" lvl="1" indent="-342900">
              <a:buClr>
                <a:srgbClr val="152F4E"/>
              </a:buClr>
              <a:buSzPct val="100000"/>
              <a:buFont typeface="+mj-lt"/>
              <a:buAutoNum type="arabicPeriod"/>
            </a:pPr>
            <a:r>
              <a:rPr lang="en-US" sz="1200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Experience of the technical team</a:t>
            </a:r>
          </a:p>
          <a:p>
            <a:pPr marL="1257300" lvl="1" indent="-342900">
              <a:buClr>
                <a:srgbClr val="152F4E"/>
              </a:buClr>
              <a:buSzPct val="100000"/>
              <a:buFont typeface="+mj-lt"/>
              <a:buAutoNum type="arabicPeriod"/>
            </a:pPr>
            <a:r>
              <a:rPr lang="en-US" sz="1200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Robustness and security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Small company from Lleida (Catalonia), specialized in </a:t>
            </a:r>
            <a:r>
              <a:rPr lang="en-US" sz="1400" dirty="0" err="1"/>
              <a:t>Plone</a:t>
            </a:r>
            <a:r>
              <a:rPr lang="en-US" sz="1400" dirty="0"/>
              <a:t> CMS and with deep knowledge on public institutions websites and open data portals.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Budget: 38k€ for design and CMS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3CFE202D-995F-AB23-E928-4864EC95A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br>
              <a:rPr lang="en-US" dirty="0"/>
            </a:br>
            <a:r>
              <a:rPr lang="en-US" dirty="0"/>
              <a:t>Choose the right technology </a:t>
            </a:r>
            <a:r>
              <a:rPr lang="en-US" b="0" dirty="0"/>
              <a:t>and the right partner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02ADBEE-EFAE-454A-94E6-65A3E64E63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21" y="2569445"/>
            <a:ext cx="1401562" cy="825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85BC00-0776-4A67-AA1C-8B538E416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40" y="5083592"/>
            <a:ext cx="1687598" cy="39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71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Sincrotó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</TotalTime>
  <Words>584</Words>
  <Application>Microsoft Office PowerPoint</Application>
  <PresentationFormat>Widescreen</PresentationFormat>
  <Paragraphs>134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Open Sans</vt:lpstr>
      <vt:lpstr>Microsoft Sans Serif</vt:lpstr>
      <vt:lpstr>Outfit</vt:lpstr>
      <vt:lpstr>Calibri</vt:lpstr>
      <vt:lpstr>Tema de Office</vt:lpstr>
      <vt:lpstr>How to survive from a website upgrade Ana Belén Martínez, ALBA Synchrotron, Barcelona (Spain)</vt:lpstr>
      <vt:lpstr>The ALBA Synchrotron</vt:lpstr>
      <vt:lpstr>ALBA’s analytical instruments </vt:lpstr>
      <vt:lpstr>ALBA’s website</vt:lpstr>
      <vt:lpstr>The importance of a website</vt:lpstr>
      <vt:lpstr>The requirements for new website</vt:lpstr>
      <vt:lpstr>The new ALBA website</vt:lpstr>
      <vt:lpstr>1  Analyse your website  ‘What do your users want?’</vt:lpstr>
      <vt:lpstr>2 Choose the right technology and the right partner</vt:lpstr>
      <vt:lpstr>3 Involve the key members in your organisation</vt:lpstr>
      <vt:lpstr>4 Keep calendar tight Dedicate a team and prioritise the website</vt:lpstr>
      <vt:lpstr>5 Training is a must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Ariadna</dc:creator>
  <cp:lastModifiedBy>Ana Belén Martínez Bonillo</cp:lastModifiedBy>
  <cp:revision>58</cp:revision>
  <dcterms:created xsi:type="dcterms:W3CDTF">2024-02-07T09:48:03Z</dcterms:created>
  <dcterms:modified xsi:type="dcterms:W3CDTF">2024-11-21T15:50:03Z</dcterms:modified>
</cp:coreProperties>
</file>