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4"/>
  </p:notesMasterIdLst>
  <p:sldIdLst>
    <p:sldId id="256" r:id="rId2"/>
    <p:sldId id="284" r:id="rId3"/>
    <p:sldId id="293" r:id="rId4"/>
    <p:sldId id="297" r:id="rId5"/>
    <p:sldId id="298" r:id="rId6"/>
    <p:sldId id="282" r:id="rId7"/>
    <p:sldId id="295" r:id="rId8"/>
    <p:sldId id="269" r:id="rId9"/>
    <p:sldId id="285" r:id="rId10"/>
    <p:sldId id="300" r:id="rId11"/>
    <p:sldId id="301" r:id="rId12"/>
    <p:sldId id="303"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Lora" panose="020B0604020202020204" charset="0"/>
      <p:regular r:id="rId19"/>
      <p:bold r:id="rId20"/>
      <p:italic r:id="rId21"/>
      <p:boldItalic r:id="rId22"/>
    </p:embeddedFont>
    <p:embeddedFont>
      <p:font typeface="Robo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8" autoAdjust="0"/>
    <p:restoredTop sz="94660"/>
  </p:normalViewPr>
  <p:slideViewPr>
    <p:cSldViewPr snapToGrid="0">
      <p:cViewPr>
        <p:scale>
          <a:sx n="86" d="100"/>
          <a:sy n="86" d="100"/>
        </p:scale>
        <p:origin x="46" y="2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Lise Petersen" userId="e8ad3680-ea7a-4228-90d0-6942d0b822eb" providerId="ADAL" clId="{0FFC7E9B-5C78-4647-B621-B30D18B5C320}"/>
    <pc:docChg chg="undo custSel addSld delSld modSld sldOrd">
      <pc:chgData name="Tanya Lise Petersen" userId="e8ad3680-ea7a-4228-90d0-6942d0b822eb" providerId="ADAL" clId="{0FFC7E9B-5C78-4647-B621-B30D18B5C320}" dt="2024-11-21T17:36:00.100" v="3686" actId="20577"/>
      <pc:docMkLst>
        <pc:docMk/>
      </pc:docMkLst>
      <pc:sldChg chg="modSp">
        <pc:chgData name="Tanya Lise Petersen" userId="e8ad3680-ea7a-4228-90d0-6942d0b822eb" providerId="ADAL" clId="{0FFC7E9B-5C78-4647-B621-B30D18B5C320}" dt="2024-11-21T17:36:00.100" v="3686" actId="20577"/>
        <pc:sldMkLst>
          <pc:docMk/>
          <pc:sldMk cId="0" sldId="256"/>
        </pc:sldMkLst>
        <pc:spChg chg="mod">
          <ac:chgData name="Tanya Lise Petersen" userId="e8ad3680-ea7a-4228-90d0-6942d0b822eb" providerId="ADAL" clId="{0FFC7E9B-5C78-4647-B621-B30D18B5C320}" dt="2024-11-21T16:55:13.042" v="3463" actId="1076"/>
          <ac:spMkLst>
            <pc:docMk/>
            <pc:sldMk cId="0" sldId="256"/>
            <ac:spMk id="58" creationId="{00000000-0000-0000-0000-000000000000}"/>
          </ac:spMkLst>
        </pc:spChg>
        <pc:spChg chg="mod">
          <ac:chgData name="Tanya Lise Petersen" userId="e8ad3680-ea7a-4228-90d0-6942d0b822eb" providerId="ADAL" clId="{0FFC7E9B-5C78-4647-B621-B30D18B5C320}" dt="2024-11-21T17:36:00.100" v="3686" actId="20577"/>
          <ac:spMkLst>
            <pc:docMk/>
            <pc:sldMk cId="0" sldId="256"/>
            <ac:spMk id="59" creationId="{00000000-0000-0000-0000-000000000000}"/>
          </ac:spMkLst>
        </pc:spChg>
        <pc:spChg chg="mod">
          <ac:chgData name="Tanya Lise Petersen" userId="e8ad3680-ea7a-4228-90d0-6942d0b822eb" providerId="ADAL" clId="{0FFC7E9B-5C78-4647-B621-B30D18B5C320}" dt="2024-11-21T16:55:05.965" v="3462" actId="20577"/>
          <ac:spMkLst>
            <pc:docMk/>
            <pc:sldMk cId="0" sldId="256"/>
            <ac:spMk id="60" creationId="{00000000-0000-0000-0000-000000000000}"/>
          </ac:spMkLst>
        </pc:spChg>
      </pc:sldChg>
      <pc:sldChg chg="del">
        <pc:chgData name="Tanya Lise Petersen" userId="e8ad3680-ea7a-4228-90d0-6942d0b822eb" providerId="ADAL" clId="{0FFC7E9B-5C78-4647-B621-B30D18B5C320}" dt="2024-11-21T16:48:57.557" v="3269" actId="2696"/>
        <pc:sldMkLst>
          <pc:docMk/>
          <pc:sldMk cId="0" sldId="258"/>
        </pc:sldMkLst>
      </pc:sldChg>
      <pc:sldChg chg="addSp delSp modSp modAnim">
        <pc:chgData name="Tanya Lise Petersen" userId="e8ad3680-ea7a-4228-90d0-6942d0b822eb" providerId="ADAL" clId="{0FFC7E9B-5C78-4647-B621-B30D18B5C320}" dt="2024-11-21T17:15:07.901" v="3675"/>
        <pc:sldMkLst>
          <pc:docMk/>
          <pc:sldMk cId="0" sldId="269"/>
        </pc:sldMkLst>
        <pc:spChg chg="del mod">
          <ac:chgData name="Tanya Lise Petersen" userId="e8ad3680-ea7a-4228-90d0-6942d0b822eb" providerId="ADAL" clId="{0FFC7E9B-5C78-4647-B621-B30D18B5C320}" dt="2024-11-21T15:07:48.786" v="2340"/>
          <ac:spMkLst>
            <pc:docMk/>
            <pc:sldMk cId="0" sldId="269"/>
            <ac:spMk id="4" creationId="{8B69AD23-3418-4BB4-8FA7-A6F192B5D8F1}"/>
          </ac:spMkLst>
        </pc:spChg>
        <pc:spChg chg="mod">
          <ac:chgData name="Tanya Lise Petersen" userId="e8ad3680-ea7a-4228-90d0-6942d0b822eb" providerId="ADAL" clId="{0FFC7E9B-5C78-4647-B621-B30D18B5C320}" dt="2024-11-21T15:07:59.989" v="2341" actId="313"/>
          <ac:spMkLst>
            <pc:docMk/>
            <pc:sldMk cId="0" sldId="269"/>
            <ac:spMk id="229" creationId="{00000000-0000-0000-0000-000000000000}"/>
          </ac:spMkLst>
        </pc:spChg>
        <pc:picChg chg="add mod">
          <ac:chgData name="Tanya Lise Petersen" userId="e8ad3680-ea7a-4228-90d0-6942d0b822eb" providerId="ADAL" clId="{0FFC7E9B-5C78-4647-B621-B30D18B5C320}" dt="2024-11-21T15:08:06.612" v="2342" actId="1076"/>
          <ac:picMkLst>
            <pc:docMk/>
            <pc:sldMk cId="0" sldId="269"/>
            <ac:picMk id="2" creationId="{873280F7-6141-45F9-88CA-CF4076C38600}"/>
          </ac:picMkLst>
        </pc:picChg>
        <pc:picChg chg="del">
          <ac:chgData name="Tanya Lise Petersen" userId="e8ad3680-ea7a-4228-90d0-6942d0b822eb" providerId="ADAL" clId="{0FFC7E9B-5C78-4647-B621-B30D18B5C320}" dt="2024-11-21T14:58:53.428" v="2158"/>
          <ac:picMkLst>
            <pc:docMk/>
            <pc:sldMk cId="0" sldId="269"/>
            <ac:picMk id="3" creationId="{E46C2833-1989-4BA0-9E02-68245FBB53C7}"/>
          </ac:picMkLst>
        </pc:picChg>
        <pc:picChg chg="mod">
          <ac:chgData name="Tanya Lise Petersen" userId="e8ad3680-ea7a-4228-90d0-6942d0b822eb" providerId="ADAL" clId="{0FFC7E9B-5C78-4647-B621-B30D18B5C320}" dt="2024-11-21T14:59:04.505" v="2160" actId="1076"/>
          <ac:picMkLst>
            <pc:docMk/>
            <pc:sldMk cId="0" sldId="269"/>
            <ac:picMk id="230" creationId="{00000000-0000-0000-0000-000000000000}"/>
          </ac:picMkLst>
        </pc:picChg>
      </pc:sldChg>
      <pc:sldChg chg="del">
        <pc:chgData name="Tanya Lise Petersen" userId="e8ad3680-ea7a-4228-90d0-6942d0b822eb" providerId="ADAL" clId="{0FFC7E9B-5C78-4647-B621-B30D18B5C320}" dt="2024-11-21T16:48:54.518" v="3268" actId="2696"/>
        <pc:sldMkLst>
          <pc:docMk/>
          <pc:sldMk cId="0" sldId="277"/>
        </pc:sldMkLst>
      </pc:sldChg>
      <pc:sldChg chg="modSp">
        <pc:chgData name="Tanya Lise Petersen" userId="e8ad3680-ea7a-4228-90d0-6942d0b822eb" providerId="ADAL" clId="{0FFC7E9B-5C78-4647-B621-B30D18B5C320}" dt="2024-11-21T14:53:14.473" v="1826" actId="1076"/>
        <pc:sldMkLst>
          <pc:docMk/>
          <pc:sldMk cId="3273441482" sldId="282"/>
        </pc:sldMkLst>
        <pc:spChg chg="mod">
          <ac:chgData name="Tanya Lise Petersen" userId="e8ad3680-ea7a-4228-90d0-6942d0b822eb" providerId="ADAL" clId="{0FFC7E9B-5C78-4647-B621-B30D18B5C320}" dt="2024-11-21T14:53:14.473" v="1826" actId="1076"/>
          <ac:spMkLst>
            <pc:docMk/>
            <pc:sldMk cId="3273441482" sldId="282"/>
            <ac:spMk id="4" creationId="{DC31A253-C6DB-DBEB-F310-3CDFC7EE253E}"/>
          </ac:spMkLst>
        </pc:spChg>
      </pc:sldChg>
      <pc:sldChg chg="addSp modSp ord modAnim">
        <pc:chgData name="Tanya Lise Petersen" userId="e8ad3680-ea7a-4228-90d0-6942d0b822eb" providerId="ADAL" clId="{0FFC7E9B-5C78-4647-B621-B30D18B5C320}" dt="2024-11-21T17:13:59.464" v="3672"/>
        <pc:sldMkLst>
          <pc:docMk/>
          <pc:sldMk cId="2202821940" sldId="285"/>
        </pc:sldMkLst>
        <pc:spChg chg="mod">
          <ac:chgData name="Tanya Lise Petersen" userId="e8ad3680-ea7a-4228-90d0-6942d0b822eb" providerId="ADAL" clId="{0FFC7E9B-5C78-4647-B621-B30D18B5C320}" dt="2024-11-21T16:37:35.339" v="3192" actId="1076"/>
          <ac:spMkLst>
            <pc:docMk/>
            <pc:sldMk cId="2202821940" sldId="285"/>
            <ac:spMk id="5" creationId="{810EA414-41DE-4DF1-9D31-E4CF21A0B52F}"/>
          </ac:spMkLst>
        </pc:spChg>
        <pc:spChg chg="mod">
          <ac:chgData name="Tanya Lise Petersen" userId="e8ad3680-ea7a-4228-90d0-6942d0b822eb" providerId="ADAL" clId="{0FFC7E9B-5C78-4647-B621-B30D18B5C320}" dt="2024-11-21T16:50:41.777" v="3288" actId="255"/>
          <ac:spMkLst>
            <pc:docMk/>
            <pc:sldMk cId="2202821940" sldId="285"/>
            <ac:spMk id="97" creationId="{00000000-0000-0000-0000-000000000000}"/>
          </ac:spMkLst>
        </pc:spChg>
        <pc:picChg chg="add mod">
          <ac:chgData name="Tanya Lise Petersen" userId="e8ad3680-ea7a-4228-90d0-6942d0b822eb" providerId="ADAL" clId="{0FFC7E9B-5C78-4647-B621-B30D18B5C320}" dt="2024-11-21T16:34:40.545" v="3173" actId="1076"/>
          <ac:picMkLst>
            <pc:docMk/>
            <pc:sldMk cId="2202821940" sldId="285"/>
            <ac:picMk id="3" creationId="{A379CD66-C969-44CF-A874-DCE50C10DA09}"/>
          </ac:picMkLst>
        </pc:picChg>
        <pc:picChg chg="add mod">
          <ac:chgData name="Tanya Lise Petersen" userId="e8ad3680-ea7a-4228-90d0-6942d0b822eb" providerId="ADAL" clId="{0FFC7E9B-5C78-4647-B621-B30D18B5C320}" dt="2024-11-21T15:09:06.751" v="2347" actId="1076"/>
          <ac:picMkLst>
            <pc:docMk/>
            <pc:sldMk cId="2202821940" sldId="285"/>
            <ac:picMk id="6" creationId="{91415408-A485-4904-B686-40C00E0D1F15}"/>
          </ac:picMkLst>
        </pc:picChg>
        <pc:picChg chg="add mod">
          <ac:chgData name="Tanya Lise Petersen" userId="e8ad3680-ea7a-4228-90d0-6942d0b822eb" providerId="ADAL" clId="{0FFC7E9B-5C78-4647-B621-B30D18B5C320}" dt="2024-11-21T16:35:24.280" v="3179" actId="14100"/>
          <ac:picMkLst>
            <pc:docMk/>
            <pc:sldMk cId="2202821940" sldId="285"/>
            <ac:picMk id="7" creationId="{15C0D3D4-7DD4-4813-B274-256FA32B5863}"/>
          </ac:picMkLst>
        </pc:picChg>
        <pc:picChg chg="add mod">
          <ac:chgData name="Tanya Lise Petersen" userId="e8ad3680-ea7a-4228-90d0-6942d0b822eb" providerId="ADAL" clId="{0FFC7E9B-5C78-4647-B621-B30D18B5C320}" dt="2024-11-21T16:36:15.265" v="3183" actId="14100"/>
          <ac:picMkLst>
            <pc:docMk/>
            <pc:sldMk cId="2202821940" sldId="285"/>
            <ac:picMk id="9" creationId="{EFFFB607-BE30-4C01-A3F1-FCEF7894DE78}"/>
          </ac:picMkLst>
        </pc:picChg>
        <pc:picChg chg="add mod">
          <ac:chgData name="Tanya Lise Petersen" userId="e8ad3680-ea7a-4228-90d0-6942d0b822eb" providerId="ADAL" clId="{0FFC7E9B-5C78-4647-B621-B30D18B5C320}" dt="2024-11-21T16:37:24.293" v="3191" actId="14100"/>
          <ac:picMkLst>
            <pc:docMk/>
            <pc:sldMk cId="2202821940" sldId="285"/>
            <ac:picMk id="11" creationId="{7152FED8-6FDA-4160-A9E8-6136FBA4B91D}"/>
          </ac:picMkLst>
        </pc:picChg>
      </pc:sldChg>
      <pc:sldChg chg="modAnim">
        <pc:chgData name="Tanya Lise Petersen" userId="e8ad3680-ea7a-4228-90d0-6942d0b822eb" providerId="ADAL" clId="{0FFC7E9B-5C78-4647-B621-B30D18B5C320}" dt="2024-11-21T17:00:04.349" v="3541"/>
        <pc:sldMkLst>
          <pc:docMk/>
          <pc:sldMk cId="2913212295" sldId="293"/>
        </pc:sldMkLst>
      </pc:sldChg>
      <pc:sldChg chg="addSp delSp modSp">
        <pc:chgData name="Tanya Lise Petersen" userId="e8ad3680-ea7a-4228-90d0-6942d0b822eb" providerId="ADAL" clId="{0FFC7E9B-5C78-4647-B621-B30D18B5C320}" dt="2024-11-21T14:58:30.648" v="2157" actId="20577"/>
        <pc:sldMkLst>
          <pc:docMk/>
          <pc:sldMk cId="2180976078" sldId="295"/>
        </pc:sldMkLst>
        <pc:spChg chg="del">
          <ac:chgData name="Tanya Lise Petersen" userId="e8ad3680-ea7a-4228-90d0-6942d0b822eb" providerId="ADAL" clId="{0FFC7E9B-5C78-4647-B621-B30D18B5C320}" dt="2024-11-21T14:46:41.499" v="1475"/>
          <ac:spMkLst>
            <pc:docMk/>
            <pc:sldMk cId="2180976078" sldId="295"/>
            <ac:spMk id="2" creationId="{829D3932-C183-4126-AE11-B4C74860A976}"/>
          </ac:spMkLst>
        </pc:spChg>
        <pc:spChg chg="add del">
          <ac:chgData name="Tanya Lise Petersen" userId="e8ad3680-ea7a-4228-90d0-6942d0b822eb" providerId="ADAL" clId="{0FFC7E9B-5C78-4647-B621-B30D18B5C320}" dt="2024-11-21T14:46:41.499" v="1475"/>
          <ac:spMkLst>
            <pc:docMk/>
            <pc:sldMk cId="2180976078" sldId="295"/>
            <ac:spMk id="3" creationId="{E83AAD7B-2C67-4934-8B1A-17C2E5F01CF1}"/>
          </ac:spMkLst>
        </pc:spChg>
        <pc:spChg chg="add mod">
          <ac:chgData name="Tanya Lise Petersen" userId="e8ad3680-ea7a-4228-90d0-6942d0b822eb" providerId="ADAL" clId="{0FFC7E9B-5C78-4647-B621-B30D18B5C320}" dt="2024-11-21T14:58:10.957" v="2130" actId="1076"/>
          <ac:spMkLst>
            <pc:docMk/>
            <pc:sldMk cId="2180976078" sldId="295"/>
            <ac:spMk id="4" creationId="{46E282C4-8C10-48A5-B4E5-3D2DC5198793}"/>
          </ac:spMkLst>
        </pc:spChg>
        <pc:spChg chg="mod">
          <ac:chgData name="Tanya Lise Petersen" userId="e8ad3680-ea7a-4228-90d0-6942d0b822eb" providerId="ADAL" clId="{0FFC7E9B-5C78-4647-B621-B30D18B5C320}" dt="2024-11-21T14:58:30.648" v="2157" actId="20577"/>
          <ac:spMkLst>
            <pc:docMk/>
            <pc:sldMk cId="2180976078" sldId="295"/>
            <ac:spMk id="125" creationId="{00000000-0000-0000-0000-000000000000}"/>
          </ac:spMkLst>
        </pc:spChg>
        <pc:picChg chg="add mod">
          <ac:chgData name="Tanya Lise Petersen" userId="e8ad3680-ea7a-4228-90d0-6942d0b822eb" providerId="ADAL" clId="{0FFC7E9B-5C78-4647-B621-B30D18B5C320}" dt="2024-11-21T14:57:52.567" v="2128" actId="1076"/>
          <ac:picMkLst>
            <pc:docMk/>
            <pc:sldMk cId="2180976078" sldId="295"/>
            <ac:picMk id="6" creationId="{2630A392-7C58-46E0-85C0-FCB63B0606CC}"/>
          </ac:picMkLst>
        </pc:picChg>
        <pc:picChg chg="mod">
          <ac:chgData name="Tanya Lise Petersen" userId="e8ad3680-ea7a-4228-90d0-6942d0b822eb" providerId="ADAL" clId="{0FFC7E9B-5C78-4647-B621-B30D18B5C320}" dt="2024-11-21T14:52:13.823" v="1818" actId="1076"/>
          <ac:picMkLst>
            <pc:docMk/>
            <pc:sldMk cId="2180976078" sldId="295"/>
            <ac:picMk id="126" creationId="{00000000-0000-0000-0000-000000000000}"/>
          </ac:picMkLst>
        </pc:picChg>
        <pc:picChg chg="add del">
          <ac:chgData name="Tanya Lise Petersen" userId="e8ad3680-ea7a-4228-90d0-6942d0b822eb" providerId="ADAL" clId="{0FFC7E9B-5C78-4647-B621-B30D18B5C320}" dt="2024-11-21T14:46:41.499" v="1475"/>
          <ac:picMkLst>
            <pc:docMk/>
            <pc:sldMk cId="2180976078" sldId="295"/>
            <ac:picMk id="1026" creationId="{5451F717-28E4-4323-870B-B0FB939FDA11}"/>
          </ac:picMkLst>
        </pc:picChg>
      </pc:sldChg>
      <pc:sldChg chg="addSp delSp modSp ord modNotesTx">
        <pc:chgData name="Tanya Lise Petersen" userId="e8ad3680-ea7a-4228-90d0-6942d0b822eb" providerId="ADAL" clId="{0FFC7E9B-5C78-4647-B621-B30D18B5C320}" dt="2024-11-21T14:30:44.890" v="1218" actId="113"/>
        <pc:sldMkLst>
          <pc:docMk/>
          <pc:sldMk cId="3605272393" sldId="297"/>
        </pc:sldMkLst>
        <pc:spChg chg="add del mod">
          <ac:chgData name="Tanya Lise Petersen" userId="e8ad3680-ea7a-4228-90d0-6942d0b822eb" providerId="ADAL" clId="{0FFC7E9B-5C78-4647-B621-B30D18B5C320}" dt="2024-11-21T14:17:17.642" v="371"/>
          <ac:spMkLst>
            <pc:docMk/>
            <pc:sldMk cId="3605272393" sldId="297"/>
            <ac:spMk id="3" creationId="{160D7337-534D-4D57-8CAF-D1E756060EBD}"/>
          </ac:spMkLst>
        </pc:spChg>
        <pc:spChg chg="del">
          <ac:chgData name="Tanya Lise Petersen" userId="e8ad3680-ea7a-4228-90d0-6942d0b822eb" providerId="ADAL" clId="{0FFC7E9B-5C78-4647-B621-B30D18B5C320}" dt="2024-11-21T13:50:45.292" v="51"/>
          <ac:spMkLst>
            <pc:docMk/>
            <pc:sldMk cId="3605272393" sldId="297"/>
            <ac:spMk id="7" creationId="{358FCB6E-7726-4F6E-9D8A-E3504812BF46}"/>
          </ac:spMkLst>
        </pc:spChg>
        <pc:spChg chg="mod">
          <ac:chgData name="Tanya Lise Petersen" userId="e8ad3680-ea7a-4228-90d0-6942d0b822eb" providerId="ADAL" clId="{0FFC7E9B-5C78-4647-B621-B30D18B5C320}" dt="2024-11-21T14:30:44.890" v="1218" actId="113"/>
          <ac:spMkLst>
            <pc:docMk/>
            <pc:sldMk cId="3605272393" sldId="297"/>
            <ac:spMk id="125" creationId="{00000000-0000-0000-0000-000000000000}"/>
          </ac:spMkLst>
        </pc:spChg>
        <pc:picChg chg="del">
          <ac:chgData name="Tanya Lise Petersen" userId="e8ad3680-ea7a-4228-90d0-6942d0b822eb" providerId="ADAL" clId="{0FFC7E9B-5C78-4647-B621-B30D18B5C320}" dt="2024-11-21T09:59:30.824" v="40"/>
          <ac:picMkLst>
            <pc:docMk/>
            <pc:sldMk cId="3605272393" sldId="297"/>
            <ac:picMk id="2" creationId="{CF85B3CB-3776-4391-9E85-65895A02A34F}"/>
          </ac:picMkLst>
        </pc:picChg>
        <pc:picChg chg="add del mod">
          <ac:chgData name="Tanya Lise Petersen" userId="e8ad3680-ea7a-4228-90d0-6942d0b822eb" providerId="ADAL" clId="{0FFC7E9B-5C78-4647-B621-B30D18B5C320}" dt="2024-11-21T14:19:32.116" v="382"/>
          <ac:picMkLst>
            <pc:docMk/>
            <pc:sldMk cId="3605272393" sldId="297"/>
            <ac:picMk id="4" creationId="{A25C09EA-6666-4DF0-9F8C-45A1B16CEEC7}"/>
          </ac:picMkLst>
        </pc:picChg>
        <pc:picChg chg="del">
          <ac:chgData name="Tanya Lise Petersen" userId="e8ad3680-ea7a-4228-90d0-6942d0b822eb" providerId="ADAL" clId="{0FFC7E9B-5C78-4647-B621-B30D18B5C320}" dt="2024-11-21T09:59:33.897" v="41"/>
          <ac:picMkLst>
            <pc:docMk/>
            <pc:sldMk cId="3605272393" sldId="297"/>
            <ac:picMk id="5" creationId="{3FA1C417-3638-4A2A-8E9B-30504EB42F5B}"/>
          </ac:picMkLst>
        </pc:picChg>
        <pc:picChg chg="add mod">
          <ac:chgData name="Tanya Lise Petersen" userId="e8ad3680-ea7a-4228-90d0-6942d0b822eb" providerId="ADAL" clId="{0FFC7E9B-5C78-4647-B621-B30D18B5C320}" dt="2024-11-21T14:19:56.075" v="387" actId="1076"/>
          <ac:picMkLst>
            <pc:docMk/>
            <pc:sldMk cId="3605272393" sldId="297"/>
            <ac:picMk id="6" creationId="{93A2422E-3308-47EC-A52F-456A0035C3D1}"/>
          </ac:picMkLst>
        </pc:picChg>
        <pc:picChg chg="add mod">
          <ac:chgData name="Tanya Lise Petersen" userId="e8ad3680-ea7a-4228-90d0-6942d0b822eb" providerId="ADAL" clId="{0FFC7E9B-5C78-4647-B621-B30D18B5C320}" dt="2024-11-21T14:19:59.872" v="388" actId="1076"/>
          <ac:picMkLst>
            <pc:docMk/>
            <pc:sldMk cId="3605272393" sldId="297"/>
            <ac:picMk id="8" creationId="{6E46411E-DD28-4CFB-A092-FD4E4EBB953C}"/>
          </ac:picMkLst>
        </pc:picChg>
        <pc:picChg chg="mod">
          <ac:chgData name="Tanya Lise Petersen" userId="e8ad3680-ea7a-4228-90d0-6942d0b822eb" providerId="ADAL" clId="{0FFC7E9B-5C78-4647-B621-B30D18B5C320}" dt="2024-11-21T13:51:01.934" v="54" actId="1076"/>
          <ac:picMkLst>
            <pc:docMk/>
            <pc:sldMk cId="3605272393" sldId="297"/>
            <ac:picMk id="126" creationId="{00000000-0000-0000-0000-000000000000}"/>
          </ac:picMkLst>
        </pc:picChg>
      </pc:sldChg>
      <pc:sldChg chg="addSp delSp modSp ord modAnim">
        <pc:chgData name="Tanya Lise Petersen" userId="e8ad3680-ea7a-4228-90d0-6942d0b822eb" providerId="ADAL" clId="{0FFC7E9B-5C78-4647-B621-B30D18B5C320}" dt="2024-11-21T17:01:22.400" v="3544"/>
        <pc:sldMkLst>
          <pc:docMk/>
          <pc:sldMk cId="761692373" sldId="298"/>
        </pc:sldMkLst>
        <pc:spChg chg="del">
          <ac:chgData name="Tanya Lise Petersen" userId="e8ad3680-ea7a-4228-90d0-6942d0b822eb" providerId="ADAL" clId="{0FFC7E9B-5C78-4647-B621-B30D18B5C320}" dt="2024-11-21T14:37:52.697" v="1264"/>
          <ac:spMkLst>
            <pc:docMk/>
            <pc:sldMk cId="761692373" sldId="298"/>
            <ac:spMk id="7" creationId="{358FCB6E-7726-4F6E-9D8A-E3504812BF46}"/>
          </ac:spMkLst>
        </pc:spChg>
        <pc:spChg chg="add mod">
          <ac:chgData name="Tanya Lise Petersen" userId="e8ad3680-ea7a-4228-90d0-6942d0b822eb" providerId="ADAL" clId="{0FFC7E9B-5C78-4647-B621-B30D18B5C320}" dt="2024-11-21T14:51:13.072" v="1783" actId="20577"/>
          <ac:spMkLst>
            <pc:docMk/>
            <pc:sldMk cId="761692373" sldId="298"/>
            <ac:spMk id="8" creationId="{F08B38E1-75EC-4C12-A79D-35D037D74A57}"/>
          </ac:spMkLst>
        </pc:spChg>
        <pc:spChg chg="mod">
          <ac:chgData name="Tanya Lise Petersen" userId="e8ad3680-ea7a-4228-90d0-6942d0b822eb" providerId="ADAL" clId="{0FFC7E9B-5C78-4647-B621-B30D18B5C320}" dt="2024-11-21T14:40:19.671" v="1282" actId="20577"/>
          <ac:spMkLst>
            <pc:docMk/>
            <pc:sldMk cId="761692373" sldId="298"/>
            <ac:spMk id="125" creationId="{00000000-0000-0000-0000-000000000000}"/>
          </ac:spMkLst>
        </pc:spChg>
        <pc:picChg chg="del">
          <ac:chgData name="Tanya Lise Petersen" userId="e8ad3680-ea7a-4228-90d0-6942d0b822eb" providerId="ADAL" clId="{0FFC7E9B-5C78-4647-B621-B30D18B5C320}" dt="2024-11-21T14:37:46.078" v="1263"/>
          <ac:picMkLst>
            <pc:docMk/>
            <pc:sldMk cId="761692373" sldId="298"/>
            <ac:picMk id="2" creationId="{F89913D7-1D76-46A0-9874-8B647FB49032}"/>
          </ac:picMkLst>
        </pc:picChg>
      </pc:sldChg>
      <pc:sldChg chg="delSp del">
        <pc:chgData name="Tanya Lise Petersen" userId="e8ad3680-ea7a-4228-90d0-6942d0b822eb" providerId="ADAL" clId="{0FFC7E9B-5C78-4647-B621-B30D18B5C320}" dt="2024-11-21T16:48:51.139" v="3267" actId="2696"/>
        <pc:sldMkLst>
          <pc:docMk/>
          <pc:sldMk cId="1862370013" sldId="299"/>
        </pc:sldMkLst>
        <pc:picChg chg="del">
          <ac:chgData name="Tanya Lise Petersen" userId="e8ad3680-ea7a-4228-90d0-6942d0b822eb" providerId="ADAL" clId="{0FFC7E9B-5C78-4647-B621-B30D18B5C320}" dt="2024-11-21T14:52:55.453" v="1823"/>
          <ac:picMkLst>
            <pc:docMk/>
            <pc:sldMk cId="1862370013" sldId="299"/>
            <ac:picMk id="2" creationId="{0E1480E4-A983-4864-9DDB-6AC46BB63901}"/>
          </ac:picMkLst>
        </pc:picChg>
        <pc:picChg chg="del">
          <ac:chgData name="Tanya Lise Petersen" userId="e8ad3680-ea7a-4228-90d0-6942d0b822eb" providerId="ADAL" clId="{0FFC7E9B-5C78-4647-B621-B30D18B5C320}" dt="2024-11-21T14:53:00.150" v="1825"/>
          <ac:picMkLst>
            <pc:docMk/>
            <pc:sldMk cId="1862370013" sldId="299"/>
            <ac:picMk id="4" creationId="{943CC462-1DF8-4BE4-9475-BBDBA3105780}"/>
          </ac:picMkLst>
        </pc:picChg>
        <pc:picChg chg="del">
          <ac:chgData name="Tanya Lise Petersen" userId="e8ad3680-ea7a-4228-90d0-6942d0b822eb" providerId="ADAL" clId="{0FFC7E9B-5C78-4647-B621-B30D18B5C320}" dt="2024-11-21T14:52:57.860" v="1824"/>
          <ac:picMkLst>
            <pc:docMk/>
            <pc:sldMk cId="1862370013" sldId="299"/>
            <ac:picMk id="5" creationId="{905E914B-B429-4ADA-BF10-0A768FF6318E}"/>
          </ac:picMkLst>
        </pc:picChg>
      </pc:sldChg>
      <pc:sldChg chg="addSp modSp add">
        <pc:chgData name="Tanya Lise Petersen" userId="e8ad3680-ea7a-4228-90d0-6942d0b822eb" providerId="ADAL" clId="{0FFC7E9B-5C78-4647-B621-B30D18B5C320}" dt="2024-11-21T16:51:17.458" v="3291" actId="1076"/>
        <pc:sldMkLst>
          <pc:docMk/>
          <pc:sldMk cId="359307818" sldId="300"/>
        </pc:sldMkLst>
        <pc:spChg chg="mod">
          <ac:chgData name="Tanya Lise Petersen" userId="e8ad3680-ea7a-4228-90d0-6942d0b822eb" providerId="ADAL" clId="{0FFC7E9B-5C78-4647-B621-B30D18B5C320}" dt="2024-11-21T16:51:17.458" v="3291" actId="1076"/>
          <ac:spMkLst>
            <pc:docMk/>
            <pc:sldMk cId="359307818" sldId="300"/>
            <ac:spMk id="5" creationId="{810EA414-41DE-4DF1-9D31-E4CF21A0B52F}"/>
          </ac:spMkLst>
        </pc:spChg>
        <pc:spChg chg="mod">
          <ac:chgData name="Tanya Lise Petersen" userId="e8ad3680-ea7a-4228-90d0-6942d0b822eb" providerId="ADAL" clId="{0FFC7E9B-5C78-4647-B621-B30D18B5C320}" dt="2024-11-21T16:50:52.841" v="3289" actId="2711"/>
          <ac:spMkLst>
            <pc:docMk/>
            <pc:sldMk cId="359307818" sldId="300"/>
            <ac:spMk id="97" creationId="{00000000-0000-0000-0000-000000000000}"/>
          </ac:spMkLst>
        </pc:spChg>
        <pc:picChg chg="add">
          <ac:chgData name="Tanya Lise Petersen" userId="e8ad3680-ea7a-4228-90d0-6942d0b822eb" providerId="ADAL" clId="{0FFC7E9B-5C78-4647-B621-B30D18B5C320}" dt="2024-11-21T15:17:48.399" v="3077"/>
          <ac:picMkLst>
            <pc:docMk/>
            <pc:sldMk cId="359307818" sldId="300"/>
            <ac:picMk id="6" creationId="{EC9F3CD4-E391-427D-B586-670CEF50FB7A}"/>
          </ac:picMkLst>
        </pc:picChg>
        <pc:picChg chg="add mod">
          <ac:chgData name="Tanya Lise Petersen" userId="e8ad3680-ea7a-4228-90d0-6942d0b822eb" providerId="ADAL" clId="{0FFC7E9B-5C78-4647-B621-B30D18B5C320}" dt="2024-11-21T16:48:10.435" v="3266" actId="1076"/>
          <ac:picMkLst>
            <pc:docMk/>
            <pc:sldMk cId="359307818" sldId="300"/>
            <ac:picMk id="2050" creationId="{88D10EFE-9F4F-4B07-9C29-B64BB6618911}"/>
          </ac:picMkLst>
        </pc:picChg>
      </pc:sldChg>
      <pc:sldChg chg="addSp delSp modSp modAnim">
        <pc:chgData name="Tanya Lise Petersen" userId="e8ad3680-ea7a-4228-90d0-6942d0b822eb" providerId="ADAL" clId="{0FFC7E9B-5C78-4647-B621-B30D18B5C320}" dt="2024-11-21T17:30:46.696" v="3680" actId="20577"/>
        <pc:sldMkLst>
          <pc:docMk/>
          <pc:sldMk cId="858106392" sldId="301"/>
        </pc:sldMkLst>
        <pc:spChg chg="add mod">
          <ac:chgData name="Tanya Lise Petersen" userId="e8ad3680-ea7a-4228-90d0-6942d0b822eb" providerId="ADAL" clId="{0FFC7E9B-5C78-4647-B621-B30D18B5C320}" dt="2024-11-21T17:30:46.696" v="3680" actId="20577"/>
          <ac:spMkLst>
            <pc:docMk/>
            <pc:sldMk cId="858106392" sldId="301"/>
            <ac:spMk id="2" creationId="{6C2CE4BD-1805-42AA-B595-0A4BF65A0FEA}"/>
          </ac:spMkLst>
        </pc:spChg>
        <pc:spChg chg="del mod">
          <ac:chgData name="Tanya Lise Petersen" userId="e8ad3680-ea7a-4228-90d0-6942d0b822eb" providerId="ADAL" clId="{0FFC7E9B-5C78-4647-B621-B30D18B5C320}" dt="2024-11-21T16:51:33.029" v="3294"/>
          <ac:spMkLst>
            <pc:docMk/>
            <pc:sldMk cId="858106392" sldId="301"/>
            <ac:spMk id="8" creationId="{F08B38E1-75EC-4C12-A79D-35D037D74A57}"/>
          </ac:spMkLst>
        </pc:spChg>
        <pc:spChg chg="mod">
          <ac:chgData name="Tanya Lise Petersen" userId="e8ad3680-ea7a-4228-90d0-6942d0b822eb" providerId="ADAL" clId="{0FFC7E9B-5C78-4647-B621-B30D18B5C320}" dt="2024-11-21T17:08:56.629" v="3628" actId="1076"/>
          <ac:spMkLst>
            <pc:docMk/>
            <pc:sldMk cId="858106392" sldId="301"/>
            <ac:spMk id="125" creationId="{00000000-0000-0000-0000-000000000000}"/>
          </ac:spMkLst>
        </pc:spChg>
        <pc:picChg chg="add mod">
          <ac:chgData name="Tanya Lise Petersen" userId="e8ad3680-ea7a-4228-90d0-6942d0b822eb" providerId="ADAL" clId="{0FFC7E9B-5C78-4647-B621-B30D18B5C320}" dt="2024-11-21T17:09:09.947" v="3632" actId="1076"/>
          <ac:picMkLst>
            <pc:docMk/>
            <pc:sldMk cId="858106392" sldId="301"/>
            <ac:picMk id="4" creationId="{0E2FBAC5-343D-4FA2-95BD-9957924B5AAE}"/>
          </ac:picMkLst>
        </pc:picChg>
        <pc:picChg chg="add mod">
          <ac:chgData name="Tanya Lise Petersen" userId="e8ad3680-ea7a-4228-90d0-6942d0b822eb" providerId="ADAL" clId="{0FFC7E9B-5C78-4647-B621-B30D18B5C320}" dt="2024-11-21T17:09:03.635" v="3630" actId="1076"/>
          <ac:picMkLst>
            <pc:docMk/>
            <pc:sldMk cId="858106392" sldId="301"/>
            <ac:picMk id="9" creationId="{F246AF2C-F1FD-4255-9764-57F9F3417486}"/>
          </ac:picMkLst>
        </pc:picChg>
        <pc:picChg chg="add mod">
          <ac:chgData name="Tanya Lise Petersen" userId="e8ad3680-ea7a-4228-90d0-6942d0b822eb" providerId="ADAL" clId="{0FFC7E9B-5C78-4647-B621-B30D18B5C320}" dt="2024-11-21T17:09:06.375" v="3631" actId="1076"/>
          <ac:picMkLst>
            <pc:docMk/>
            <pc:sldMk cId="858106392" sldId="301"/>
            <ac:picMk id="10" creationId="{574EE071-66DF-4AE8-B4C9-CDD8DAF00DFC}"/>
          </ac:picMkLst>
        </pc:picChg>
        <pc:picChg chg="add mod">
          <ac:chgData name="Tanya Lise Petersen" userId="e8ad3680-ea7a-4228-90d0-6942d0b822eb" providerId="ADAL" clId="{0FFC7E9B-5C78-4647-B621-B30D18B5C320}" dt="2024-11-21T17:09:17.747" v="3633" actId="1076"/>
          <ac:picMkLst>
            <pc:docMk/>
            <pc:sldMk cId="858106392" sldId="301"/>
            <ac:picMk id="11" creationId="{36C6E94C-CD01-4FC6-8D3C-29C0BABC5618}"/>
          </ac:picMkLst>
        </pc:picChg>
        <pc:picChg chg="add mod">
          <ac:chgData name="Tanya Lise Petersen" userId="e8ad3680-ea7a-4228-90d0-6942d0b822eb" providerId="ADAL" clId="{0FFC7E9B-5C78-4647-B621-B30D18B5C320}" dt="2024-11-21T17:09:21.283" v="3634" actId="1076"/>
          <ac:picMkLst>
            <pc:docMk/>
            <pc:sldMk cId="858106392" sldId="301"/>
            <ac:picMk id="12" creationId="{B595FC6F-D0BD-4343-817C-B8CAF06DC6B4}"/>
          </ac:picMkLst>
        </pc:picChg>
        <pc:picChg chg="add mod">
          <ac:chgData name="Tanya Lise Petersen" userId="e8ad3680-ea7a-4228-90d0-6942d0b822eb" providerId="ADAL" clId="{0FFC7E9B-5C78-4647-B621-B30D18B5C320}" dt="2024-11-21T17:09:23.646" v="3635" actId="1076"/>
          <ac:picMkLst>
            <pc:docMk/>
            <pc:sldMk cId="858106392" sldId="301"/>
            <ac:picMk id="13" creationId="{25FB9EDA-78C0-446B-872D-B70A8985C283}"/>
          </ac:picMkLst>
        </pc:picChg>
        <pc:picChg chg="add mod">
          <ac:chgData name="Tanya Lise Petersen" userId="e8ad3680-ea7a-4228-90d0-6942d0b822eb" providerId="ADAL" clId="{0FFC7E9B-5C78-4647-B621-B30D18B5C320}" dt="2024-11-21T17:09:28.232" v="3636" actId="1076"/>
          <ac:picMkLst>
            <pc:docMk/>
            <pc:sldMk cId="858106392" sldId="301"/>
            <ac:picMk id="14" creationId="{50E4D6DC-2D32-4181-80F9-A778C23BBF47}"/>
          </ac:picMkLst>
        </pc:picChg>
        <pc:picChg chg="add del mod">
          <ac:chgData name="Tanya Lise Petersen" userId="e8ad3680-ea7a-4228-90d0-6942d0b822eb" providerId="ADAL" clId="{0FFC7E9B-5C78-4647-B621-B30D18B5C320}" dt="2024-11-21T17:09:30.663" v="3637" actId="478"/>
          <ac:picMkLst>
            <pc:docMk/>
            <pc:sldMk cId="858106392" sldId="301"/>
            <ac:picMk id="15" creationId="{01BCCEA4-F931-459D-BE9D-736078F2578F}"/>
          </ac:picMkLst>
        </pc:picChg>
        <pc:picChg chg="add mod">
          <ac:chgData name="Tanya Lise Petersen" userId="e8ad3680-ea7a-4228-90d0-6942d0b822eb" providerId="ADAL" clId="{0FFC7E9B-5C78-4647-B621-B30D18B5C320}" dt="2024-11-21T17:09:00.329" v="3629" actId="1076"/>
          <ac:picMkLst>
            <pc:docMk/>
            <pc:sldMk cId="858106392" sldId="301"/>
            <ac:picMk id="16" creationId="{E7E38044-DED2-430B-90FF-7D20A6176D36}"/>
          </ac:picMkLst>
        </pc:picChg>
      </pc:sldChg>
      <pc:sldChg chg="add del">
        <pc:chgData name="Tanya Lise Petersen" userId="e8ad3680-ea7a-4228-90d0-6942d0b822eb" providerId="ADAL" clId="{0FFC7E9B-5C78-4647-B621-B30D18B5C320}" dt="2024-11-21T16:56:57.257" v="3490" actId="2696"/>
        <pc:sldMkLst>
          <pc:docMk/>
          <pc:sldMk cId="2367429163" sldId="302"/>
        </pc:sldMkLst>
      </pc:sldChg>
      <pc:sldChg chg="modSp add del">
        <pc:chgData name="Tanya Lise Petersen" userId="e8ad3680-ea7a-4228-90d0-6942d0b822eb" providerId="ADAL" clId="{0FFC7E9B-5C78-4647-B621-B30D18B5C320}" dt="2024-11-21T16:56:37.455" v="3486" actId="2696"/>
        <pc:sldMkLst>
          <pc:docMk/>
          <pc:sldMk cId="4077451840" sldId="302"/>
        </pc:sldMkLst>
        <pc:spChg chg="mod">
          <ac:chgData name="Tanya Lise Petersen" userId="e8ad3680-ea7a-4228-90d0-6942d0b822eb" providerId="ADAL" clId="{0FFC7E9B-5C78-4647-B621-B30D18B5C320}" dt="2024-11-21T16:56:34.638" v="3485" actId="27636"/>
          <ac:spMkLst>
            <pc:docMk/>
            <pc:sldMk cId="4077451840" sldId="302"/>
            <ac:spMk id="2" creationId="{B981C0DD-9B74-484C-843D-71DA9E6EE206}"/>
          </ac:spMkLst>
        </pc:spChg>
      </pc:sldChg>
      <pc:sldChg chg="modSp add ord">
        <pc:chgData name="Tanya Lise Petersen" userId="e8ad3680-ea7a-4228-90d0-6942d0b822eb" providerId="ADAL" clId="{0FFC7E9B-5C78-4647-B621-B30D18B5C320}" dt="2024-11-21T16:57:25.352" v="3535" actId="20577"/>
        <pc:sldMkLst>
          <pc:docMk/>
          <pc:sldMk cId="2889346977" sldId="303"/>
        </pc:sldMkLst>
        <pc:spChg chg="mod">
          <ac:chgData name="Tanya Lise Petersen" userId="e8ad3680-ea7a-4228-90d0-6942d0b822eb" providerId="ADAL" clId="{0FFC7E9B-5C78-4647-B621-B30D18B5C320}" dt="2024-11-21T16:57:25.352" v="3535" actId="20577"/>
          <ac:spMkLst>
            <pc:docMk/>
            <pc:sldMk cId="2889346977" sldId="303"/>
            <ac:spMk id="5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owerstreet.co/blog/podcast-cover-ar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48ae2142b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48ae2142b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602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7b8616f9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7b8616f9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318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238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7b8616f9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7b8616f9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03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7b8616f9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7b8616f9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some market research science comes under the umbrella of Society and Culture or Education so using some metrics may overall rank higher than #14 in terms of genre popularity. Either way, science does not rank that highly. The batting average metric, also by Edison Research, is an interesting  side metric. The batting average is calculated by dividing the number of shows in each genre that make it into the top 200 by the number of shows in each genre that make the top 20-thousand. So looked at in these terms g</a:t>
            </a:r>
            <a:r>
              <a:rPr lang="en-US" sz="1100" b="0" i="0" u="none" strike="noStrike" cap="none" dirty="0">
                <a:solidFill>
                  <a:srgbClr val="000000"/>
                </a:solidFill>
                <a:effectLst/>
                <a:latin typeface="Arial"/>
                <a:ea typeface="Arial"/>
                <a:cs typeface="Arial"/>
                <a:sym typeface="Arial"/>
              </a:rPr>
              <a:t>enres like science and history have less competition in the charts but good batting averages.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0387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7b8616f9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7b8616f9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443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48ae2142b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348ae2142b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mj-lt"/>
              <a:buAutoNum type="arabicPeriod"/>
            </a:pPr>
            <a:r>
              <a:rPr lang="en-GB" sz="1800" b="0" i="0" dirty="0">
                <a:solidFill>
                  <a:srgbClr val="212121"/>
                </a:solidFill>
                <a:effectLst/>
                <a:latin typeface="Calibri" panose="020F0502020204030204" pitchFamily="34" charset="0"/>
              </a:rPr>
              <a:t>We received 5000 Francs from the Swiss Society for Astrophysics and Astronomy last fall/winter</a:t>
            </a:r>
          </a:p>
          <a:p>
            <a:pPr algn="l">
              <a:buFont typeface="+mj-lt"/>
              <a:buAutoNum type="arabicPeriod"/>
            </a:pPr>
            <a:r>
              <a:rPr lang="en-GB" sz="1800" b="0" i="0" dirty="0">
                <a:solidFill>
                  <a:srgbClr val="212121"/>
                </a:solidFill>
                <a:effectLst/>
                <a:latin typeface="Calibri" panose="020F0502020204030204" pitchFamily="34" charset="0"/>
              </a:rPr>
              <a:t>We received 5000 euro from the IAU Office for Astronomy Outreach this past spring</a:t>
            </a:r>
          </a:p>
          <a:p>
            <a:pPr algn="l">
              <a:buFont typeface="+mj-lt"/>
              <a:buAutoNum type="arabicPeriod"/>
            </a:pPr>
            <a:r>
              <a:rPr lang="en-GB" sz="1800" b="0" i="0" dirty="0">
                <a:solidFill>
                  <a:srgbClr val="212121"/>
                </a:solidFill>
                <a:effectLst/>
                <a:latin typeface="Calibri" panose="020F0502020204030204" pitchFamily="34" charset="0"/>
              </a:rPr>
              <a:t>We have contracted with a production company in Geneva to get started</a:t>
            </a:r>
          </a:p>
          <a:p>
            <a:pPr marL="457200" algn="l"/>
            <a:r>
              <a:rPr lang="en-GB" sz="1800" b="0" i="0" dirty="0">
                <a:solidFill>
                  <a:srgbClr val="212121"/>
                </a:solidFill>
                <a:effectLst/>
                <a:latin typeface="Calibri" panose="020F0502020204030204" pitchFamily="34" charset="0"/>
              </a:rPr>
              <a:t>Mark Sargent would host</a:t>
            </a:r>
            <a:endParaRPr lang="en-GB" b="0" i="0" dirty="0">
              <a:solidFill>
                <a:srgbClr val="212121"/>
              </a:solidFill>
              <a:effectLst/>
              <a:latin typeface="wf_segoe-ui_norm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831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7b8616f9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7b8616f9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291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37b8616f9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37b8616f9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Spotify and Google rank podcasts based on a combination of the total number of followers and recent unique listeners.</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48ae2142b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48ae2142b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eaLnBrk="0" fontAlgn="base" hangingPunct="0"/>
            <a:r>
              <a:rPr lang="en-US" dirty="0"/>
              <a:t>Podcast Cover Art </a:t>
            </a:r>
          </a:p>
          <a:p>
            <a:pPr lvl="0" eaLnBrk="0" fontAlgn="base" hangingPunct="0"/>
            <a:endParaRPr lang="en-US" dirty="0"/>
          </a:p>
          <a:p>
            <a:pPr eaLnBrk="0" fontAlgn="base" hangingPunct="0"/>
            <a:r>
              <a:rPr lang="en-CH" dirty="0"/>
              <a:t>Don’t underestimate the relevance of your </a:t>
            </a:r>
            <a:r>
              <a:rPr lang="en-CH" u="sng" dirty="0">
                <a:hlinkClick r:id="rId3"/>
              </a:rPr>
              <a:t>podcast cover art</a:t>
            </a:r>
            <a:r>
              <a:rPr lang="en-CH" dirty="0"/>
              <a:t> either. It’s the first thing potential listeners see and it can significantly affect their decision to hit play or not. High-quality, eye-catching artwork can make listeners curious and encourage them to check out your podcast.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712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11760" y="444960"/>
            <a:ext cx="8520120" cy="57240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45" name="PlaceHolder 2"/>
          <p:cNvSpPr>
            <a:spLocks noGrp="1"/>
          </p:cNvSpPr>
          <p:nvPr>
            <p:ph/>
          </p:nvPr>
        </p:nvSpPr>
        <p:spPr>
          <a:xfrm>
            <a:off x="311760" y="1152360"/>
            <a:ext cx="8520120" cy="341604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4" name="PlaceHolder 3"/>
          <p:cNvSpPr>
            <a:spLocks noGrp="1"/>
          </p:cNvSpPr>
          <p:nvPr>
            <p:ph type="sldNum" idx="2"/>
          </p:nvPr>
        </p:nvSpPr>
        <p:spPr/>
        <p:txBody>
          <a:bodyPr/>
          <a:lstStyle/>
          <a:p>
            <a:fld id="{E5CFE706-4B4C-4CA6-91D0-8FBB9AE5BE22}" type="slidenum">
              <a:t>‹#›</a:t>
            </a:fld>
            <a:endParaRPr/>
          </a:p>
        </p:txBody>
      </p:sp>
    </p:spTree>
    <p:extLst>
      <p:ext uri="{BB962C8B-B14F-4D97-AF65-F5344CB8AC3E}">
        <p14:creationId xmlns:p14="http://schemas.microsoft.com/office/powerpoint/2010/main" val="2784693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rgbClr val="000000">
              <a:alpha val="2619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14"/>
          <p:cNvSpPr txBox="1">
            <a:spLocks noGrp="1"/>
          </p:cNvSpPr>
          <p:nvPr>
            <p:ph type="ctrTitle"/>
          </p:nvPr>
        </p:nvSpPr>
        <p:spPr>
          <a:xfrm>
            <a:off x="311700" y="1177825"/>
            <a:ext cx="8520600" cy="2052600"/>
          </a:xfrm>
          <a:prstGeom prst="rect">
            <a:avLst/>
          </a:prstGeom>
        </p:spPr>
        <p:txBody>
          <a:bodyPr spcFirstLastPara="1" wrap="square" lIns="91425" tIns="91425" rIns="91425" bIns="91425" anchor="b" anchorCtr="0">
            <a:normAutofit/>
          </a:bodyPr>
          <a:lstStyle/>
          <a:p>
            <a:pPr lvl="0"/>
            <a:r>
              <a:rPr lang="en-GB" dirty="0">
                <a:solidFill>
                  <a:schemeClr val="lt1"/>
                </a:solidFill>
                <a:latin typeface="Roboto" panose="02000000000000000000" pitchFamily="2" charset="0"/>
                <a:ea typeface="Roboto" panose="02000000000000000000" pitchFamily="2" charset="0"/>
                <a:cs typeface="Roboto" panose="02000000000000000000" pitchFamily="2" charset="0"/>
                <a:sym typeface="Lora"/>
              </a:rPr>
              <a:t>Simulcasting Science</a:t>
            </a:r>
            <a:br>
              <a:rPr lang="en-GB">
                <a:solidFill>
                  <a:schemeClr val="lt1"/>
                </a:solidFill>
                <a:latin typeface="Roboto" panose="02000000000000000000" pitchFamily="2" charset="0"/>
                <a:ea typeface="Roboto" panose="02000000000000000000" pitchFamily="2" charset="0"/>
                <a:cs typeface="Roboto" panose="02000000000000000000" pitchFamily="2" charset="0"/>
                <a:sym typeface="Lora"/>
              </a:rPr>
            </a:br>
            <a:r>
              <a:rPr lang="en-US" sz="2000" b="1">
                <a:solidFill>
                  <a:schemeClr val="bg1"/>
                </a:solidFill>
              </a:rPr>
              <a:t>Communicating </a:t>
            </a:r>
            <a:r>
              <a:rPr lang="en-US" sz="2000" b="1" dirty="0">
                <a:solidFill>
                  <a:schemeClr val="bg1"/>
                </a:solidFill>
              </a:rPr>
              <a:t>Science through Podcasts in Today’s Increasingly Competitive Market</a:t>
            </a:r>
            <a:endParaRPr sz="2000" dirty="0">
              <a:solidFill>
                <a:schemeClr val="bg1"/>
              </a:solidFill>
              <a:latin typeface="Lora"/>
              <a:ea typeface="Lora"/>
              <a:cs typeface="Lora"/>
              <a:sym typeface="Lora"/>
            </a:endParaRPr>
          </a:p>
        </p:txBody>
      </p:sp>
      <p:sp>
        <p:nvSpPr>
          <p:cNvPr id="60" name="Google Shape;60;p14"/>
          <p:cNvSpPr txBox="1">
            <a:spLocks noGrp="1"/>
          </p:cNvSpPr>
          <p:nvPr>
            <p:ph type="subTitle" idx="1"/>
          </p:nvPr>
        </p:nvSpPr>
        <p:spPr>
          <a:xfrm>
            <a:off x="311700" y="36058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dirty="0">
                <a:solidFill>
                  <a:schemeClr val="lt1"/>
                </a:solidFill>
                <a:latin typeface="Lora"/>
                <a:ea typeface="Lora"/>
                <a:cs typeface="Lora"/>
                <a:sym typeface="Lora"/>
              </a:rPr>
              <a:t>PAERI </a:t>
            </a:r>
            <a:r>
              <a:rPr lang="en" dirty="0">
                <a:solidFill>
                  <a:schemeClr val="lt1"/>
                </a:solidFill>
                <a:latin typeface="Lora"/>
                <a:ea typeface="Lora"/>
                <a:cs typeface="Lora"/>
                <a:sym typeface="Lora"/>
              </a:rPr>
              <a:t>2024</a:t>
            </a:r>
            <a:endParaRPr dirty="0">
              <a:solidFill>
                <a:schemeClr val="lt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416620" y="552725"/>
            <a:ext cx="7790569"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tx1"/>
                </a:solidFill>
                <a:latin typeface="Lora" panose="020B0604020202020204" charset="0"/>
                <a:ea typeface="Lora"/>
                <a:cs typeface="Lora"/>
                <a:sym typeface="Lora"/>
              </a:rPr>
              <a:t>Marketing to Drive Listenership</a:t>
            </a:r>
            <a:endParaRPr sz="2400" dirty="0">
              <a:solidFill>
                <a:schemeClr val="tx1"/>
              </a:solidFill>
              <a:latin typeface="Lora" panose="020B0604020202020204" charset="0"/>
              <a:ea typeface="Lora"/>
              <a:cs typeface="Lora"/>
              <a:sym typeface="Lora"/>
            </a:endParaRPr>
          </a:p>
        </p:txBody>
      </p:sp>
      <p:sp>
        <p:nvSpPr>
          <p:cNvPr id="106" name="Google Shape;10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5" name="TextBox 4">
            <a:extLst>
              <a:ext uri="{FF2B5EF4-FFF2-40B4-BE49-F238E27FC236}">
                <a16:creationId xmlns:a16="http://schemas.microsoft.com/office/drawing/2014/main" id="{810EA414-41DE-4DF1-9D31-E4CF21A0B52F}"/>
              </a:ext>
            </a:extLst>
          </p:cNvPr>
          <p:cNvSpPr txBox="1"/>
          <p:nvPr/>
        </p:nvSpPr>
        <p:spPr>
          <a:xfrm>
            <a:off x="416620" y="998101"/>
            <a:ext cx="7680185" cy="6494085"/>
          </a:xfrm>
          <a:prstGeom prst="rect">
            <a:avLst/>
          </a:prstGeom>
          <a:noFill/>
        </p:spPr>
        <p:txBody>
          <a:bodyPr wrap="square" rtlCol="0">
            <a:spAutoFit/>
          </a:bodyPr>
          <a:lstStyle/>
          <a:p>
            <a:endParaRPr lang="en-US" dirty="0"/>
          </a:p>
          <a:p>
            <a:pPr lvl="0" eaLnBrk="0" fontAlgn="base" hangingPunct="0"/>
            <a:r>
              <a:rPr lang="en-US" sz="1600" dirty="0"/>
              <a:t>A comprehensive marketing campaign: </a:t>
            </a:r>
          </a:p>
          <a:p>
            <a:pPr lvl="0" eaLnBrk="0" fontAlgn="base" hangingPunct="0"/>
            <a:endParaRPr lang="en-US" sz="1600" dirty="0"/>
          </a:p>
          <a:p>
            <a:pPr marL="285750" lvl="0" indent="-285750" eaLnBrk="0" fontAlgn="base" hangingPunct="0">
              <a:buFont typeface="Arial" panose="020B0604020202020204" pitchFamily="34" charset="0"/>
              <a:buChar char="•"/>
            </a:pPr>
            <a:r>
              <a:rPr lang="en-US" sz="1600" dirty="0"/>
              <a:t>Content and instructions to SKACH’s 10 partner institutions</a:t>
            </a:r>
          </a:p>
          <a:p>
            <a:pPr marL="285750" lvl="0" indent="-285750" eaLnBrk="0" fontAlgn="base" hangingPunct="0">
              <a:buFont typeface="Arial" panose="020B0604020202020204" pitchFamily="34" charset="0"/>
              <a:buChar char="•"/>
            </a:pPr>
            <a:r>
              <a:rPr lang="en-US" sz="1600" dirty="0"/>
              <a:t>Working with SKAO HQ and SKA teams in France, Canada and other French speaking territories</a:t>
            </a:r>
          </a:p>
          <a:p>
            <a:pPr marL="285750" lvl="0" indent="-285750" eaLnBrk="0" fontAlgn="base" hangingPunct="0">
              <a:buFont typeface="Arial" panose="020B0604020202020204" pitchFamily="34" charset="0"/>
              <a:buChar char="•"/>
            </a:pPr>
            <a:r>
              <a:rPr lang="en-US" sz="1600" dirty="0"/>
              <a:t>Marketing content and instructions for hosts and contributors/interviewees to spread awareness</a:t>
            </a:r>
          </a:p>
          <a:p>
            <a:pPr marL="285750" lvl="0" indent="-285750" eaLnBrk="0" fontAlgn="base" hangingPunct="0">
              <a:buFont typeface="Arial" panose="020B0604020202020204" pitchFamily="34" charset="0"/>
              <a:buChar char="•"/>
            </a:pPr>
            <a:r>
              <a:rPr lang="en-US" sz="1600" dirty="0"/>
              <a:t>Working with the universities in Switzerland for on campus promotion</a:t>
            </a:r>
          </a:p>
          <a:p>
            <a:pPr marL="285750" indent="-285750">
              <a:buFont typeface="Arial" panose="020B0604020202020204" pitchFamily="34" charset="0"/>
              <a:buChar char="•"/>
            </a:pPr>
            <a:endParaRPr lang="en-US" sz="1800" dirty="0"/>
          </a:p>
          <a:p>
            <a:endParaRPr lang="en-US" sz="2000" dirty="0"/>
          </a:p>
          <a:p>
            <a:endParaRPr lang="en-US" sz="2000" dirty="0"/>
          </a:p>
          <a:p>
            <a:endParaRPr lang="en-US" sz="2000" dirty="0"/>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CH" dirty="0"/>
          </a:p>
        </p:txBody>
      </p:sp>
      <p:pic>
        <p:nvPicPr>
          <p:cNvPr id="6" name="Google Shape;74;p16">
            <a:extLst>
              <a:ext uri="{FF2B5EF4-FFF2-40B4-BE49-F238E27FC236}">
                <a16:creationId xmlns:a16="http://schemas.microsoft.com/office/drawing/2014/main" id="{EC9F3CD4-E391-427D-B586-670CEF50FB7A}"/>
              </a:ext>
            </a:extLst>
          </p:cNvPr>
          <p:cNvPicPr preferRelativeResize="0"/>
          <p:nvPr/>
        </p:nvPicPr>
        <p:blipFill>
          <a:blip r:embed="rId3">
            <a:alphaModFix/>
          </a:blip>
          <a:stretch>
            <a:fillRect/>
          </a:stretch>
        </p:blipFill>
        <p:spPr>
          <a:xfrm>
            <a:off x="7099535" y="165363"/>
            <a:ext cx="1815626" cy="772849"/>
          </a:xfrm>
          <a:prstGeom prst="rect">
            <a:avLst/>
          </a:prstGeom>
          <a:noFill/>
          <a:ln>
            <a:noFill/>
          </a:ln>
        </p:spPr>
      </p:pic>
      <p:pic>
        <p:nvPicPr>
          <p:cNvPr id="2050" name="Picture 2" descr="An image showing marketing material to increase listners for a podcast">
            <a:extLst>
              <a:ext uri="{FF2B5EF4-FFF2-40B4-BE49-F238E27FC236}">
                <a16:creationId xmlns:a16="http://schemas.microsoft.com/office/drawing/2014/main" id="{88D10EFE-9F4F-4B07-9C29-B64BB6618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950" y="3482041"/>
            <a:ext cx="6611615" cy="164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0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8"/>
          <p:cNvSpPr txBox="1">
            <a:spLocks noGrp="1"/>
          </p:cNvSpPr>
          <p:nvPr>
            <p:ph type="title"/>
          </p:nvPr>
        </p:nvSpPr>
        <p:spPr>
          <a:xfrm>
            <a:off x="311700" y="6313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400" dirty="0">
                <a:latin typeface="Lora"/>
                <a:ea typeface="Lora"/>
                <a:cs typeface="Lora"/>
                <a:sym typeface="Lora"/>
              </a:rPr>
              <a:t>Conclusion</a:t>
            </a:r>
            <a:endParaRPr sz="2400" dirty="0">
              <a:latin typeface="Lora"/>
              <a:ea typeface="Lora"/>
              <a:cs typeface="Lora"/>
              <a:sym typeface="Lora"/>
            </a:endParaRPr>
          </a:p>
        </p:txBody>
      </p:sp>
      <p:pic>
        <p:nvPicPr>
          <p:cNvPr id="126" name="Google Shape;126;p18"/>
          <p:cNvPicPr preferRelativeResize="0"/>
          <p:nvPr/>
        </p:nvPicPr>
        <p:blipFill>
          <a:blip r:embed="rId3">
            <a:alphaModFix/>
          </a:blip>
          <a:stretch>
            <a:fillRect/>
          </a:stretch>
        </p:blipFill>
        <p:spPr>
          <a:xfrm>
            <a:off x="7077850" y="244876"/>
            <a:ext cx="1815626" cy="772849"/>
          </a:xfrm>
          <a:prstGeom prst="rect">
            <a:avLst/>
          </a:prstGeom>
          <a:noFill/>
          <a:ln>
            <a:noFill/>
          </a:ln>
        </p:spPr>
      </p:pic>
      <p:sp>
        <p:nvSpPr>
          <p:cNvPr id="128" name="Google Shape;12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2" name="Rectangle 1">
            <a:extLst>
              <a:ext uri="{FF2B5EF4-FFF2-40B4-BE49-F238E27FC236}">
                <a16:creationId xmlns:a16="http://schemas.microsoft.com/office/drawing/2014/main" id="{6C2CE4BD-1805-42AA-B595-0A4BF65A0FEA}"/>
              </a:ext>
            </a:extLst>
          </p:cNvPr>
          <p:cNvSpPr/>
          <p:nvPr/>
        </p:nvSpPr>
        <p:spPr>
          <a:xfrm>
            <a:off x="311878" y="1277430"/>
            <a:ext cx="8607289" cy="4985980"/>
          </a:xfrm>
          <a:prstGeom prst="rect">
            <a:avLst/>
          </a:prstGeom>
        </p:spPr>
        <p:txBody>
          <a:bodyPr wrap="square">
            <a:spAutoFit/>
          </a:bodyPr>
          <a:lstStyle/>
          <a:p>
            <a:r>
              <a:rPr lang="en-US" dirty="0"/>
              <a:t>CHECKLIST</a:t>
            </a:r>
          </a:p>
          <a:p>
            <a:endParaRPr lang="en-US" dirty="0"/>
          </a:p>
          <a:p>
            <a:pPr marL="285750" indent="-285750">
              <a:buFont typeface="Arial" panose="020B0604020202020204" pitchFamily="34" charset="0"/>
              <a:buChar char="•"/>
            </a:pPr>
            <a:r>
              <a:rPr lang="en-US" sz="1800" dirty="0"/>
              <a:t>Determine if a podcast is right for you – objectives, audience, content, language</a:t>
            </a:r>
          </a:p>
          <a:p>
            <a:pPr marL="285750" indent="-285750">
              <a:buFont typeface="Arial" panose="020B0604020202020204" pitchFamily="34" charset="0"/>
              <a:buChar char="•"/>
            </a:pPr>
            <a:r>
              <a:rPr lang="en-US" sz="1800" dirty="0"/>
              <a:t>Identify hosts</a:t>
            </a:r>
          </a:p>
          <a:p>
            <a:pPr marL="285750" indent="-285750">
              <a:buFont typeface="Arial" panose="020B0604020202020204" pitchFamily="34" charset="0"/>
              <a:buChar char="•"/>
            </a:pPr>
            <a:r>
              <a:rPr lang="en-US" sz="1800" dirty="0"/>
              <a:t>Determine episode topics </a:t>
            </a:r>
          </a:p>
          <a:p>
            <a:pPr marL="285750" indent="-285750">
              <a:buFont typeface="Arial" panose="020B0604020202020204" pitchFamily="34" charset="0"/>
              <a:buChar char="•"/>
            </a:pPr>
            <a:r>
              <a:rPr lang="en-US" sz="1800" dirty="0"/>
              <a:t>Confirm interviewees </a:t>
            </a:r>
          </a:p>
          <a:p>
            <a:pPr marL="285750" indent="-285750">
              <a:buFont typeface="Arial" panose="020B0604020202020204" pitchFamily="34" charset="0"/>
              <a:buChar char="•"/>
            </a:pPr>
            <a:r>
              <a:rPr lang="en-US" sz="1800" dirty="0"/>
              <a:t>Establish production timetable and scope out appropriate recording facilities </a:t>
            </a:r>
          </a:p>
          <a:p>
            <a:pPr marL="285750" indent="-285750">
              <a:buFont typeface="Arial" panose="020B0604020202020204" pitchFamily="34" charset="0"/>
              <a:buChar char="•"/>
            </a:pPr>
            <a:r>
              <a:rPr lang="en-US" sz="1800" dirty="0"/>
              <a:t>Marketing plan </a:t>
            </a:r>
          </a:p>
          <a:p>
            <a:pPr marL="285750" indent="-285750">
              <a:buFont typeface="Arial" panose="020B0604020202020204" pitchFamily="34" charset="0"/>
              <a:buChar char="•"/>
            </a:pPr>
            <a:r>
              <a:rPr lang="en-US" sz="1800" dirty="0"/>
              <a:t>Creation of all marketing content </a:t>
            </a:r>
          </a:p>
          <a:p>
            <a:pPr marL="285750" indent="-285750">
              <a:buFont typeface="Arial" panose="020B0604020202020204" pitchFamily="34" charset="0"/>
              <a:buChar char="•"/>
            </a:pPr>
            <a:r>
              <a:rPr lang="en-US" sz="1800" dirty="0"/>
              <a:t>Marketing Campaign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r>
              <a:rPr lang="en-US" sz="16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Graphic 3" descr="Checkmark">
            <a:extLst>
              <a:ext uri="{FF2B5EF4-FFF2-40B4-BE49-F238E27FC236}">
                <a16:creationId xmlns:a16="http://schemas.microsoft.com/office/drawing/2014/main" id="{0E2FBAC5-343D-4FA2-95BD-9957924B5A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1959" y="2471371"/>
            <a:ext cx="428022" cy="428022"/>
          </a:xfrm>
          <a:prstGeom prst="rect">
            <a:avLst/>
          </a:prstGeom>
        </p:spPr>
      </p:pic>
      <p:pic>
        <p:nvPicPr>
          <p:cNvPr id="9" name="Graphic 8" descr="Checkmark">
            <a:extLst>
              <a:ext uri="{FF2B5EF4-FFF2-40B4-BE49-F238E27FC236}">
                <a16:creationId xmlns:a16="http://schemas.microsoft.com/office/drawing/2014/main" id="{F246AF2C-F1FD-4255-9764-57F9F34174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4016" y="1968825"/>
            <a:ext cx="428022" cy="428022"/>
          </a:xfrm>
          <a:prstGeom prst="rect">
            <a:avLst/>
          </a:prstGeom>
        </p:spPr>
      </p:pic>
      <p:pic>
        <p:nvPicPr>
          <p:cNvPr id="10" name="Graphic 9" descr="Checkmark">
            <a:extLst>
              <a:ext uri="{FF2B5EF4-FFF2-40B4-BE49-F238E27FC236}">
                <a16:creationId xmlns:a16="http://schemas.microsoft.com/office/drawing/2014/main" id="{574EE071-66DF-4AE8-B4C9-CDD8DAF00D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7310" y="2211666"/>
            <a:ext cx="428022" cy="428022"/>
          </a:xfrm>
          <a:prstGeom prst="rect">
            <a:avLst/>
          </a:prstGeom>
        </p:spPr>
      </p:pic>
      <p:pic>
        <p:nvPicPr>
          <p:cNvPr id="11" name="Graphic 10" descr="Checkmark">
            <a:extLst>
              <a:ext uri="{FF2B5EF4-FFF2-40B4-BE49-F238E27FC236}">
                <a16:creationId xmlns:a16="http://schemas.microsoft.com/office/drawing/2014/main" id="{36C6E94C-CD01-4FC6-8D3C-29C0BABC56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8821" y="2899393"/>
            <a:ext cx="428022" cy="428022"/>
          </a:xfrm>
          <a:prstGeom prst="rect">
            <a:avLst/>
          </a:prstGeom>
        </p:spPr>
      </p:pic>
      <p:pic>
        <p:nvPicPr>
          <p:cNvPr id="12" name="Graphic 11" descr="Checkmark">
            <a:extLst>
              <a:ext uri="{FF2B5EF4-FFF2-40B4-BE49-F238E27FC236}">
                <a16:creationId xmlns:a16="http://schemas.microsoft.com/office/drawing/2014/main" id="{B595FC6F-D0BD-4343-817C-B8CAF06DC6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8027" y="3067872"/>
            <a:ext cx="428022" cy="428022"/>
          </a:xfrm>
          <a:prstGeom prst="rect">
            <a:avLst/>
          </a:prstGeom>
        </p:spPr>
      </p:pic>
      <p:pic>
        <p:nvPicPr>
          <p:cNvPr id="13" name="Graphic 12" descr="Checkmark">
            <a:extLst>
              <a:ext uri="{FF2B5EF4-FFF2-40B4-BE49-F238E27FC236}">
                <a16:creationId xmlns:a16="http://schemas.microsoft.com/office/drawing/2014/main" id="{25FB9EDA-78C0-446B-872D-B70A8985C2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2326" y="3342398"/>
            <a:ext cx="428022" cy="428022"/>
          </a:xfrm>
          <a:prstGeom prst="rect">
            <a:avLst/>
          </a:prstGeom>
        </p:spPr>
      </p:pic>
      <p:pic>
        <p:nvPicPr>
          <p:cNvPr id="14" name="Graphic 13" descr="Checkmark">
            <a:extLst>
              <a:ext uri="{FF2B5EF4-FFF2-40B4-BE49-F238E27FC236}">
                <a16:creationId xmlns:a16="http://schemas.microsoft.com/office/drawing/2014/main" id="{50E4D6DC-2D32-4181-80F9-A778C23BB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8592" y="3652059"/>
            <a:ext cx="428022" cy="428022"/>
          </a:xfrm>
          <a:prstGeom prst="rect">
            <a:avLst/>
          </a:prstGeom>
        </p:spPr>
      </p:pic>
      <p:pic>
        <p:nvPicPr>
          <p:cNvPr id="16" name="Graphic 15" descr="Checkmark">
            <a:extLst>
              <a:ext uri="{FF2B5EF4-FFF2-40B4-BE49-F238E27FC236}">
                <a16:creationId xmlns:a16="http://schemas.microsoft.com/office/drawing/2014/main" id="{E7E38044-DED2-430B-90FF-7D20A6176D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91735" y="1655336"/>
            <a:ext cx="428022" cy="428022"/>
          </a:xfrm>
          <a:prstGeom prst="rect">
            <a:avLst/>
          </a:prstGeom>
        </p:spPr>
      </p:pic>
    </p:spTree>
    <p:extLst>
      <p:ext uri="{BB962C8B-B14F-4D97-AF65-F5344CB8AC3E}">
        <p14:creationId xmlns:p14="http://schemas.microsoft.com/office/powerpoint/2010/main" val="85810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rgbClr val="000000">
              <a:alpha val="26190"/>
            </a:srgb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14"/>
          <p:cNvSpPr txBox="1">
            <a:spLocks noGrp="1"/>
          </p:cNvSpPr>
          <p:nvPr>
            <p:ph type="ctrTitle"/>
          </p:nvPr>
        </p:nvSpPr>
        <p:spPr>
          <a:xfrm>
            <a:off x="311700" y="11778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dirty="0">
                <a:solidFill>
                  <a:schemeClr val="lt1"/>
                </a:solidFill>
                <a:latin typeface="Roboto" panose="02000000000000000000" pitchFamily="2" charset="0"/>
                <a:ea typeface="Roboto" panose="02000000000000000000" pitchFamily="2" charset="0"/>
                <a:cs typeface="Roboto" panose="02000000000000000000" pitchFamily="2" charset="0"/>
                <a:sym typeface="Lora"/>
              </a:rPr>
              <a:t>THANK-YOU!</a:t>
            </a:r>
            <a:br>
              <a:rPr lang="en-GB" dirty="0">
                <a:solidFill>
                  <a:schemeClr val="lt1"/>
                </a:solidFill>
                <a:latin typeface="Roboto" panose="02000000000000000000" pitchFamily="2" charset="0"/>
                <a:ea typeface="Roboto" panose="02000000000000000000" pitchFamily="2" charset="0"/>
                <a:cs typeface="Roboto" panose="02000000000000000000" pitchFamily="2" charset="0"/>
                <a:sym typeface="Lora"/>
              </a:rPr>
            </a:br>
            <a:r>
              <a:rPr lang="en-GB" dirty="0">
                <a:solidFill>
                  <a:schemeClr val="lt1"/>
                </a:solidFill>
                <a:latin typeface="Roboto" panose="02000000000000000000" pitchFamily="2" charset="0"/>
                <a:ea typeface="Roboto" panose="02000000000000000000" pitchFamily="2" charset="0"/>
                <a:cs typeface="Roboto" panose="02000000000000000000" pitchFamily="2" charset="0"/>
                <a:sym typeface="Lora"/>
              </a:rPr>
              <a:t>QUESTIONS? </a:t>
            </a:r>
            <a:endParaRPr sz="2700" dirty="0">
              <a:solidFill>
                <a:schemeClr val="bg1"/>
              </a:solidFill>
              <a:latin typeface="Lora"/>
              <a:ea typeface="Lora"/>
              <a:cs typeface="Lora"/>
              <a:sym typeface="Lora"/>
            </a:endParaRPr>
          </a:p>
        </p:txBody>
      </p:sp>
      <p:sp>
        <p:nvSpPr>
          <p:cNvPr id="60" name="Google Shape;60;p14"/>
          <p:cNvSpPr txBox="1">
            <a:spLocks noGrp="1"/>
          </p:cNvSpPr>
          <p:nvPr>
            <p:ph type="subTitle" idx="1"/>
          </p:nvPr>
        </p:nvSpPr>
        <p:spPr>
          <a:xfrm>
            <a:off x="311700" y="36058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dirty="0">
                <a:solidFill>
                  <a:schemeClr val="lt1"/>
                </a:solidFill>
                <a:latin typeface="Lora"/>
                <a:ea typeface="Lora"/>
                <a:cs typeface="Lora"/>
                <a:sym typeface="Lora"/>
              </a:rPr>
              <a:t>PAERI </a:t>
            </a:r>
            <a:r>
              <a:rPr lang="en" dirty="0">
                <a:solidFill>
                  <a:schemeClr val="lt1"/>
                </a:solidFill>
                <a:latin typeface="Lora"/>
                <a:ea typeface="Lora"/>
                <a:cs typeface="Lora"/>
                <a:sym typeface="Lora"/>
              </a:rPr>
              <a:t>2024</a:t>
            </a:r>
            <a:endParaRPr dirty="0">
              <a:solidFill>
                <a:schemeClr val="lt1"/>
              </a:solidFill>
              <a:latin typeface="Lora"/>
              <a:ea typeface="Lora"/>
              <a:cs typeface="Lora"/>
              <a:sym typeface="Lora"/>
            </a:endParaRPr>
          </a:p>
        </p:txBody>
      </p:sp>
    </p:spTree>
    <p:extLst>
      <p:ext uri="{BB962C8B-B14F-4D97-AF65-F5344CB8AC3E}">
        <p14:creationId xmlns:p14="http://schemas.microsoft.com/office/powerpoint/2010/main" val="2889346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Google Shape;126;p18"/>
          <p:cNvPicPr/>
          <p:nvPr/>
        </p:nvPicPr>
        <p:blipFill>
          <a:blip r:embed="rId3"/>
          <a:stretch/>
        </p:blipFill>
        <p:spPr>
          <a:xfrm>
            <a:off x="7077960" y="244800"/>
            <a:ext cx="1815120" cy="772560"/>
          </a:xfrm>
          <a:prstGeom prst="rect">
            <a:avLst/>
          </a:prstGeom>
          <a:ln w="0">
            <a:noFill/>
          </a:ln>
        </p:spPr>
      </p:pic>
      <p:pic>
        <p:nvPicPr>
          <p:cNvPr id="379" name="Picture 2"/>
          <p:cNvPicPr/>
          <p:nvPr/>
        </p:nvPicPr>
        <p:blipFill>
          <a:blip r:embed="rId4"/>
          <a:stretch/>
        </p:blipFill>
        <p:spPr>
          <a:xfrm>
            <a:off x="522066" y="3574857"/>
            <a:ext cx="8042040" cy="963720"/>
          </a:xfrm>
          <a:prstGeom prst="rect">
            <a:avLst/>
          </a:prstGeom>
          <a:ln w="0">
            <a:noFill/>
          </a:ln>
        </p:spPr>
      </p:pic>
      <p:pic>
        <p:nvPicPr>
          <p:cNvPr id="380" name="Picture 3"/>
          <p:cNvPicPr/>
          <p:nvPr/>
        </p:nvPicPr>
        <p:blipFill>
          <a:blip r:embed="rId5"/>
          <a:stretch/>
        </p:blipFill>
        <p:spPr>
          <a:xfrm>
            <a:off x="148608" y="4181247"/>
            <a:ext cx="7004160" cy="1172520"/>
          </a:xfrm>
          <a:prstGeom prst="rect">
            <a:avLst/>
          </a:prstGeom>
          <a:ln w="0">
            <a:noFill/>
          </a:ln>
        </p:spPr>
      </p:pic>
      <p:pic>
        <p:nvPicPr>
          <p:cNvPr id="381" name="Picture 4"/>
          <p:cNvPicPr/>
          <p:nvPr/>
        </p:nvPicPr>
        <p:blipFill>
          <a:blip r:embed="rId6"/>
          <a:stretch/>
        </p:blipFill>
        <p:spPr>
          <a:xfrm>
            <a:off x="7384438" y="4450697"/>
            <a:ext cx="1431720" cy="509400"/>
          </a:xfrm>
          <a:prstGeom prst="rect">
            <a:avLst/>
          </a:prstGeom>
          <a:ln w="0">
            <a:noFill/>
          </a:ln>
        </p:spPr>
      </p:pic>
      <p:sp>
        <p:nvSpPr>
          <p:cNvPr id="382" name="TextBox 6"/>
          <p:cNvSpPr/>
          <p:nvPr/>
        </p:nvSpPr>
        <p:spPr>
          <a:xfrm>
            <a:off x="198739" y="680225"/>
            <a:ext cx="6734880" cy="46166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buNone/>
            </a:pPr>
            <a:r>
              <a:rPr lang="fr-FR" sz="2400" b="1" strike="noStrike" spc="-1" dirty="0">
                <a:solidFill>
                  <a:srgbClr val="000000"/>
                </a:solidFill>
                <a:latin typeface="Arial"/>
                <a:ea typeface="Noto Sans Light"/>
              </a:rPr>
              <a:t>The Square </a:t>
            </a:r>
            <a:r>
              <a:rPr lang="fr-FR" sz="2400" b="1" strike="noStrike" spc="-1" dirty="0" err="1">
                <a:solidFill>
                  <a:srgbClr val="000000"/>
                </a:solidFill>
                <a:latin typeface="Arial"/>
                <a:ea typeface="Noto Sans Light"/>
              </a:rPr>
              <a:t>Kilometre</a:t>
            </a:r>
            <a:r>
              <a:rPr lang="fr-FR" sz="2400" b="1" strike="noStrike" spc="-1" dirty="0">
                <a:solidFill>
                  <a:srgbClr val="000000"/>
                </a:solidFill>
                <a:latin typeface="Arial"/>
                <a:ea typeface="Noto Sans Light"/>
              </a:rPr>
              <a:t> </a:t>
            </a:r>
            <a:r>
              <a:rPr lang="fr-FR" sz="2400" b="1" strike="noStrike" spc="-1" dirty="0" err="1">
                <a:solidFill>
                  <a:srgbClr val="000000"/>
                </a:solidFill>
                <a:latin typeface="Arial"/>
                <a:ea typeface="Noto Sans Light"/>
              </a:rPr>
              <a:t>Array</a:t>
            </a:r>
            <a:r>
              <a:rPr lang="fr-FR" sz="2400" b="1" strike="noStrike" spc="-1" dirty="0">
                <a:solidFill>
                  <a:srgbClr val="000000"/>
                </a:solidFill>
                <a:latin typeface="Arial"/>
                <a:ea typeface="Noto Sans Light"/>
              </a:rPr>
              <a:t> </a:t>
            </a:r>
            <a:r>
              <a:rPr lang="fr-FR" sz="2400" b="1" strike="noStrike" spc="-1" dirty="0" err="1">
                <a:solidFill>
                  <a:srgbClr val="000000"/>
                </a:solidFill>
                <a:latin typeface="Arial"/>
                <a:ea typeface="Noto Sans Light"/>
              </a:rPr>
              <a:t>Switzerland</a:t>
            </a:r>
            <a:endParaRPr lang="en-GB" sz="2400" b="0" strike="noStrike" spc="-1" dirty="0">
              <a:latin typeface="Arial"/>
            </a:endParaRPr>
          </a:p>
        </p:txBody>
      </p:sp>
      <p:sp>
        <p:nvSpPr>
          <p:cNvPr id="383" name="TextBox 1"/>
          <p:cNvSpPr/>
          <p:nvPr/>
        </p:nvSpPr>
        <p:spPr>
          <a:xfrm>
            <a:off x="438120" y="1573920"/>
            <a:ext cx="8553240" cy="1631216"/>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marL="285750" indent="-285750">
              <a:lnSpc>
                <a:spcPct val="100000"/>
              </a:lnSpc>
              <a:buFont typeface="Arial" panose="020B0604020202020204" pitchFamily="34" charset="0"/>
              <a:buChar char="•"/>
            </a:pPr>
            <a:r>
              <a:rPr lang="en-US" sz="2000" b="0" strike="noStrike" spc="-1" dirty="0">
                <a:solidFill>
                  <a:srgbClr val="000000"/>
                </a:solidFill>
                <a:latin typeface="Arial"/>
                <a:ea typeface="Arial"/>
              </a:rPr>
              <a:t>SKACH is the Swiss arm of the Square </a:t>
            </a:r>
            <a:r>
              <a:rPr lang="en-US" sz="2000" b="0" strike="noStrike" spc="-1" dirty="0" err="1">
                <a:solidFill>
                  <a:srgbClr val="000000"/>
                </a:solidFill>
                <a:latin typeface="Arial"/>
                <a:ea typeface="Arial"/>
              </a:rPr>
              <a:t>Kilometre</a:t>
            </a:r>
            <a:r>
              <a:rPr lang="en-US" sz="2000" b="0" strike="noStrike" spc="-1" dirty="0">
                <a:solidFill>
                  <a:srgbClr val="000000"/>
                </a:solidFill>
                <a:latin typeface="Arial"/>
                <a:ea typeface="Arial"/>
              </a:rPr>
              <a:t> Array Observatory </a:t>
            </a:r>
          </a:p>
          <a:p>
            <a:pPr marL="285750" indent="-285750">
              <a:lnSpc>
                <a:spcPct val="100000"/>
              </a:lnSpc>
              <a:buFont typeface="Arial" panose="020B0604020202020204" pitchFamily="34" charset="0"/>
              <a:buChar char="•"/>
            </a:pPr>
            <a:r>
              <a:rPr lang="en-US" sz="2000" spc="-1" dirty="0">
                <a:latin typeface="Arial"/>
                <a:ea typeface="Arial"/>
              </a:rPr>
              <a:t>Consortium of ten universities/institutes </a:t>
            </a:r>
          </a:p>
          <a:p>
            <a:pPr marL="285750" indent="-285750">
              <a:lnSpc>
                <a:spcPct val="100000"/>
              </a:lnSpc>
              <a:buFont typeface="Arial" panose="020B0604020202020204" pitchFamily="34" charset="0"/>
              <a:buChar char="•"/>
            </a:pPr>
            <a:r>
              <a:rPr lang="en-US" sz="2000" spc="-1" dirty="0">
                <a:latin typeface="Arial"/>
              </a:rPr>
              <a:t>Members cover the key language areas of Switzerland: German, French and Italian</a:t>
            </a:r>
          </a:p>
          <a:p>
            <a:pPr marL="285750" indent="-285750">
              <a:lnSpc>
                <a:spcPct val="100000"/>
              </a:lnSpc>
              <a:buFont typeface="Arial" panose="020B0604020202020204" pitchFamily="34" charset="0"/>
              <a:buChar char="•"/>
            </a:pPr>
            <a:r>
              <a:rPr lang="en-US" sz="2000" b="0" strike="noStrike" spc="-1" dirty="0">
                <a:latin typeface="Arial"/>
              </a:rPr>
              <a:t>Radio Cosmos </a:t>
            </a:r>
            <a:endParaRPr lang="en-GB" sz="2000" b="0" strike="noStrike"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8"/>
          <p:cNvSpPr txBox="1">
            <a:spLocks noGrp="1"/>
          </p:cNvSpPr>
          <p:nvPr>
            <p:ph type="title"/>
          </p:nvPr>
        </p:nvSpPr>
        <p:spPr>
          <a:xfrm>
            <a:off x="1148939"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b="1" u="sng" dirty="0">
                <a:latin typeface="Roboto" panose="02000000000000000000" pitchFamily="2" charset="0"/>
                <a:ea typeface="Roboto" panose="02000000000000000000" pitchFamily="2" charset="0"/>
                <a:cs typeface="Roboto" panose="02000000000000000000" pitchFamily="2" charset="0"/>
                <a:sym typeface="Lora"/>
              </a:rPr>
              <a:t>Podcast Pop Quiz!</a:t>
            </a:r>
            <a:br>
              <a:rPr lang="en-US" sz="4000" dirty="0">
                <a:latin typeface="Lora"/>
                <a:ea typeface="Lora"/>
                <a:cs typeface="Lora"/>
                <a:sym typeface="Lora"/>
              </a:rPr>
            </a:br>
            <a:endParaRPr sz="4000" dirty="0">
              <a:latin typeface="Lora"/>
              <a:ea typeface="Lora"/>
              <a:cs typeface="Lora"/>
              <a:sym typeface="Lora"/>
            </a:endParaRPr>
          </a:p>
        </p:txBody>
      </p:sp>
      <p:pic>
        <p:nvPicPr>
          <p:cNvPr id="126" name="Google Shape;126;p18"/>
          <p:cNvPicPr preferRelativeResize="0"/>
          <p:nvPr/>
        </p:nvPicPr>
        <p:blipFill>
          <a:blip r:embed="rId3">
            <a:alphaModFix/>
          </a:blip>
          <a:stretch>
            <a:fillRect/>
          </a:stretch>
        </p:blipFill>
        <p:spPr>
          <a:xfrm>
            <a:off x="7077850" y="244876"/>
            <a:ext cx="1815626" cy="772849"/>
          </a:xfrm>
          <a:prstGeom prst="rect">
            <a:avLst/>
          </a:prstGeom>
          <a:noFill/>
          <a:ln>
            <a:noFill/>
          </a:ln>
        </p:spPr>
      </p:pic>
      <p:sp>
        <p:nvSpPr>
          <p:cNvPr id="127" name="Google Shape;127;p18"/>
          <p:cNvSpPr txBox="1"/>
          <p:nvPr/>
        </p:nvSpPr>
        <p:spPr>
          <a:xfrm>
            <a:off x="62700" y="4714875"/>
            <a:ext cx="4509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ora"/>
                <a:ea typeface="Lora"/>
                <a:cs typeface="Lora"/>
                <a:sym typeface="Lora"/>
              </a:rPr>
              <a:t>Image Credit: Astrovinch</a:t>
            </a:r>
            <a:endParaRPr sz="1000">
              <a:latin typeface="Lora"/>
              <a:ea typeface="Lora"/>
              <a:cs typeface="Lora"/>
              <a:sym typeface="Lora"/>
            </a:endParaRPr>
          </a:p>
        </p:txBody>
      </p:sp>
      <p:sp>
        <p:nvSpPr>
          <p:cNvPr id="128" name="Google Shape;12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2" name="TextBox 1">
            <a:extLst>
              <a:ext uri="{FF2B5EF4-FFF2-40B4-BE49-F238E27FC236}">
                <a16:creationId xmlns:a16="http://schemas.microsoft.com/office/drawing/2014/main" id="{829D3932-C183-4126-AE11-B4C74860A976}"/>
              </a:ext>
            </a:extLst>
          </p:cNvPr>
          <p:cNvSpPr txBox="1"/>
          <p:nvPr/>
        </p:nvSpPr>
        <p:spPr>
          <a:xfrm>
            <a:off x="224118" y="1519518"/>
            <a:ext cx="8669358" cy="5478423"/>
          </a:xfrm>
          <a:prstGeom prst="rect">
            <a:avLst/>
          </a:prstGeom>
          <a:noFill/>
        </p:spPr>
        <p:txBody>
          <a:bodyPr wrap="square" rtlCol="0">
            <a:spAutoFit/>
          </a:bodyPr>
          <a:lstStyle/>
          <a:p>
            <a:r>
              <a:rPr lang="en-US" sz="2400" dirty="0"/>
              <a:t>How many podcasts exist globally?</a:t>
            </a:r>
          </a:p>
          <a:p>
            <a:r>
              <a:rPr lang="en-US" sz="2400" dirty="0"/>
              <a:t>Answer: 5 million</a:t>
            </a:r>
          </a:p>
          <a:p>
            <a:endParaRPr lang="en-US" sz="2400" dirty="0"/>
          </a:p>
          <a:p>
            <a:r>
              <a:rPr lang="en-US" sz="2400" dirty="0"/>
              <a:t>How many podcast episodes exist globally?</a:t>
            </a:r>
          </a:p>
          <a:p>
            <a:r>
              <a:rPr lang="en-US" sz="2400" dirty="0"/>
              <a:t>Answer: More than 70 million</a:t>
            </a:r>
          </a:p>
          <a:p>
            <a:endParaRPr lang="en-US" sz="2400" dirty="0"/>
          </a:p>
          <a:p>
            <a:r>
              <a:rPr lang="en-US" sz="2400" dirty="0"/>
              <a:t>How many podcast listeners worldwide?</a:t>
            </a:r>
          </a:p>
          <a:p>
            <a:r>
              <a:rPr lang="en-US" sz="2400" dirty="0"/>
              <a:t>Answer: in 2024 the number hit 500 million</a:t>
            </a:r>
          </a:p>
          <a:p>
            <a:endParaRPr lang="en-US" sz="2400" dirty="0"/>
          </a:p>
          <a:p>
            <a:endParaRPr lang="en-US" sz="2400" dirty="0"/>
          </a:p>
          <a:p>
            <a:endParaRPr lang="en-US" sz="2400" dirty="0"/>
          </a:p>
          <a:p>
            <a:endParaRPr lang="en-US" sz="2400" dirty="0"/>
          </a:p>
          <a:p>
            <a:endParaRPr lang="en-US" sz="2400" dirty="0"/>
          </a:p>
          <a:p>
            <a:endParaRPr lang="en-US" sz="2400" dirty="0"/>
          </a:p>
          <a:p>
            <a:endParaRPr lang="en-CH" dirty="0"/>
          </a:p>
        </p:txBody>
      </p:sp>
    </p:spTree>
    <p:extLst>
      <p:ext uri="{BB962C8B-B14F-4D97-AF65-F5344CB8AC3E}">
        <p14:creationId xmlns:p14="http://schemas.microsoft.com/office/powerpoint/2010/main" val="29132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8"/>
          <p:cNvSpPr txBox="1">
            <a:spLocks noGrp="1"/>
          </p:cNvSpPr>
          <p:nvPr>
            <p:ph type="title"/>
          </p:nvPr>
        </p:nvSpPr>
        <p:spPr>
          <a:xfrm>
            <a:off x="88389" y="444266"/>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400" dirty="0">
                <a:latin typeface="Lora"/>
                <a:ea typeface="Lora"/>
                <a:cs typeface="Lora"/>
                <a:sym typeface="Lora"/>
              </a:rPr>
              <a:t>Some </a:t>
            </a:r>
            <a:r>
              <a:rPr lang="en-US" sz="2400" b="1" dirty="0">
                <a:latin typeface="Lora"/>
                <a:ea typeface="Lora"/>
                <a:cs typeface="Lora"/>
                <a:sym typeface="Lora"/>
              </a:rPr>
              <a:t>Science</a:t>
            </a:r>
            <a:r>
              <a:rPr lang="en-US" sz="2400" dirty="0">
                <a:latin typeface="Lora"/>
                <a:ea typeface="Lora"/>
                <a:cs typeface="Lora"/>
                <a:sym typeface="Lora"/>
              </a:rPr>
              <a:t> Podcasting Numbers </a:t>
            </a:r>
            <a:endParaRPr sz="2400" dirty="0">
              <a:latin typeface="Lora"/>
              <a:ea typeface="Lora"/>
              <a:cs typeface="Lora"/>
              <a:sym typeface="Lora"/>
            </a:endParaRPr>
          </a:p>
        </p:txBody>
      </p:sp>
      <p:pic>
        <p:nvPicPr>
          <p:cNvPr id="126" name="Google Shape;126;p18"/>
          <p:cNvPicPr preferRelativeResize="0"/>
          <p:nvPr/>
        </p:nvPicPr>
        <p:blipFill>
          <a:blip r:embed="rId3">
            <a:alphaModFix/>
          </a:blip>
          <a:stretch>
            <a:fillRect/>
          </a:stretch>
        </p:blipFill>
        <p:spPr>
          <a:xfrm>
            <a:off x="7119991" y="86683"/>
            <a:ext cx="1815626" cy="772849"/>
          </a:xfrm>
          <a:prstGeom prst="rect">
            <a:avLst/>
          </a:prstGeom>
          <a:noFill/>
          <a:ln>
            <a:noFill/>
          </a:ln>
        </p:spPr>
      </p:pic>
      <p:sp>
        <p:nvSpPr>
          <p:cNvPr id="128" name="Google Shape;12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6" name="Picture 5">
            <a:extLst>
              <a:ext uri="{FF2B5EF4-FFF2-40B4-BE49-F238E27FC236}">
                <a16:creationId xmlns:a16="http://schemas.microsoft.com/office/drawing/2014/main" id="{93A2422E-3308-47EC-A52F-456A0035C3D1}"/>
              </a:ext>
            </a:extLst>
          </p:cNvPr>
          <p:cNvPicPr>
            <a:picLocks noChangeAspect="1"/>
          </p:cNvPicPr>
          <p:nvPr/>
        </p:nvPicPr>
        <p:blipFill>
          <a:blip r:embed="rId4"/>
          <a:stretch>
            <a:fillRect/>
          </a:stretch>
        </p:blipFill>
        <p:spPr>
          <a:xfrm>
            <a:off x="0" y="1345739"/>
            <a:ext cx="6263954" cy="3609829"/>
          </a:xfrm>
          <a:prstGeom prst="rect">
            <a:avLst/>
          </a:prstGeom>
        </p:spPr>
      </p:pic>
      <p:pic>
        <p:nvPicPr>
          <p:cNvPr id="8" name="Picture 7">
            <a:extLst>
              <a:ext uri="{FF2B5EF4-FFF2-40B4-BE49-F238E27FC236}">
                <a16:creationId xmlns:a16="http://schemas.microsoft.com/office/drawing/2014/main" id="{6E46411E-DD28-4CFB-A092-FD4E4EBB953C}"/>
              </a:ext>
            </a:extLst>
          </p:cNvPr>
          <p:cNvPicPr>
            <a:picLocks noChangeAspect="1"/>
          </p:cNvPicPr>
          <p:nvPr/>
        </p:nvPicPr>
        <p:blipFill>
          <a:blip r:embed="rId5"/>
          <a:stretch>
            <a:fillRect/>
          </a:stretch>
        </p:blipFill>
        <p:spPr>
          <a:xfrm>
            <a:off x="6390158" y="1318340"/>
            <a:ext cx="2518061" cy="3609829"/>
          </a:xfrm>
          <a:prstGeom prst="rect">
            <a:avLst/>
          </a:prstGeom>
        </p:spPr>
      </p:pic>
    </p:spTree>
    <p:extLst>
      <p:ext uri="{BB962C8B-B14F-4D97-AF65-F5344CB8AC3E}">
        <p14:creationId xmlns:p14="http://schemas.microsoft.com/office/powerpoint/2010/main" val="3605272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8"/>
          <p:cNvSpPr txBox="1">
            <a:spLocks noGrp="1"/>
          </p:cNvSpPr>
          <p:nvPr>
            <p:ph type="title"/>
          </p:nvPr>
        </p:nvSpPr>
        <p:spPr>
          <a:xfrm>
            <a:off x="0" y="59663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400" dirty="0">
                <a:latin typeface="Lora"/>
                <a:ea typeface="Lora"/>
                <a:cs typeface="Lora"/>
                <a:sym typeface="Lora"/>
              </a:rPr>
              <a:t>To podcast or not? And in French?  </a:t>
            </a:r>
            <a:endParaRPr sz="2400" dirty="0">
              <a:latin typeface="Lora"/>
              <a:ea typeface="Lora"/>
              <a:cs typeface="Lora"/>
              <a:sym typeface="Lora"/>
            </a:endParaRPr>
          </a:p>
        </p:txBody>
      </p:sp>
      <p:pic>
        <p:nvPicPr>
          <p:cNvPr id="126" name="Google Shape;126;p18"/>
          <p:cNvPicPr preferRelativeResize="0"/>
          <p:nvPr/>
        </p:nvPicPr>
        <p:blipFill>
          <a:blip r:embed="rId3">
            <a:alphaModFix/>
          </a:blip>
          <a:stretch>
            <a:fillRect/>
          </a:stretch>
        </p:blipFill>
        <p:spPr>
          <a:xfrm>
            <a:off x="7077850" y="244876"/>
            <a:ext cx="1815626" cy="772849"/>
          </a:xfrm>
          <a:prstGeom prst="rect">
            <a:avLst/>
          </a:prstGeom>
          <a:noFill/>
          <a:ln>
            <a:noFill/>
          </a:ln>
        </p:spPr>
      </p:pic>
      <p:sp>
        <p:nvSpPr>
          <p:cNvPr id="128" name="Google Shape;12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8" name="Rectangle 7">
            <a:extLst>
              <a:ext uri="{FF2B5EF4-FFF2-40B4-BE49-F238E27FC236}">
                <a16:creationId xmlns:a16="http://schemas.microsoft.com/office/drawing/2014/main" id="{F08B38E1-75EC-4C12-A79D-35D037D74A57}"/>
              </a:ext>
            </a:extLst>
          </p:cNvPr>
          <p:cNvSpPr/>
          <p:nvPr/>
        </p:nvSpPr>
        <p:spPr>
          <a:xfrm>
            <a:off x="372408" y="1501333"/>
            <a:ext cx="8493296" cy="3108543"/>
          </a:xfrm>
          <a:prstGeom prst="rect">
            <a:avLst/>
          </a:prstGeom>
        </p:spPr>
        <p:txBody>
          <a:bodyPr wrap="square">
            <a:spAutoFit/>
          </a:bodyPr>
          <a:lstStyle/>
          <a:p>
            <a:r>
              <a:rPr lang="en-US" dirty="0">
                <a:solidFill>
                  <a:srgbClr val="333132"/>
                </a:solidFill>
                <a:latin typeface="Proxima Nova Subset"/>
              </a:rPr>
              <a:t>Opportunities: </a:t>
            </a:r>
          </a:p>
          <a:p>
            <a:endParaRPr lang="en-US" dirty="0">
              <a:solidFill>
                <a:srgbClr val="333132"/>
              </a:solidFill>
              <a:latin typeface="Proxima Nova Subset"/>
            </a:endParaRPr>
          </a:p>
          <a:p>
            <a:pPr marL="285750" indent="-285750">
              <a:buFont typeface="Arial" panose="020B0604020202020204" pitchFamily="34" charset="0"/>
              <a:buChar char="•"/>
            </a:pPr>
            <a:r>
              <a:rPr lang="en-US" dirty="0">
                <a:solidFill>
                  <a:srgbClr val="333132"/>
                </a:solidFill>
                <a:latin typeface="Proxima Nova Subset"/>
              </a:rPr>
              <a:t>Exponentially growing communications medium with half a billion listeners and growing</a:t>
            </a:r>
          </a:p>
          <a:p>
            <a:pPr marL="285750" indent="-285750">
              <a:buFont typeface="Arial" panose="020B0604020202020204" pitchFamily="34" charset="0"/>
              <a:buChar char="•"/>
            </a:pPr>
            <a:r>
              <a:rPr lang="en-US" dirty="0">
                <a:solidFill>
                  <a:srgbClr val="333132"/>
                </a:solidFill>
                <a:latin typeface="Proxima Nova Subset"/>
              </a:rPr>
              <a:t>Decentralized - direct to the audience</a:t>
            </a:r>
          </a:p>
          <a:p>
            <a:pPr marL="285750" indent="-285750">
              <a:buFont typeface="Arial" panose="020B0604020202020204" pitchFamily="34" charset="0"/>
              <a:buChar char="•"/>
            </a:pPr>
            <a:r>
              <a:rPr lang="en-US" dirty="0"/>
              <a:t>‘Dialogue with society’ - ability to create cross platform social media content to make create two-way conversations</a:t>
            </a:r>
          </a:p>
          <a:p>
            <a:pPr marL="285750" indent="-285750">
              <a:buFont typeface="Arial" panose="020B0604020202020204" pitchFamily="34" charset="0"/>
              <a:buChar char="•"/>
            </a:pPr>
            <a:r>
              <a:rPr lang="en-US" dirty="0"/>
              <a:t>‘Batting average’ for science podcasts presents an interesting opening to push the boundaries </a:t>
            </a:r>
          </a:p>
          <a:p>
            <a:pPr marL="285750" indent="-285750">
              <a:buFont typeface="Arial" panose="020B0604020202020204" pitchFamily="34" charset="0"/>
              <a:buChar char="•"/>
            </a:pPr>
            <a:endParaRPr lang="en-US" dirty="0"/>
          </a:p>
          <a:p>
            <a:r>
              <a:rPr lang="en-US" dirty="0"/>
              <a:t>Language: </a:t>
            </a:r>
          </a:p>
          <a:p>
            <a:endParaRPr lang="en-US" dirty="0"/>
          </a:p>
          <a:p>
            <a:pPr marL="285750" indent="-285750">
              <a:buFont typeface="Arial" panose="020B0604020202020204" pitchFamily="34" charset="0"/>
              <a:buChar char="•"/>
            </a:pPr>
            <a:r>
              <a:rPr lang="en-US" dirty="0"/>
              <a:t>English language science podcasts well established, including in astronomy</a:t>
            </a:r>
          </a:p>
          <a:p>
            <a:pPr marL="285750" indent="-285750">
              <a:buFont typeface="Arial" panose="020B0604020202020204" pitchFamily="34" charset="0"/>
              <a:buChar char="•"/>
            </a:pPr>
            <a:r>
              <a:rPr lang="en-US" dirty="0"/>
              <a:t>Initial funding was for French language, despite German being the most dominant language in Switzerland</a:t>
            </a:r>
          </a:p>
          <a:p>
            <a:pPr marL="285750" indent="-285750">
              <a:buFont typeface="Arial" panose="020B0604020202020204" pitchFamily="34" charset="0"/>
              <a:buChar char="•"/>
            </a:pPr>
            <a:r>
              <a:rPr lang="en-US" dirty="0"/>
              <a:t>Already large interest from German and Italian speaking colleagues </a:t>
            </a:r>
          </a:p>
        </p:txBody>
      </p:sp>
    </p:spTree>
    <p:extLst>
      <p:ext uri="{BB962C8B-B14F-4D97-AF65-F5344CB8AC3E}">
        <p14:creationId xmlns:p14="http://schemas.microsoft.com/office/powerpoint/2010/main" val="76169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198300" y="159950"/>
            <a:ext cx="4507500"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solidFill>
                  <a:srgbClr val="070068"/>
                </a:solidFill>
                <a:latin typeface="Lora"/>
                <a:ea typeface="Lora"/>
                <a:cs typeface="Lora"/>
                <a:sym typeface="Lora"/>
              </a:rPr>
              <a:t>Radio Cosmos </a:t>
            </a:r>
            <a:endParaRPr b="1" dirty="0">
              <a:latin typeface="Lora"/>
              <a:ea typeface="Lora"/>
              <a:cs typeface="Lora"/>
              <a:sym typeface="Lora"/>
            </a:endParaRPr>
          </a:p>
        </p:txBody>
      </p:sp>
      <p:sp>
        <p:nvSpPr>
          <p:cNvPr id="250" name="Google Shape;250;p34"/>
          <p:cNvSpPr/>
          <p:nvPr/>
        </p:nvSpPr>
        <p:spPr>
          <a:xfrm>
            <a:off x="45925" y="977844"/>
            <a:ext cx="8948100" cy="4133700"/>
          </a:xfrm>
          <a:prstGeom prst="roundRect">
            <a:avLst>
              <a:gd name="adj" fmla="val 16667"/>
            </a:avLst>
          </a:prstGeom>
          <a:noFill/>
          <a:ln w="19050" cap="flat" cmpd="sng">
            <a:solidFill>
              <a:srgbClr val="07006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000"/>
              </a:spcBef>
              <a:spcAft>
                <a:spcPts val="0"/>
              </a:spcAft>
              <a:buNone/>
            </a:pPr>
            <a:endParaRPr sz="1600" b="1" dirty="0">
              <a:solidFill>
                <a:srgbClr val="070068"/>
              </a:solidFill>
              <a:latin typeface="Lora"/>
              <a:ea typeface="Lora"/>
              <a:cs typeface="Lora"/>
              <a:sym typeface="Lora"/>
            </a:endParaRPr>
          </a:p>
        </p:txBody>
      </p:sp>
      <p:sp>
        <p:nvSpPr>
          <p:cNvPr id="251" name="Google Shape;25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3" name="Picture 2">
            <a:extLst>
              <a:ext uri="{FF2B5EF4-FFF2-40B4-BE49-F238E27FC236}">
                <a16:creationId xmlns:a16="http://schemas.microsoft.com/office/drawing/2014/main" id="{0C2912AC-7752-E267-7CB1-D1C1D9B5CFFE}"/>
              </a:ext>
            </a:extLst>
          </p:cNvPr>
          <p:cNvPicPr>
            <a:picLocks noChangeAspect="1"/>
          </p:cNvPicPr>
          <p:nvPr/>
        </p:nvPicPr>
        <p:blipFill>
          <a:blip r:embed="rId5"/>
          <a:stretch>
            <a:fillRect/>
          </a:stretch>
        </p:blipFill>
        <p:spPr>
          <a:xfrm>
            <a:off x="319781" y="1737667"/>
            <a:ext cx="3876763" cy="2694022"/>
          </a:xfrm>
          <a:prstGeom prst="rect">
            <a:avLst/>
          </a:prstGeom>
        </p:spPr>
      </p:pic>
      <p:sp>
        <p:nvSpPr>
          <p:cNvPr id="4" name="TextBox 3">
            <a:extLst>
              <a:ext uri="{FF2B5EF4-FFF2-40B4-BE49-F238E27FC236}">
                <a16:creationId xmlns:a16="http://schemas.microsoft.com/office/drawing/2014/main" id="{DC31A253-C6DB-DBEB-F310-3CDFC7EE253E}"/>
              </a:ext>
            </a:extLst>
          </p:cNvPr>
          <p:cNvSpPr txBox="1"/>
          <p:nvPr/>
        </p:nvSpPr>
        <p:spPr>
          <a:xfrm>
            <a:off x="4196544" y="1552408"/>
            <a:ext cx="3987096" cy="3262432"/>
          </a:xfrm>
          <a:prstGeom prst="rect">
            <a:avLst/>
          </a:prstGeom>
          <a:noFill/>
        </p:spPr>
        <p:txBody>
          <a:bodyPr wrap="square" rtlCol="0">
            <a:spAutoFit/>
          </a:bodyPr>
          <a:lstStyle/>
          <a:p>
            <a:pPr marL="914400" lvl="1" indent="-330200" algn="l" rtl="0">
              <a:spcBef>
                <a:spcPts val="0"/>
              </a:spcBef>
              <a:spcAft>
                <a:spcPts val="0"/>
              </a:spcAft>
              <a:buClr>
                <a:srgbClr val="070068"/>
              </a:buClr>
              <a:buSzPts val="1600"/>
              <a:buFont typeface="Lora"/>
              <a:buChar char="○"/>
            </a:pPr>
            <a:r>
              <a:rPr lang="en-GB" sz="1600" dirty="0">
                <a:solidFill>
                  <a:schemeClr val="tx1"/>
                </a:solidFill>
                <a:latin typeface="Lora"/>
                <a:ea typeface="Lora"/>
                <a:cs typeface="Lora"/>
                <a:sym typeface="Lora"/>
              </a:rPr>
              <a:t>Four x 30 minute episodes</a:t>
            </a:r>
          </a:p>
          <a:p>
            <a:pPr marL="914400" lvl="1" indent="-330200" algn="l" rtl="0">
              <a:spcBef>
                <a:spcPts val="0"/>
              </a:spcBef>
              <a:spcAft>
                <a:spcPts val="0"/>
              </a:spcAft>
              <a:buClr>
                <a:srgbClr val="070068"/>
              </a:buClr>
              <a:buSzPts val="1600"/>
              <a:buFont typeface="Lora"/>
              <a:buChar char="○"/>
            </a:pPr>
            <a:endParaRPr lang="en-GB" sz="1600" dirty="0">
              <a:solidFill>
                <a:schemeClr val="tx1"/>
              </a:solidFill>
              <a:latin typeface="Lora"/>
              <a:ea typeface="Lora"/>
              <a:cs typeface="Lora"/>
              <a:sym typeface="Lora"/>
            </a:endParaRPr>
          </a:p>
          <a:p>
            <a:pPr marL="914400" lvl="1" indent="-330200" algn="l" rtl="0">
              <a:spcBef>
                <a:spcPts val="0"/>
              </a:spcBef>
              <a:spcAft>
                <a:spcPts val="0"/>
              </a:spcAft>
              <a:buClr>
                <a:srgbClr val="070068"/>
              </a:buClr>
              <a:buSzPts val="1600"/>
              <a:buFont typeface="Lora"/>
              <a:buChar char="○"/>
            </a:pPr>
            <a:r>
              <a:rPr lang="en-GB" sz="1600" dirty="0">
                <a:solidFill>
                  <a:schemeClr val="tx1"/>
                </a:solidFill>
                <a:latin typeface="Lora"/>
                <a:ea typeface="Lora"/>
                <a:cs typeface="Lora"/>
                <a:sym typeface="Lora"/>
              </a:rPr>
              <a:t>French language </a:t>
            </a:r>
          </a:p>
          <a:p>
            <a:pPr marL="914400" lvl="1" indent="-330200" algn="l" rtl="0">
              <a:spcBef>
                <a:spcPts val="0"/>
              </a:spcBef>
              <a:spcAft>
                <a:spcPts val="0"/>
              </a:spcAft>
              <a:buClr>
                <a:srgbClr val="070068"/>
              </a:buClr>
              <a:buSzPts val="1600"/>
              <a:buFont typeface="Lora"/>
              <a:buChar char="○"/>
            </a:pPr>
            <a:endParaRPr lang="en-GB" sz="1600" dirty="0">
              <a:solidFill>
                <a:schemeClr val="tx1"/>
              </a:solidFill>
              <a:latin typeface="Lora"/>
              <a:ea typeface="Lora"/>
              <a:cs typeface="Lora"/>
              <a:sym typeface="Lora"/>
            </a:endParaRPr>
          </a:p>
          <a:p>
            <a:pPr marL="914400" lvl="1" indent="-330200" algn="l" rtl="0">
              <a:spcBef>
                <a:spcPts val="0"/>
              </a:spcBef>
              <a:spcAft>
                <a:spcPts val="0"/>
              </a:spcAft>
              <a:buClr>
                <a:srgbClr val="070068"/>
              </a:buClr>
              <a:buSzPts val="1600"/>
              <a:buFont typeface="Lora"/>
              <a:buChar char="○"/>
            </a:pPr>
            <a:r>
              <a:rPr lang="en-GB" sz="1600" dirty="0">
                <a:solidFill>
                  <a:schemeClr val="tx1"/>
                </a:solidFill>
                <a:latin typeface="Lora"/>
                <a:ea typeface="Lora"/>
                <a:cs typeface="Lora"/>
                <a:sym typeface="Lora"/>
              </a:rPr>
              <a:t>Launch January 2025</a:t>
            </a:r>
          </a:p>
          <a:p>
            <a:pPr marL="914400" lvl="1" indent="-330200" algn="l" rtl="0">
              <a:spcBef>
                <a:spcPts val="0"/>
              </a:spcBef>
              <a:spcAft>
                <a:spcPts val="0"/>
              </a:spcAft>
              <a:buClr>
                <a:srgbClr val="070068"/>
              </a:buClr>
              <a:buSzPts val="1600"/>
              <a:buFont typeface="Lora"/>
              <a:buChar char="○"/>
            </a:pPr>
            <a:endParaRPr lang="en-GB" sz="1600" dirty="0">
              <a:solidFill>
                <a:schemeClr val="tx1"/>
              </a:solidFill>
              <a:latin typeface="Lora"/>
              <a:ea typeface="Lora"/>
              <a:cs typeface="Lora"/>
              <a:sym typeface="Lora"/>
            </a:endParaRPr>
          </a:p>
          <a:p>
            <a:pPr marL="914400" lvl="1" indent="-330200" algn="l" rtl="0">
              <a:spcBef>
                <a:spcPts val="0"/>
              </a:spcBef>
              <a:spcAft>
                <a:spcPts val="0"/>
              </a:spcAft>
              <a:buClr>
                <a:srgbClr val="070068"/>
              </a:buClr>
              <a:buSzPts val="1600"/>
              <a:buFont typeface="Lora"/>
              <a:buChar char="○"/>
            </a:pPr>
            <a:r>
              <a:rPr lang="en-GB" sz="1600" dirty="0">
                <a:solidFill>
                  <a:schemeClr val="tx1"/>
                </a:solidFill>
                <a:latin typeface="Lora"/>
                <a:ea typeface="Lora"/>
                <a:cs typeface="Lora"/>
                <a:sym typeface="Lora"/>
              </a:rPr>
              <a:t>Distribution on all key podcast platforms: Spotify, Apple, Pocket Casts, Over Cast</a:t>
            </a:r>
          </a:p>
          <a:p>
            <a:pPr marL="914400" lvl="1" indent="-330200" algn="l" rtl="0">
              <a:spcBef>
                <a:spcPts val="0"/>
              </a:spcBef>
              <a:spcAft>
                <a:spcPts val="0"/>
              </a:spcAft>
              <a:buClr>
                <a:srgbClr val="070068"/>
              </a:buClr>
              <a:buSzPts val="1600"/>
              <a:buFont typeface="Lora"/>
              <a:buChar char="○"/>
            </a:pPr>
            <a:endParaRPr lang="en-GB" sz="1600" dirty="0">
              <a:solidFill>
                <a:schemeClr val="tx1"/>
              </a:solidFill>
              <a:latin typeface="Lora"/>
              <a:ea typeface="Lora"/>
              <a:cs typeface="Lora"/>
              <a:sym typeface="Lora"/>
            </a:endParaRPr>
          </a:p>
          <a:p>
            <a:pPr marL="914400" lvl="1" indent="-330200" algn="l" rtl="0">
              <a:spcBef>
                <a:spcPts val="0"/>
              </a:spcBef>
              <a:spcAft>
                <a:spcPts val="0"/>
              </a:spcAft>
              <a:buClr>
                <a:srgbClr val="070068"/>
              </a:buClr>
              <a:buSzPts val="1600"/>
              <a:buFont typeface="Lora"/>
              <a:buChar char="○"/>
            </a:pPr>
            <a:r>
              <a:rPr lang="en-GB" sz="1600" dirty="0">
                <a:solidFill>
                  <a:schemeClr val="tx1"/>
                </a:solidFill>
                <a:latin typeface="Lora"/>
                <a:ea typeface="Lora"/>
                <a:cs typeface="Lora"/>
                <a:sym typeface="Lora"/>
              </a:rPr>
              <a:t>Extensive marketing strategy</a:t>
            </a:r>
          </a:p>
          <a:p>
            <a:endParaRPr lang="en-CH" dirty="0"/>
          </a:p>
        </p:txBody>
      </p:sp>
      <p:pic>
        <p:nvPicPr>
          <p:cNvPr id="2" name="Sunday at 22-16">
            <a:hlinkClick r:id="" action="ppaction://media"/>
            <a:extLst>
              <a:ext uri="{FF2B5EF4-FFF2-40B4-BE49-F238E27FC236}">
                <a16:creationId xmlns:a16="http://schemas.microsoft.com/office/drawing/2014/main" id="{42935C0C-43B8-4F95-ACB8-0882B9A4CA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70400" y="2470150"/>
            <a:ext cx="203200" cy="203200"/>
          </a:xfrm>
          <a:prstGeom prst="rect">
            <a:avLst/>
          </a:prstGeom>
        </p:spPr>
      </p:pic>
    </p:spTree>
    <p:extLst>
      <p:ext uri="{BB962C8B-B14F-4D97-AF65-F5344CB8AC3E}">
        <p14:creationId xmlns:p14="http://schemas.microsoft.com/office/powerpoint/2010/main" val="32734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798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8"/>
          <p:cNvSpPr txBox="1">
            <a:spLocks noGrp="1"/>
          </p:cNvSpPr>
          <p:nvPr>
            <p:ph type="title"/>
          </p:nvPr>
        </p:nvSpPr>
        <p:spPr>
          <a:xfrm>
            <a:off x="112740" y="493959"/>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400" dirty="0">
                <a:latin typeface="Lora"/>
                <a:ea typeface="Lora"/>
                <a:cs typeface="Lora"/>
                <a:sym typeface="Lora"/>
              </a:rPr>
              <a:t>Podcast Planning and Production  </a:t>
            </a:r>
            <a:endParaRPr sz="2400" dirty="0">
              <a:latin typeface="Lora"/>
              <a:ea typeface="Lora"/>
              <a:cs typeface="Lora"/>
              <a:sym typeface="Lora"/>
            </a:endParaRPr>
          </a:p>
        </p:txBody>
      </p:sp>
      <p:pic>
        <p:nvPicPr>
          <p:cNvPr id="126" name="Google Shape;126;p18"/>
          <p:cNvPicPr preferRelativeResize="0"/>
          <p:nvPr/>
        </p:nvPicPr>
        <p:blipFill>
          <a:blip r:embed="rId3">
            <a:alphaModFix/>
          </a:blip>
          <a:stretch>
            <a:fillRect/>
          </a:stretch>
        </p:blipFill>
        <p:spPr>
          <a:xfrm>
            <a:off x="7085078" y="143678"/>
            <a:ext cx="1815626" cy="772849"/>
          </a:xfrm>
          <a:prstGeom prst="rect">
            <a:avLst/>
          </a:prstGeom>
          <a:noFill/>
          <a:ln>
            <a:noFill/>
          </a:ln>
        </p:spPr>
      </p:pic>
      <p:sp>
        <p:nvSpPr>
          <p:cNvPr id="128" name="Google Shape;12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4" name="Rectangle 3">
            <a:extLst>
              <a:ext uri="{FF2B5EF4-FFF2-40B4-BE49-F238E27FC236}">
                <a16:creationId xmlns:a16="http://schemas.microsoft.com/office/drawing/2014/main" id="{46E282C4-8C10-48A5-B4E5-3D2DC5198793}"/>
              </a:ext>
            </a:extLst>
          </p:cNvPr>
          <p:cNvSpPr/>
          <p:nvPr/>
        </p:nvSpPr>
        <p:spPr>
          <a:xfrm>
            <a:off x="309015" y="1236714"/>
            <a:ext cx="2719709" cy="5416868"/>
          </a:xfrm>
          <a:prstGeom prst="rect">
            <a:avLst/>
          </a:prstGeom>
        </p:spPr>
        <p:txBody>
          <a:bodyPr wrap="square">
            <a:spAutoFit/>
          </a:bodyPr>
          <a:lstStyle/>
          <a:p>
            <a:pPr marL="285750" indent="-285750">
              <a:buFont typeface="Arial" panose="020B0604020202020204" pitchFamily="34" charset="0"/>
              <a:buChar char="•"/>
            </a:pPr>
            <a:r>
              <a:rPr lang="en-US" sz="1800" dirty="0"/>
              <a:t>Identified hosts</a:t>
            </a:r>
          </a:p>
          <a:p>
            <a:pPr marL="285750" indent="-285750">
              <a:buFont typeface="Arial" panose="020B0604020202020204" pitchFamily="34" charset="0"/>
              <a:buChar char="•"/>
            </a:pPr>
            <a:r>
              <a:rPr lang="en-US" sz="1800" dirty="0"/>
              <a:t>Determined episode topics </a:t>
            </a:r>
          </a:p>
          <a:p>
            <a:pPr marL="285750" indent="-285750">
              <a:buFont typeface="Arial" panose="020B0604020202020204" pitchFamily="34" charset="0"/>
              <a:buChar char="•"/>
            </a:pPr>
            <a:r>
              <a:rPr lang="en-US" sz="1800" dirty="0"/>
              <a:t>Confirmed interviewees </a:t>
            </a:r>
          </a:p>
          <a:p>
            <a:pPr marL="285750" indent="-285750">
              <a:buFont typeface="Arial" panose="020B0604020202020204" pitchFamily="34" charset="0"/>
              <a:buChar char="•"/>
            </a:pPr>
            <a:r>
              <a:rPr lang="en-US" sz="1800" dirty="0"/>
              <a:t>Established production timetable and scoped out appropriate recording facilities </a:t>
            </a:r>
          </a:p>
          <a:p>
            <a:pPr marL="285750" indent="-285750">
              <a:buFont typeface="Arial" panose="020B0604020202020204" pitchFamily="34" charset="0"/>
              <a:buChar char="•"/>
            </a:pPr>
            <a:r>
              <a:rPr lang="en-US" sz="1800" dirty="0"/>
              <a:t>Marketing plan </a:t>
            </a:r>
          </a:p>
          <a:p>
            <a:pPr marL="285750" indent="-285750">
              <a:buFont typeface="Arial" panose="020B0604020202020204" pitchFamily="34" charset="0"/>
              <a:buChar char="•"/>
            </a:pPr>
            <a:r>
              <a:rPr lang="en-US" sz="1800" dirty="0"/>
              <a:t>Creation of all marketing content </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2630A392-7C58-46E0-85C0-FCB63B0606CC}"/>
              </a:ext>
            </a:extLst>
          </p:cNvPr>
          <p:cNvPicPr>
            <a:picLocks noChangeAspect="1"/>
          </p:cNvPicPr>
          <p:nvPr/>
        </p:nvPicPr>
        <p:blipFill>
          <a:blip r:embed="rId4"/>
          <a:stretch>
            <a:fillRect/>
          </a:stretch>
        </p:blipFill>
        <p:spPr>
          <a:xfrm>
            <a:off x="3426289" y="1164838"/>
            <a:ext cx="5005155" cy="3768587"/>
          </a:xfrm>
          <a:prstGeom prst="rect">
            <a:avLst/>
          </a:prstGeom>
        </p:spPr>
      </p:pic>
    </p:spTree>
    <p:extLst>
      <p:ext uri="{BB962C8B-B14F-4D97-AF65-F5344CB8AC3E}">
        <p14:creationId xmlns:p14="http://schemas.microsoft.com/office/powerpoint/2010/main" val="218097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7"/>
          <p:cNvSpPr txBox="1">
            <a:spLocks noGrp="1"/>
          </p:cNvSpPr>
          <p:nvPr>
            <p:ph type="title"/>
          </p:nvPr>
        </p:nvSpPr>
        <p:spPr>
          <a:xfrm>
            <a:off x="311700" y="38716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latin typeface="Lora"/>
                <a:ea typeface="Lora"/>
                <a:cs typeface="Lora"/>
                <a:sym typeface="Lora"/>
              </a:rPr>
              <a:t>Maximizing Listenership </a:t>
            </a:r>
            <a:endParaRPr dirty="0">
              <a:latin typeface="Lora"/>
              <a:ea typeface="Lora"/>
              <a:cs typeface="Lora"/>
              <a:sym typeface="Lora"/>
            </a:endParaRPr>
          </a:p>
        </p:txBody>
      </p:sp>
      <p:pic>
        <p:nvPicPr>
          <p:cNvPr id="230" name="Google Shape;230;p27"/>
          <p:cNvPicPr preferRelativeResize="0"/>
          <p:nvPr/>
        </p:nvPicPr>
        <p:blipFill>
          <a:blip r:embed="rId3">
            <a:alphaModFix/>
          </a:blip>
          <a:stretch>
            <a:fillRect/>
          </a:stretch>
        </p:blipFill>
        <p:spPr>
          <a:xfrm>
            <a:off x="7092307" y="58004"/>
            <a:ext cx="1815626" cy="772849"/>
          </a:xfrm>
          <a:prstGeom prst="rect">
            <a:avLst/>
          </a:prstGeom>
          <a:noFill/>
          <a:ln>
            <a:noFill/>
          </a:ln>
        </p:spPr>
      </p:pic>
      <p:sp>
        <p:nvSpPr>
          <p:cNvPr id="231" name="Google Shape;23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2" name="Picture 1">
            <a:extLst>
              <a:ext uri="{FF2B5EF4-FFF2-40B4-BE49-F238E27FC236}">
                <a16:creationId xmlns:a16="http://schemas.microsoft.com/office/drawing/2014/main" id="{873280F7-6141-45F9-88CA-CF4076C38600}"/>
              </a:ext>
            </a:extLst>
          </p:cNvPr>
          <p:cNvPicPr>
            <a:picLocks noChangeAspect="1"/>
          </p:cNvPicPr>
          <p:nvPr/>
        </p:nvPicPr>
        <p:blipFill>
          <a:blip r:embed="rId4"/>
          <a:stretch>
            <a:fillRect/>
          </a:stretch>
        </p:blipFill>
        <p:spPr>
          <a:xfrm>
            <a:off x="845730" y="1084277"/>
            <a:ext cx="6914857" cy="3907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84112" y="486167"/>
            <a:ext cx="7790569" cy="572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tx1"/>
                </a:solidFill>
                <a:latin typeface="Lora" panose="020B0604020202020204" charset="0"/>
                <a:ea typeface="Lora"/>
                <a:cs typeface="Lora"/>
                <a:sym typeface="Lora"/>
              </a:rPr>
              <a:t>Marketing to Drive Listenership </a:t>
            </a:r>
            <a:endParaRPr sz="2400" dirty="0">
              <a:solidFill>
                <a:schemeClr val="tx1"/>
              </a:solidFill>
              <a:latin typeface="Lora" panose="020B0604020202020204" charset="0"/>
              <a:ea typeface="Lora"/>
              <a:cs typeface="Lora"/>
              <a:sym typeface="Lora"/>
            </a:endParaRPr>
          </a:p>
        </p:txBody>
      </p:sp>
      <p:sp>
        <p:nvSpPr>
          <p:cNvPr id="106" name="Google Shape;10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5" name="TextBox 4">
            <a:extLst>
              <a:ext uri="{FF2B5EF4-FFF2-40B4-BE49-F238E27FC236}">
                <a16:creationId xmlns:a16="http://schemas.microsoft.com/office/drawing/2014/main" id="{810EA414-41DE-4DF1-9D31-E4CF21A0B52F}"/>
              </a:ext>
            </a:extLst>
          </p:cNvPr>
          <p:cNvSpPr txBox="1"/>
          <p:nvPr/>
        </p:nvSpPr>
        <p:spPr>
          <a:xfrm>
            <a:off x="412086" y="1058867"/>
            <a:ext cx="8278296" cy="7755969"/>
          </a:xfrm>
          <a:prstGeom prst="rect">
            <a:avLst/>
          </a:prstGeom>
          <a:noFill/>
        </p:spPr>
        <p:txBody>
          <a:bodyPr wrap="square" rtlCol="0">
            <a:spAutoFit/>
          </a:bodyPr>
          <a:lstStyle/>
          <a:p>
            <a:r>
              <a:rPr lang="en-US" dirty="0"/>
              <a:t>The podcasts themselves:</a:t>
            </a:r>
          </a:p>
          <a:p>
            <a:endParaRPr lang="en-US" dirty="0"/>
          </a:p>
          <a:p>
            <a:pPr marL="285750" lvl="0" indent="-285750" eaLnBrk="0" fontAlgn="base" hangingPunct="0">
              <a:buFont typeface="Arial" panose="020B0604020202020204" pitchFamily="34" charset="0"/>
              <a:buChar char="•"/>
            </a:pPr>
            <a:r>
              <a:rPr lang="en-US" dirty="0"/>
              <a:t>Clear episode titles that ‘say what they do on the tin’</a:t>
            </a:r>
          </a:p>
          <a:p>
            <a:pPr marL="285750" lvl="0" indent="-285750" eaLnBrk="0" fontAlgn="base" hangingPunct="0">
              <a:buFont typeface="Arial" panose="020B0604020202020204" pitchFamily="34" charset="0"/>
              <a:buChar char="•"/>
            </a:pPr>
            <a:r>
              <a:rPr lang="en-US" dirty="0"/>
              <a:t>Relevant</a:t>
            </a:r>
            <a:r>
              <a:rPr lang="en-CH" dirty="0"/>
              <a:t> keywords in </a:t>
            </a:r>
            <a:r>
              <a:rPr lang="en-US" dirty="0"/>
              <a:t>the</a:t>
            </a:r>
            <a:r>
              <a:rPr lang="en-CH" dirty="0"/>
              <a:t> title and episode descriptions</a:t>
            </a:r>
          </a:p>
          <a:p>
            <a:pPr marL="285750" lvl="0" indent="-285750" eaLnBrk="0" fontAlgn="base" hangingPunct="0">
              <a:buFont typeface="Arial" panose="020B0604020202020204" pitchFamily="34" charset="0"/>
              <a:buChar char="•"/>
            </a:pPr>
            <a:r>
              <a:rPr lang="en-US" dirty="0"/>
              <a:t>D</a:t>
            </a:r>
            <a:r>
              <a:rPr lang="en-CH" dirty="0" err="1"/>
              <a:t>etailed</a:t>
            </a:r>
            <a:r>
              <a:rPr lang="en-CH" dirty="0"/>
              <a:t> episode descriptions</a:t>
            </a:r>
          </a:p>
          <a:p>
            <a:pPr marL="285750" lvl="0" indent="-285750" eaLnBrk="0" fontAlgn="base" hangingPunct="0">
              <a:buFont typeface="Arial" panose="020B0604020202020204" pitchFamily="34" charset="0"/>
              <a:buChar char="•"/>
            </a:pPr>
            <a:r>
              <a:rPr lang="en-CH" dirty="0"/>
              <a:t>Appropriate tags and categories to </a:t>
            </a:r>
            <a:r>
              <a:rPr lang="en-US" dirty="0"/>
              <a:t>the overall</a:t>
            </a:r>
            <a:r>
              <a:rPr lang="en-CH" dirty="0"/>
              <a:t> podcast</a:t>
            </a:r>
            <a:r>
              <a:rPr lang="en-US" dirty="0"/>
              <a:t> and each episode</a:t>
            </a:r>
          </a:p>
          <a:p>
            <a:pPr marL="285750" lvl="0" indent="-285750" eaLnBrk="0" fontAlgn="base" hangingPunct="0">
              <a:buFont typeface="Arial" panose="020B0604020202020204" pitchFamily="34" charset="0"/>
              <a:buChar char="•"/>
            </a:pPr>
            <a:endParaRPr lang="en-US" dirty="0"/>
          </a:p>
          <a:p>
            <a:pPr lvl="0" eaLnBrk="0" fontAlgn="base" hangingPunct="0"/>
            <a:r>
              <a:rPr lang="en-US" dirty="0"/>
              <a:t>Podcast Cover Art: Don’t Underestimate it’s Importance</a:t>
            </a:r>
          </a:p>
          <a:p>
            <a:pPr lvl="0" eaLnBrk="0" fontAlgn="base" hangingPunct="0"/>
            <a:endParaRPr lang="en-US" dirty="0"/>
          </a:p>
          <a:p>
            <a:pPr lvl="0" eaLnBrk="0" fontAlgn="base" hangingPunct="0"/>
            <a:endParaRPr lang="en-US" dirty="0"/>
          </a:p>
          <a:p>
            <a:pPr lvl="0" eaLnBrk="0" fontAlgn="base" hangingPunct="0"/>
            <a:endParaRPr lang="en-US" dirty="0"/>
          </a:p>
          <a:p>
            <a:pPr marL="285750" lvl="0" indent="-285750" eaLnBrk="0" fontAlgn="base" hangingPunct="0">
              <a:buFont typeface="Arial" panose="020B0604020202020204" pitchFamily="34" charset="0"/>
              <a:buChar char="•"/>
            </a:pPr>
            <a:endParaRPr lang="en-US" dirty="0"/>
          </a:p>
          <a:p>
            <a:pPr marL="285750" lvl="0" indent="-285750" eaLnBrk="0" fontAlgn="base" hangingPunct="0">
              <a:buFont typeface="Arial" panose="020B0604020202020204" pitchFamily="34" charset="0"/>
              <a:buChar char="•"/>
            </a:pPr>
            <a:endParaRPr lang="en-US" dirty="0"/>
          </a:p>
          <a:p>
            <a:pPr lvl="0" eaLnBrk="0" fontAlgn="base" hangingPunct="0"/>
            <a:endParaRPr lang="en-US" dirty="0"/>
          </a:p>
          <a:p>
            <a:pPr lvl="0" eaLnBrk="0" fontAlgn="base" hangingPunct="0"/>
            <a:endParaRPr lang="en-CH" dirty="0"/>
          </a:p>
          <a:p>
            <a:endParaRPr lang="en-US" dirty="0"/>
          </a:p>
          <a:p>
            <a:endParaRPr lang="en-US" dirty="0"/>
          </a:p>
          <a:p>
            <a:pPr marL="285750" indent="-28575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CH" dirty="0"/>
          </a:p>
        </p:txBody>
      </p:sp>
      <p:pic>
        <p:nvPicPr>
          <p:cNvPr id="6" name="Google Shape;74;p16">
            <a:extLst>
              <a:ext uri="{FF2B5EF4-FFF2-40B4-BE49-F238E27FC236}">
                <a16:creationId xmlns:a16="http://schemas.microsoft.com/office/drawing/2014/main" id="{91415408-A485-4904-B686-40C00E0D1F15}"/>
              </a:ext>
            </a:extLst>
          </p:cNvPr>
          <p:cNvPicPr preferRelativeResize="0"/>
          <p:nvPr/>
        </p:nvPicPr>
        <p:blipFill>
          <a:blip r:embed="rId3">
            <a:alphaModFix/>
          </a:blip>
          <a:stretch>
            <a:fillRect/>
          </a:stretch>
        </p:blipFill>
        <p:spPr>
          <a:xfrm>
            <a:off x="7099535" y="165363"/>
            <a:ext cx="1815626" cy="772849"/>
          </a:xfrm>
          <a:prstGeom prst="rect">
            <a:avLst/>
          </a:prstGeom>
          <a:noFill/>
          <a:ln>
            <a:noFill/>
          </a:ln>
        </p:spPr>
      </p:pic>
      <p:pic>
        <p:nvPicPr>
          <p:cNvPr id="3" name="Picture 2">
            <a:extLst>
              <a:ext uri="{FF2B5EF4-FFF2-40B4-BE49-F238E27FC236}">
                <a16:creationId xmlns:a16="http://schemas.microsoft.com/office/drawing/2014/main" id="{A379CD66-C969-44CF-A874-DCE50C10DA09}"/>
              </a:ext>
            </a:extLst>
          </p:cNvPr>
          <p:cNvPicPr>
            <a:picLocks noChangeAspect="1"/>
          </p:cNvPicPr>
          <p:nvPr/>
        </p:nvPicPr>
        <p:blipFill>
          <a:blip r:embed="rId4"/>
          <a:stretch>
            <a:fillRect/>
          </a:stretch>
        </p:blipFill>
        <p:spPr>
          <a:xfrm>
            <a:off x="449084" y="3088584"/>
            <a:ext cx="1606751" cy="1606751"/>
          </a:xfrm>
          <a:prstGeom prst="rect">
            <a:avLst/>
          </a:prstGeom>
        </p:spPr>
      </p:pic>
      <p:pic>
        <p:nvPicPr>
          <p:cNvPr id="7" name="Picture 6">
            <a:extLst>
              <a:ext uri="{FF2B5EF4-FFF2-40B4-BE49-F238E27FC236}">
                <a16:creationId xmlns:a16="http://schemas.microsoft.com/office/drawing/2014/main" id="{15C0D3D4-7DD4-4813-B274-256FA32B5863}"/>
              </a:ext>
            </a:extLst>
          </p:cNvPr>
          <p:cNvPicPr>
            <a:picLocks noChangeAspect="1"/>
          </p:cNvPicPr>
          <p:nvPr/>
        </p:nvPicPr>
        <p:blipFill>
          <a:blip r:embed="rId5"/>
          <a:stretch>
            <a:fillRect/>
          </a:stretch>
        </p:blipFill>
        <p:spPr>
          <a:xfrm>
            <a:off x="2216139" y="3088583"/>
            <a:ext cx="1606751" cy="1606751"/>
          </a:xfrm>
          <a:prstGeom prst="rect">
            <a:avLst/>
          </a:prstGeom>
        </p:spPr>
      </p:pic>
      <p:pic>
        <p:nvPicPr>
          <p:cNvPr id="9" name="Picture 8">
            <a:extLst>
              <a:ext uri="{FF2B5EF4-FFF2-40B4-BE49-F238E27FC236}">
                <a16:creationId xmlns:a16="http://schemas.microsoft.com/office/drawing/2014/main" id="{EFFFB607-BE30-4C01-A3F1-FCEF7894DE78}"/>
              </a:ext>
            </a:extLst>
          </p:cNvPr>
          <p:cNvPicPr>
            <a:picLocks noChangeAspect="1"/>
          </p:cNvPicPr>
          <p:nvPr/>
        </p:nvPicPr>
        <p:blipFill>
          <a:blip r:embed="rId6"/>
          <a:stretch>
            <a:fillRect/>
          </a:stretch>
        </p:blipFill>
        <p:spPr>
          <a:xfrm>
            <a:off x="4024220" y="3088584"/>
            <a:ext cx="1606752" cy="1606752"/>
          </a:xfrm>
          <a:prstGeom prst="rect">
            <a:avLst/>
          </a:prstGeom>
        </p:spPr>
      </p:pic>
      <p:pic>
        <p:nvPicPr>
          <p:cNvPr id="11" name="Picture 10">
            <a:extLst>
              <a:ext uri="{FF2B5EF4-FFF2-40B4-BE49-F238E27FC236}">
                <a16:creationId xmlns:a16="http://schemas.microsoft.com/office/drawing/2014/main" id="{7152FED8-6FDA-4160-A9E8-6136FBA4B91D}"/>
              </a:ext>
            </a:extLst>
          </p:cNvPr>
          <p:cNvPicPr>
            <a:picLocks noChangeAspect="1"/>
          </p:cNvPicPr>
          <p:nvPr/>
        </p:nvPicPr>
        <p:blipFill>
          <a:blip r:embed="rId7"/>
          <a:stretch>
            <a:fillRect/>
          </a:stretch>
        </p:blipFill>
        <p:spPr>
          <a:xfrm>
            <a:off x="5832303" y="3088583"/>
            <a:ext cx="1606751" cy="1606751"/>
          </a:xfrm>
          <a:prstGeom prst="rect">
            <a:avLst/>
          </a:prstGeom>
        </p:spPr>
      </p:pic>
    </p:spTree>
    <p:extLst>
      <p:ext uri="{BB962C8B-B14F-4D97-AF65-F5344CB8AC3E}">
        <p14:creationId xmlns:p14="http://schemas.microsoft.com/office/powerpoint/2010/main" val="220282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250"/>
                                        <p:tgtEl>
                                          <p:spTgt spid="3"/>
                                        </p:tgtEl>
                                      </p:cBhvr>
                                    </p:animEffect>
                                  </p:childTnLst>
                                </p:cTn>
                              </p:par>
                            </p:childTnLst>
                          </p:cTn>
                        </p:par>
                        <p:par>
                          <p:cTn id="23" fill="hold">
                            <p:stCondLst>
                              <p:cond delay="25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250"/>
                                        <p:tgtEl>
                                          <p:spTgt spid="7"/>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250"/>
                                        <p:tgtEl>
                                          <p:spTgt spid="9"/>
                                        </p:tgtEl>
                                      </p:cBhvr>
                                    </p:animEffect>
                                  </p:childTnLst>
                                </p:cTn>
                              </p:par>
                            </p:childTnLst>
                          </p:cTn>
                        </p:par>
                        <p:par>
                          <p:cTn id="31" fill="hold">
                            <p:stCondLst>
                              <p:cond delay="750"/>
                            </p:stCondLst>
                            <p:childTnLst>
                              <p:par>
                                <p:cTn id="32" presetID="2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6048</TotalTime>
  <Words>667</Words>
  <Application>Microsoft Office PowerPoint</Application>
  <PresentationFormat>On-screen Show (16:9)</PresentationFormat>
  <Paragraphs>153</Paragraphs>
  <Slides>12</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Lora</vt:lpstr>
      <vt:lpstr>Calibri</vt:lpstr>
      <vt:lpstr>Arial</vt:lpstr>
      <vt:lpstr>wf_segoe-ui_normal</vt:lpstr>
      <vt:lpstr>Roboto</vt:lpstr>
      <vt:lpstr>Noto Sans Light</vt:lpstr>
      <vt:lpstr>Proxima Nova Subset</vt:lpstr>
      <vt:lpstr>Simple Light</vt:lpstr>
      <vt:lpstr>Simulcasting Science Communicating Science through Podcasts in Today’s Increasingly Competitive Market</vt:lpstr>
      <vt:lpstr>PowerPoint Presentation</vt:lpstr>
      <vt:lpstr>Podcast Pop Quiz! </vt:lpstr>
      <vt:lpstr>Some Science Podcasting Numbers </vt:lpstr>
      <vt:lpstr>To podcast or not? And in French?  </vt:lpstr>
      <vt:lpstr>Radio Cosmos </vt:lpstr>
      <vt:lpstr>Podcast Planning and Production  </vt:lpstr>
      <vt:lpstr>Maximizing Listenership </vt:lpstr>
      <vt:lpstr>Marketing to Drive Listenership </vt:lpstr>
      <vt:lpstr>Marketing to Drive Listenership</vt:lpstr>
      <vt:lpstr>Conclusion</vt:lpstr>
      <vt:lpstr>THANK-YOU!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SKACH Orientation Guide</dc:title>
  <dc:creator>Tanya Lise Petersen</dc:creator>
  <cp:lastModifiedBy>Tanya Lise Petersen</cp:lastModifiedBy>
  <cp:revision>64</cp:revision>
  <dcterms:modified xsi:type="dcterms:W3CDTF">2024-11-21T17:36:14Z</dcterms:modified>
</cp:coreProperties>
</file>