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87" r:id="rId3"/>
    <p:sldId id="293" r:id="rId4"/>
    <p:sldId id="296" r:id="rId5"/>
    <p:sldId id="294" r:id="rId6"/>
    <p:sldId id="297" r:id="rId7"/>
    <p:sldId id="282" r:id="rId8"/>
    <p:sldId id="295" r:id="rId9"/>
    <p:sldId id="292" r:id="rId10"/>
    <p:sldId id="277" r:id="rId11"/>
    <p:sldId id="269" r:id="rId12"/>
    <p:sldId id="258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ora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 varScale="1">
        <p:scale>
          <a:sx n="154" d="100"/>
          <a:sy n="154" d="100"/>
        </p:scale>
        <p:origin x="5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48ae2142b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48ae2142b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have finally added (almost) everyone in the consortium on the Team page (and use that as a reminder that they should send photos of themselves), that we created an “In the Media page” to highlight media coverage of SKACH, and having an open jobs and a news page that are (somewhat) up-to-date.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7b8616f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7b8616f9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7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03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79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1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87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48ae2142b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48ae2142b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received 5000 Francs from the Swiss Society for Astrophysics and Astronomy last fall/winter</a:t>
            </a:r>
          </a:p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received 5000 euro from the IAU Office for Astronomy Outreach this past spring</a:t>
            </a:r>
          </a:p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have contracted with a production company in Geneva to get started</a:t>
            </a:r>
          </a:p>
          <a:p>
            <a:pPr marL="457200" algn="l"/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Mark Sargent would host</a:t>
            </a:r>
            <a:endParaRPr lang="en-GB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31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291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59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16300" y="9775"/>
            <a:ext cx="9144000" cy="5143500"/>
          </a:xfrm>
          <a:prstGeom prst="rect">
            <a:avLst/>
          </a:prstGeom>
          <a:solidFill>
            <a:srgbClr val="000000">
              <a:alpha val="261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SKACH </a:t>
            </a: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Winter Meeting:</a:t>
            </a:r>
            <a:b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Communications Update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Neuchâtel, January </a:t>
            </a:r>
            <a:r>
              <a:rPr lang="en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2024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198300" y="159950"/>
            <a:ext cx="4507500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b="1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Website:</a:t>
            </a:r>
            <a:r>
              <a:rPr lang="en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8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SKACH.org</a:t>
            </a:r>
            <a:br>
              <a:rPr lang="en-GB" sz="28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</a:b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37210-AA66-7B19-35B1-FED9F207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4" y="831509"/>
            <a:ext cx="7729728" cy="41101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311700" y="2448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SKACH Progress Report 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C2833-1989-4BA0-9E02-68245FBB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923364"/>
            <a:ext cx="2800068" cy="4009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9AD23-3418-4BB4-8FA7-A6F192B5D8F1}"/>
              </a:ext>
            </a:extLst>
          </p:cNvPr>
          <p:cNvSpPr txBox="1"/>
          <p:nvPr/>
        </p:nvSpPr>
        <p:spPr>
          <a:xfrm>
            <a:off x="3671047" y="1474694"/>
            <a:ext cx="4997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About 60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Progress on all aspects of SKACH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Skeleton outline complete, full draft shortly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Commissioning articles and updates in February/March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Aim to complete by mid-year </a:t>
            </a:r>
            <a:endParaRPr lang="en-CH" sz="2400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5911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Happy Anniversary SKACH!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SKAO HQ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9504D-5D6E-4C39-97AA-FC0795414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653" y="1163813"/>
            <a:ext cx="3915344" cy="38329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36667" t="24111" r="11202" b="10472"/>
          <a:stretch/>
        </p:blipFill>
        <p:spPr>
          <a:xfrm>
            <a:off x="302643" y="1288419"/>
            <a:ext cx="3127572" cy="337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50336" y="1894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Communication and Outreach, </a:t>
            </a:r>
            <a:br>
              <a:rPr lang="en-US" sz="2400" dirty="0">
                <a:latin typeface="Lora"/>
                <a:ea typeface="Lora"/>
                <a:cs typeface="Lora"/>
                <a:sym typeface="Lora"/>
              </a:rPr>
            </a:b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August 2023 – January 2024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Astrovinch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3816658" y="1564341"/>
            <a:ext cx="52045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Strategy development, alignment with SKAO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Podcast series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Analysis media assets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6224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Strategy development, </a:t>
            </a:r>
            <a:br>
              <a:rPr lang="en-US" sz="2400" dirty="0">
                <a:latin typeface="Lora"/>
                <a:ea typeface="Lora"/>
                <a:cs typeface="Lora"/>
                <a:sym typeface="Lora"/>
              </a:rPr>
            </a:b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August 2023 – January 2024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Astrovinch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224118" y="1304365"/>
            <a:ext cx="866935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Workshop Swiss SKA Days, Zurich</a:t>
            </a:r>
          </a:p>
          <a:p>
            <a:r>
              <a:rPr lang="en-US" sz="2400" dirty="0"/>
              <a:t>	- science, technology, impact relevance</a:t>
            </a:r>
          </a:p>
          <a:p>
            <a:r>
              <a:rPr lang="en-US" sz="2400" dirty="0"/>
              <a:t>	- donors, decision makers, wider scientific 	community, public </a:t>
            </a:r>
          </a:p>
          <a:p>
            <a:r>
              <a:rPr lang="en-US" sz="2400" dirty="0"/>
              <a:t>	- English and national languages </a:t>
            </a:r>
          </a:p>
          <a:p>
            <a:r>
              <a:rPr lang="en-US" sz="2400" dirty="0"/>
              <a:t>	- non-language communication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Final development stages strategy to share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1321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News, August 2023 – January 2024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224118" y="1304365"/>
            <a:ext cx="86693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E7D01-A920-4B7E-B2F2-B65FCBB8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017725"/>
            <a:ext cx="6311153" cy="1278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D69F6-7263-4FE7-8BAB-9F3ED3CDD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2382178"/>
            <a:ext cx="7274859" cy="133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0B19A-0E4F-48C5-9FB1-95266EA91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3802389"/>
            <a:ext cx="6895923" cy="12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58565F-54A1-4AD0-A8A9-00762CD86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7" y="2257321"/>
            <a:ext cx="4739912" cy="934122"/>
          </a:xfrm>
          <a:prstGeom prst="rect">
            <a:avLst/>
          </a:prstGeom>
        </p:spPr>
      </p:pic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News, August 2023 – January 2024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224118" y="1304365"/>
            <a:ext cx="86693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8F6414-95C5-4685-93DD-0DF18E524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76" y="2104584"/>
            <a:ext cx="3550759" cy="2206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B2114D-4AEA-427D-B1EA-C4FCBBDF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975" y="3373132"/>
            <a:ext cx="3550759" cy="1683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CD19A7-7EA6-44E7-B30E-7B71F694E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2" y="902176"/>
            <a:ext cx="6790765" cy="1209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C2C15-3CBC-4D39-85A5-2836B3E63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322" y="1504681"/>
            <a:ext cx="2200343" cy="3258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1ADA0-4C87-4C31-B3C2-459A95E8B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35" y="3262502"/>
            <a:ext cx="2975877" cy="17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3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The power of (some) social media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AF0D1-47C0-4A33-A73C-C4A80E01C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2" y="1242955"/>
            <a:ext cx="3482681" cy="3813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CE4B6-A0EB-40A0-9695-02692FED4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026" y="1326776"/>
            <a:ext cx="4080598" cy="34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7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198300" y="159950"/>
            <a:ext cx="4507500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Making Waves Podcast:</a:t>
            </a:r>
            <a:r>
              <a:rPr lang="en" b="1" dirty="0">
                <a:latin typeface="Lora"/>
                <a:ea typeface="Lora"/>
                <a:cs typeface="Lora"/>
                <a:sym typeface="Lora"/>
              </a:rPr>
              <a:t> </a:t>
            </a: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45925" y="807975"/>
            <a:ext cx="8948100" cy="4133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70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7006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912AC-7752-E267-7CB1-D1C1D9B5C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81" y="1564184"/>
            <a:ext cx="3876763" cy="2694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1A253-C6DB-DBEB-F310-3CDFC7EE253E}"/>
              </a:ext>
            </a:extLst>
          </p:cNvPr>
          <p:cNvSpPr txBox="1"/>
          <p:nvPr/>
        </p:nvSpPr>
        <p:spPr>
          <a:xfrm>
            <a:off x="5006929" y="2067401"/>
            <a:ext cx="39870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Secured funding for a mini-series of 5 episodes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Initially in French, may expand to other languages 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Made an offer to a co-host 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First two episodes skeleton outline</a:t>
            </a:r>
          </a:p>
          <a:p>
            <a:endParaRPr lang="en-CH" dirty="0"/>
          </a:p>
        </p:txBody>
      </p:sp>
      <p:pic>
        <p:nvPicPr>
          <p:cNvPr id="2" name="Sunday at 22-16">
            <a:hlinkClick r:id="" action="ppaction://media"/>
            <a:extLst>
              <a:ext uri="{FF2B5EF4-FFF2-40B4-BE49-F238E27FC236}">
                <a16:creationId xmlns:a16="http://schemas.microsoft.com/office/drawing/2014/main" id="{42935C0C-43B8-4F95-ACB8-0882B9A4C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24701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Analysis media assets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224118" y="1425388"/>
            <a:ext cx="866935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Images and video SKACH key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Images SKACH board (group and individual)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Images and video and content via SKAO</a:t>
            </a:r>
          </a:p>
          <a:p>
            <a:endParaRPr lang="en-US" sz="2200" dirty="0"/>
          </a:p>
          <a:p>
            <a:r>
              <a:rPr lang="en-US" sz="2200" dirty="0"/>
              <a:t>What we don’t have: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Broader imagery of consortium members work and contributions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Updated SKACH ‘corporate’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Branded astronomy 101 content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SKACH Media Kit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8097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36667" t="24111" r="11202" b="10472"/>
          <a:stretch/>
        </p:blipFill>
        <p:spPr>
          <a:xfrm>
            <a:off x="311700" y="1143750"/>
            <a:ext cx="3127572" cy="337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Communication and Outreach </a:t>
            </a:r>
            <a:br>
              <a:rPr lang="en-US" sz="2400" dirty="0">
                <a:latin typeface="Lora"/>
                <a:ea typeface="Lora"/>
                <a:cs typeface="Lora"/>
                <a:sym typeface="Lora"/>
              </a:rPr>
            </a:br>
            <a:r>
              <a:rPr lang="en-US" sz="2400" dirty="0">
                <a:latin typeface="Lora"/>
                <a:ea typeface="Lora"/>
                <a:cs typeface="Lora"/>
                <a:sym typeface="Lora"/>
              </a:rPr>
              <a:t>January 2024 – August 2024</a:t>
            </a: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Astrovinch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3688976" y="1143750"/>
            <a:ext cx="52045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Strategy finalization and implementation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Podcast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Progress Report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Development media assets 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9774323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396</Words>
  <Application>Microsoft Macintosh PowerPoint</Application>
  <PresentationFormat>Affichage à l'écran (16:9)</PresentationFormat>
  <Paragraphs>105</Paragraphs>
  <Slides>12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Calibri</vt:lpstr>
      <vt:lpstr>Lora</vt:lpstr>
      <vt:lpstr>wf_segoe-ui_normal</vt:lpstr>
      <vt:lpstr>Arial</vt:lpstr>
      <vt:lpstr>Simple Light</vt:lpstr>
      <vt:lpstr>SKACH Winter Meeting: Communications Update</vt:lpstr>
      <vt:lpstr>Communication and Outreach,  August 2023 – January 2024</vt:lpstr>
      <vt:lpstr>Strategy development,  August 2023 – January 2024</vt:lpstr>
      <vt:lpstr>News, August 2023 – January 2024</vt:lpstr>
      <vt:lpstr>News, August 2023 – January 2024</vt:lpstr>
      <vt:lpstr>The power of (some) social media</vt:lpstr>
      <vt:lpstr>Making Waves Podcast: </vt:lpstr>
      <vt:lpstr>Analysis media assets</vt:lpstr>
      <vt:lpstr>Communication and Outreach  January 2024 – August 2024</vt:lpstr>
      <vt:lpstr>Website: SKACH.org </vt:lpstr>
      <vt:lpstr>SKACH Progress Report </vt:lpstr>
      <vt:lpstr>Happy Anniversary SKACH!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SKACH Orientation Guide</dc:title>
  <dc:creator>Tanya Lise Petersen</dc:creator>
  <cp:lastModifiedBy>Joanna Jermini-Howard</cp:lastModifiedBy>
  <cp:revision>28</cp:revision>
  <dcterms:modified xsi:type="dcterms:W3CDTF">2024-01-22T08:31:43Z</dcterms:modified>
</cp:coreProperties>
</file>