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8" r:id="rId4"/>
    <p:sldId id="259" r:id="rId5"/>
    <p:sldId id="262" r:id="rId6"/>
    <p:sldId id="265" r:id="rId7"/>
    <p:sldId id="260" r:id="rId8"/>
    <p:sldId id="266" r:id="rId9"/>
    <p:sldId id="26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74" d="100"/>
          <a:sy n="74" d="100"/>
        </p:scale>
        <p:origin x="34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B933-2A93-A54F-B7A6-DEE2D16473E7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29B0-DD48-2447-8AF7-D4B635F96C1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55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129B0-DD48-2447-8AF7-D4B635F96C1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846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129B0-DD48-2447-8AF7-D4B635F96C1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193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129B0-DD48-2447-8AF7-D4B635F96C1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614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11B82-855C-CCE5-983D-76BA60F16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7C7A35-51DE-0EA5-BF63-F5ADABD81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32F961-3EA4-E011-2D5E-5668468F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58BEFC-4CD4-6437-2AAC-0A8E3C66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B2127A-F0CD-6C55-7320-3949F6D3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403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76C7E6-6720-7E5D-8B12-C7120C09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3EBB23-77DD-E545-9E9E-7703525A3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C7E9D-6A0F-09C7-A9CC-8287B0B9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A3A79F-4103-1C05-170C-FBA68776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BE487-1099-E6CB-938E-55C19FE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562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FD80F0-A7F6-E02D-7382-92AE76414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71E77E-C318-D24D-6FBE-CB2D6A1D1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C5C63E-1D6D-FDAE-EB6C-7403836B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8A1CC3-241E-26DA-B66E-F0E9FA33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586CA-B068-A8BE-0AA6-66BE7964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363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FC78A-071A-8A99-94D6-1B6BB4F9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98BE56-14B2-F2F3-1FE6-7D9B5CE9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E6C13-FE17-2ED2-19F0-FDF79694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203910-E11C-1E6E-4C93-D45A8FAD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CDE7D2-1E8E-B435-6B56-BB70A7D9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29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9DDCB-9CDF-8543-5864-DADDE912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56033D-6B4D-58D7-4463-0D1E3F5C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DB971-54B9-E0B9-820F-3062C68C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7FE7BE-8D09-BE42-D452-C3ABFC10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1F8FD3-4525-F8DF-3663-C5670CE2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44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67C40-2E29-70A8-E9FD-01150286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14CED3-E8C4-AFD5-92B3-AC6B99966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279725-8BA9-B5B4-B2DF-AAF8B55C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4DD350-CCB9-3EF3-23D0-0DBC4177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D6A678-CC4B-0FCA-906D-F64B218B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CF5DC8-E6B1-6B82-6889-27D24CAC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87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91563-40F7-581A-00DC-5FB4212D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6071A5-FF13-E847-C8B7-2B461532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95B562-4099-E7F8-A3F6-C2735BE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46082-FA74-5121-2237-61E8B17E9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53775A-3238-EF6E-526A-426EAC699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071C1E-5D7E-BC16-1DB2-2956E7F4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BE01A3-155A-3571-097F-12281373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74E503-6D25-F57F-6D47-63B8C373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15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5A217-D01C-63D2-9E00-FE1CDB7A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EB4F11-C90A-0D7F-C203-63565E7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2EEA87-F829-BC41-FCE8-041787E0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5FF05E-875F-1C5F-4635-893DFDA3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085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576E3F3-F2D0-105E-303D-6B70904B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8012B3-E8F6-CFE8-A811-7DB9D581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58DC8-3BAD-3142-52E5-22EEA86A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544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ECD66-6D73-E71B-D01A-002B5405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E8FD23-929C-9C1A-B8A9-29DC94D3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1219DE-7472-0107-B869-5A19BCB1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A0C4B9-5370-E88A-DADD-B1960C65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6926BE-A653-305B-B763-10E6B9D5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972E41-31CC-BDB4-8288-B0C0599F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520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74C0F-9479-FA76-126A-572DC9FF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D7A0D9-46A0-841C-AFD7-0B6602BB9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0579D7-7D7D-D1E2-B2BA-186503C78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A84713-FCFD-0D68-80CB-443F7E7A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B6EF13-13BA-049A-C981-81BF8559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3D6544-FAD8-C9E5-6855-E7F90C9A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22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46267F-56CD-9D97-3C33-82FA9CBA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AFA0F6-AD62-1148-2C18-C3A1AEAE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B0C53-94E7-1D19-720F-E2154EF69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8C4E0-0721-A34E-AAC7-FDBE75012AD3}" type="datetimeFigureOut">
              <a:rPr kumimoji="1" lang="zh-CN" altLang="en-US" smtClean="0"/>
              <a:t>2024/3/15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B8FC42-19EE-06FE-8CAE-67F3DA492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FF9284-76AA-67E0-EE63-16CB30A6C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07304-B74C-2C49-ADA9-CE1ECD01C4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19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maps/place/Les+Suites+Orient,+Bund+Shanghai+Hotel/@31.2314709,121.4929798,18.96z/data=!4m13!1m2!11m1!2spkZg7YYST3mTufq10ii86A!3m9!1s0x35b270f3e27577d1:0x9b46e96035d1b563!5m2!4m1!1i2!8m2!3d31.2318211!4d121.4928111!15sCgEqWgMiASqSAQVob3RlbOABAA!16s%2Fg%2F1v3hx_0x?entry=tt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E27794EF-807D-8DFD-6E54-7A284A287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2024.03.01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304A3C-8FE5-33E4-2020-6D850364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B0C72B-A864-95AD-A8E3-D5C744C3B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FEBFCE8-4101-B481-274C-AB57EABB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kumimoji="1" lang="en-US" altLang="zh-CN" sz="4000" dirty="0"/>
              <a:t>Activities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5DE153-59AC-A706-921B-03E88EC9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28" y="1841679"/>
            <a:ext cx="4280462" cy="4651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sz="2000" b="1" dirty="0"/>
              <a:t>Thursday 21</a:t>
            </a:r>
            <a:r>
              <a:rPr kumimoji="1" lang="en-US" altLang="zh-CN" sz="2000" b="1" baseline="30000" dirty="0"/>
              <a:t>th</a:t>
            </a:r>
            <a:r>
              <a:rPr kumimoji="1" lang="en-US" altLang="zh-CN" sz="2000" b="1" dirty="0"/>
              <a:t> March</a:t>
            </a:r>
          </a:p>
          <a:p>
            <a:r>
              <a:rPr kumimoji="1" lang="en-US" altLang="zh-CN" sz="2000" dirty="0"/>
              <a:t>Banquet</a:t>
            </a:r>
          </a:p>
          <a:p>
            <a:endParaRPr kumimoji="1" lang="en-US" altLang="zh-CN" sz="2000" dirty="0"/>
          </a:p>
          <a:p>
            <a:pPr marL="0" indent="0">
              <a:buNone/>
            </a:pPr>
            <a:r>
              <a:rPr kumimoji="1" lang="en-US" altLang="zh-CN" sz="2000" b="1" dirty="0"/>
              <a:t>Friday 22</a:t>
            </a:r>
            <a:r>
              <a:rPr kumimoji="1" lang="en-US" altLang="zh-CN" sz="2000" b="1" baseline="30000" dirty="0"/>
              <a:t>nd</a:t>
            </a:r>
            <a:r>
              <a:rPr kumimoji="1" lang="en-US" altLang="zh-CN" sz="2000" b="1" dirty="0"/>
              <a:t> March</a:t>
            </a:r>
          </a:p>
          <a:p>
            <a:r>
              <a:rPr kumimoji="1" lang="en-US" altLang="zh-CN" sz="2000" dirty="0"/>
              <a:t>Evening Reception</a:t>
            </a:r>
          </a:p>
          <a:p>
            <a:pPr marL="0" indent="0">
              <a:buNone/>
            </a:pPr>
            <a:endParaRPr kumimoji="1" lang="en" altLang="zh-CN" sz="2000" dirty="0"/>
          </a:p>
          <a:p>
            <a:pPr marL="0" indent="0">
              <a:buNone/>
            </a:pPr>
            <a:r>
              <a:rPr kumimoji="1" lang="en" altLang="zh-CN" sz="2000" b="1" dirty="0"/>
              <a:t>Saturday 23</a:t>
            </a:r>
            <a:r>
              <a:rPr kumimoji="1" lang="en" altLang="zh-CN" sz="2000" b="1" baseline="30000" dirty="0"/>
              <a:t>rd</a:t>
            </a:r>
            <a:r>
              <a:rPr kumimoji="1" lang="en" altLang="zh-CN" sz="2000" b="1" dirty="0"/>
              <a:t> March</a:t>
            </a:r>
          </a:p>
          <a:p>
            <a:r>
              <a:rPr kumimoji="1" lang="en" altLang="zh-CN" sz="2000" dirty="0"/>
              <a:t>Sheshan</a:t>
            </a:r>
            <a:r>
              <a:rPr kumimoji="1" lang="zh-CN" altLang="en-US" sz="2000" dirty="0"/>
              <a:t> </a:t>
            </a:r>
            <a:r>
              <a:rPr kumimoji="1" lang="en-GB" altLang="zh-CN" sz="2000" dirty="0"/>
              <a:t>campus </a:t>
            </a:r>
            <a:r>
              <a:rPr kumimoji="1" lang="en-US" altLang="zh-CN" sz="2000" dirty="0"/>
              <a:t>tour</a:t>
            </a:r>
          </a:p>
          <a:p>
            <a:r>
              <a:rPr kumimoji="1" lang="en" altLang="zh-CN" sz="2000" dirty="0"/>
              <a:t>China SKA Regional Centre</a:t>
            </a:r>
          </a:p>
          <a:p>
            <a:r>
              <a:rPr kumimoji="1" lang="en" altLang="zh-CN" sz="2000" dirty="0"/>
              <a:t>TianMa 65m Telescope</a:t>
            </a:r>
          </a:p>
          <a:p>
            <a:r>
              <a:rPr kumimoji="1" lang="en" altLang="zh-CN" sz="2000" dirty="0"/>
              <a:t>Chinese VLBI Network Control Center</a:t>
            </a:r>
          </a:p>
          <a:p>
            <a:r>
              <a:rPr kumimoji="1" lang="en-US" altLang="zh-CN" sz="2000" dirty="0"/>
              <a:t>Huangpu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River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Cruise</a:t>
            </a:r>
            <a:r>
              <a:rPr kumimoji="1" lang="zh-CN" altLang="en-US" sz="2000" dirty="0"/>
              <a:t>（</a:t>
            </a:r>
            <a:r>
              <a:rPr kumimoji="1" lang="en-US" altLang="zh-CN" sz="2000" dirty="0"/>
              <a:t>optional</a:t>
            </a:r>
            <a:r>
              <a:rPr kumimoji="1" lang="en-GB" altLang="zh-CN" sz="2000" dirty="0"/>
              <a:t>)</a:t>
            </a:r>
            <a:endParaRPr kumimoji="1"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4215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6F450-7D14-2E32-9216-E4CF69F8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Venue - </a:t>
            </a:r>
            <a:r>
              <a:rPr kumimoji="1" lang="en" altLang="zh-CN" sz="3200" dirty="0"/>
              <a:t>Maxx by Steigenberger on the Bund Shanghai </a:t>
            </a:r>
            <a:endParaRPr kumimoji="1"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EBAC8F-7CDD-F61D-EE96-B00FF4E0D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17130"/>
            <a:ext cx="3140034" cy="235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8D9969-7608-669A-2E74-AA97D1952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670993"/>
            <a:ext cx="3140033" cy="2353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3F0F86-9649-D39A-C901-E3FC5695A3E2}"/>
              </a:ext>
            </a:extLst>
          </p:cNvPr>
          <p:cNvSpPr txBox="1"/>
          <p:nvPr/>
        </p:nvSpPr>
        <p:spPr>
          <a:xfrm>
            <a:off x="838199" y="6056711"/>
            <a:ext cx="9896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No.1 </a:t>
            </a:r>
            <a:r>
              <a:rPr lang="en-US" altLang="zh-CN" sz="1800" b="1" dirty="0" err="1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Jinling</a:t>
            </a:r>
            <a:r>
              <a:rPr lang="en-US" altLang="zh-CN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 East Road, Huangpu District, Shanghai.   </a:t>
            </a:r>
            <a:r>
              <a:rPr lang="en-US" altLang="zh-CN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Google Maps</a:t>
            </a:r>
            <a:r>
              <a:rPr lang="zh-CN" altLang="zh-CN" b="1" dirty="0">
                <a:effectLst/>
                <a:hlinkClick r:id="rId4"/>
              </a:rPr>
              <a:t> 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E6ADEAC-D300-0D23-D8FB-8B094CE5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03" y="1274021"/>
            <a:ext cx="7328062" cy="48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380E1-2856-536D-8DE0-52F6AA22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Floorplan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A82854-D1A6-933C-583B-8799FCA59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6" y="1524065"/>
            <a:ext cx="2952163" cy="221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0B5D17-8C2D-3FF8-F009-301D1B7D8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4" y="4133571"/>
            <a:ext cx="2957007" cy="221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AEAB4B5-976A-0BCA-4AD1-BC5BEE937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349" y="0"/>
            <a:ext cx="8437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A8276A5-023C-8C31-F252-AC0453DF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en-US" altLang="zh-CN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Room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96DDEF-240C-BED6-B2B7-E28016AF8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 b="2896"/>
          <a:stretch/>
        </p:blipFill>
        <p:spPr>
          <a:xfrm>
            <a:off x="5109034" y="-8613"/>
            <a:ext cx="7082965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D1B653-1867-1198-39B6-C8EBB9699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2" r="13741" b="2"/>
          <a:stretch/>
        </p:blipFill>
        <p:spPr>
          <a:xfrm>
            <a:off x="0" y="12"/>
            <a:ext cx="6545943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7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22E1052-D475-5673-1C64-7B0FE340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zh-CN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Restaurant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98925F-FBD7-A7AE-8F30-E4610868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24" y="709803"/>
            <a:ext cx="7776488" cy="58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0C6EC-38A9-3AA5-F5B6-49411B87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86" y="365125"/>
            <a:ext cx="11192814" cy="1325563"/>
          </a:xfrm>
        </p:spPr>
        <p:txBody>
          <a:bodyPr/>
          <a:lstStyle/>
          <a:p>
            <a:r>
              <a:rPr kumimoji="1" lang="en-US" altLang="zh-CN" dirty="0"/>
              <a:t>Alternative Hotel </a:t>
            </a:r>
            <a:br>
              <a:rPr kumimoji="1" lang="en-US" altLang="zh-CN" dirty="0"/>
            </a:br>
            <a:r>
              <a:rPr kumimoji="1" lang="en-US" altLang="zh-CN" dirty="0"/>
              <a:t>- Orange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Crystal (Bund)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091B877-2F3A-8700-F096-7C44256F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03178" cy="70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6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A6E9EC3-EE42-D25D-95C0-45CE6DAB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55" y="661975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zh-CN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TianMa</a:t>
            </a:r>
            <a:r>
              <a:rPr kumimoji="1" lang="en-US" altLang="zh-CN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65m Telescope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走近上海佘山脚下的天马望远镜">
            <a:extLst>
              <a:ext uri="{FF2B5EF4-FFF2-40B4-BE49-F238E27FC236}">
                <a16:creationId xmlns:a16="http://schemas.microsoft.com/office/drawing/2014/main" id="{F0C64F37-9046-66A1-870A-ADB034F7A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3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E9EC3-EE42-D25D-95C0-45CE6DAB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4" y="1540844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" altLang="zh-CN" sz="6100" dirty="0"/>
              <a:t>China SKA Regional Centre </a:t>
            </a:r>
            <a:endParaRPr kumimoji="1" lang="en-US" altLang="zh-CN" sz="61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1A8BD1-63B4-27C9-F281-D8A578BBD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99"/>
          <a:stretch/>
        </p:blipFill>
        <p:spPr>
          <a:xfrm>
            <a:off x="3862884" y="866894"/>
            <a:ext cx="7771435" cy="51242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212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81</Words>
  <Application>Microsoft Office PowerPoint</Application>
  <PresentationFormat>Widescreen</PresentationFormat>
  <Paragraphs>26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DengXian</vt:lpstr>
      <vt:lpstr>DengXian</vt:lpstr>
      <vt:lpstr>等线 Light</vt:lpstr>
      <vt:lpstr>Arial</vt:lpstr>
      <vt:lpstr>Office 主题​​</vt:lpstr>
      <vt:lpstr>PowerPoint Presentation</vt:lpstr>
      <vt:lpstr>Activities</vt:lpstr>
      <vt:lpstr>Venue - Maxx by Steigenberger on the Bund Shanghai </vt:lpstr>
      <vt:lpstr>Floorplan</vt:lpstr>
      <vt:lpstr>Meeting Room</vt:lpstr>
      <vt:lpstr>Restaurant</vt:lpstr>
      <vt:lpstr>Alternative Hotel  - Orange Crystal (Bund)</vt:lpstr>
      <vt:lpstr>TianMa 65m Telescope</vt:lpstr>
      <vt:lpstr>China SKA Regional Centre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SRCNet0.1 Development Workshop - March 2024</dc:title>
  <dc:creator>WEIJIA LU</dc:creator>
  <cp:lastModifiedBy>Perry, Robert</cp:lastModifiedBy>
  <cp:revision>6</cp:revision>
  <dcterms:created xsi:type="dcterms:W3CDTF">2024-03-01T07:17:40Z</dcterms:created>
  <dcterms:modified xsi:type="dcterms:W3CDTF">2024-03-15T13:14:12Z</dcterms:modified>
</cp:coreProperties>
</file>