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9" r:id="rId3"/>
    <p:sldId id="265" r:id="rId4"/>
    <p:sldId id="256" r:id="rId5"/>
    <p:sldId id="262" r:id="rId6"/>
    <p:sldId id="257" r:id="rId7"/>
    <p:sldId id="260" r:id="rId8"/>
    <p:sldId id="261" r:id="rId9"/>
    <p:sldId id="263" r:id="rId10"/>
    <p:sldId id="266" r:id="rId11"/>
    <p:sldId id="26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err="1"/>
              <a:t>SRCNet</a:t>
            </a:r>
            <a:r>
              <a:rPr lang="en-US" altLang="zh-CN" baseline="0" dirty="0"/>
              <a:t> v0.1 Development Workshop</a:t>
            </a:r>
            <a:endParaRPr lang="zh-CN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Shanghai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China</c:v>
                </c:pt>
                <c:pt idx="1">
                  <c:v>UK</c:v>
                </c:pt>
                <c:pt idx="2">
                  <c:v>Netherlands</c:v>
                </c:pt>
                <c:pt idx="3">
                  <c:v>Japan</c:v>
                </c:pt>
                <c:pt idx="4">
                  <c:v>France</c:v>
                </c:pt>
                <c:pt idx="5">
                  <c:v>Switzerland</c:v>
                </c:pt>
                <c:pt idx="6">
                  <c:v>India</c:v>
                </c:pt>
                <c:pt idx="7">
                  <c:v>Australia</c:v>
                </c:pt>
                <c:pt idx="8">
                  <c:v>Spain</c:v>
                </c:pt>
                <c:pt idx="9">
                  <c:v>South Africa</c:v>
                </c:pt>
                <c:pt idx="10">
                  <c:v>Sweden</c:v>
                </c:pt>
                <c:pt idx="11">
                  <c:v>Italy</c:v>
                </c:pt>
                <c:pt idx="12">
                  <c:v>Canada</c:v>
                </c:pt>
                <c:pt idx="13">
                  <c:v>Korea</c:v>
                </c:pt>
                <c:pt idx="14">
                  <c:v>else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33</c:v>
                </c:pt>
                <c:pt idx="1">
                  <c:v>8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2-2544-A9AD-F6595F5385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On-line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China</c:v>
                </c:pt>
                <c:pt idx="1">
                  <c:v>UK</c:v>
                </c:pt>
                <c:pt idx="2">
                  <c:v>Netherlands</c:v>
                </c:pt>
                <c:pt idx="3">
                  <c:v>Japan</c:v>
                </c:pt>
                <c:pt idx="4">
                  <c:v>France</c:v>
                </c:pt>
                <c:pt idx="5">
                  <c:v>Switzerland</c:v>
                </c:pt>
                <c:pt idx="6">
                  <c:v>India</c:v>
                </c:pt>
                <c:pt idx="7">
                  <c:v>Australia</c:v>
                </c:pt>
                <c:pt idx="8">
                  <c:v>Spain</c:v>
                </c:pt>
                <c:pt idx="9">
                  <c:v>South Africa</c:v>
                </c:pt>
                <c:pt idx="10">
                  <c:v>Sweden</c:v>
                </c:pt>
                <c:pt idx="11">
                  <c:v>Italy</c:v>
                </c:pt>
                <c:pt idx="12">
                  <c:v>Canada</c:v>
                </c:pt>
                <c:pt idx="13">
                  <c:v>Korea</c:v>
                </c:pt>
                <c:pt idx="14">
                  <c:v>else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42-2544-A9AD-F6595F5385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9205167"/>
        <c:axId val="531074320"/>
      </c:barChart>
      <c:catAx>
        <c:axId val="210920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1074320"/>
        <c:crosses val="autoZero"/>
        <c:auto val="1"/>
        <c:lblAlgn val="ctr"/>
        <c:lblOffset val="100"/>
        <c:noMultiLvlLbl val="0"/>
      </c:catAx>
      <c:valAx>
        <c:axId val="53107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09205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24A6B-94AF-C480-88DD-710B2A079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60A8C0-852F-612D-3067-E9A4BC677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64BFB1-9CCC-AC2F-14FB-F6974ED8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0E5461-D404-3300-0167-E4F7DD71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6A1D0C-956D-708C-BA9D-B432DD798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408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2F79BC-916B-F57C-3F55-94251AE0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8BA525-6ECC-193A-D5DD-63CEF71B8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8F78D7-6E6D-2A95-B8E2-40CB4E22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1BE61B-F7FD-C8F8-59D4-89A85D43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028CD0-51EA-C2EB-B83F-7D32109E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540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3FC3604-93C7-0F1B-239E-3AF36FE73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3B60E4-6ADB-0A76-F236-6CDAD8B62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340473-6A8D-3EE5-E40A-2341BACE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72E01F-09A3-264B-1B42-9AEC97EF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5A13F-5201-873E-DC0C-7D739A61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13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D8B2C-B7D4-EEA0-CB95-A398A58F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3BC31F-5F10-8F86-053F-B4576FAD8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63DF-FEB3-67DC-1796-3BA1B6AD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672F19-912B-C7D4-15D2-EBE46ABC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FC1A88-1941-4524-6FCB-0181A855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233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217B0-8333-AAC0-DCE2-8AEF9B61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D4E163-EA46-F923-5666-980440AE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15843-39C5-6354-1148-EE1403AA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2CE658-5B21-0DD9-86C0-331F774F8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E052C2-B43A-15E7-D0B7-8988A1BC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98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A01D7A-118B-BAC7-74AC-A622940F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5D1BAB-2A99-4379-41D8-5F66B1C39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D975A6-DC47-A78F-AF6E-F7F4334DC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950C94-F05C-3DB4-0019-E7A456EA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19E4CE-14E5-9E69-636B-7E9FDF42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08842D-F59C-C9B9-5883-862F7ABA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892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CB99E-6862-24E4-2748-31FF958C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90590D-0A72-1E1D-B4AC-A1F32D69E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F94EBC-3D7B-8EEE-9F12-A7817EAD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54B2C19-ED97-324D-C29F-B9939FA25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2D93F14-819B-2469-EF90-12339A214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28B4C2-A9E8-B63D-1576-4A2FD454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A4F091-572D-E5AC-F49D-CD114D63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0409128-5804-238F-A403-D9285C37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888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2A927-9D61-8977-D14A-7AD63EF9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AA47E6-4667-FB3B-D1C6-BDDC2D39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2D84AD-4153-9B40-BBED-7284A173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BA1DDB-78BF-4451-912E-4444159C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141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128297-9F00-E757-ED76-4E63959B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BD2117-2A37-20F2-CC79-D755CEC0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99EA0D-2C2C-B721-5857-0F506AAB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383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3C668-A5B3-8600-20DF-252ECF49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91D5A5-E39D-33D4-B321-8EA13C26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756021-2F0F-53CE-F43F-0801651E4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FB7F91-A52D-1412-9696-016E68FF8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6668EF-AFAE-F93F-1E12-36FD4F60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ADE8AE-CE8F-A51F-FE98-405458863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74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0BCED-309B-F58F-F021-A4B27F54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3C99C2-614D-FFB0-56F4-6AF570638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D08C3-C56A-8619-7424-2DF44E883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4D3D-EBC4-6D42-B5E1-BDE04E7C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23BED8-7DB7-7638-28F4-A4AC47B0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5E02D9-802E-C499-6234-774E4A0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253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2C9004-8026-7E7C-C4E2-4E44602F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1D6413-61CA-F06B-1CBA-417666BC4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EB69F9-8DF7-6B80-A6E0-42A398E3E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2A27A-C2CA-2E45-8FED-AA901F82846C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BE8A6-5A83-FB41-6B5E-9DBEC94CE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29948-3392-2FC3-B8DC-7A29A81EE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C5EF-CB62-D04C-AD48-4C3D4703A7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7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14ED26F-318F-449A-D71B-9711FA64D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1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37643-B2C5-6D55-4D55-28A9DCD3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latin typeface="Aptos" panose="020B0004020202020204" pitchFamily="34" charset="0"/>
              </a:rPr>
              <a:t>Beer Party</a:t>
            </a:r>
            <a:endParaRPr kumimoji="1" lang="zh-CN" altLang="en-US" b="1" dirty="0">
              <a:latin typeface="Aptos" panose="020B00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2B61DD-93A4-93CB-243B-0F6E068CD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latin typeface="Aptos" panose="020B0004020202020204" pitchFamily="34" charset="0"/>
              </a:rPr>
              <a:t>Starting from 6pm</a:t>
            </a:r>
          </a:p>
          <a:p>
            <a:r>
              <a:rPr kumimoji="1" lang="en-US" altLang="zh-CN" dirty="0">
                <a:latin typeface="Aptos" panose="020B0004020202020204" pitchFamily="34" charset="0"/>
              </a:rPr>
              <a:t>Restaurant, same as the lunch place</a:t>
            </a:r>
            <a:endParaRPr kumimoji="1" lang="zh-CN" alt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79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08083F-D2C3-CE40-0978-30FB983E8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1945"/>
            <a:ext cx="10515600" cy="5725018"/>
          </a:xfrm>
        </p:spPr>
        <p:txBody>
          <a:bodyPr/>
          <a:lstStyle/>
          <a:p>
            <a:r>
              <a:rPr kumimoji="1" lang="en-US" altLang="zh-CN" b="1" dirty="0">
                <a:latin typeface="Aptos" panose="020B0004020202020204" pitchFamily="34" charset="0"/>
              </a:rPr>
              <a:t>Thanks to SOC &amp; LOC</a:t>
            </a:r>
          </a:p>
          <a:p>
            <a:r>
              <a:rPr kumimoji="1" lang="en-US" altLang="zh-CN" dirty="0" err="1">
                <a:latin typeface="Aptos" panose="020B0004020202020204" pitchFamily="34" charset="0"/>
              </a:rPr>
              <a:t>Weijia</a:t>
            </a:r>
            <a:r>
              <a:rPr kumimoji="1" lang="en-US" altLang="zh-CN" dirty="0">
                <a:latin typeface="Aptos" panose="020B0004020202020204" pitchFamily="34" charset="0"/>
              </a:rPr>
              <a:t> </a:t>
            </a:r>
            <a:r>
              <a:rPr kumimoji="1" lang="en-US" altLang="zh-CN" dirty="0" err="1">
                <a:latin typeface="Aptos" panose="020B0004020202020204" pitchFamily="34" charset="0"/>
              </a:rPr>
              <a:t>Lv</a:t>
            </a:r>
            <a:r>
              <a:rPr kumimoji="1" lang="en-US" altLang="zh-CN" dirty="0">
                <a:latin typeface="Aptos" panose="020B0004020202020204" pitchFamily="34" charset="0"/>
              </a:rPr>
              <a:t> , </a:t>
            </a:r>
            <a:r>
              <a:rPr kumimoji="1" lang="en-US" altLang="zh-CN" dirty="0" err="1">
                <a:latin typeface="Aptos" panose="020B0004020202020204" pitchFamily="34" charset="0"/>
              </a:rPr>
              <a:t>Shaoguang</a:t>
            </a:r>
            <a:r>
              <a:rPr kumimoji="1" lang="en-US" altLang="zh-CN" dirty="0">
                <a:latin typeface="Aptos" panose="020B0004020202020204" pitchFamily="34" charset="0"/>
              </a:rPr>
              <a:t> Guo, </a:t>
            </a:r>
            <a:r>
              <a:rPr kumimoji="1" lang="en-US" altLang="zh-CN" dirty="0" err="1">
                <a:latin typeface="Aptos" panose="020B0004020202020204" pitchFamily="34" charset="0"/>
              </a:rPr>
              <a:t>Huihua</a:t>
            </a:r>
            <a:r>
              <a:rPr kumimoji="1" lang="en-US" altLang="zh-CN" dirty="0">
                <a:latin typeface="Aptos" panose="020B0004020202020204" pitchFamily="34" charset="0"/>
              </a:rPr>
              <a:t> Li, </a:t>
            </a:r>
            <a:r>
              <a:rPr kumimoji="1" lang="en-US" altLang="zh-CN" dirty="0" err="1">
                <a:latin typeface="Aptos" panose="020B0004020202020204" pitchFamily="34" charset="0"/>
              </a:rPr>
              <a:t>Xiaocong</a:t>
            </a:r>
            <a:r>
              <a:rPr kumimoji="1" lang="en-US" altLang="zh-CN" dirty="0">
                <a:latin typeface="Aptos" panose="020B0004020202020204" pitchFamily="34" charset="0"/>
              </a:rPr>
              <a:t> Wu, Zhijun Xu, </a:t>
            </a:r>
            <a:r>
              <a:rPr kumimoji="1" lang="en-US" altLang="zh-CN" dirty="0" err="1">
                <a:latin typeface="Aptos" panose="020B0004020202020204" pitchFamily="34" charset="0"/>
              </a:rPr>
              <a:t>Yuanqi</a:t>
            </a:r>
            <a:r>
              <a:rPr kumimoji="1" lang="en-US" altLang="zh-CN" dirty="0">
                <a:latin typeface="Aptos" panose="020B0004020202020204" pitchFamily="34" charset="0"/>
              </a:rPr>
              <a:t> Liu</a:t>
            </a:r>
          </a:p>
          <a:p>
            <a:r>
              <a:rPr kumimoji="1" lang="en-US" altLang="zh-CN" dirty="0">
                <a:latin typeface="Aptos" panose="020B0004020202020204" pitchFamily="34" charset="0"/>
              </a:rPr>
              <a:t>Robert Perry, </a:t>
            </a:r>
            <a:r>
              <a:rPr kumimoji="1" lang="en-US" altLang="zh-CN" dirty="0" err="1">
                <a:latin typeface="Aptos" panose="020B0004020202020204" pitchFamily="34" charset="0"/>
              </a:rPr>
              <a:t>Janneke</a:t>
            </a:r>
            <a:r>
              <a:rPr kumimoji="1" lang="en-US" altLang="zh-CN" dirty="0">
                <a:latin typeface="Aptos" panose="020B0004020202020204" pitchFamily="34" charset="0"/>
              </a:rPr>
              <a:t> de Boer</a:t>
            </a:r>
          </a:p>
          <a:p>
            <a:endParaRPr kumimoji="1" lang="en-US" altLang="zh-CN" dirty="0">
              <a:latin typeface="Aptos" panose="020B0004020202020204" pitchFamily="34" charset="0"/>
            </a:endParaRPr>
          </a:p>
          <a:p>
            <a:r>
              <a:rPr kumimoji="1" lang="en-US" altLang="zh-CN" b="1" dirty="0">
                <a:latin typeface="Aptos" panose="020B0004020202020204" pitchFamily="34" charset="0"/>
              </a:rPr>
              <a:t>Thanks to advice </a:t>
            </a:r>
            <a:r>
              <a:rPr kumimoji="1" lang="en-US" altLang="zh-CN" dirty="0">
                <a:latin typeface="Aptos" panose="020B0004020202020204" pitchFamily="34" charset="0"/>
              </a:rPr>
              <a:t>from </a:t>
            </a:r>
            <a:r>
              <a:rPr kumimoji="1" lang="en-US" altLang="zh-CN" dirty="0" err="1">
                <a:latin typeface="Aptos" panose="020B0004020202020204" pitchFamily="34" charset="0"/>
              </a:rPr>
              <a:t>Chrysostomou</a:t>
            </a:r>
            <a:r>
              <a:rPr kumimoji="1" lang="en-US" altLang="zh-CN" dirty="0">
                <a:latin typeface="Aptos" panose="020B0004020202020204" pitchFamily="34" charset="0"/>
              </a:rPr>
              <a:t> Antonio, Rosie Bolton, Jeremy Coles, Jesus Salgado  </a:t>
            </a:r>
          </a:p>
        </p:txBody>
      </p:sp>
    </p:spTree>
    <p:extLst>
      <p:ext uri="{BB962C8B-B14F-4D97-AF65-F5344CB8AC3E}">
        <p14:creationId xmlns:p14="http://schemas.microsoft.com/office/powerpoint/2010/main" val="142055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们在房间里&#10;&#10;中度可信度描述已自动生成">
            <a:extLst>
              <a:ext uri="{FF2B5EF4-FFF2-40B4-BE49-F238E27FC236}">
                <a16:creationId xmlns:a16="http://schemas.microsoft.com/office/drawing/2014/main" id="{FFC1009F-97C6-F8ED-2DBA-8C6BD3C2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5" t="32771" r="7070" b="33401"/>
          <a:stretch/>
        </p:blipFill>
        <p:spPr>
          <a:xfrm>
            <a:off x="46674" y="1533286"/>
            <a:ext cx="12098652" cy="31786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6BA5155-2000-9BDF-2B05-8EB1F971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Aptos" panose="020B0004020202020204" pitchFamily="34" charset="0"/>
              </a:rPr>
              <a:t>Enjoy workshop</a:t>
            </a:r>
            <a:endParaRPr lang="zh-CN" altLang="en-US" b="1" dirty="0">
              <a:latin typeface="Aptos" panose="020B00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87B210-7194-7745-4490-1B699E08A2EE}"/>
              </a:ext>
            </a:extLst>
          </p:cNvPr>
          <p:cNvSpPr txBox="1">
            <a:spLocks/>
          </p:cNvSpPr>
          <p:nvPr/>
        </p:nvSpPr>
        <p:spPr>
          <a:xfrm>
            <a:off x="838200" y="4876800"/>
            <a:ext cx="10515600" cy="1300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Aptos" panose="020B0004020202020204" pitchFamily="34" charset="0"/>
              </a:rPr>
              <a:t>We will write a short article for </a:t>
            </a:r>
            <a:r>
              <a:rPr kumimoji="1" lang="en-US" altLang="zh-CN" b="1" i="1" dirty="0">
                <a:latin typeface="Aptos" panose="020B0004020202020204" pitchFamily="34" charset="0"/>
              </a:rPr>
              <a:t>Contact</a:t>
            </a:r>
            <a:endParaRPr kumimoji="1" lang="zh-CN" altLang="en-US" b="1" i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0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274150-BD1E-A24F-8867-B8BBD6B7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92F2FA-6351-6402-9500-F17D1AE41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36075"/>
            <a:ext cx="10515600" cy="1740887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zh-CN" b="1" dirty="0">
                <a:latin typeface="Aptos" panose="020B0004020202020204" pitchFamily="34" charset="0"/>
              </a:rPr>
              <a:t>I appreciate so much for online participants, even staying in the middle of the night.</a:t>
            </a:r>
            <a:endParaRPr kumimoji="1" lang="zh-CN" altLang="en-US" b="1" dirty="0">
              <a:latin typeface="Aptos" panose="020B00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129C92-ACFC-A941-6022-8FA412C56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6034550" cy="38171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BE5700-8972-EE15-ADCA-8FAE954E7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267" y="365125"/>
            <a:ext cx="6102733" cy="38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9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67FB92D-6D7C-A75C-65A9-2B9E83FAF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804666"/>
              </p:ext>
            </p:extLst>
          </p:nvPr>
        </p:nvGraphicFramePr>
        <p:xfrm>
          <a:off x="344716" y="264160"/>
          <a:ext cx="5294085" cy="632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644626425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3887927797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3219822167"/>
                    </a:ext>
                  </a:extLst>
                </a:gridCol>
                <a:gridCol w="936171">
                  <a:extLst>
                    <a:ext uri="{9D8B030D-6E8A-4147-A177-3AD203B41FA5}">
                      <a16:colId xmlns:a16="http://schemas.microsoft.com/office/drawing/2014/main" val="407519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Country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Shanghai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On-line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Total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13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China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011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1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Netherlands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772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Japan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995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France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015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Switzerland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7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India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720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Australia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037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Spain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South Africa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704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Sweden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57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Italy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6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Canada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09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Korea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7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else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984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48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75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502787"/>
                  </a:ext>
                </a:extLst>
              </a:tr>
            </a:tbl>
          </a:graphicData>
        </a:graphic>
      </p:graphicFrame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6EE2FF5A-039C-C440-3DDF-FAFA5ADA0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543925"/>
              </p:ext>
            </p:extLst>
          </p:nvPr>
        </p:nvGraphicFramePr>
        <p:xfrm>
          <a:off x="5878285" y="656248"/>
          <a:ext cx="6106885" cy="5545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745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D37923-B286-B8F8-3389-91DA702A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latin typeface="Aptos" panose="020B0004020202020204" pitchFamily="34" charset="0"/>
              </a:rPr>
              <a:t>Sessions</a:t>
            </a:r>
            <a:endParaRPr kumimoji="1" lang="zh-CN" altLang="en-US" b="1" dirty="0">
              <a:latin typeface="Aptos" panose="020B00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AF9273-8CB3-58F2-7AAE-CB402826F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90" y="1825625"/>
            <a:ext cx="10515600" cy="4351338"/>
          </a:xfrm>
        </p:spPr>
        <p:txBody>
          <a:bodyPr/>
          <a:lstStyle/>
          <a:p>
            <a:r>
              <a:rPr kumimoji="1" lang="en-US" altLang="zh-CN" b="1" dirty="0">
                <a:latin typeface="Aptos" panose="020B0004020202020204" pitchFamily="34" charset="0"/>
              </a:rPr>
              <a:t>&gt;10 sessions </a:t>
            </a:r>
          </a:p>
          <a:p>
            <a:r>
              <a:rPr kumimoji="1" lang="en-US" altLang="zh-CN" b="1" dirty="0">
                <a:latin typeface="Aptos" panose="020B0004020202020204" pitchFamily="34" charset="0"/>
              </a:rPr>
              <a:t>&gt;20 oral presentations</a:t>
            </a:r>
          </a:p>
          <a:p>
            <a:r>
              <a:rPr kumimoji="1" lang="en-US" altLang="zh-CN" b="1" dirty="0">
                <a:latin typeface="Aptos" panose="020B0004020202020204" pitchFamily="34" charset="0"/>
              </a:rPr>
              <a:t>Several poster presentations </a:t>
            </a:r>
          </a:p>
          <a:p>
            <a:endParaRPr kumimoji="1" lang="zh-CN" altLang="en-US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1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8BD6C9-C91D-D659-3210-0590B6C8E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71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4BBC31D-CACF-5469-EF14-F1AF59EC8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4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173AF86-341C-D8BB-9D1D-8D4758135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2AC9F2-43E5-3441-6728-2ED6FFCD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latin typeface="Aptos" panose="020B0004020202020204" pitchFamily="34" charset="0"/>
              </a:rPr>
              <a:t>feedback</a:t>
            </a:r>
            <a:endParaRPr kumimoji="1" lang="zh-CN" altLang="en-US" b="1" dirty="0">
              <a:latin typeface="Aptos" panose="020B00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376755-BC86-2E44-FFC6-0694D0B86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latin typeface="Aptos" panose="020B0004020202020204" pitchFamily="34" charset="0"/>
              </a:rPr>
              <a:t>Nice meeting venue </a:t>
            </a:r>
          </a:p>
          <a:p>
            <a:r>
              <a:rPr kumimoji="1" lang="en-US" altLang="zh-CN" dirty="0">
                <a:latin typeface="Aptos" panose="020B0004020202020204" pitchFamily="34" charset="0"/>
              </a:rPr>
              <a:t>Beautiful view</a:t>
            </a:r>
          </a:p>
          <a:p>
            <a:r>
              <a:rPr kumimoji="1" lang="en-US" altLang="zh-CN" dirty="0">
                <a:latin typeface="Aptos" panose="020B0004020202020204" pitchFamily="34" charset="0"/>
              </a:rPr>
              <a:t>Good food/banquet/coffee</a:t>
            </a:r>
          </a:p>
          <a:p>
            <a:r>
              <a:rPr kumimoji="1" lang="en-US" altLang="zh-CN" dirty="0">
                <a:latin typeface="Aptos" panose="020B0004020202020204" pitchFamily="34" charset="0"/>
              </a:rPr>
              <a:t>Create collaborative opportunities</a:t>
            </a:r>
          </a:p>
          <a:p>
            <a:r>
              <a:rPr kumimoji="1" lang="en-US" altLang="zh-CN" dirty="0">
                <a:latin typeface="Aptos" panose="020B0004020202020204" pitchFamily="34" charset="0"/>
              </a:rPr>
              <a:t>Happy discussion, creative ideas </a:t>
            </a:r>
          </a:p>
          <a:p>
            <a:r>
              <a:rPr kumimoji="1" lang="en-US" altLang="zh-CN" dirty="0">
                <a:latin typeface="Aptos" panose="020B0004020202020204" pitchFamily="34" charset="0"/>
              </a:rPr>
              <a:t>More feedback/comments/advice, send to me please to help us improve future meeting</a:t>
            </a:r>
            <a:endParaRPr kumimoji="1" lang="zh-CN" alt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1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203</Words>
  <Application>Microsoft Macintosh PowerPoint</Application>
  <PresentationFormat>宽屏</PresentationFormat>
  <Paragraphs>91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6" baseType="lpstr">
      <vt:lpstr>等线</vt:lpstr>
      <vt:lpstr>等线 Light</vt:lpstr>
      <vt:lpstr>Aptos</vt:lpstr>
      <vt:lpstr>Arial</vt:lpstr>
      <vt:lpstr>Office 主题​​</vt:lpstr>
      <vt:lpstr>PowerPoint 演示文稿</vt:lpstr>
      <vt:lpstr>Enjoy workshop</vt:lpstr>
      <vt:lpstr>PowerPoint 演示文稿</vt:lpstr>
      <vt:lpstr>PowerPoint 演示文稿</vt:lpstr>
      <vt:lpstr>Sessions</vt:lpstr>
      <vt:lpstr>PowerPoint 演示文稿</vt:lpstr>
      <vt:lpstr>PowerPoint 演示文稿</vt:lpstr>
      <vt:lpstr>PowerPoint 演示文稿</vt:lpstr>
      <vt:lpstr>feedback</vt:lpstr>
      <vt:lpstr>Beer Party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 xiaocong</dc:creator>
  <cp:lastModifiedBy>Tao AN</cp:lastModifiedBy>
  <cp:revision>2</cp:revision>
  <dcterms:created xsi:type="dcterms:W3CDTF">2024-03-22T03:49:39Z</dcterms:created>
  <dcterms:modified xsi:type="dcterms:W3CDTF">2024-03-22T06:17:48Z</dcterms:modified>
</cp:coreProperties>
</file>