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79"/>
  </p:normalViewPr>
  <p:slideViewPr>
    <p:cSldViewPr snapToGrid="0" showGuides="1">
      <p:cViewPr varScale="1">
        <p:scale>
          <a:sx n="116" d="100"/>
          <a:sy n="116" d="100"/>
        </p:scale>
        <p:origin x="56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406C153-6508-4332-AC47-D8EBEA23F8B3}" type="datetimeFigureOut">
              <a:rPr lang="en-US"/>
              <a:t>9/1/24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1DFCE65-5047-4244-BE36-E827F515D039}" type="slidenum">
              <a:rPr lang="en-US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5ED5B30-B8D4-160A-FFD1-8DA698F97FF8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D6C5945-8B0F-EE78-8013-3D9A4AEB6966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FFD7F08-4F17-A497-43B4-804A52BCD8C8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B848F40-0B59-1745-82C6-C6685F4742FB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C419C3D-C742-2F1A-8A6F-B25261CCC743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with 1 log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4434836"/>
            <a:ext cx="9144000" cy="822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fr-CH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241288" y="774190"/>
            <a:ext cx="3709424" cy="16520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 bwMode="auto">
          <a:xfrm>
            <a:off x="982980" y="2690246"/>
            <a:ext cx="10226040" cy="1642679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lide 2 Content with 2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258593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863517"/>
            <a:ext cx="5157787" cy="288958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863517"/>
            <a:ext cx="5183188" cy="288958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0"/>
          </p:nvPr>
        </p:nvSpPr>
        <p:spPr bwMode="auto">
          <a:xfrm>
            <a:off x="834867" y="1800224"/>
            <a:ext cx="5157787" cy="950997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1"/>
          </p:nvPr>
        </p:nvSpPr>
        <p:spPr bwMode="auto">
          <a:xfrm>
            <a:off x="6196011" y="1800224"/>
            <a:ext cx="5157787" cy="950997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Slide 2 Content with 2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258593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0"/>
          </p:nvPr>
        </p:nvSpPr>
        <p:spPr bwMode="auto">
          <a:xfrm>
            <a:off x="834867" y="1800224"/>
            <a:ext cx="3444241" cy="950997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2847476"/>
            <a:ext cx="3444240" cy="28770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auto">
          <a:xfrm>
            <a:off x="4373880" y="2847476"/>
            <a:ext cx="3444240" cy="28720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  <p:sp>
        <p:nvSpPr>
          <p:cNvPr id="10" name="Content Placeholder 2"/>
          <p:cNvSpPr>
            <a:spLocks noGrp="1"/>
          </p:cNvSpPr>
          <p:nvPr>
            <p:ph sz="half" idx="12"/>
          </p:nvPr>
        </p:nvSpPr>
        <p:spPr bwMode="auto">
          <a:xfrm>
            <a:off x="7909560" y="2847475"/>
            <a:ext cx="3444240" cy="28720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/>
          </p:nvPr>
        </p:nvSpPr>
        <p:spPr bwMode="auto">
          <a:xfrm>
            <a:off x="4373880" y="1800224"/>
            <a:ext cx="3444241" cy="950997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4"/>
          </p:nvPr>
        </p:nvSpPr>
        <p:spPr bwMode="auto">
          <a:xfrm>
            <a:off x="7909560" y="1800224"/>
            <a:ext cx="3444241" cy="950997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alf Content R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71475" y="220345"/>
            <a:ext cx="5276849" cy="137985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 bwMode="auto">
          <a:xfrm>
            <a:off x="371475" y="1828800"/>
            <a:ext cx="5276849" cy="38941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 hasCustomPrompt="1"/>
          </p:nvPr>
        </p:nvSpPr>
        <p:spPr bwMode="auto">
          <a:xfrm>
            <a:off x="6096000" y="0"/>
            <a:ext cx="6096000" cy="59388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>
              <a:defRPr/>
            </a:pPr>
            <a:r>
              <a:rPr lang="en-US"/>
              <a:t>Insert Content</a:t>
            </a:r>
            <a:endParaRPr lang="fr-C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alf Content Le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523425" y="227965"/>
            <a:ext cx="5276849" cy="137985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 bwMode="auto">
          <a:xfrm>
            <a:off x="6523038" y="1828800"/>
            <a:ext cx="5276850" cy="388620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 hasCustomPrompt="1"/>
          </p:nvPr>
        </p:nvSpPr>
        <p:spPr bwMode="auto">
          <a:xfrm>
            <a:off x="0" y="0"/>
            <a:ext cx="6096000" cy="59388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>
              <a:defRPr/>
            </a:pPr>
            <a:r>
              <a:rPr lang="en-US"/>
              <a:t>Insert Content</a:t>
            </a:r>
            <a:endParaRPr lang="fr-C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alf Content Top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3728775"/>
            <a:ext cx="10515600" cy="84719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 bwMode="auto">
          <a:xfrm>
            <a:off x="0" y="-1"/>
            <a:ext cx="12192000" cy="342900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>
              <a:defRPr/>
            </a:pPr>
            <a:r>
              <a:rPr lang="en-US"/>
              <a:t>Insert Content</a:t>
            </a:r>
            <a:endParaRPr lang="fr-CH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3"/>
          </p:nvPr>
        </p:nvSpPr>
        <p:spPr bwMode="auto">
          <a:xfrm>
            <a:off x="838200" y="4849877"/>
            <a:ext cx="10515600" cy="882381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alf Content Botto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335869"/>
            <a:ext cx="10515600" cy="84719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 bwMode="auto">
          <a:xfrm>
            <a:off x="0" y="2507795"/>
            <a:ext cx="12192000" cy="342900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>
              <a:defRPr/>
            </a:pPr>
            <a:r>
              <a:rPr lang="en-US"/>
              <a:t>Insert Content</a:t>
            </a:r>
            <a:endParaRPr lang="fr-CH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3"/>
          </p:nvPr>
        </p:nvSpPr>
        <p:spPr bwMode="auto">
          <a:xfrm>
            <a:off x="838200" y="1404238"/>
            <a:ext cx="10515600" cy="882381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alf Content Right/Le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129881" y="251460"/>
            <a:ext cx="3932237" cy="99822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auto">
          <a:xfrm>
            <a:off x="4129088" y="1485901"/>
            <a:ext cx="3932237" cy="42291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 bwMode="auto">
          <a:xfrm>
            <a:off x="0" y="0"/>
            <a:ext cx="6096000" cy="59356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>
              <a:defRPr/>
            </a:pPr>
            <a:r>
              <a:rPr lang="en-US"/>
              <a:t>Insert Content</a:t>
            </a:r>
            <a:endParaRPr lang="fr-CH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 bwMode="auto">
          <a:xfrm>
            <a:off x="6096000" y="0"/>
            <a:ext cx="6096000" cy="59356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>
              <a:defRPr/>
            </a:pPr>
            <a:r>
              <a:rPr lang="en-US"/>
              <a:t>Insert Content</a:t>
            </a:r>
            <a:endParaRPr lang="fr-CH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ull Page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129881" y="251460"/>
            <a:ext cx="3932237" cy="99822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auto">
          <a:xfrm>
            <a:off x="4129088" y="1485901"/>
            <a:ext cx="3932237" cy="42291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 bwMode="auto">
          <a:xfrm>
            <a:off x="0" y="0"/>
            <a:ext cx="12192000" cy="59356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>
              <a:defRPr/>
            </a:pPr>
            <a:r>
              <a:rPr lang="en-US"/>
              <a:t>Insert Content</a:t>
            </a:r>
            <a:endParaRPr lang="fr-CH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ustom Layout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834867" y="316864"/>
            <a:ext cx="10515600" cy="498475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4867" y="944880"/>
            <a:ext cx="10515600" cy="498475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Main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834867" y="316864"/>
            <a:ext cx="10515600" cy="498475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4867" y="944880"/>
            <a:ext cx="10515600" cy="498475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 bwMode="auto">
          <a:xfrm>
            <a:off x="834867" y="1572896"/>
            <a:ext cx="10515758" cy="413734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with 2 log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982980" y="2690246"/>
            <a:ext cx="10226040" cy="1642679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4434836"/>
            <a:ext cx="9144000" cy="822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fr-CH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037828" y="774191"/>
            <a:ext cx="3709424" cy="1652019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1444749" y="-225351"/>
            <a:ext cx="3709424" cy="36543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en-US"/>
              <a:t>Insert second logo</a:t>
            </a:r>
            <a:endParaRPr lang="fr-C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 Pictures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4867" y="316864"/>
            <a:ext cx="10515600" cy="498475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4867" y="944880"/>
            <a:ext cx="10515600" cy="2484120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113973" y="3542263"/>
            <a:ext cx="1957387" cy="214660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en-US"/>
              <a:t>Add picture</a:t>
            </a:r>
            <a:endParaRPr lang="fr-CH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7251860" y="3542262"/>
            <a:ext cx="1957387" cy="214660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en-US"/>
              <a:t>Add picture</a:t>
            </a:r>
            <a:endParaRPr lang="fr-CH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9389747" y="3542263"/>
            <a:ext cx="1957387" cy="214660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en-US"/>
              <a:t>Add picture</a:t>
            </a:r>
            <a:endParaRPr lang="fr-CH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2976086" y="3561346"/>
            <a:ext cx="1957387" cy="214660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en-US"/>
              <a:t>Add picture</a:t>
            </a:r>
            <a:endParaRPr lang="fr-CH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834866" y="3561347"/>
            <a:ext cx="1957387" cy="214660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en-US"/>
              <a:t>Add picture</a:t>
            </a:r>
            <a:endParaRPr lang="fr-CH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 Pictures with 5 Captio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4867" y="316864"/>
            <a:ext cx="10515600" cy="498475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117306" y="941354"/>
            <a:ext cx="1957387" cy="20875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en-US"/>
              <a:t>Add picture</a:t>
            </a:r>
            <a:endParaRPr lang="fr-CH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7258525" y="941354"/>
            <a:ext cx="1957387" cy="20875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en-US"/>
              <a:t>Add picture</a:t>
            </a:r>
            <a:endParaRPr lang="fr-CH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9399746" y="941354"/>
            <a:ext cx="1957387" cy="20875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en-US"/>
              <a:t>Add picture</a:t>
            </a:r>
            <a:endParaRPr lang="fr-CH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2976086" y="941354"/>
            <a:ext cx="1957387" cy="20875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en-US"/>
              <a:t>Add picture</a:t>
            </a:r>
            <a:endParaRPr lang="fr-CH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834867" y="941354"/>
            <a:ext cx="1957387" cy="20875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en-US"/>
              <a:t>Add picture</a:t>
            </a:r>
            <a:endParaRPr lang="fr-CH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4788" y="3208337"/>
            <a:ext cx="1957386" cy="250189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 bwMode="auto">
          <a:xfrm>
            <a:off x="2976087" y="3208336"/>
            <a:ext cx="1957386" cy="250189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 bwMode="auto">
          <a:xfrm>
            <a:off x="5117307" y="3207068"/>
            <a:ext cx="1957386" cy="250189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 bwMode="auto">
          <a:xfrm>
            <a:off x="7258527" y="3207068"/>
            <a:ext cx="1957386" cy="250189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18"/>
          </p:nvPr>
        </p:nvSpPr>
        <p:spPr bwMode="auto">
          <a:xfrm>
            <a:off x="9393081" y="3207068"/>
            <a:ext cx="1957386" cy="250189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 Pictures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3526275" y="2815387"/>
            <a:ext cx="2476516" cy="290183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en-US"/>
              <a:t>Add picture</a:t>
            </a:r>
            <a:endParaRPr lang="fr-CH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834867" y="316864"/>
            <a:ext cx="10515600" cy="498475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4867" y="944880"/>
            <a:ext cx="10515600" cy="167800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834867" y="2815387"/>
            <a:ext cx="2476516" cy="290183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en-US"/>
              <a:t>Add picture</a:t>
            </a:r>
            <a:endParaRPr lang="fr-CH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8873951" y="2815387"/>
            <a:ext cx="2476516" cy="290183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en-US"/>
              <a:t>Add picture</a:t>
            </a:r>
            <a:endParaRPr lang="fr-CH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6182543" y="2815387"/>
            <a:ext cx="2476516" cy="290183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en-US"/>
              <a:t>Add picture</a:t>
            </a:r>
            <a:endParaRPr lang="fr-CH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mall Content R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834867" y="316864"/>
            <a:ext cx="10515600" cy="498475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4867" y="944880"/>
            <a:ext cx="10515600" cy="498475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 bwMode="auto">
          <a:xfrm>
            <a:off x="7349967" y="1714500"/>
            <a:ext cx="4000500" cy="400049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>
              <a:defRPr/>
            </a:pPr>
            <a:r>
              <a:rPr lang="en-US"/>
              <a:t>Insert Content</a:t>
            </a:r>
            <a:endParaRPr lang="fr-CH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/>
          </p:nvPr>
        </p:nvSpPr>
        <p:spPr bwMode="auto">
          <a:xfrm>
            <a:off x="834867" y="1714500"/>
            <a:ext cx="6175375" cy="40004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mall Content Le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834867" y="316864"/>
            <a:ext cx="10515600" cy="498475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4867" y="944880"/>
            <a:ext cx="10515600" cy="498475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 bwMode="auto">
          <a:xfrm>
            <a:off x="835024" y="1714500"/>
            <a:ext cx="4000500" cy="400049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>
              <a:defRPr/>
            </a:pPr>
            <a:r>
              <a:rPr lang="en-US"/>
              <a:t>Insert Content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 bwMode="auto">
          <a:xfrm>
            <a:off x="5181600" y="1714498"/>
            <a:ext cx="6175375" cy="40004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CBG Backgrou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E9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834867" y="316864"/>
            <a:ext cx="10515600" cy="498475"/>
          </a:xfrm>
        </p:spPr>
        <p:txBody>
          <a:bodyPr anchor="b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4867" y="944880"/>
            <a:ext cx="10515600" cy="49847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 bwMode="auto">
          <a:xfrm>
            <a:off x="834867" y="1572896"/>
            <a:ext cx="10515758" cy="4137341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483426" y="6039299"/>
            <a:ext cx="1617093" cy="7285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nd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E3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CH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35000"/>
            <a:biLevel thresh="50000"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E998A"/>
          </a:solidFill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483426" y="6039299"/>
            <a:ext cx="1617093" cy="7285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ustom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mmar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258593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auto">
          <a:xfrm>
            <a:off x="838200" y="1828800"/>
            <a:ext cx="10515601" cy="388143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938213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Custom Layout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258593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lide 1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258593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5"/>
            <a:ext cx="10515599" cy="38989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lide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258593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38989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38989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lide 3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258593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13560"/>
            <a:ext cx="3444240" cy="39109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7909560" y="1825625"/>
            <a:ext cx="3444240" cy="38989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 bwMode="auto">
          <a:xfrm>
            <a:off x="4373880" y="1825625"/>
            <a:ext cx="3444240" cy="38989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4"/>
            <a:ext cx="10515600" cy="388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5943601"/>
            <a:ext cx="12192000" cy="914400"/>
          </a:xfrm>
          <a:prstGeom prst="rect">
            <a:avLst/>
          </a:prstGeom>
          <a:solidFill>
            <a:srgbClr val="1E9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fr-CH">
              <a:solidFill>
                <a:srgbClr val="1E998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8"/>
          <a:stretch/>
        </p:blipFill>
        <p:spPr bwMode="auto">
          <a:xfrm>
            <a:off x="10483426" y="6039299"/>
            <a:ext cx="1617093" cy="7285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 b="1">
          <a:solidFill>
            <a:srgbClr val="1E998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4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skatelescope.org/event/1146/timetable/?view=standar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 bwMode="auto">
          <a:xfrm>
            <a:off x="2510530" y="4387127"/>
            <a:ext cx="84391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CH" sz="5400" b="1" i="1">
                <a:solidFill>
                  <a:srgbClr val="FFFF00"/>
                </a:solidFill>
                <a:latin typeface="Arial"/>
              </a:rPr>
              <a:t>Welcome to Geneva ! </a:t>
            </a:r>
            <a:endParaRPr lang="fr-CH" sz="5400" i="1">
              <a:solidFill>
                <a:srgbClr val="FFFF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0" advClick="0" advTm="10000"/>
    </mc:Choice>
    <mc:Fallback xmlns="" xmlns:m="http://schemas.openxmlformats.org/officeDocument/2006/math" xmlns:w="http://schemas.openxmlformats.org/wordprocessingml/2006/main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200" y="-75941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CH" b="1"/>
              <a:t>Swiss SKA Days 2024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 bwMode="auto">
          <a:xfrm>
            <a:off x="684704" y="1141885"/>
            <a:ext cx="10822591" cy="436681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fr-FR" b="1" dirty="0"/>
              <a:t>SCHEDULE</a:t>
            </a:r>
            <a:r>
              <a:rPr lang="fr-FR" u="sng" dirty="0">
                <a:hlinkClick r:id="rId3" tooltip="https://indico.skatelescope.org/event/1146/timetable/?view=standard"/>
              </a:rPr>
              <a:t> https://indico.skatelescope.org/event/1146/timetable/?view=standard</a:t>
            </a:r>
            <a:endParaRPr lang="fr-FR" dirty="0"/>
          </a:p>
          <a:p>
            <a:pPr>
              <a:defRPr/>
            </a:pPr>
            <a:r>
              <a:rPr lang="fr-FR" dirty="0"/>
              <a:t>Lunch 12:15-13:15 – + </a:t>
            </a:r>
            <a:r>
              <a:rPr lang="fr-FR" dirty="0" err="1"/>
              <a:t>today</a:t>
            </a:r>
            <a:r>
              <a:rPr lang="fr-FR" dirty="0"/>
              <a:t> group photo</a:t>
            </a:r>
            <a:endParaRPr dirty="0"/>
          </a:p>
          <a:p>
            <a:pPr>
              <a:defRPr/>
            </a:pPr>
            <a:r>
              <a:rPr lang="fr-FR" dirty="0" err="1"/>
              <a:t>Afternoon</a:t>
            </a:r>
            <a:r>
              <a:rPr lang="fr-FR" dirty="0"/>
              <a:t>:    </a:t>
            </a:r>
            <a:r>
              <a:rPr lang="fr-FR" dirty="0" err="1"/>
              <a:t>plenary</a:t>
            </a:r>
            <a:r>
              <a:rPr lang="fr-FR" dirty="0"/>
              <a:t> session 13:15 – 14:55 </a:t>
            </a:r>
            <a:br>
              <a:rPr lang="fr-FR" dirty="0"/>
            </a:br>
            <a:r>
              <a:rPr lang="fr-FR" dirty="0"/>
              <a:t>		coffee break</a:t>
            </a:r>
            <a:br>
              <a:rPr lang="fr-FR" dirty="0"/>
            </a:br>
            <a:r>
              <a:rPr lang="fr-FR" dirty="0"/>
              <a:t>		</a:t>
            </a:r>
            <a:r>
              <a:rPr lang="fr-FR" dirty="0" err="1"/>
              <a:t>parallel</a:t>
            </a:r>
            <a:r>
              <a:rPr lang="fr-FR" dirty="0"/>
              <a:t> sessions 15:25-17:55 </a:t>
            </a:r>
            <a:endParaRPr dirty="0"/>
          </a:p>
          <a:p>
            <a:pPr marL="0" indent="0">
              <a:buNone/>
              <a:defRPr/>
            </a:pPr>
            <a:r>
              <a:rPr lang="fr-FR" dirty="0"/>
              <a:t>		</a:t>
            </a:r>
            <a:r>
              <a:rPr lang="fr-FR" dirty="0" err="1"/>
              <a:t>closing</a:t>
            </a:r>
            <a:r>
              <a:rPr lang="fr-FR" dirty="0"/>
              <a:t> </a:t>
            </a:r>
            <a:r>
              <a:rPr lang="fr-FR" dirty="0" err="1"/>
              <a:t>remarks</a:t>
            </a:r>
            <a:r>
              <a:rPr lang="fr-FR" dirty="0"/>
              <a:t> 17:55-18</a:t>
            </a:r>
            <a:endParaRPr dirty="0"/>
          </a:p>
          <a:p>
            <a:pPr>
              <a:defRPr/>
            </a:pPr>
            <a:r>
              <a:rPr lang="fr-FR" dirty="0"/>
              <a:t>18:30-21:      Apéro and </a:t>
            </a:r>
            <a:r>
              <a:rPr lang="fr-FR" dirty="0" err="1"/>
              <a:t>Welcome</a:t>
            </a:r>
            <a:r>
              <a:rPr lang="fr-FR" dirty="0"/>
              <a:t> </a:t>
            </a:r>
            <a:r>
              <a:rPr lang="fr-FR" dirty="0" err="1"/>
              <a:t>Reception</a:t>
            </a:r>
            <a:r>
              <a:rPr lang="fr-FR" dirty="0"/>
              <a:t> at the </a:t>
            </a:r>
            <a:r>
              <a:rPr lang="fr-CH" dirty="0"/>
              <a:t>Musée d'Histoire des Sciences </a:t>
            </a:r>
            <a:br>
              <a:rPr lang="fr-CH" dirty="0"/>
            </a:br>
            <a:r>
              <a:rPr lang="fr-CH" dirty="0"/>
              <a:t>		 5 min </a:t>
            </a:r>
            <a:r>
              <a:rPr lang="fr-CH" dirty="0" err="1"/>
              <a:t>walking</a:t>
            </a:r>
            <a:r>
              <a:rPr lang="fr-CH" dirty="0"/>
              <a:t> distance – </a:t>
            </a:r>
            <a:r>
              <a:rPr lang="fr-CH" b="1" dirty="0" err="1"/>
              <a:t>don’t</a:t>
            </a:r>
            <a:r>
              <a:rPr lang="fr-CH" b="1" dirty="0"/>
              <a:t> </a:t>
            </a:r>
            <a:r>
              <a:rPr lang="fr-CH" b="1" dirty="0" err="1"/>
              <a:t>forget</a:t>
            </a:r>
            <a:r>
              <a:rPr lang="fr-CH" b="1" dirty="0"/>
              <a:t> to </a:t>
            </a:r>
            <a:r>
              <a:rPr lang="fr-CH" b="1" dirty="0" err="1"/>
              <a:t>bring</a:t>
            </a:r>
            <a:r>
              <a:rPr lang="fr-CH" b="1" dirty="0"/>
              <a:t> </a:t>
            </a:r>
            <a:r>
              <a:rPr lang="fr-CH" b="1" dirty="0" err="1"/>
              <a:t>your</a:t>
            </a:r>
            <a:r>
              <a:rPr lang="fr-CH" b="1" dirty="0"/>
              <a:t> </a:t>
            </a:r>
            <a:r>
              <a:rPr lang="fr-CH" b="1" dirty="0" err="1"/>
              <a:t>two</a:t>
            </a:r>
            <a:r>
              <a:rPr lang="fr-CH" b="1" dirty="0"/>
              <a:t> vouchers!</a:t>
            </a:r>
            <a:endParaRPr lang="fr-FR" b="1" dirty="0"/>
          </a:p>
          <a:p>
            <a:pPr>
              <a:defRPr/>
            </a:pPr>
            <a:r>
              <a:rPr lang="fr-FR" dirty="0"/>
              <a:t>Tuesday &amp; </a:t>
            </a:r>
            <a:r>
              <a:rPr lang="fr-FR" dirty="0" err="1"/>
              <a:t>Wed</a:t>
            </a:r>
            <a:r>
              <a:rPr lang="fr-FR" dirty="0"/>
              <a:t>:  </a:t>
            </a:r>
            <a:r>
              <a:rPr lang="fr-FR" dirty="0" err="1"/>
              <a:t>Arrival</a:t>
            </a:r>
            <a:r>
              <a:rPr lang="fr-FR" dirty="0"/>
              <a:t> and coffee 8:30-9:00</a:t>
            </a:r>
            <a:br>
              <a:rPr lang="fr-FR" dirty="0"/>
            </a:br>
            <a:r>
              <a:rPr lang="fr-FR" dirty="0"/>
              <a:t>	       	        Sessions start 9:00</a:t>
            </a:r>
            <a:endParaRPr dirty="0"/>
          </a:p>
          <a:p>
            <a:pPr>
              <a:defRPr/>
            </a:pPr>
            <a:r>
              <a:rPr lang="fr-FR" dirty="0"/>
              <a:t>Tuesday Events: CERN </a:t>
            </a:r>
            <a:r>
              <a:rPr lang="fr-FR" dirty="0" err="1"/>
              <a:t>visit</a:t>
            </a:r>
            <a:r>
              <a:rPr lang="fr-FR" dirty="0"/>
              <a:t> – meeting 16:30 @ CERN</a:t>
            </a:r>
            <a:br>
              <a:rPr lang="fr-FR" dirty="0"/>
            </a:br>
            <a:r>
              <a:rPr lang="fr-FR" dirty="0"/>
              <a:t>		      or Boat tour – meeting Boat stop Jardin Anglais 18:30 – </a:t>
            </a:r>
            <a:r>
              <a:rPr lang="fr-FR" b="1" dirty="0" err="1"/>
              <a:t>we</a:t>
            </a:r>
            <a:r>
              <a:rPr lang="fr-FR" b="1" dirty="0"/>
              <a:t> </a:t>
            </a:r>
            <a:r>
              <a:rPr lang="fr-FR" b="1" dirty="0" err="1"/>
              <a:t>still</a:t>
            </a:r>
            <a:r>
              <a:rPr lang="fr-FR" b="1" dirty="0"/>
              <a:t> have 4 </a:t>
            </a:r>
            <a:r>
              <a:rPr lang="fr-FR" b="1" dirty="0" err="1"/>
              <a:t>seats</a:t>
            </a:r>
            <a:r>
              <a:rPr lang="fr-FR" b="1" dirty="0"/>
              <a:t> </a:t>
            </a:r>
            <a:r>
              <a:rPr lang="fr-FR" b="1" dirty="0" err="1"/>
              <a:t>left</a:t>
            </a:r>
            <a:r>
              <a:rPr lang="fr-FR" b="1" dirty="0"/>
              <a:t>, come to the </a:t>
            </a:r>
            <a:r>
              <a:rPr lang="fr-FR" b="1" dirty="0" err="1"/>
              <a:t>welcome</a:t>
            </a:r>
            <a:r>
              <a:rPr lang="fr-FR" b="1" dirty="0"/>
              <a:t> desk to </a:t>
            </a:r>
            <a:r>
              <a:rPr lang="fr-FR" b="1" dirty="0" err="1"/>
              <a:t>register</a:t>
            </a:r>
            <a:r>
              <a:rPr lang="fr-FR" b="1" dirty="0"/>
              <a:t> and </a:t>
            </a:r>
            <a:r>
              <a:rPr lang="fr-FR" b="1" dirty="0" err="1"/>
              <a:t>pay</a:t>
            </a:r>
            <a:r>
              <a:rPr lang="fr-FR" b="1" dirty="0"/>
              <a:t>!</a:t>
            </a:r>
            <a:endParaRPr b="1" dirty="0"/>
          </a:p>
          <a:p>
            <a:pPr marL="0" indent="0">
              <a:buNone/>
              <a:defRPr/>
            </a:pPr>
            <a:endParaRPr lang="fr-FR" dirty="0"/>
          </a:p>
          <a:p>
            <a:pPr>
              <a:defRPr/>
            </a:pPr>
            <a:endParaRPr lang="fr-FR" dirty="0"/>
          </a:p>
        </p:txBody>
      </p:sp>
      <p:pic>
        <p:nvPicPr>
          <p:cNvPr id="5" name="Image 4" descr="Une image contenant motif, Graphique, pixel, conception&#10;&#10;Description générée automatiquement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443634" y="1468996"/>
            <a:ext cx="1910166" cy="1910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0" advClick="0" advTm="10000"/>
    </mc:Choice>
    <mc:Fallback xmlns="" xmlns:m="http://schemas.openxmlformats.org/officeDocument/2006/math" xmlns:w="http://schemas.openxmlformats.org/wordprocessingml/2006/main"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8" name="Picture 4" descr="Étiquettes de sûreté ISO, Interdiction, aucune nourriture ni boisson, SAX371-Matériau en vinyle adhésif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78844" y="333935"/>
            <a:ext cx="1260000" cy="126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 bwMode="auto">
          <a:xfrm>
            <a:off x="1936425" y="609992"/>
            <a:ext cx="9717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b="1"/>
              <a:t>Food and drinks are forbidden </a:t>
            </a:r>
            <a:r>
              <a:rPr lang="en-GB"/>
              <a:t>in the auditorium and meeting rooms – </a:t>
            </a:r>
            <a:r>
              <a:rPr lang="en-GB" b="1"/>
              <a:t>Only water is allowed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0" y="180886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/>
              <a:t>The Biotech site is non smoking </a:t>
            </a:r>
            <a:r>
              <a:rPr lang="en-GB"/>
              <a:t>– a smoking area is available outside of the Campus Biotech. Ask staff for location. </a:t>
            </a:r>
            <a:endParaRPr/>
          </a:p>
        </p:txBody>
      </p:sp>
      <p:pic>
        <p:nvPicPr>
          <p:cNvPr id="10" name="Picture 9" descr="A picture containing grass, outdoor, sky, building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209806" y="3974989"/>
            <a:ext cx="2400000" cy="1800000"/>
          </a:xfrm>
          <a:prstGeom prst="rect">
            <a:avLst/>
          </a:prstGeom>
        </p:spPr>
      </p:pic>
      <p:pic>
        <p:nvPicPr>
          <p:cNvPr id="12" name="Picture 11" descr="A picture containing outdoor, tree, grass, street&#10;&#10;Description automatically generate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726543" y="3974989"/>
            <a:ext cx="2400000" cy="1800000"/>
          </a:xfrm>
          <a:prstGeom prst="rect">
            <a:avLst/>
          </a:prstGeom>
        </p:spPr>
      </p:pic>
      <p:pic>
        <p:nvPicPr>
          <p:cNvPr id="14" name="Picture 13" descr="A picture containing outdoor, ground, way, sidewalk&#10;&#10;Description automatically generated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539905" y="3974989"/>
            <a:ext cx="2400000" cy="1800000"/>
          </a:xfrm>
          <a:prstGeom prst="rect">
            <a:avLst/>
          </a:prstGeom>
        </p:spPr>
      </p:pic>
      <p:pic>
        <p:nvPicPr>
          <p:cNvPr id="15" name="Picture 2" descr="Achat panneau interdit de fumer au meilleur prix"/>
          <p:cNvPicPr>
            <a:picLocks noChangeAspect="1" noChangeArrowheads="1"/>
          </p:cNvPicPr>
          <p:nvPr/>
        </p:nvPicPr>
        <p:blipFill>
          <a:blip r:embed="rId7"/>
          <a:srcRect l="7889" t="7642" r="7067" b="7576"/>
          <a:stretch/>
        </p:blipFill>
        <p:spPr bwMode="auto">
          <a:xfrm>
            <a:off x="2050703" y="2638987"/>
            <a:ext cx="1263929" cy="1260000"/>
          </a:xfrm>
          <a:prstGeom prst="rect">
            <a:avLst/>
          </a:prstGeom>
          <a:noFill/>
        </p:spPr>
      </p:pic>
      <p:pic>
        <p:nvPicPr>
          <p:cNvPr id="16" name="Picture 2" descr="Achat panneau interdit de fumer au meilleur prix"/>
          <p:cNvPicPr>
            <a:picLocks noChangeAspect="1" noChangeArrowheads="1"/>
          </p:cNvPicPr>
          <p:nvPr/>
        </p:nvPicPr>
        <p:blipFill>
          <a:blip r:embed="rId7"/>
          <a:srcRect l="7889" t="7642" r="7067" b="7576"/>
          <a:stretch/>
        </p:blipFill>
        <p:spPr bwMode="auto">
          <a:xfrm>
            <a:off x="4721931" y="2638987"/>
            <a:ext cx="1263929" cy="1260000"/>
          </a:xfrm>
          <a:prstGeom prst="rect">
            <a:avLst/>
          </a:prstGeom>
          <a:noFill/>
        </p:spPr>
      </p:pic>
      <p:pic>
        <p:nvPicPr>
          <p:cNvPr id="1030" name="Picture 6" descr="Panneau Zone fumeur - Rigide 200x200mm - 4220185"/>
          <p:cNvPicPr>
            <a:picLocks noChangeAspect="1" noChangeArrowheads="1"/>
          </p:cNvPicPr>
          <p:nvPr/>
        </p:nvPicPr>
        <p:blipFill>
          <a:blip r:embed="rId8"/>
          <a:srcRect l="15070" t="6722" r="15346" b="24126"/>
          <a:stretch/>
        </p:blipFill>
        <p:spPr bwMode="auto">
          <a:xfrm>
            <a:off x="8292616" y="2629600"/>
            <a:ext cx="1267853" cy="126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0" advClick="0" advTm="10000"/>
    </mc:Choice>
    <mc:Fallback xmlns="" xmlns:m="http://schemas.openxmlformats.org/officeDocument/2006/math" xmlns:w="http://schemas.openxmlformats.org/wordprocessingml/2006/main"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sign&#10;&#10;Description automatically generated with low confidenc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466241" y="627017"/>
            <a:ext cx="2113800" cy="10674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7254240" y="1870027"/>
            <a:ext cx="4548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GB"/>
              <a:t>In case of evacuation, follow the signs and go to the meeting point (Sécheron car park).</a:t>
            </a:r>
            <a:endParaRPr/>
          </a:p>
          <a:p>
            <a:pPr algn="just">
              <a:defRPr/>
            </a:pPr>
            <a:endParaRPr lang="en-GB"/>
          </a:p>
          <a:p>
            <a:pPr algn="just">
              <a:defRPr/>
            </a:pPr>
            <a:r>
              <a:rPr lang="en-GB" b="1"/>
              <a:t>Always keep clear doors and corridors </a:t>
            </a:r>
            <a:r>
              <a:rPr lang="en-GB"/>
              <a:t>(no chairs, tables, posters, …)</a:t>
            </a:r>
            <a:endParaRPr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47700" y="540092"/>
            <a:ext cx="12192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47700" y="512433"/>
            <a:ext cx="5448300" cy="50196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0" advClick="0" advTm="10000"/>
    </mc:Choice>
    <mc:Fallback xmlns="" xmlns:m="http://schemas.openxmlformats.org/officeDocument/2006/math" xmlns:w="http://schemas.openxmlformats.org/wordprocessingml/2006/main">
      <p:transition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Badges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 bwMode="auto">
          <a:xfrm>
            <a:off x="838200" y="1451295"/>
            <a:ext cx="10515601" cy="1785104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sz="2800" b="1" i="0" u="none" strike="noStrike">
                <a:solidFill>
                  <a:srgbClr val="24315A"/>
                </a:solidFill>
                <a:latin typeface="Calibri"/>
              </a:rPr>
              <a:t>You were given a Biotech access badge at reception – you can keep it during the whole conference to access the building</a:t>
            </a:r>
            <a:endParaRPr/>
          </a:p>
          <a:p>
            <a:pPr>
              <a:defRPr/>
            </a:pPr>
            <a:r>
              <a:rPr lang="en-US" sz="2800" b="1" i="0" u="none" strike="noStrike">
                <a:solidFill>
                  <a:srgbClr val="24315A"/>
                </a:solidFill>
                <a:latin typeface="Calibri"/>
              </a:rPr>
              <a:t>Return your </a:t>
            </a:r>
            <a:r>
              <a:rPr lang="en-US" sz="2800" b="1">
                <a:solidFill>
                  <a:srgbClr val="24315A"/>
                </a:solidFill>
                <a:latin typeface="Calibri"/>
              </a:rPr>
              <a:t>Biotech </a:t>
            </a:r>
            <a:r>
              <a:rPr lang="en-US" sz="2800" b="1" i="0" u="none" strike="noStrike">
                <a:solidFill>
                  <a:srgbClr val="24315A"/>
                </a:solidFill>
                <a:latin typeface="Calibri"/>
              </a:rPr>
              <a:t>acces</a:t>
            </a:r>
            <a:r>
              <a:rPr lang="en-US" sz="2800" b="1">
                <a:solidFill>
                  <a:srgbClr val="24315A"/>
                </a:solidFill>
                <a:latin typeface="Calibri"/>
              </a:rPr>
              <a:t>s </a:t>
            </a:r>
            <a:r>
              <a:rPr lang="en-US" sz="2800" b="1" i="0" u="none" strike="noStrike">
                <a:solidFill>
                  <a:srgbClr val="24315A"/>
                </a:solidFill>
                <a:latin typeface="Calibri"/>
              </a:rPr>
              <a:t>badge before leaving the campus at the end of the conference.</a:t>
            </a:r>
            <a:endParaRPr/>
          </a:p>
          <a:p>
            <a:pPr>
              <a:defRPr/>
            </a:pPr>
            <a:r>
              <a:rPr lang="en-US" sz="2800" b="1" i="0" u="none" strike="noStrike">
                <a:solidFill>
                  <a:srgbClr val="FF0000"/>
                </a:solidFill>
                <a:latin typeface="Calibri"/>
              </a:rPr>
              <a:t>Any lost badge will be billed 20CHF </a:t>
            </a:r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838200" y="3828815"/>
            <a:ext cx="609460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sz="4400" b="1">
                <a:solidFill>
                  <a:srgbClr val="1E998A"/>
                </a:solidFill>
                <a:latin typeface="Calibri"/>
                <a:ea typeface="Arial"/>
                <a:cs typeface="Arial"/>
              </a:rPr>
              <a:t>Wifi</a:t>
            </a:r>
          </a:p>
          <a:p>
            <a:pPr algn="ctr">
              <a:defRPr/>
            </a:pPr>
            <a:r>
              <a:rPr sz="1000" b="1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endParaRPr sz="800">
              <a:solidFill>
                <a:srgbClr val="000000"/>
              </a:solidFill>
              <a:latin typeface="Calibri"/>
              <a:ea typeface="Calibri"/>
            </a:endParaRPr>
          </a:p>
          <a:p>
            <a:pPr>
              <a:defRPr/>
            </a:pPr>
            <a:r>
              <a:rPr sz="2800" b="1">
                <a:solidFill>
                  <a:srgbClr val="24315A"/>
                </a:solidFill>
                <a:latin typeface="Calibri"/>
              </a:rPr>
              <a:t>Name: CAMPUS_VISITORS</a:t>
            </a:r>
            <a:endParaRPr/>
          </a:p>
          <a:p>
            <a:pPr>
              <a:defRPr/>
            </a:pPr>
            <a:r>
              <a:rPr sz="2800" b="1">
                <a:solidFill>
                  <a:srgbClr val="24315A"/>
                </a:solidFill>
                <a:latin typeface="Calibri"/>
              </a:rPr>
              <a:t>Password: welcomecampus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0" advClick="0" advTm="10000"/>
    </mc:Choice>
    <mc:Fallback xmlns="" xmlns:m="http://schemas.openxmlformats.org/officeDocument/2006/math" xmlns:w="http://schemas.openxmlformats.org/wordprocessingml/2006/main">
      <p:transition advClick="0" advTm="10000"/>
    </mc:Fallback>
  </mc:AlternateContent>
</p:sld>
</file>

<file path=ppt/theme/theme1.xml><?xml version="1.0" encoding="utf-8"?>
<a:theme xmlns:a="http://schemas.openxmlformats.org/drawingml/2006/main" name="Master FCBG">
  <a:themeElements>
    <a:clrScheme name="Custom 1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Template_FCBG_light</Template>
  <TotalTime>45</TotalTime>
  <Words>277</Words>
  <Application>Microsoft Macintosh PowerPoint</Application>
  <DocSecurity>0</DocSecurity>
  <PresentationFormat>Grand écran</PresentationFormat>
  <Paragraphs>27</Paragraphs>
  <Slides>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8" baseType="lpstr">
      <vt:lpstr>Arial</vt:lpstr>
      <vt:lpstr>Calibri</vt:lpstr>
      <vt:lpstr>Master FCBG</vt:lpstr>
      <vt:lpstr>Présentation PowerPoint</vt:lpstr>
      <vt:lpstr>Swiss SKA Days 2024</vt:lpstr>
      <vt:lpstr>Présentation PowerPoint</vt:lpstr>
      <vt:lpstr>Présentation PowerPoint</vt:lpstr>
      <vt:lpstr>Badges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FCBG</dc:title>
  <dc:subject/>
  <dc:creator>Alexis Kiener</dc:creator>
  <cp:keywords/>
  <dc:description/>
  <cp:lastModifiedBy>Joanna Jermini-Howard</cp:lastModifiedBy>
  <cp:revision>41</cp:revision>
  <dcterms:created xsi:type="dcterms:W3CDTF">2022-11-24T13:41:48Z</dcterms:created>
  <dcterms:modified xsi:type="dcterms:W3CDTF">2024-09-01T18:39:55Z</dcterms:modified>
  <cp:category/>
  <dc:identifier/>
  <cp:contentStatus/>
  <dc:language/>
  <cp:version/>
</cp:coreProperties>
</file>