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58" r:id="rId4"/>
    <p:sldId id="257" r:id="rId5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4A420-80F5-4E58-9707-A54F72CC5B79}" v="29" dt="2025-01-21T12:21:40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Felix" userId="47f2701a-449a-48c9-8fd3-33afce3d2677" providerId="ADAL" clId="{1FA4A420-80F5-4E58-9707-A54F72CC5B79}"/>
    <pc:docChg chg="undo custSel addSld delSld modSld sldOrd">
      <pc:chgData name="Simon Felix" userId="47f2701a-449a-48c9-8fd3-33afce3d2677" providerId="ADAL" clId="{1FA4A420-80F5-4E58-9707-A54F72CC5B79}" dt="2025-01-22T08:11:26.205" v="2104" actId="20577"/>
      <pc:docMkLst>
        <pc:docMk/>
      </pc:docMkLst>
      <pc:sldChg chg="del modNotesTx">
        <pc:chgData name="Simon Felix" userId="47f2701a-449a-48c9-8fd3-33afce3d2677" providerId="ADAL" clId="{1FA4A420-80F5-4E58-9707-A54F72CC5B79}" dt="2025-01-21T11:42:54.609" v="701" actId="47"/>
        <pc:sldMkLst>
          <pc:docMk/>
          <pc:sldMk cId="754020436" sldId="256"/>
        </pc:sldMkLst>
      </pc:sldChg>
      <pc:sldChg chg="addSp delSp modSp mod">
        <pc:chgData name="Simon Felix" userId="47f2701a-449a-48c9-8fd3-33afce3d2677" providerId="ADAL" clId="{1FA4A420-80F5-4E58-9707-A54F72CC5B79}" dt="2025-01-22T08:09:58.630" v="2032" actId="20577"/>
        <pc:sldMkLst>
          <pc:docMk/>
          <pc:sldMk cId="1886330591" sldId="257"/>
        </pc:sldMkLst>
        <pc:spChg chg="add mod ord">
          <ac:chgData name="Simon Felix" userId="47f2701a-449a-48c9-8fd3-33afce3d2677" providerId="ADAL" clId="{1FA4A420-80F5-4E58-9707-A54F72CC5B79}" dt="2025-01-21T12:19:50.858" v="1657" actId="164"/>
          <ac:spMkLst>
            <pc:docMk/>
            <pc:sldMk cId="1886330591" sldId="257"/>
            <ac:spMk id="3" creationId="{BFDF50E6-390E-040C-FCB3-6B8B6112008C}"/>
          </ac:spMkLst>
        </pc:spChg>
        <pc:spChg chg="mod">
          <ac:chgData name="Simon Felix" userId="47f2701a-449a-48c9-8fd3-33afce3d2677" providerId="ADAL" clId="{1FA4A420-80F5-4E58-9707-A54F72CC5B79}" dt="2025-01-21T11:43:47.065" v="723" actId="20577"/>
          <ac:spMkLst>
            <pc:docMk/>
            <pc:sldMk cId="1886330591" sldId="257"/>
            <ac:spMk id="4" creationId="{C3CE5BF3-9735-900B-055E-1856733DC779}"/>
          </ac:spMkLst>
        </pc:spChg>
        <pc:spChg chg="mod ord">
          <ac:chgData name="Simon Felix" userId="47f2701a-449a-48c9-8fd3-33afce3d2677" providerId="ADAL" clId="{1FA4A420-80F5-4E58-9707-A54F72CC5B79}" dt="2025-01-22T08:09:58.630" v="2032" actId="20577"/>
          <ac:spMkLst>
            <pc:docMk/>
            <pc:sldMk cId="1886330591" sldId="257"/>
            <ac:spMk id="5" creationId="{B37E0EE3-9BD8-0CF0-F4AE-CC4A4C8A6A2C}"/>
          </ac:spMkLst>
        </pc:spChg>
        <pc:spChg chg="add mod">
          <ac:chgData name="Simon Felix" userId="47f2701a-449a-48c9-8fd3-33afce3d2677" providerId="ADAL" clId="{1FA4A420-80F5-4E58-9707-A54F72CC5B79}" dt="2025-01-21T12:19:39.799" v="1655" actId="164"/>
          <ac:spMkLst>
            <pc:docMk/>
            <pc:sldMk cId="1886330591" sldId="257"/>
            <ac:spMk id="7" creationId="{C072D01B-BADC-1E28-8E5D-05D30C88BBF2}"/>
          </ac:spMkLst>
        </pc:spChg>
        <pc:spChg chg="add del mod">
          <ac:chgData name="Simon Felix" userId="47f2701a-449a-48c9-8fd3-33afce3d2677" providerId="ADAL" clId="{1FA4A420-80F5-4E58-9707-A54F72CC5B79}" dt="2025-01-21T12:03:12.052" v="1221" actId="478"/>
          <ac:spMkLst>
            <pc:docMk/>
            <pc:sldMk cId="1886330591" sldId="257"/>
            <ac:spMk id="9" creationId="{D7261BEF-5F45-6652-CB4B-9BBBD5424959}"/>
          </ac:spMkLst>
        </pc:spChg>
        <pc:spChg chg="add mod ord">
          <ac:chgData name="Simon Felix" userId="47f2701a-449a-48c9-8fd3-33afce3d2677" providerId="ADAL" clId="{1FA4A420-80F5-4E58-9707-A54F72CC5B79}" dt="2025-01-21T12:19:43.858" v="1656" actId="164"/>
          <ac:spMkLst>
            <pc:docMk/>
            <pc:sldMk cId="1886330591" sldId="257"/>
            <ac:spMk id="11" creationId="{68B8C025-CD44-1DFE-8BD5-6678A5943D64}"/>
          </ac:spMkLst>
        </pc:spChg>
        <pc:spChg chg="add mod ord">
          <ac:chgData name="Simon Felix" userId="47f2701a-449a-48c9-8fd3-33afce3d2677" providerId="ADAL" clId="{1FA4A420-80F5-4E58-9707-A54F72CC5B79}" dt="2025-01-21T12:19:55.712" v="1658" actId="164"/>
          <ac:spMkLst>
            <pc:docMk/>
            <pc:sldMk cId="1886330591" sldId="257"/>
            <ac:spMk id="13" creationId="{185E812C-C258-509C-7608-B8317ECB4015}"/>
          </ac:spMkLst>
        </pc:spChg>
        <pc:spChg chg="mod">
          <ac:chgData name="Simon Felix" userId="47f2701a-449a-48c9-8fd3-33afce3d2677" providerId="ADAL" clId="{1FA4A420-80F5-4E58-9707-A54F72CC5B79}" dt="2025-01-21T12:21:11.110" v="1821" actId="20577"/>
          <ac:spMkLst>
            <pc:docMk/>
            <pc:sldMk cId="1886330591" sldId="257"/>
            <ac:spMk id="20" creationId="{D8B0D7D5-9A97-4ACE-DC72-C0808F294CE3}"/>
          </ac:spMkLst>
        </pc:spChg>
        <pc:spChg chg="mod">
          <ac:chgData name="Simon Felix" userId="47f2701a-449a-48c9-8fd3-33afce3d2677" providerId="ADAL" clId="{1FA4A420-80F5-4E58-9707-A54F72CC5B79}" dt="2025-01-21T12:21:57.350" v="1860" actId="20577"/>
          <ac:spMkLst>
            <pc:docMk/>
            <pc:sldMk cId="1886330591" sldId="257"/>
            <ac:spMk id="23" creationId="{3E85599A-DCEB-0730-DA7A-7D926A895637}"/>
          </ac:spMkLst>
        </pc:spChg>
        <pc:grpChg chg="add mod ord">
          <ac:chgData name="Simon Felix" userId="47f2701a-449a-48c9-8fd3-33afce3d2677" providerId="ADAL" clId="{1FA4A420-80F5-4E58-9707-A54F72CC5B79}" dt="2025-01-21T12:21:01.480" v="1812" actId="1035"/>
          <ac:grpSpMkLst>
            <pc:docMk/>
            <pc:sldMk cId="1886330591" sldId="257"/>
            <ac:grpSpMk id="14" creationId="{24E60C2B-F08C-E115-195C-C10C9209296E}"/>
          </ac:grpSpMkLst>
        </pc:grpChg>
        <pc:grpChg chg="add mod ord">
          <ac:chgData name="Simon Felix" userId="47f2701a-449a-48c9-8fd3-33afce3d2677" providerId="ADAL" clId="{1FA4A420-80F5-4E58-9707-A54F72CC5B79}" dt="2025-01-21T12:20:42.669" v="1761" actId="1035"/>
          <ac:grpSpMkLst>
            <pc:docMk/>
            <pc:sldMk cId="1886330591" sldId="257"/>
            <ac:grpSpMk id="15" creationId="{0CF326D1-29F7-945A-5304-C826006ADC4F}"/>
          </ac:grpSpMkLst>
        </pc:grpChg>
        <pc:grpChg chg="add mod">
          <ac:chgData name="Simon Felix" userId="47f2701a-449a-48c9-8fd3-33afce3d2677" providerId="ADAL" clId="{1FA4A420-80F5-4E58-9707-A54F72CC5B79}" dt="2025-01-21T12:22:08.940" v="1925" actId="1076"/>
          <ac:grpSpMkLst>
            <pc:docMk/>
            <pc:sldMk cId="1886330591" sldId="257"/>
            <ac:grpSpMk id="16" creationId="{00686E62-E5BB-4248-9382-632E807CD719}"/>
          </ac:grpSpMkLst>
        </pc:grpChg>
        <pc:grpChg chg="add mod ord">
          <ac:chgData name="Simon Felix" userId="47f2701a-449a-48c9-8fd3-33afce3d2677" providerId="ADAL" clId="{1FA4A420-80F5-4E58-9707-A54F72CC5B79}" dt="2025-01-21T12:22:19.805" v="1950" actId="1036"/>
          <ac:grpSpMkLst>
            <pc:docMk/>
            <pc:sldMk cId="1886330591" sldId="257"/>
            <ac:grpSpMk id="17" creationId="{F1E35727-4915-B419-440C-2524FA13150E}"/>
          </ac:grpSpMkLst>
        </pc:grpChg>
        <pc:grpChg chg="add mod">
          <ac:chgData name="Simon Felix" userId="47f2701a-449a-48c9-8fd3-33afce3d2677" providerId="ADAL" clId="{1FA4A420-80F5-4E58-9707-A54F72CC5B79}" dt="2025-01-21T12:20:30.163" v="1688" actId="1038"/>
          <ac:grpSpMkLst>
            <pc:docMk/>
            <pc:sldMk cId="1886330591" sldId="257"/>
            <ac:grpSpMk id="18" creationId="{A521C52E-65FB-ED3C-A2BF-F2A27DF28380}"/>
          </ac:grpSpMkLst>
        </pc:grpChg>
        <pc:grpChg chg="add mod ord">
          <ac:chgData name="Simon Felix" userId="47f2701a-449a-48c9-8fd3-33afce3d2677" providerId="ADAL" clId="{1FA4A420-80F5-4E58-9707-A54F72CC5B79}" dt="2025-01-21T12:22:14.990" v="1942" actId="1035"/>
          <ac:grpSpMkLst>
            <pc:docMk/>
            <pc:sldMk cId="1886330591" sldId="257"/>
            <ac:grpSpMk id="21" creationId="{286D08C8-4C0C-8D25-2DD9-E9B89037F7D3}"/>
          </ac:grpSpMkLst>
        </pc:grpChg>
        <pc:picChg chg="add mod ord">
          <ac:chgData name="Simon Felix" userId="47f2701a-449a-48c9-8fd3-33afce3d2677" providerId="ADAL" clId="{1FA4A420-80F5-4E58-9707-A54F72CC5B79}" dt="2025-01-21T12:19:50.858" v="1657" actId="164"/>
          <ac:picMkLst>
            <pc:docMk/>
            <pc:sldMk cId="1886330591" sldId="257"/>
            <ac:picMk id="2" creationId="{4E305668-763C-B3AA-EE88-E9C140C254F1}"/>
          </ac:picMkLst>
        </pc:picChg>
        <pc:picChg chg="add mod ord">
          <ac:chgData name="Simon Felix" userId="47f2701a-449a-48c9-8fd3-33afce3d2677" providerId="ADAL" clId="{1FA4A420-80F5-4E58-9707-A54F72CC5B79}" dt="2025-01-21T12:19:39.799" v="1655" actId="164"/>
          <ac:picMkLst>
            <pc:docMk/>
            <pc:sldMk cId="1886330591" sldId="257"/>
            <ac:picMk id="6" creationId="{EEF4D4EE-6A6E-2272-9022-976E817FEB2C}"/>
          </ac:picMkLst>
        </pc:picChg>
        <pc:picChg chg="add del mod">
          <ac:chgData name="Simon Felix" userId="47f2701a-449a-48c9-8fd3-33afce3d2677" providerId="ADAL" clId="{1FA4A420-80F5-4E58-9707-A54F72CC5B79}" dt="2025-01-21T12:03:12.052" v="1221" actId="478"/>
          <ac:picMkLst>
            <pc:docMk/>
            <pc:sldMk cId="1886330591" sldId="257"/>
            <ac:picMk id="8" creationId="{92BCD130-B68A-EFA0-A494-9A9083754084}"/>
          </ac:picMkLst>
        </pc:picChg>
        <pc:picChg chg="add mod ord">
          <ac:chgData name="Simon Felix" userId="47f2701a-449a-48c9-8fd3-33afce3d2677" providerId="ADAL" clId="{1FA4A420-80F5-4E58-9707-A54F72CC5B79}" dt="2025-01-21T12:19:43.858" v="1656" actId="164"/>
          <ac:picMkLst>
            <pc:docMk/>
            <pc:sldMk cId="1886330591" sldId="257"/>
            <ac:picMk id="10" creationId="{7320D326-43C3-F3B2-0E43-18EDE50B1223}"/>
          </ac:picMkLst>
        </pc:picChg>
        <pc:picChg chg="add mod ord">
          <ac:chgData name="Simon Felix" userId="47f2701a-449a-48c9-8fd3-33afce3d2677" providerId="ADAL" clId="{1FA4A420-80F5-4E58-9707-A54F72CC5B79}" dt="2025-01-21T12:19:55.712" v="1658" actId="164"/>
          <ac:picMkLst>
            <pc:docMk/>
            <pc:sldMk cId="1886330591" sldId="257"/>
            <ac:picMk id="12" creationId="{1EBE11D2-CBEC-F368-0A6F-343E810456AE}"/>
          </ac:picMkLst>
        </pc:picChg>
        <pc:picChg chg="mod">
          <ac:chgData name="Simon Felix" userId="47f2701a-449a-48c9-8fd3-33afce3d2677" providerId="ADAL" clId="{1FA4A420-80F5-4E58-9707-A54F72CC5B79}" dt="2025-01-21T12:20:08.715" v="1659"/>
          <ac:picMkLst>
            <pc:docMk/>
            <pc:sldMk cId="1886330591" sldId="257"/>
            <ac:picMk id="19" creationId="{03E02D7C-1A56-1EAE-D858-57075EF53A5C}"/>
          </ac:picMkLst>
        </pc:picChg>
        <pc:picChg chg="mod">
          <ac:chgData name="Simon Felix" userId="47f2701a-449a-48c9-8fd3-33afce3d2677" providerId="ADAL" clId="{1FA4A420-80F5-4E58-9707-A54F72CC5B79}" dt="2025-01-21T12:21:40.930" v="1822"/>
          <ac:picMkLst>
            <pc:docMk/>
            <pc:sldMk cId="1886330591" sldId="257"/>
            <ac:picMk id="22" creationId="{1A295257-35E7-5A9F-D332-694609F172E5}"/>
          </ac:picMkLst>
        </pc:picChg>
      </pc:sldChg>
      <pc:sldChg chg="addSp modSp new mod ord">
        <pc:chgData name="Simon Felix" userId="47f2701a-449a-48c9-8fd3-33afce3d2677" providerId="ADAL" clId="{1FA4A420-80F5-4E58-9707-A54F72CC5B79}" dt="2025-01-22T08:11:26.205" v="2104" actId="20577"/>
        <pc:sldMkLst>
          <pc:docMk/>
          <pc:sldMk cId="398269666" sldId="258"/>
        </pc:sldMkLst>
        <pc:spChg chg="mod">
          <ac:chgData name="Simon Felix" userId="47f2701a-449a-48c9-8fd3-33afce3d2677" providerId="ADAL" clId="{1FA4A420-80F5-4E58-9707-A54F72CC5B79}" dt="2025-01-21T11:44:45.311" v="759" actId="20577"/>
          <ac:spMkLst>
            <pc:docMk/>
            <pc:sldMk cId="398269666" sldId="258"/>
            <ac:spMk id="2" creationId="{B1D8FF4A-55B7-C093-E01F-5CC0FE2209AF}"/>
          </ac:spMkLst>
        </pc:spChg>
        <pc:spChg chg="mod">
          <ac:chgData name="Simon Felix" userId="47f2701a-449a-48c9-8fd3-33afce3d2677" providerId="ADAL" clId="{1FA4A420-80F5-4E58-9707-A54F72CC5B79}" dt="2025-01-22T08:11:26.205" v="2104" actId="20577"/>
          <ac:spMkLst>
            <pc:docMk/>
            <pc:sldMk cId="398269666" sldId="258"/>
            <ac:spMk id="3" creationId="{7ABB263F-2FB4-D8A5-5EC9-6515B64162E8}"/>
          </ac:spMkLst>
        </pc:spChg>
        <pc:picChg chg="add mod">
          <ac:chgData name="Simon Felix" userId="47f2701a-449a-48c9-8fd3-33afce3d2677" providerId="ADAL" clId="{1FA4A420-80F5-4E58-9707-A54F72CC5B79}" dt="2025-01-21T11:54:50.992" v="1124" actId="1076"/>
          <ac:picMkLst>
            <pc:docMk/>
            <pc:sldMk cId="398269666" sldId="258"/>
            <ac:picMk id="1026" creationId="{531DB670-BFF3-8A9A-E624-525824CED432}"/>
          </ac:picMkLst>
        </pc:picChg>
      </pc:sldChg>
      <pc:sldChg chg="addSp delSp modSp add mod ord">
        <pc:chgData name="Simon Felix" userId="47f2701a-449a-48c9-8fd3-33afce3d2677" providerId="ADAL" clId="{1FA4A420-80F5-4E58-9707-A54F72CC5B79}" dt="2025-01-21T12:18:51.840" v="1577" actId="20577"/>
        <pc:sldMkLst>
          <pc:docMk/>
          <pc:sldMk cId="0" sldId="259"/>
        </pc:sldMkLst>
        <pc:spChg chg="mod">
          <ac:chgData name="Simon Felix" userId="47f2701a-449a-48c9-8fd3-33afce3d2677" providerId="ADAL" clId="{1FA4A420-80F5-4E58-9707-A54F72CC5B79}" dt="2025-01-21T11:41:41.646" v="653" actId="20577"/>
          <ac:spMkLst>
            <pc:docMk/>
            <pc:sldMk cId="0" sldId="259"/>
            <ac:spMk id="129" creationId="{00000000-0000-0000-0000-000000000000}"/>
          </ac:spMkLst>
        </pc:spChg>
        <pc:spChg chg="mod">
          <ac:chgData name="Simon Felix" userId="47f2701a-449a-48c9-8fd3-33afce3d2677" providerId="ADAL" clId="{1FA4A420-80F5-4E58-9707-A54F72CC5B79}" dt="2025-01-21T12:18:51.840" v="1577" actId="20577"/>
          <ac:spMkLst>
            <pc:docMk/>
            <pc:sldMk cId="0" sldId="259"/>
            <ac:spMk id="130" creationId="{00000000-0000-0000-0000-000000000000}"/>
          </ac:spMkLst>
        </pc:spChg>
        <pc:picChg chg="del">
          <ac:chgData name="Simon Felix" userId="47f2701a-449a-48c9-8fd3-33afce3d2677" providerId="ADAL" clId="{1FA4A420-80F5-4E58-9707-A54F72CC5B79}" dt="2025-01-21T12:01:21.110" v="1215" actId="478"/>
          <ac:picMkLst>
            <pc:docMk/>
            <pc:sldMk cId="0" sldId="259"/>
            <ac:picMk id="6" creationId="{D2DAEC57-680C-3A9A-A8EE-77278C8B2111}"/>
          </ac:picMkLst>
        </pc:picChg>
        <pc:picChg chg="add mod">
          <ac:chgData name="Simon Felix" userId="47f2701a-449a-48c9-8fd3-33afce3d2677" providerId="ADAL" clId="{1FA4A420-80F5-4E58-9707-A54F72CC5B79}" dt="2025-01-21T12:01:19.588" v="1214" actId="167"/>
          <ac:picMkLst>
            <pc:docMk/>
            <pc:sldMk cId="0" sldId="259"/>
            <ac:picMk id="2050" creationId="{6D1BBFF0-7BE9-8AF5-F68A-6467DC452E94}"/>
          </ac:picMkLst>
        </pc:picChg>
      </pc:sldChg>
      <pc:sldChg chg="modSp new del mod">
        <pc:chgData name="Simon Felix" userId="47f2701a-449a-48c9-8fd3-33afce3d2677" providerId="ADAL" clId="{1FA4A420-80F5-4E58-9707-A54F72CC5B79}" dt="2025-01-20T13:51:44.764" v="527" actId="47"/>
        <pc:sldMkLst>
          <pc:docMk/>
          <pc:sldMk cId="1334521063" sldId="259"/>
        </pc:sldMkLst>
      </pc:sldChg>
      <pc:sldChg chg="addSp delSp modSp new mod ord modClrScheme chgLayout">
        <pc:chgData name="Simon Felix" userId="47f2701a-449a-48c9-8fd3-33afce3d2677" providerId="ADAL" clId="{1FA4A420-80F5-4E58-9707-A54F72CC5B79}" dt="2025-01-21T12:18:29.728" v="1562" actId="1076"/>
        <pc:sldMkLst>
          <pc:docMk/>
          <pc:sldMk cId="2617783879" sldId="260"/>
        </pc:sldMkLst>
        <pc:spChg chg="del">
          <ac:chgData name="Simon Felix" userId="47f2701a-449a-48c9-8fd3-33afce3d2677" providerId="ADAL" clId="{1FA4A420-80F5-4E58-9707-A54F72CC5B79}" dt="2025-01-21T12:17:40.602" v="1533" actId="700"/>
          <ac:spMkLst>
            <pc:docMk/>
            <pc:sldMk cId="2617783879" sldId="260"/>
            <ac:spMk id="2" creationId="{349D3F15-7F72-1E15-71E8-2834902FA9C6}"/>
          </ac:spMkLst>
        </pc:spChg>
        <pc:spChg chg="del">
          <ac:chgData name="Simon Felix" userId="47f2701a-449a-48c9-8fd3-33afce3d2677" providerId="ADAL" clId="{1FA4A420-80F5-4E58-9707-A54F72CC5B79}" dt="2025-01-21T12:17:40.602" v="1533" actId="700"/>
          <ac:spMkLst>
            <pc:docMk/>
            <pc:sldMk cId="2617783879" sldId="260"/>
            <ac:spMk id="3" creationId="{BFF56EB7-69A2-7381-1AEB-22B2AD7569E3}"/>
          </ac:spMkLst>
        </pc:spChg>
        <pc:spChg chg="add mod ord">
          <ac:chgData name="Simon Felix" userId="47f2701a-449a-48c9-8fd3-33afce3d2677" providerId="ADAL" clId="{1FA4A420-80F5-4E58-9707-A54F72CC5B79}" dt="2025-01-21T12:18:13.200" v="1561" actId="20577"/>
          <ac:spMkLst>
            <pc:docMk/>
            <pc:sldMk cId="2617783879" sldId="260"/>
            <ac:spMk id="6" creationId="{A6101520-CBB1-AF2C-82A0-7EC0C5BA6221}"/>
          </ac:spMkLst>
        </pc:spChg>
        <pc:spChg chg="add del mod ord">
          <ac:chgData name="Simon Felix" userId="47f2701a-449a-48c9-8fd3-33afce3d2677" providerId="ADAL" clId="{1FA4A420-80F5-4E58-9707-A54F72CC5B79}" dt="2025-01-21T12:17:56.623" v="1538" actId="478"/>
          <ac:spMkLst>
            <pc:docMk/>
            <pc:sldMk cId="2617783879" sldId="260"/>
            <ac:spMk id="7" creationId="{CCA5B672-B50A-C033-89A0-51D8E15043DB}"/>
          </ac:spMkLst>
        </pc:spChg>
        <pc:picChg chg="add mod">
          <ac:chgData name="Simon Felix" userId="47f2701a-449a-48c9-8fd3-33afce3d2677" providerId="ADAL" clId="{1FA4A420-80F5-4E58-9707-A54F72CC5B79}" dt="2025-01-21T12:18:29.728" v="1562" actId="1076"/>
          <ac:picMkLst>
            <pc:docMk/>
            <pc:sldMk cId="2617783879" sldId="260"/>
            <ac:picMk id="5" creationId="{E6E863D8-5943-CDED-C635-F7C4D663337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6F9A9-A1E2-498C-9CA0-51EF06771023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77A21-5C0A-4976-90DB-7F6EABBDF2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999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Calibri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F4B1FFD-BB60-4026-B6CC-2E40BCC14D6A}" type="slidenum">
              <a:rPr lang="en-CH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en-US" sz="1200" b="0" strike="noStrike" spc="-1"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B77A21-5C0A-4976-90DB-7F6EABBDF2AA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4158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A4785-DDA6-D0BC-E2DC-2DB9F4E3E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67BAF-9CFA-2925-0D27-7D91BBA98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FCF48-DEC2-BF14-82CC-101D7590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61213-157F-BCB8-F4D0-252D1BE7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3D9B4-2184-6451-78AA-B53946F8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643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7A803-5030-FC71-E836-0245C066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154F0-498A-0ACA-9505-5AB6613D8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F60F-DE33-08D6-9DFB-FC2919A4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6194B-57B5-2936-70D4-240710BC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80348-933D-DDAE-717E-6A9B808EF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8065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DC94B8-0925-B5E8-FB4F-5A9DDF8F6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AFFB1-6DDC-3B14-0AE0-89404D5B9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F051D-BA42-D493-478A-93018546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F9577-0626-CA18-9D83-99235FCA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9E241-E6A3-405E-7EE5-9D861AA4A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0688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524AB-FAEF-F114-B4FF-7DDC8C36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198B2-FFC6-3FDD-7E94-AED94B9D6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C52F9-05BE-B00D-E354-A09DCC25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3B4B1-5F5D-D3F6-50C2-840F183D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E44DE-3009-EE60-D07A-0DF5ECBA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778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F7F2-B712-7173-86DE-313516F1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69CF1-9678-0B89-6C2D-D44892CEC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9FFCE-5C51-067E-708A-F9B40295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C5CFA-0046-FBC2-DCCD-4DADA199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5F7F6-2461-DF18-38BB-18EADA36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9455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289B4-72FD-493F-1E2C-C58E3BA9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A253F-B1F5-B219-1861-1D1F9FA5F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140A0-5364-040C-04AB-46E84C8C0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5103F-342B-80A8-FA8F-F745BF6F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68D15-CBBD-7363-D4AF-9D6929B7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6ABD8-260C-A5EA-ADB0-50A570CA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6258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324FA-0A45-CCA6-F5F2-E5252C29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3CC3F-2079-B998-B455-B9B5515A4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E8CC2-DB1C-30C7-9199-D7C6D9B5E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3D2D2-AF0A-6F49-5755-7114F3C81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C6C6E-EF64-3860-D1E3-CB06CA368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DAB09-6369-BEC8-EF8F-CAB49918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76CD93-AE7C-7EA4-8511-F0E44DD4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1A7035-A1F8-EBBC-975A-6C4869C3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4733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2A3E-78F2-8ACB-D231-5CC270B6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1C256-B32F-0F31-8F6F-F39A0826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552DE3-E8AC-734F-8F4B-5C45B006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22311-14A4-9AA5-6E66-31183964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317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D06A5-F165-5E01-527F-7315CE97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70C122-13E8-10D6-74BC-EA5B6016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0878D-86B5-6A1B-2206-81BD3C15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9328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E726-2035-2389-5BF6-0AB1F28A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6F8EE-719A-1E8C-44D0-A206601E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80171-EB0F-DAC4-0795-9E113C5C2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F39FB-9C23-BAD0-1331-62ECC001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00006-C24E-DA3D-229D-31AB93CB7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8FA8F-F3EE-477D-97A7-3F5284AA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6631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D7161-1AAA-DE57-81DF-E9B9228F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21604-8256-98E3-1B5E-5888F5680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E3567-1900-2287-8236-E77BDE408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97D14-8599-F4B3-E077-9FA282134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2B7DB-113E-0FBA-0ABC-E4F600A8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99269-B3BF-3D1B-9E66-FBBA1873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29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920877-202D-C56E-F802-13296320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CF699-4549-770F-8A57-09E54F74A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4518D-78E2-DAD0-F0BA-04B834781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1B30F4-4C6C-442A-B712-4DB07D17746C}" type="datetimeFigureOut">
              <a:rPr lang="LID4096" smtClean="0"/>
              <a:t>01/22/2025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6296E-AE99-0582-9BA4-A026D559B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07B61-C176-4159-A9BB-A7F570977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04D7A5-3EAC-48E4-A47F-AD0CD21CCD2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7984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chschule für Informatik FHNW">
            <a:extLst>
              <a:ext uri="{FF2B5EF4-FFF2-40B4-BE49-F238E27FC236}">
                <a16:creationId xmlns:a16="http://schemas.microsoft.com/office/drawing/2014/main" id="{6D1BBFF0-7BE9-8AF5-F68A-6467DC452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419" y="5958180"/>
            <a:ext cx="5616000" cy="5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CustomShape 1"/>
          <p:cNvSpPr/>
          <p:nvPr/>
        </p:nvSpPr>
        <p:spPr>
          <a:xfrm>
            <a:off x="1523880" y="1122480"/>
            <a:ext cx="9142560" cy="238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CH" sz="60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Karabo</a:t>
            </a:r>
            <a:r>
              <a:rPr lang="en-US" sz="60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 Update</a:t>
            </a:r>
            <a:endParaRPr lang="en-US" sz="6000" b="0" strike="noStrike" spc="-1" dirty="0">
              <a:latin typeface="Calibri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523880" y="3873600"/>
            <a:ext cx="9142560" cy="138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92500" lnSpcReduction="10000"/>
          </a:bodyPr>
          <a:lstStyle/>
          <a:p>
            <a:pPr marL="457200" algn="ctr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CH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SKA Digital Twin Pipeline</a:t>
            </a:r>
            <a:endParaRPr lang="en-US" sz="2000" b="0" strike="noStrike" spc="-1" dirty="0">
              <a:latin typeface="Calibri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endParaRPr lang="en-US" sz="2000" b="0" strike="noStrike" spc="-1" dirty="0">
              <a:latin typeface="Calibri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  <a:t>Simon Felix</a:t>
            </a:r>
            <a:b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  <a:t>SKACH Winter Meeting</a:t>
            </a:r>
            <a:b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  <a:t>January 27</a:t>
            </a:r>
            <a:r>
              <a:rPr lang="en-US" sz="2000" spc="-1" baseline="30000" dirty="0">
                <a:solidFill>
                  <a:srgbClr val="000000"/>
                </a:solidFill>
                <a:latin typeface="Calibri"/>
                <a:ea typeface="DejaVu Sans"/>
              </a:rPr>
              <a:t>th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DejaVu Sans"/>
              </a:rPr>
              <a:t> 2025</a:t>
            </a:r>
            <a:endParaRPr lang="en-US" sz="20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7" name="Picture 2" descr="ETH-Logo ">
            <a:extLst>
              <a:ext uri="{FF2B5EF4-FFF2-40B4-BE49-F238E27FC236}">
                <a16:creationId xmlns:a16="http://schemas.microsoft.com/office/drawing/2014/main" id="{CD10CDE7-231B-AF73-21B6-55C637211E7A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2659139" y="5735520"/>
            <a:ext cx="2684880" cy="983520"/>
          </a:xfrm>
          <a:prstGeom prst="rect">
            <a:avLst/>
          </a:prstGeom>
          <a:ln>
            <a:noFill/>
          </a:ln>
        </p:spPr>
      </p:pic>
      <p:pic>
        <p:nvPicPr>
          <p:cNvPr id="8" name="Picture 4" descr="Screenshot 2022-05-17 090702">
            <a:extLst>
              <a:ext uri="{FF2B5EF4-FFF2-40B4-BE49-F238E27FC236}">
                <a16:creationId xmlns:a16="http://schemas.microsoft.com/office/drawing/2014/main" id="{1A4E914E-2219-C1D9-161A-4DEE39EAD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4" y="5818118"/>
            <a:ext cx="1309705" cy="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E863D8-5943-CDED-C635-F7C4D6633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99" y="1840367"/>
            <a:ext cx="11718401" cy="4011547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6101520-CBB1-AF2C-82A0-7EC0C5BA6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Karabo Architecture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61778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FF4A-55B7-C093-E01F-5CC0FE22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B263F-2FB4-D8A5-5EC9-6515B641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20898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Support for IVOA </a:t>
            </a:r>
            <a:r>
              <a:rPr lang="en-US" dirty="0" err="1"/>
              <a:t>ObsCore</a:t>
            </a:r>
            <a:r>
              <a:rPr lang="en-US" dirty="0"/>
              <a:t> &amp; RUCIO metadata</a:t>
            </a:r>
          </a:p>
          <a:p>
            <a:r>
              <a:rPr lang="en-US" dirty="0"/>
              <a:t>Added more telescope </a:t>
            </a:r>
            <a:r>
              <a:rPr lang="en-US"/>
              <a:t>configurations (SKA, ALMA </a:t>
            </a:r>
            <a:r>
              <a:rPr lang="en-US" dirty="0"/>
              <a:t>cycles 9-11)</a:t>
            </a:r>
          </a:p>
          <a:p>
            <a:r>
              <a:rPr lang="en-US" dirty="0"/>
              <a:t>Default to CASA Measurement Sets</a:t>
            </a:r>
          </a:p>
          <a:p>
            <a:r>
              <a:rPr lang="en-US" dirty="0"/>
              <a:t>Improved documentation</a:t>
            </a:r>
          </a:p>
          <a:p>
            <a:r>
              <a:rPr lang="en-US" dirty="0"/>
              <a:t>Better telescope handling in Oskar vs. RASCIL</a:t>
            </a:r>
          </a:p>
          <a:p>
            <a:r>
              <a:rPr lang="en-US" dirty="0"/>
              <a:t>Collaboration with SKAO operation scientists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Generated test data for </a:t>
            </a:r>
            <a:r>
              <a:rPr lang="en-US" dirty="0" err="1"/>
              <a:t>SRCnet</a:t>
            </a:r>
            <a:endParaRPr lang="en-US" dirty="0"/>
          </a:p>
          <a:p>
            <a:pPr marL="0" indent="0">
              <a:buNone/>
            </a:pPr>
            <a:r>
              <a:rPr lang="en-US" sz="2200" i="1" dirty="0"/>
              <a:t>Ran on </a:t>
            </a:r>
            <a:r>
              <a:rPr lang="en-US" sz="2200" i="1" dirty="0" err="1"/>
              <a:t>PizDaint</a:t>
            </a:r>
            <a:r>
              <a:rPr lang="en-US" sz="2200" i="1" dirty="0"/>
              <a:t> @ CSCS</a:t>
            </a:r>
          </a:p>
          <a:p>
            <a:pPr marL="0" indent="0">
              <a:buNone/>
            </a:pPr>
            <a:r>
              <a:rPr lang="en-US" sz="2200" i="1" dirty="0"/>
              <a:t>Code in </a:t>
            </a:r>
            <a:r>
              <a:rPr lang="en-US" sz="1900" i="1" dirty="0">
                <a:latin typeface="Consolas" panose="020B0609020204030204" pitchFamily="49" charset="0"/>
              </a:rPr>
              <a:t>examples/SRCNet_v0.1_simulation*.py</a:t>
            </a:r>
            <a:endParaRPr lang="en-US" sz="2200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i="1" dirty="0"/>
              <a:t>Simulated with AA* SKA-MID AA* and </a:t>
            </a:r>
            <a:r>
              <a:rPr lang="en-US" sz="2200" i="1" dirty="0" err="1"/>
              <a:t>MeerKAT</a:t>
            </a:r>
            <a:endParaRPr lang="en-US" sz="2200" i="1" dirty="0"/>
          </a:p>
          <a:p>
            <a:pPr marL="0" indent="0">
              <a:buNone/>
            </a:pPr>
            <a:r>
              <a:rPr lang="en-US" sz="2200" i="1" dirty="0"/>
              <a:t>3+ TB Available in the </a:t>
            </a:r>
            <a:r>
              <a:rPr lang="en-US" sz="2200" i="1" dirty="0" err="1"/>
              <a:t>SwissSRC</a:t>
            </a:r>
            <a:endParaRPr lang="en-US" sz="2200" i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31DB670-BFF3-8A9A-E624-525824CED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715" y="3429000"/>
            <a:ext cx="4105689" cy="33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6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1E35727-4915-B419-440C-2524FA13150E}"/>
              </a:ext>
            </a:extLst>
          </p:cNvPr>
          <p:cNvGrpSpPr/>
          <p:nvPr/>
        </p:nvGrpSpPr>
        <p:grpSpPr>
          <a:xfrm>
            <a:off x="8951183" y="4488982"/>
            <a:ext cx="2136628" cy="1254605"/>
            <a:chOff x="8956793" y="3876880"/>
            <a:chExt cx="2136628" cy="1254605"/>
          </a:xfrm>
        </p:grpSpPr>
        <p:pic>
          <p:nvPicPr>
            <p:cNvPr id="12" name="Picture 11" descr="A picture containing text, room, gambling house, scene&#10;&#10;Description automatically generated">
              <a:extLst>
                <a:ext uri="{FF2B5EF4-FFF2-40B4-BE49-F238E27FC236}">
                  <a16:creationId xmlns:a16="http://schemas.microsoft.com/office/drawing/2014/main" id="{1EBE11D2-CBEC-F368-0A6F-343E81045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0731" y="3876880"/>
              <a:ext cx="2102690" cy="125460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85E812C-C258-509C-7608-B8317ECB4015}"/>
                </a:ext>
              </a:extLst>
            </p:cNvPr>
            <p:cNvSpPr txBox="1"/>
            <p:nvPr/>
          </p:nvSpPr>
          <p:spPr>
            <a:xfrm>
              <a:off x="8956793" y="4467468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MIGHTEE</a:t>
              </a:r>
              <a:endParaRPr lang="LID4096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6D08C8-4C0C-8D25-2DD9-E9B89037F7D3}"/>
              </a:ext>
            </a:extLst>
          </p:cNvPr>
          <p:cNvGrpSpPr/>
          <p:nvPr/>
        </p:nvGrpSpPr>
        <p:grpSpPr>
          <a:xfrm>
            <a:off x="8935243" y="3955813"/>
            <a:ext cx="2154309" cy="1254605"/>
            <a:chOff x="5793874" y="4572507"/>
            <a:chExt cx="2154309" cy="1254605"/>
          </a:xfrm>
        </p:grpSpPr>
        <p:pic>
          <p:nvPicPr>
            <p:cNvPr id="22" name="Picture 21" descr="A picture containing text, room, gambling house, scene&#10;&#10;Description automatically generated">
              <a:extLst>
                <a:ext uri="{FF2B5EF4-FFF2-40B4-BE49-F238E27FC236}">
                  <a16:creationId xmlns:a16="http://schemas.microsoft.com/office/drawing/2014/main" id="{1A295257-35E7-5A9F-D332-694609F172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5493" y="4572507"/>
              <a:ext cx="2102690" cy="1254605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E85599A-DCEB-0730-DA7A-7D926A895637}"/>
                </a:ext>
              </a:extLst>
            </p:cNvPr>
            <p:cNvSpPr txBox="1"/>
            <p:nvPr/>
          </p:nvSpPr>
          <p:spPr>
            <a:xfrm>
              <a:off x="5793874" y="5129191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tools21cm </a:t>
              </a:r>
              <a:endParaRPr lang="LID4096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686E62-E5BB-4248-9382-632E807CD719}"/>
              </a:ext>
            </a:extLst>
          </p:cNvPr>
          <p:cNvGrpSpPr/>
          <p:nvPr/>
        </p:nvGrpSpPr>
        <p:grpSpPr>
          <a:xfrm>
            <a:off x="9324545" y="3660275"/>
            <a:ext cx="1760198" cy="1007614"/>
            <a:chOff x="9318935" y="3626615"/>
            <a:chExt cx="1760198" cy="1007614"/>
          </a:xfrm>
        </p:grpSpPr>
        <p:pic>
          <p:nvPicPr>
            <p:cNvPr id="2" name="Picture 1" descr="A picture containing text, room, scene, gambling house&#10;&#10;Description automatically generated">
              <a:extLst>
                <a:ext uri="{FF2B5EF4-FFF2-40B4-BE49-F238E27FC236}">
                  <a16:creationId xmlns:a16="http://schemas.microsoft.com/office/drawing/2014/main" id="{4E305668-763C-B3AA-EE88-E9C140C25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768276" y="3626615"/>
              <a:ext cx="1310857" cy="1007614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FDF50E6-390E-040C-FCB3-6B8B6112008C}"/>
                </a:ext>
              </a:extLst>
            </p:cNvPr>
            <p:cNvSpPr txBox="1"/>
            <p:nvPr/>
          </p:nvSpPr>
          <p:spPr>
            <a:xfrm>
              <a:off x="9318935" y="4114223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RFIsim</a:t>
              </a:r>
              <a:endParaRPr lang="LID4096" dirty="0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7E0EE3-9BD8-0CF0-F4AE-CC4A4C8A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Upgrade to Python 3.10 &amp; libraries</a:t>
            </a:r>
          </a:p>
          <a:p>
            <a:r>
              <a:rPr lang="en-US" dirty="0"/>
              <a:t>Integration of Chris Finlay’s </a:t>
            </a:r>
            <a:r>
              <a:rPr lang="en-US" dirty="0" err="1"/>
              <a:t>RFIsim</a:t>
            </a:r>
            <a:endParaRPr lang="en-US" dirty="0"/>
          </a:p>
          <a:p>
            <a:r>
              <a:rPr lang="en-US" dirty="0"/>
              <a:t>Better support for non-gaussian beams</a:t>
            </a:r>
          </a:p>
          <a:p>
            <a:r>
              <a:rPr lang="en-US" dirty="0"/>
              <a:t>Integration of </a:t>
            </a:r>
            <a:r>
              <a:rPr lang="en-US" dirty="0" err="1"/>
              <a:t>casacore</a:t>
            </a:r>
            <a:endParaRPr lang="en-US" dirty="0"/>
          </a:p>
          <a:p>
            <a:r>
              <a:rPr lang="en-US" dirty="0"/>
              <a:t>Publication on the finish line</a:t>
            </a:r>
          </a:p>
          <a:p>
            <a:endParaRPr lang="en-US" dirty="0"/>
          </a:p>
          <a:p>
            <a:r>
              <a:rPr lang="en-US" dirty="0"/>
              <a:t>Future of RASCIL is unclear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CE5BF3-9735-900B-055E-1856733D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  <a:endParaRPr lang="LID4096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21C52E-65FB-ED3C-A2BF-F2A27DF28380}"/>
              </a:ext>
            </a:extLst>
          </p:cNvPr>
          <p:cNvGrpSpPr/>
          <p:nvPr/>
        </p:nvGrpSpPr>
        <p:grpSpPr>
          <a:xfrm>
            <a:off x="8957074" y="2895156"/>
            <a:ext cx="2136347" cy="1254605"/>
            <a:chOff x="8256126" y="4734582"/>
            <a:chExt cx="2136347" cy="1254605"/>
          </a:xfrm>
        </p:grpSpPr>
        <p:pic>
          <p:nvPicPr>
            <p:cNvPr id="19" name="Picture 18" descr="A picture containing text, room, gambling house, scene&#10;&#10;Description automatically generated">
              <a:extLst>
                <a:ext uri="{FF2B5EF4-FFF2-40B4-BE49-F238E27FC236}">
                  <a16:creationId xmlns:a16="http://schemas.microsoft.com/office/drawing/2014/main" id="{03E02D7C-1A56-1EAE-D858-57075EF53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9783" y="4734582"/>
              <a:ext cx="2102690" cy="1254605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B0D7D5-9A97-4ACE-DC72-C0808F294CE3}"/>
                </a:ext>
              </a:extLst>
            </p:cNvPr>
            <p:cNvSpPr txBox="1"/>
            <p:nvPr/>
          </p:nvSpPr>
          <p:spPr>
            <a:xfrm>
              <a:off x="8256126" y="5288428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Mosaicing</a:t>
              </a:r>
              <a:endParaRPr lang="LID4096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F326D1-29F7-945A-5304-C826006ADC4F}"/>
              </a:ext>
            </a:extLst>
          </p:cNvPr>
          <p:cNvGrpSpPr/>
          <p:nvPr/>
        </p:nvGrpSpPr>
        <p:grpSpPr>
          <a:xfrm>
            <a:off x="8958575" y="2359558"/>
            <a:ext cx="2136628" cy="1254605"/>
            <a:chOff x="8958575" y="1344180"/>
            <a:chExt cx="2136628" cy="1254605"/>
          </a:xfrm>
        </p:grpSpPr>
        <p:pic>
          <p:nvPicPr>
            <p:cNvPr id="10" name="Picture 9" descr="A picture containing text, room, gambling house, scene&#10;&#10;Description automatically generated">
              <a:extLst>
                <a:ext uri="{FF2B5EF4-FFF2-40B4-BE49-F238E27FC236}">
                  <a16:creationId xmlns:a16="http://schemas.microsoft.com/office/drawing/2014/main" id="{7320D326-43C3-F3B2-0E43-18EDE50B12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2513" y="1344180"/>
              <a:ext cx="2102690" cy="125460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B8C025-CD44-1DFE-8BD5-6678A5943D64}"/>
                </a:ext>
              </a:extLst>
            </p:cNvPr>
            <p:cNvSpPr txBox="1"/>
            <p:nvPr/>
          </p:nvSpPr>
          <p:spPr>
            <a:xfrm>
              <a:off x="8958575" y="1920476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dirty="0"/>
                <a:t>OSKAR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4E60C2B-F08C-E115-195C-C10C9209296E}"/>
              </a:ext>
            </a:extLst>
          </p:cNvPr>
          <p:cNvGrpSpPr/>
          <p:nvPr/>
        </p:nvGrpSpPr>
        <p:grpSpPr>
          <a:xfrm>
            <a:off x="8958576" y="1822655"/>
            <a:ext cx="2136627" cy="1254605"/>
            <a:chOff x="8958576" y="835325"/>
            <a:chExt cx="2136627" cy="1254605"/>
          </a:xfrm>
        </p:grpSpPr>
        <p:pic>
          <p:nvPicPr>
            <p:cNvPr id="6" name="Picture 5" descr="A picture containing text, room, gambling house, scene&#10;&#10;Description automatically generated">
              <a:extLst>
                <a:ext uri="{FF2B5EF4-FFF2-40B4-BE49-F238E27FC236}">
                  <a16:creationId xmlns:a16="http://schemas.microsoft.com/office/drawing/2014/main" id="{EEF4D4EE-6A6E-2272-9022-976E817FE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2513" y="835325"/>
              <a:ext cx="2102690" cy="125460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72D01B-BADC-1E28-8E5D-05D30C88BBF2}"/>
                </a:ext>
              </a:extLst>
            </p:cNvPr>
            <p:cNvSpPr txBox="1"/>
            <p:nvPr/>
          </p:nvSpPr>
          <p:spPr>
            <a:xfrm>
              <a:off x="8958576" y="1401332"/>
              <a:ext cx="1639096" cy="369332"/>
            </a:xfrm>
            <a:prstGeom prst="rect">
              <a:avLst/>
            </a:prstGeom>
            <a:noFill/>
            <a:scene3d>
              <a:camera prst="isometricLeftDown">
                <a:rot lat="2100000" lon="18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WS CLEAN</a:t>
              </a:r>
              <a:endParaRPr lang="LID4096" dirty="0"/>
            </a:p>
          </p:txBody>
        </p:sp>
      </p:grpSp>
    </p:spTree>
    <p:extLst>
      <p:ext uri="{BB962C8B-B14F-4D97-AF65-F5344CB8AC3E}">
        <p14:creationId xmlns:p14="http://schemas.microsoft.com/office/powerpoint/2010/main" val="188633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Consolas</vt:lpstr>
      <vt:lpstr>Wingdings</vt:lpstr>
      <vt:lpstr>Office Theme</vt:lpstr>
      <vt:lpstr>PowerPoint Presentation</vt:lpstr>
      <vt:lpstr>Karabo Architecture</vt:lpstr>
      <vt:lpstr>Updates</vt:lpstr>
      <vt:lpstr>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Felix</dc:creator>
  <cp:lastModifiedBy>Simon Felix</cp:lastModifiedBy>
  <cp:revision>1</cp:revision>
  <dcterms:created xsi:type="dcterms:W3CDTF">2025-01-16T13:01:55Z</dcterms:created>
  <dcterms:modified xsi:type="dcterms:W3CDTF">2025-01-22T08:11:34Z</dcterms:modified>
</cp:coreProperties>
</file>