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98" r:id="rId5"/>
    <p:sldId id="292" r:id="rId6"/>
    <p:sldId id="306" r:id="rId7"/>
    <p:sldId id="308" r:id="rId8"/>
    <p:sldId id="300" r:id="rId9"/>
    <p:sldId id="301" r:id="rId10"/>
    <p:sldId id="302" r:id="rId11"/>
    <p:sldId id="303" r:id="rId12"/>
    <p:sldId id="304" r:id="rId13"/>
    <p:sldId id="305" r:id="rId14"/>
    <p:sldId id="307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70E"/>
    <a:srgbClr val="FFFFFF"/>
    <a:srgbClr val="F1F3F3"/>
    <a:srgbClr val="E5EAE9"/>
    <a:srgbClr val="E1DBD5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807" autoAdjust="0"/>
  </p:normalViewPr>
  <p:slideViewPr>
    <p:cSldViewPr showGuides="1">
      <p:cViewPr varScale="1">
        <p:scale>
          <a:sx n="60" d="100"/>
          <a:sy n="60" d="100"/>
        </p:scale>
        <p:origin x="96" y="9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7" d="100"/>
          <a:sy n="107" d="100"/>
        </p:scale>
        <p:origin x="5259" y="6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10.png"/><Relationship Id="rId7" Type="http://schemas.openxmlformats.org/officeDocument/2006/relationships/image" Target="../media/image27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13" Type="http://schemas.openxmlformats.org/officeDocument/2006/relationships/image" Target="../media/image39.png"/><Relationship Id="rId3" Type="http://schemas.openxmlformats.org/officeDocument/2006/relationships/image" Target="../media/image33.png"/><Relationship Id="rId7" Type="http://schemas.openxmlformats.org/officeDocument/2006/relationships/image" Target="../media/image25.png"/><Relationship Id="rId12" Type="http://schemas.openxmlformats.org/officeDocument/2006/relationships/image" Target="../media/image38.sv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19.svg"/><Relationship Id="rId11" Type="http://schemas.openxmlformats.org/officeDocument/2006/relationships/image" Target="../media/image37.png"/><Relationship Id="rId5" Type="http://schemas.openxmlformats.org/officeDocument/2006/relationships/image" Target="../media/image18.png"/><Relationship Id="rId10" Type="http://schemas.openxmlformats.org/officeDocument/2006/relationships/image" Target="../media/image36.svg"/><Relationship Id="rId4" Type="http://schemas.openxmlformats.org/officeDocument/2006/relationships/image" Target="../media/image34.svg"/><Relationship Id="rId9" Type="http://schemas.openxmlformats.org/officeDocument/2006/relationships/image" Target="../media/image35.png"/><Relationship Id="rId14" Type="http://schemas.openxmlformats.org/officeDocument/2006/relationships/image" Target="../media/image40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sv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44.svg"/><Relationship Id="rId5" Type="http://schemas.openxmlformats.org/officeDocument/2006/relationships/image" Target="../media/image43.png"/><Relationship Id="rId4" Type="http://schemas.openxmlformats.org/officeDocument/2006/relationships/image" Target="../media/image42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svg"/><Relationship Id="rId3" Type="http://schemas.openxmlformats.org/officeDocument/2006/relationships/image" Target="../media/image48.png"/><Relationship Id="rId7" Type="http://schemas.openxmlformats.org/officeDocument/2006/relationships/image" Target="../media/image50.png"/><Relationship Id="rId2" Type="http://schemas.openxmlformats.org/officeDocument/2006/relationships/image" Target="../media/image47.svg"/><Relationship Id="rId1" Type="http://schemas.openxmlformats.org/officeDocument/2006/relationships/image" Target="../media/image41.png"/><Relationship Id="rId6" Type="http://schemas.openxmlformats.org/officeDocument/2006/relationships/image" Target="../media/image44.svg"/><Relationship Id="rId5" Type="http://schemas.openxmlformats.org/officeDocument/2006/relationships/image" Target="../media/image43.png"/><Relationship Id="rId4" Type="http://schemas.openxmlformats.org/officeDocument/2006/relationships/image" Target="../media/image49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svg"/><Relationship Id="rId1" Type="http://schemas.openxmlformats.org/officeDocument/2006/relationships/image" Target="../media/image52.png"/><Relationship Id="rId4" Type="http://schemas.openxmlformats.org/officeDocument/2006/relationships/image" Target="../media/image5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10.png"/><Relationship Id="rId7" Type="http://schemas.openxmlformats.org/officeDocument/2006/relationships/image" Target="../media/image27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13" Type="http://schemas.openxmlformats.org/officeDocument/2006/relationships/image" Target="../media/image39.png"/><Relationship Id="rId3" Type="http://schemas.openxmlformats.org/officeDocument/2006/relationships/image" Target="../media/image33.png"/><Relationship Id="rId7" Type="http://schemas.openxmlformats.org/officeDocument/2006/relationships/image" Target="../media/image25.png"/><Relationship Id="rId12" Type="http://schemas.openxmlformats.org/officeDocument/2006/relationships/image" Target="../media/image38.sv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19.svg"/><Relationship Id="rId11" Type="http://schemas.openxmlformats.org/officeDocument/2006/relationships/image" Target="../media/image37.png"/><Relationship Id="rId5" Type="http://schemas.openxmlformats.org/officeDocument/2006/relationships/image" Target="../media/image18.png"/><Relationship Id="rId10" Type="http://schemas.openxmlformats.org/officeDocument/2006/relationships/image" Target="../media/image36.svg"/><Relationship Id="rId4" Type="http://schemas.openxmlformats.org/officeDocument/2006/relationships/image" Target="../media/image34.svg"/><Relationship Id="rId9" Type="http://schemas.openxmlformats.org/officeDocument/2006/relationships/image" Target="../media/image35.png"/><Relationship Id="rId14" Type="http://schemas.openxmlformats.org/officeDocument/2006/relationships/image" Target="../media/image40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sv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44.svg"/><Relationship Id="rId5" Type="http://schemas.openxmlformats.org/officeDocument/2006/relationships/image" Target="../media/image43.png"/><Relationship Id="rId4" Type="http://schemas.openxmlformats.org/officeDocument/2006/relationships/image" Target="../media/image42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svg"/><Relationship Id="rId3" Type="http://schemas.openxmlformats.org/officeDocument/2006/relationships/image" Target="../media/image48.png"/><Relationship Id="rId7" Type="http://schemas.openxmlformats.org/officeDocument/2006/relationships/image" Target="../media/image50.png"/><Relationship Id="rId2" Type="http://schemas.openxmlformats.org/officeDocument/2006/relationships/image" Target="../media/image47.svg"/><Relationship Id="rId1" Type="http://schemas.openxmlformats.org/officeDocument/2006/relationships/image" Target="../media/image41.png"/><Relationship Id="rId6" Type="http://schemas.openxmlformats.org/officeDocument/2006/relationships/image" Target="../media/image44.svg"/><Relationship Id="rId5" Type="http://schemas.openxmlformats.org/officeDocument/2006/relationships/image" Target="../media/image43.png"/><Relationship Id="rId4" Type="http://schemas.openxmlformats.org/officeDocument/2006/relationships/image" Target="../media/image49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svg"/><Relationship Id="rId1" Type="http://schemas.openxmlformats.org/officeDocument/2006/relationships/image" Target="../media/image52.png"/><Relationship Id="rId4" Type="http://schemas.openxmlformats.org/officeDocument/2006/relationships/image" Target="../media/image5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952681-C963-4109-99D7-E1359802ADB7}" type="doc">
      <dgm:prSet loTypeId="urn:microsoft.com/office/officeart/2018/2/layout/IconVerticalSolidList#1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DB90C08-71C1-40F7-A256-BDF6AF0199B5}">
      <dgm:prSet/>
      <dgm:spPr/>
      <dgm:t>
        <a:bodyPr/>
        <a:lstStyle/>
        <a:p>
          <a:pPr>
            <a:lnSpc>
              <a:spcPct val="100000"/>
            </a:lnSpc>
          </a:pPr>
          <a:r>
            <a:rPr lang="de-CH" dirty="0"/>
            <a:t>Use </a:t>
          </a:r>
          <a:r>
            <a:rPr lang="de-CH" dirty="0" err="1"/>
            <a:t>the</a:t>
          </a:r>
          <a:r>
            <a:rPr lang="de-CH" dirty="0"/>
            <a:t> AWS HPC </a:t>
          </a:r>
          <a:r>
            <a:rPr lang="de-CH" dirty="0" err="1"/>
            <a:t>cluster</a:t>
          </a:r>
          <a:r>
            <a:rPr lang="de-CH" dirty="0"/>
            <a:t> </a:t>
          </a:r>
          <a:r>
            <a:rPr lang="de-CH" dirty="0" err="1"/>
            <a:t>to</a:t>
          </a:r>
          <a:r>
            <a:rPr lang="de-CH" dirty="0"/>
            <a:t> deploy SDP </a:t>
          </a:r>
          <a:r>
            <a:rPr lang="de-CH" dirty="0" err="1"/>
            <a:t>pipeline</a:t>
          </a:r>
          <a:r>
            <a:rPr lang="de-CH" dirty="0"/>
            <a:t> </a:t>
          </a:r>
          <a:r>
            <a:rPr lang="de-CH" dirty="0" err="1"/>
            <a:t>modules</a:t>
          </a:r>
          <a:r>
            <a:rPr lang="de-CH" dirty="0"/>
            <a:t> in an HPC </a:t>
          </a:r>
          <a:r>
            <a:rPr lang="de-CH" dirty="0" err="1"/>
            <a:t>configuration</a:t>
          </a:r>
          <a:endParaRPr lang="en-US" dirty="0"/>
        </a:p>
      </dgm:t>
    </dgm:pt>
    <dgm:pt modelId="{CFFF12F8-6E27-4BE1-8AB1-5616FF929E5A}" type="parTrans" cxnId="{E324AAC2-3B0A-4668-8E26-EBD8AEDDD86B}">
      <dgm:prSet/>
      <dgm:spPr/>
      <dgm:t>
        <a:bodyPr/>
        <a:lstStyle/>
        <a:p>
          <a:endParaRPr lang="en-US"/>
        </a:p>
      </dgm:t>
    </dgm:pt>
    <dgm:pt modelId="{18CBE1D7-774B-4B65-A918-606F65C5C546}" type="sibTrans" cxnId="{E324AAC2-3B0A-4668-8E26-EBD8AEDDD86B}">
      <dgm:prSet/>
      <dgm:spPr/>
      <dgm:t>
        <a:bodyPr/>
        <a:lstStyle/>
        <a:p>
          <a:endParaRPr lang="en-US"/>
        </a:p>
      </dgm:t>
    </dgm:pt>
    <dgm:pt modelId="{E7A8A1C9-D4C9-4AD4-BF40-196CDEBD89A6}">
      <dgm:prSet/>
      <dgm:spPr/>
      <dgm:t>
        <a:bodyPr/>
        <a:lstStyle/>
        <a:p>
          <a:pPr>
            <a:lnSpc>
              <a:spcPct val="100000"/>
            </a:lnSpc>
          </a:pPr>
          <a:r>
            <a:rPr lang="de-CH"/>
            <a:t>Use </a:t>
          </a:r>
          <a:r>
            <a:rPr lang="de-CH" err="1"/>
            <a:t>Benchmon</a:t>
          </a:r>
          <a:r>
            <a:rPr lang="de-CH"/>
            <a:t> </a:t>
          </a:r>
          <a:r>
            <a:rPr lang="de-CH" err="1"/>
            <a:t>to</a:t>
          </a:r>
          <a:r>
            <a:rPr lang="de-CH"/>
            <a:t> </a:t>
          </a:r>
          <a:r>
            <a:rPr lang="de-CH" err="1"/>
            <a:t>provide</a:t>
          </a:r>
          <a:r>
            <a:rPr lang="de-CH"/>
            <a:t> </a:t>
          </a:r>
          <a:r>
            <a:rPr lang="de-CH" err="1"/>
            <a:t>automated</a:t>
          </a:r>
          <a:r>
            <a:rPr lang="de-CH"/>
            <a:t> </a:t>
          </a:r>
          <a:r>
            <a:rPr lang="de-CH" err="1"/>
            <a:t>benchmarking</a:t>
          </a:r>
          <a:r>
            <a:rPr lang="de-CH"/>
            <a:t> </a:t>
          </a:r>
          <a:r>
            <a:rPr lang="de-CH" err="1"/>
            <a:t>of</a:t>
          </a:r>
          <a:r>
            <a:rPr lang="de-CH"/>
            <a:t> </a:t>
          </a:r>
          <a:r>
            <a:rPr lang="de-CH" err="1"/>
            <a:t>the</a:t>
          </a:r>
          <a:r>
            <a:rPr lang="de-CH"/>
            <a:t> </a:t>
          </a:r>
          <a:r>
            <a:rPr lang="de-CH" err="1"/>
            <a:t>pipeline</a:t>
          </a:r>
          <a:r>
            <a:rPr lang="de-CH"/>
            <a:t> </a:t>
          </a:r>
          <a:r>
            <a:rPr lang="de-CH" err="1"/>
            <a:t>modules</a:t>
          </a:r>
          <a:r>
            <a:rPr lang="de-CH"/>
            <a:t> </a:t>
          </a:r>
          <a:r>
            <a:rPr lang="de-CH" err="1"/>
            <a:t>to</a:t>
          </a:r>
          <a:r>
            <a:rPr lang="de-CH"/>
            <a:t> </a:t>
          </a:r>
          <a:r>
            <a:rPr lang="de-CH" err="1"/>
            <a:t>the</a:t>
          </a:r>
          <a:r>
            <a:rPr lang="de-CH"/>
            <a:t> </a:t>
          </a:r>
          <a:r>
            <a:rPr lang="de-CH" err="1"/>
            <a:t>users</a:t>
          </a:r>
          <a:endParaRPr lang="en-US"/>
        </a:p>
      </dgm:t>
    </dgm:pt>
    <dgm:pt modelId="{EF6BB77E-6E77-43EC-9D26-81EC11E9D0CD}" type="parTrans" cxnId="{DC13241D-9E31-4477-9D60-DC5904A66487}">
      <dgm:prSet/>
      <dgm:spPr/>
      <dgm:t>
        <a:bodyPr/>
        <a:lstStyle/>
        <a:p>
          <a:endParaRPr lang="en-US"/>
        </a:p>
      </dgm:t>
    </dgm:pt>
    <dgm:pt modelId="{527D08E4-E02B-4224-87F7-DC500D438E17}" type="sibTrans" cxnId="{DC13241D-9E31-4477-9D60-DC5904A66487}">
      <dgm:prSet/>
      <dgm:spPr/>
      <dgm:t>
        <a:bodyPr/>
        <a:lstStyle/>
        <a:p>
          <a:endParaRPr lang="en-US"/>
        </a:p>
      </dgm:t>
    </dgm:pt>
    <dgm:pt modelId="{774714A6-C12A-4A35-BE44-2EF639F654A8}">
      <dgm:prSet/>
      <dgm:spPr/>
      <dgm:t>
        <a:bodyPr/>
        <a:lstStyle/>
        <a:p>
          <a:pPr>
            <a:lnSpc>
              <a:spcPct val="100000"/>
            </a:lnSpc>
          </a:pPr>
          <a:r>
            <a:rPr lang="de-CH" err="1"/>
            <a:t>Evaluate</a:t>
          </a:r>
          <a:r>
            <a:rPr lang="de-CH"/>
            <a:t> </a:t>
          </a:r>
          <a:r>
            <a:rPr lang="de-CH" err="1"/>
            <a:t>the</a:t>
          </a:r>
          <a:r>
            <a:rPr lang="de-CH"/>
            <a:t> </a:t>
          </a:r>
          <a:r>
            <a:rPr lang="de-CH" err="1"/>
            <a:t>readiness</a:t>
          </a:r>
          <a:r>
            <a:rPr lang="de-CH"/>
            <a:t> </a:t>
          </a:r>
          <a:r>
            <a:rPr lang="de-CH" err="1"/>
            <a:t>of</a:t>
          </a:r>
          <a:r>
            <a:rPr lang="de-CH"/>
            <a:t> </a:t>
          </a:r>
          <a:r>
            <a:rPr lang="de-CH" err="1"/>
            <a:t>the</a:t>
          </a:r>
          <a:r>
            <a:rPr lang="de-CH"/>
            <a:t> different </a:t>
          </a:r>
          <a:r>
            <a:rPr lang="de-CH" err="1"/>
            <a:t>pipeline</a:t>
          </a:r>
          <a:r>
            <a:rPr lang="de-CH"/>
            <a:t> </a:t>
          </a:r>
          <a:r>
            <a:rPr lang="de-CH" err="1"/>
            <a:t>modules</a:t>
          </a:r>
          <a:endParaRPr lang="en-US"/>
        </a:p>
      </dgm:t>
    </dgm:pt>
    <dgm:pt modelId="{9BAF82E5-9322-41C2-B1A2-6DB79F008CA6}" type="parTrans" cxnId="{1D680563-51B6-4819-A3AF-381F20E04D1E}">
      <dgm:prSet/>
      <dgm:spPr/>
      <dgm:t>
        <a:bodyPr/>
        <a:lstStyle/>
        <a:p>
          <a:endParaRPr lang="en-US"/>
        </a:p>
      </dgm:t>
    </dgm:pt>
    <dgm:pt modelId="{9A5E9B71-5980-4976-85E9-3A67B28F6BB7}" type="sibTrans" cxnId="{1D680563-51B6-4819-A3AF-381F20E04D1E}">
      <dgm:prSet/>
      <dgm:spPr/>
      <dgm:t>
        <a:bodyPr/>
        <a:lstStyle/>
        <a:p>
          <a:endParaRPr lang="en-US"/>
        </a:p>
      </dgm:t>
    </dgm:pt>
    <dgm:pt modelId="{FE302953-70DF-4A8A-A809-D85848F1D1FF}" type="pres">
      <dgm:prSet presAssocID="{58952681-C963-4109-99D7-E1359802ADB7}" presName="root" presStyleCnt="0">
        <dgm:presLayoutVars>
          <dgm:dir/>
          <dgm:resizeHandles val="exact"/>
        </dgm:presLayoutVars>
      </dgm:prSet>
      <dgm:spPr/>
    </dgm:pt>
    <dgm:pt modelId="{FD35725B-3312-4508-9307-04379EE79B2F}" type="pres">
      <dgm:prSet presAssocID="{CDB90C08-71C1-40F7-A256-BDF6AF0199B5}" presName="compNode" presStyleCnt="0"/>
      <dgm:spPr/>
    </dgm:pt>
    <dgm:pt modelId="{3A4DD2CF-D855-4D91-8399-2B6961C4CC5A}" type="pres">
      <dgm:prSet presAssocID="{CDB90C08-71C1-40F7-A256-BDF6AF0199B5}" presName="bgRect" presStyleLbl="bgShp" presStyleIdx="0" presStyleCnt="3"/>
      <dgm:spPr/>
    </dgm:pt>
    <dgm:pt modelId="{A981862C-3482-482B-835F-B157DCC70E19}" type="pres">
      <dgm:prSet presAssocID="{CDB90C08-71C1-40F7-A256-BDF6AF0199B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"/>
        </a:ext>
      </dgm:extLst>
    </dgm:pt>
    <dgm:pt modelId="{F3C224B7-561B-424C-B869-685BCDC79857}" type="pres">
      <dgm:prSet presAssocID="{CDB90C08-71C1-40F7-A256-BDF6AF0199B5}" presName="spaceRect" presStyleCnt="0"/>
      <dgm:spPr/>
    </dgm:pt>
    <dgm:pt modelId="{C1A65EE8-4A93-4FA3-B3D2-DAEC2E2DD73A}" type="pres">
      <dgm:prSet presAssocID="{CDB90C08-71C1-40F7-A256-BDF6AF0199B5}" presName="parTx" presStyleLbl="revTx" presStyleIdx="0" presStyleCnt="3">
        <dgm:presLayoutVars>
          <dgm:chMax val="0"/>
          <dgm:chPref val="0"/>
        </dgm:presLayoutVars>
      </dgm:prSet>
      <dgm:spPr/>
    </dgm:pt>
    <dgm:pt modelId="{58DA29F9-52A9-4B11-8DFC-D14FDA67C05A}" type="pres">
      <dgm:prSet presAssocID="{18CBE1D7-774B-4B65-A918-606F65C5C546}" presName="sibTrans" presStyleCnt="0"/>
      <dgm:spPr/>
    </dgm:pt>
    <dgm:pt modelId="{4230FEC0-3917-4A07-AEB3-90A751C4D65C}" type="pres">
      <dgm:prSet presAssocID="{E7A8A1C9-D4C9-4AD4-BF40-196CDEBD89A6}" presName="compNode" presStyleCnt="0"/>
      <dgm:spPr/>
    </dgm:pt>
    <dgm:pt modelId="{34C718B4-365C-4FFA-8EC8-46750F9F93D9}" type="pres">
      <dgm:prSet presAssocID="{E7A8A1C9-D4C9-4AD4-BF40-196CDEBD89A6}" presName="bgRect" presStyleLbl="bgShp" presStyleIdx="1" presStyleCnt="3"/>
      <dgm:spPr/>
    </dgm:pt>
    <dgm:pt modelId="{8C3A32A0-7197-4713-8D76-6B523A3DA8FF}" type="pres">
      <dgm:prSet presAssocID="{E7A8A1C9-D4C9-4AD4-BF40-196CDEBD89A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ssgerät mit einfarbiger Füllung"/>
        </a:ext>
      </dgm:extLst>
    </dgm:pt>
    <dgm:pt modelId="{255A95F2-726E-442F-A063-5F00278F95DC}" type="pres">
      <dgm:prSet presAssocID="{E7A8A1C9-D4C9-4AD4-BF40-196CDEBD89A6}" presName="spaceRect" presStyleCnt="0"/>
      <dgm:spPr/>
    </dgm:pt>
    <dgm:pt modelId="{4A56E660-0AE5-4647-B165-92B07BEAA8F7}" type="pres">
      <dgm:prSet presAssocID="{E7A8A1C9-D4C9-4AD4-BF40-196CDEBD89A6}" presName="parTx" presStyleLbl="revTx" presStyleIdx="1" presStyleCnt="3">
        <dgm:presLayoutVars>
          <dgm:chMax val="0"/>
          <dgm:chPref val="0"/>
        </dgm:presLayoutVars>
      </dgm:prSet>
      <dgm:spPr/>
    </dgm:pt>
    <dgm:pt modelId="{EDCEF877-8700-451A-941D-FABE9747C7F5}" type="pres">
      <dgm:prSet presAssocID="{527D08E4-E02B-4224-87F7-DC500D438E17}" presName="sibTrans" presStyleCnt="0"/>
      <dgm:spPr/>
    </dgm:pt>
    <dgm:pt modelId="{B61ECD71-F7A0-46A4-A264-5C743E98414E}" type="pres">
      <dgm:prSet presAssocID="{774714A6-C12A-4A35-BE44-2EF639F654A8}" presName="compNode" presStyleCnt="0"/>
      <dgm:spPr/>
    </dgm:pt>
    <dgm:pt modelId="{FCE0E8D9-E5CC-43A9-A5FA-E66919165076}" type="pres">
      <dgm:prSet presAssocID="{774714A6-C12A-4A35-BE44-2EF639F654A8}" presName="bgRect" presStyleLbl="bgShp" presStyleIdx="2" presStyleCnt="3"/>
      <dgm:spPr/>
    </dgm:pt>
    <dgm:pt modelId="{6A5AFB3B-509D-4928-A6D8-4F666A2FAB9D}" type="pres">
      <dgm:prSet presAssocID="{774714A6-C12A-4A35-BE44-2EF639F654A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nnflagge mit einfarbiger Füllung"/>
        </a:ext>
      </dgm:extLst>
    </dgm:pt>
    <dgm:pt modelId="{0B985C42-F511-44D4-934A-6180A4219038}" type="pres">
      <dgm:prSet presAssocID="{774714A6-C12A-4A35-BE44-2EF639F654A8}" presName="spaceRect" presStyleCnt="0"/>
      <dgm:spPr/>
    </dgm:pt>
    <dgm:pt modelId="{BE6BB39E-CAA5-49A3-B2E9-4966EF95343A}" type="pres">
      <dgm:prSet presAssocID="{774714A6-C12A-4A35-BE44-2EF639F654A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EF68801-1FAB-4C13-A39D-32F634C0FB08}" type="presOf" srcId="{E7A8A1C9-D4C9-4AD4-BF40-196CDEBD89A6}" destId="{4A56E660-0AE5-4647-B165-92B07BEAA8F7}" srcOrd="0" destOrd="0" presId="urn:microsoft.com/office/officeart/2018/2/layout/IconVerticalSolidList#1"/>
    <dgm:cxn modelId="{DC13241D-9E31-4477-9D60-DC5904A66487}" srcId="{58952681-C963-4109-99D7-E1359802ADB7}" destId="{E7A8A1C9-D4C9-4AD4-BF40-196CDEBD89A6}" srcOrd="1" destOrd="0" parTransId="{EF6BB77E-6E77-43EC-9D26-81EC11E9D0CD}" sibTransId="{527D08E4-E02B-4224-87F7-DC500D438E17}"/>
    <dgm:cxn modelId="{EE144A2D-6775-4774-86F3-297893A7313E}" type="presOf" srcId="{CDB90C08-71C1-40F7-A256-BDF6AF0199B5}" destId="{C1A65EE8-4A93-4FA3-B3D2-DAEC2E2DD73A}" srcOrd="0" destOrd="0" presId="urn:microsoft.com/office/officeart/2018/2/layout/IconVerticalSolidList#1"/>
    <dgm:cxn modelId="{1D680563-51B6-4819-A3AF-381F20E04D1E}" srcId="{58952681-C963-4109-99D7-E1359802ADB7}" destId="{774714A6-C12A-4A35-BE44-2EF639F654A8}" srcOrd="2" destOrd="0" parTransId="{9BAF82E5-9322-41C2-B1A2-6DB79F008CA6}" sibTransId="{9A5E9B71-5980-4976-85E9-3A67B28F6BB7}"/>
    <dgm:cxn modelId="{C8757E51-869A-4E6E-9122-536A11722FC6}" type="presOf" srcId="{774714A6-C12A-4A35-BE44-2EF639F654A8}" destId="{BE6BB39E-CAA5-49A3-B2E9-4966EF95343A}" srcOrd="0" destOrd="0" presId="urn:microsoft.com/office/officeart/2018/2/layout/IconVerticalSolidList#1"/>
    <dgm:cxn modelId="{E324AAC2-3B0A-4668-8E26-EBD8AEDDD86B}" srcId="{58952681-C963-4109-99D7-E1359802ADB7}" destId="{CDB90C08-71C1-40F7-A256-BDF6AF0199B5}" srcOrd="0" destOrd="0" parTransId="{CFFF12F8-6E27-4BE1-8AB1-5616FF929E5A}" sibTransId="{18CBE1D7-774B-4B65-A918-606F65C5C546}"/>
    <dgm:cxn modelId="{9B7AF2C6-69F6-4733-8829-67602FBE8C89}" type="presOf" srcId="{58952681-C963-4109-99D7-E1359802ADB7}" destId="{FE302953-70DF-4A8A-A809-D85848F1D1FF}" srcOrd="0" destOrd="0" presId="urn:microsoft.com/office/officeart/2018/2/layout/IconVerticalSolidList#1"/>
    <dgm:cxn modelId="{D3544D04-7EDC-47B8-8BEF-ABEE28E5E4CF}" type="presParOf" srcId="{FE302953-70DF-4A8A-A809-D85848F1D1FF}" destId="{FD35725B-3312-4508-9307-04379EE79B2F}" srcOrd="0" destOrd="0" presId="urn:microsoft.com/office/officeart/2018/2/layout/IconVerticalSolidList#1"/>
    <dgm:cxn modelId="{365BF015-1A4D-4E19-8D7B-D4ACDCE58479}" type="presParOf" srcId="{FD35725B-3312-4508-9307-04379EE79B2F}" destId="{3A4DD2CF-D855-4D91-8399-2B6961C4CC5A}" srcOrd="0" destOrd="0" presId="urn:microsoft.com/office/officeart/2018/2/layout/IconVerticalSolidList#1"/>
    <dgm:cxn modelId="{EAECB1FC-27B7-4D2F-9770-BE77C723EFD0}" type="presParOf" srcId="{FD35725B-3312-4508-9307-04379EE79B2F}" destId="{A981862C-3482-482B-835F-B157DCC70E19}" srcOrd="1" destOrd="0" presId="urn:microsoft.com/office/officeart/2018/2/layout/IconVerticalSolidList#1"/>
    <dgm:cxn modelId="{B99F0156-5DC7-4EAD-9127-E5749F46539A}" type="presParOf" srcId="{FD35725B-3312-4508-9307-04379EE79B2F}" destId="{F3C224B7-561B-424C-B869-685BCDC79857}" srcOrd="2" destOrd="0" presId="urn:microsoft.com/office/officeart/2018/2/layout/IconVerticalSolidList#1"/>
    <dgm:cxn modelId="{60C6F91C-8C0B-4BD3-BE0D-8F7908CD6E01}" type="presParOf" srcId="{FD35725B-3312-4508-9307-04379EE79B2F}" destId="{C1A65EE8-4A93-4FA3-B3D2-DAEC2E2DD73A}" srcOrd="3" destOrd="0" presId="urn:microsoft.com/office/officeart/2018/2/layout/IconVerticalSolidList#1"/>
    <dgm:cxn modelId="{C414B68B-8E7B-4CDC-A01D-215FF328C59D}" type="presParOf" srcId="{FE302953-70DF-4A8A-A809-D85848F1D1FF}" destId="{58DA29F9-52A9-4B11-8DFC-D14FDA67C05A}" srcOrd="1" destOrd="0" presId="urn:microsoft.com/office/officeart/2018/2/layout/IconVerticalSolidList#1"/>
    <dgm:cxn modelId="{3D1CC11A-E5CB-4850-B216-C49222F0727E}" type="presParOf" srcId="{FE302953-70DF-4A8A-A809-D85848F1D1FF}" destId="{4230FEC0-3917-4A07-AEB3-90A751C4D65C}" srcOrd="2" destOrd="0" presId="urn:microsoft.com/office/officeart/2018/2/layout/IconVerticalSolidList#1"/>
    <dgm:cxn modelId="{BCA21C7D-BE97-44CD-A7F7-E979A2799751}" type="presParOf" srcId="{4230FEC0-3917-4A07-AEB3-90A751C4D65C}" destId="{34C718B4-365C-4FFA-8EC8-46750F9F93D9}" srcOrd="0" destOrd="0" presId="urn:microsoft.com/office/officeart/2018/2/layout/IconVerticalSolidList#1"/>
    <dgm:cxn modelId="{71F76DCF-F056-4894-8AA7-4D22756EFE07}" type="presParOf" srcId="{4230FEC0-3917-4A07-AEB3-90A751C4D65C}" destId="{8C3A32A0-7197-4713-8D76-6B523A3DA8FF}" srcOrd="1" destOrd="0" presId="urn:microsoft.com/office/officeart/2018/2/layout/IconVerticalSolidList#1"/>
    <dgm:cxn modelId="{68EFC16F-1BD1-4661-8253-2EF78DDD09D1}" type="presParOf" srcId="{4230FEC0-3917-4A07-AEB3-90A751C4D65C}" destId="{255A95F2-726E-442F-A063-5F00278F95DC}" srcOrd="2" destOrd="0" presId="urn:microsoft.com/office/officeart/2018/2/layout/IconVerticalSolidList#1"/>
    <dgm:cxn modelId="{CF49D62B-27CD-4706-AA45-20DDD7189078}" type="presParOf" srcId="{4230FEC0-3917-4A07-AEB3-90A751C4D65C}" destId="{4A56E660-0AE5-4647-B165-92B07BEAA8F7}" srcOrd="3" destOrd="0" presId="urn:microsoft.com/office/officeart/2018/2/layout/IconVerticalSolidList#1"/>
    <dgm:cxn modelId="{980FFD10-BC08-49A6-B0AA-0966C38F4B88}" type="presParOf" srcId="{FE302953-70DF-4A8A-A809-D85848F1D1FF}" destId="{EDCEF877-8700-451A-941D-FABE9747C7F5}" srcOrd="3" destOrd="0" presId="urn:microsoft.com/office/officeart/2018/2/layout/IconVerticalSolidList#1"/>
    <dgm:cxn modelId="{D5A63BA6-2436-4258-8043-9A92DC9A48D2}" type="presParOf" srcId="{FE302953-70DF-4A8A-A809-D85848F1D1FF}" destId="{B61ECD71-F7A0-46A4-A264-5C743E98414E}" srcOrd="4" destOrd="0" presId="urn:microsoft.com/office/officeart/2018/2/layout/IconVerticalSolidList#1"/>
    <dgm:cxn modelId="{A3A3C1AD-5174-49A4-B2A9-E24929F6AA03}" type="presParOf" srcId="{B61ECD71-F7A0-46A4-A264-5C743E98414E}" destId="{FCE0E8D9-E5CC-43A9-A5FA-E66919165076}" srcOrd="0" destOrd="0" presId="urn:microsoft.com/office/officeart/2018/2/layout/IconVerticalSolidList#1"/>
    <dgm:cxn modelId="{56A66838-C35A-4CA5-A29A-F873A9202C93}" type="presParOf" srcId="{B61ECD71-F7A0-46A4-A264-5C743E98414E}" destId="{6A5AFB3B-509D-4928-A6D8-4F666A2FAB9D}" srcOrd="1" destOrd="0" presId="urn:microsoft.com/office/officeart/2018/2/layout/IconVerticalSolidList#1"/>
    <dgm:cxn modelId="{FBE68309-4FA7-4DA1-B763-5A78E1C94D74}" type="presParOf" srcId="{B61ECD71-F7A0-46A4-A264-5C743E98414E}" destId="{0B985C42-F511-44D4-934A-6180A4219038}" srcOrd="2" destOrd="0" presId="urn:microsoft.com/office/officeart/2018/2/layout/IconVerticalSolidList#1"/>
    <dgm:cxn modelId="{9D6AC854-0A72-4565-9344-D9818AC52E66}" type="presParOf" srcId="{B61ECD71-F7A0-46A4-A264-5C743E98414E}" destId="{BE6BB39E-CAA5-49A3-B2E9-4966EF95343A}" srcOrd="3" destOrd="0" presId="urn:microsoft.com/office/officeart/2018/2/layout/IconVerticalSolidLis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952681-C963-4109-99D7-E1359802ADB7}" type="doc">
      <dgm:prSet loTypeId="urn:microsoft.com/office/officeart/2018/2/layout/IconVerticalSolidList#1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DB90C08-71C1-40F7-A256-BDF6AF0199B5}">
      <dgm:prSet/>
      <dgm:spPr/>
      <dgm:t>
        <a:bodyPr/>
        <a:lstStyle/>
        <a:p>
          <a:r>
            <a:rPr lang="de-CH" dirty="0"/>
            <a:t>SEAC-Review </a:t>
          </a:r>
          <a:r>
            <a:rPr lang="de-CH" dirty="0" err="1"/>
            <a:t>identified</a:t>
          </a:r>
          <a:r>
            <a:rPr lang="de-CH" dirty="0"/>
            <a:t> </a:t>
          </a:r>
          <a:r>
            <a:rPr lang="de-CH" dirty="0" err="1"/>
            <a:t>some</a:t>
          </a:r>
          <a:r>
            <a:rPr lang="de-CH" dirty="0"/>
            <a:t> </a:t>
          </a:r>
          <a:r>
            <a:rPr lang="de-CH" dirty="0" err="1"/>
            <a:t>risks</a:t>
          </a:r>
          <a:r>
            <a:rPr lang="de-CH" dirty="0"/>
            <a:t> </a:t>
          </a:r>
          <a:r>
            <a:rPr lang="de-CH" dirty="0" err="1"/>
            <a:t>concerning</a:t>
          </a:r>
          <a:r>
            <a:rPr lang="de-CH" dirty="0"/>
            <a:t> </a:t>
          </a:r>
          <a:r>
            <a:rPr lang="de-CH" dirty="0" err="1"/>
            <a:t>maturity</a:t>
          </a:r>
          <a:r>
            <a:rPr lang="de-CH" dirty="0"/>
            <a:t> </a:t>
          </a:r>
          <a:r>
            <a:rPr lang="de-CH" dirty="0" err="1"/>
            <a:t>of</a:t>
          </a:r>
          <a:r>
            <a:rPr lang="de-CH" dirty="0"/>
            <a:t> </a:t>
          </a:r>
          <a:r>
            <a:rPr lang="de-CH" dirty="0" err="1"/>
            <a:t>software</a:t>
          </a:r>
          <a:r>
            <a:rPr lang="de-CH" dirty="0"/>
            <a:t> </a:t>
          </a:r>
          <a:r>
            <a:rPr lang="de-CH" dirty="0" err="1"/>
            <a:t>for</a:t>
          </a:r>
          <a:r>
            <a:rPr lang="de-CH" dirty="0"/>
            <a:t> SDP</a:t>
          </a:r>
          <a:endParaRPr lang="en-US" dirty="0"/>
        </a:p>
      </dgm:t>
    </dgm:pt>
    <dgm:pt modelId="{CFFF12F8-6E27-4BE1-8AB1-5616FF929E5A}" type="parTrans" cxnId="{E324AAC2-3B0A-4668-8E26-EBD8AEDDD86B}">
      <dgm:prSet/>
      <dgm:spPr/>
      <dgm:t>
        <a:bodyPr/>
        <a:lstStyle/>
        <a:p>
          <a:endParaRPr lang="en-US"/>
        </a:p>
      </dgm:t>
    </dgm:pt>
    <dgm:pt modelId="{18CBE1D7-774B-4B65-A918-606F65C5C546}" type="sibTrans" cxnId="{E324AAC2-3B0A-4668-8E26-EBD8AEDDD86B}">
      <dgm:prSet/>
      <dgm:spPr/>
      <dgm:t>
        <a:bodyPr/>
        <a:lstStyle/>
        <a:p>
          <a:endParaRPr lang="en-US"/>
        </a:p>
      </dgm:t>
    </dgm:pt>
    <dgm:pt modelId="{E7A8A1C9-D4C9-4AD4-BF40-196CDEBD89A6}">
      <dgm:prSet/>
      <dgm:spPr/>
      <dgm:t>
        <a:bodyPr/>
        <a:lstStyle/>
        <a:p>
          <a:r>
            <a:rPr lang="de-CH"/>
            <a:t>Current PI: MVP for End-To-End-Processing of Visibilities to form Continuum Images at the End-Of-AA1-Scale</a:t>
          </a:r>
          <a:endParaRPr lang="en-US"/>
        </a:p>
      </dgm:t>
    </dgm:pt>
    <dgm:pt modelId="{EF6BB77E-6E77-43EC-9D26-81EC11E9D0CD}" type="parTrans" cxnId="{DC13241D-9E31-4477-9D60-DC5904A66487}">
      <dgm:prSet/>
      <dgm:spPr/>
      <dgm:t>
        <a:bodyPr/>
        <a:lstStyle/>
        <a:p>
          <a:endParaRPr lang="en-US"/>
        </a:p>
      </dgm:t>
    </dgm:pt>
    <dgm:pt modelId="{527D08E4-E02B-4224-87F7-DC500D438E17}" type="sibTrans" cxnId="{DC13241D-9E31-4477-9D60-DC5904A66487}">
      <dgm:prSet/>
      <dgm:spPr/>
      <dgm:t>
        <a:bodyPr/>
        <a:lstStyle/>
        <a:p>
          <a:endParaRPr lang="en-US"/>
        </a:p>
      </dgm:t>
    </dgm:pt>
    <dgm:pt modelId="{774714A6-C12A-4A35-BE44-2EF639F654A8}">
      <dgm:prSet/>
      <dgm:spPr/>
      <dgm:t>
        <a:bodyPr/>
        <a:lstStyle/>
        <a:p>
          <a:r>
            <a:rPr lang="de-CH"/>
            <a:t>Concerns regarding Performance / Size of the SDP</a:t>
          </a:r>
          <a:endParaRPr lang="en-US"/>
        </a:p>
      </dgm:t>
    </dgm:pt>
    <dgm:pt modelId="{9BAF82E5-9322-41C2-B1A2-6DB79F008CA6}" type="parTrans" cxnId="{1D680563-51B6-4819-A3AF-381F20E04D1E}">
      <dgm:prSet/>
      <dgm:spPr/>
      <dgm:t>
        <a:bodyPr/>
        <a:lstStyle/>
        <a:p>
          <a:endParaRPr lang="en-US"/>
        </a:p>
      </dgm:t>
    </dgm:pt>
    <dgm:pt modelId="{9A5E9B71-5980-4976-85E9-3A67B28F6BB7}" type="sibTrans" cxnId="{1D680563-51B6-4819-A3AF-381F20E04D1E}">
      <dgm:prSet/>
      <dgm:spPr/>
      <dgm:t>
        <a:bodyPr/>
        <a:lstStyle/>
        <a:p>
          <a:endParaRPr lang="en-US"/>
        </a:p>
      </dgm:t>
    </dgm:pt>
    <dgm:pt modelId="{7DD58F22-99EB-429A-B1A2-E835561C6EB0}">
      <dgm:prSet/>
      <dgm:spPr/>
      <dgm:t>
        <a:bodyPr/>
        <a:lstStyle/>
        <a:p>
          <a:r>
            <a:rPr lang="de-CH"/>
            <a:t>Scaling Studies on the SKAO AWS Cluster will be conducted</a:t>
          </a:r>
          <a:endParaRPr lang="en-US"/>
        </a:p>
      </dgm:t>
    </dgm:pt>
    <dgm:pt modelId="{68291FEA-9A8F-406B-8BCC-7F5FAEBACE62}" type="parTrans" cxnId="{E47D8521-F31F-49C5-B64D-C84F82B845A9}">
      <dgm:prSet/>
      <dgm:spPr/>
      <dgm:t>
        <a:bodyPr/>
        <a:lstStyle/>
        <a:p>
          <a:endParaRPr lang="en-US"/>
        </a:p>
      </dgm:t>
    </dgm:pt>
    <dgm:pt modelId="{581DF8FB-661E-48FD-B8C5-01F34C9CAC9E}" type="sibTrans" cxnId="{E47D8521-F31F-49C5-B64D-C84F82B845A9}">
      <dgm:prSet/>
      <dgm:spPr/>
      <dgm:t>
        <a:bodyPr/>
        <a:lstStyle/>
        <a:p>
          <a:endParaRPr lang="en-US"/>
        </a:p>
      </dgm:t>
    </dgm:pt>
    <dgm:pt modelId="{BFB746CF-F9BF-4E4B-A022-B722A3E46298}">
      <dgm:prSet/>
      <dgm:spPr/>
      <dgm:t>
        <a:bodyPr/>
        <a:lstStyle/>
        <a:p>
          <a:r>
            <a:rPr lang="de-CH" dirty="0" err="1"/>
            <a:t>Insufficient</a:t>
          </a:r>
          <a:r>
            <a:rPr lang="de-CH" dirty="0"/>
            <a:t> Performance = </a:t>
          </a:r>
          <a:r>
            <a:rPr lang="de-CH" dirty="0" err="1"/>
            <a:t>Less</a:t>
          </a:r>
          <a:r>
            <a:rPr lang="de-CH" dirty="0"/>
            <a:t> Science!</a:t>
          </a:r>
          <a:endParaRPr lang="en-US" dirty="0"/>
        </a:p>
      </dgm:t>
    </dgm:pt>
    <dgm:pt modelId="{DDB8C372-77CB-4BBA-AE42-C17650B59003}" type="parTrans" cxnId="{88FB1C5A-E3C9-472E-A85B-A68624482E70}">
      <dgm:prSet/>
      <dgm:spPr/>
      <dgm:t>
        <a:bodyPr/>
        <a:lstStyle/>
        <a:p>
          <a:endParaRPr lang="en-US"/>
        </a:p>
      </dgm:t>
    </dgm:pt>
    <dgm:pt modelId="{7A3D32B6-7590-4B02-AE28-D43E024CAF38}" type="sibTrans" cxnId="{88FB1C5A-E3C9-472E-A85B-A68624482E70}">
      <dgm:prSet/>
      <dgm:spPr/>
      <dgm:t>
        <a:bodyPr/>
        <a:lstStyle/>
        <a:p>
          <a:endParaRPr lang="en-US"/>
        </a:p>
      </dgm:t>
    </dgm:pt>
    <dgm:pt modelId="{FE302953-70DF-4A8A-A809-D85848F1D1FF}" type="pres">
      <dgm:prSet presAssocID="{58952681-C963-4109-99D7-E1359802ADB7}" presName="root" presStyleCnt="0">
        <dgm:presLayoutVars>
          <dgm:dir/>
          <dgm:resizeHandles val="exact"/>
        </dgm:presLayoutVars>
      </dgm:prSet>
      <dgm:spPr/>
    </dgm:pt>
    <dgm:pt modelId="{FD35725B-3312-4508-9307-04379EE79B2F}" type="pres">
      <dgm:prSet presAssocID="{CDB90C08-71C1-40F7-A256-BDF6AF0199B5}" presName="compNode" presStyleCnt="0"/>
      <dgm:spPr/>
    </dgm:pt>
    <dgm:pt modelId="{3A4DD2CF-D855-4D91-8399-2B6961C4CC5A}" type="pres">
      <dgm:prSet presAssocID="{CDB90C08-71C1-40F7-A256-BDF6AF0199B5}" presName="bgRect" presStyleLbl="bgShp" presStyleIdx="0" presStyleCnt="4"/>
      <dgm:spPr/>
    </dgm:pt>
    <dgm:pt modelId="{A981862C-3482-482B-835F-B157DCC70E19}" type="pres">
      <dgm:prSet presAssocID="{CDB90C08-71C1-40F7-A256-BDF6AF0199B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äkchen"/>
        </a:ext>
      </dgm:extLst>
    </dgm:pt>
    <dgm:pt modelId="{F3C224B7-561B-424C-B869-685BCDC79857}" type="pres">
      <dgm:prSet presAssocID="{CDB90C08-71C1-40F7-A256-BDF6AF0199B5}" presName="spaceRect" presStyleCnt="0"/>
      <dgm:spPr/>
    </dgm:pt>
    <dgm:pt modelId="{C1A65EE8-4A93-4FA3-B3D2-DAEC2E2DD73A}" type="pres">
      <dgm:prSet presAssocID="{CDB90C08-71C1-40F7-A256-BDF6AF0199B5}" presName="parTx" presStyleLbl="revTx" presStyleIdx="0" presStyleCnt="5">
        <dgm:presLayoutVars>
          <dgm:chMax val="0"/>
          <dgm:chPref val="0"/>
        </dgm:presLayoutVars>
      </dgm:prSet>
      <dgm:spPr/>
    </dgm:pt>
    <dgm:pt modelId="{58DA29F9-52A9-4B11-8DFC-D14FDA67C05A}" type="pres">
      <dgm:prSet presAssocID="{18CBE1D7-774B-4B65-A918-606F65C5C546}" presName="sibTrans" presStyleCnt="0"/>
      <dgm:spPr/>
    </dgm:pt>
    <dgm:pt modelId="{4230FEC0-3917-4A07-AEB3-90A751C4D65C}" type="pres">
      <dgm:prSet presAssocID="{E7A8A1C9-D4C9-4AD4-BF40-196CDEBD89A6}" presName="compNode" presStyleCnt="0"/>
      <dgm:spPr/>
    </dgm:pt>
    <dgm:pt modelId="{34C718B4-365C-4FFA-8EC8-46750F9F93D9}" type="pres">
      <dgm:prSet presAssocID="{E7A8A1C9-D4C9-4AD4-BF40-196CDEBD89A6}" presName="bgRect" presStyleLbl="bgShp" presStyleIdx="1" presStyleCnt="4"/>
      <dgm:spPr/>
    </dgm:pt>
    <dgm:pt modelId="{8C3A32A0-7197-4713-8D76-6B523A3DA8FF}" type="pres">
      <dgm:prSet presAssocID="{E7A8A1C9-D4C9-4AD4-BF40-196CDEBD89A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genbogen"/>
        </a:ext>
      </dgm:extLst>
    </dgm:pt>
    <dgm:pt modelId="{255A95F2-726E-442F-A063-5F00278F95DC}" type="pres">
      <dgm:prSet presAssocID="{E7A8A1C9-D4C9-4AD4-BF40-196CDEBD89A6}" presName="spaceRect" presStyleCnt="0"/>
      <dgm:spPr/>
    </dgm:pt>
    <dgm:pt modelId="{4A56E660-0AE5-4647-B165-92B07BEAA8F7}" type="pres">
      <dgm:prSet presAssocID="{E7A8A1C9-D4C9-4AD4-BF40-196CDEBD89A6}" presName="parTx" presStyleLbl="revTx" presStyleIdx="1" presStyleCnt="5">
        <dgm:presLayoutVars>
          <dgm:chMax val="0"/>
          <dgm:chPref val="0"/>
        </dgm:presLayoutVars>
      </dgm:prSet>
      <dgm:spPr/>
    </dgm:pt>
    <dgm:pt modelId="{EDCEF877-8700-451A-941D-FABE9747C7F5}" type="pres">
      <dgm:prSet presAssocID="{527D08E4-E02B-4224-87F7-DC500D438E17}" presName="sibTrans" presStyleCnt="0"/>
      <dgm:spPr/>
    </dgm:pt>
    <dgm:pt modelId="{B61ECD71-F7A0-46A4-A264-5C743E98414E}" type="pres">
      <dgm:prSet presAssocID="{774714A6-C12A-4A35-BE44-2EF639F654A8}" presName="compNode" presStyleCnt="0"/>
      <dgm:spPr/>
    </dgm:pt>
    <dgm:pt modelId="{FCE0E8D9-E5CC-43A9-A5FA-E66919165076}" type="pres">
      <dgm:prSet presAssocID="{774714A6-C12A-4A35-BE44-2EF639F654A8}" presName="bgRect" presStyleLbl="bgShp" presStyleIdx="2" presStyleCnt="4"/>
      <dgm:spPr/>
    </dgm:pt>
    <dgm:pt modelId="{6A5AFB3B-509D-4928-A6D8-4F666A2FAB9D}" type="pres">
      <dgm:prSet presAssocID="{774714A6-C12A-4A35-BE44-2EF639F654A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enbank"/>
        </a:ext>
      </dgm:extLst>
    </dgm:pt>
    <dgm:pt modelId="{0B985C42-F511-44D4-934A-6180A4219038}" type="pres">
      <dgm:prSet presAssocID="{774714A6-C12A-4A35-BE44-2EF639F654A8}" presName="spaceRect" presStyleCnt="0"/>
      <dgm:spPr/>
    </dgm:pt>
    <dgm:pt modelId="{BE6BB39E-CAA5-49A3-B2E9-4966EF95343A}" type="pres">
      <dgm:prSet presAssocID="{774714A6-C12A-4A35-BE44-2EF639F654A8}" presName="parTx" presStyleLbl="revTx" presStyleIdx="2" presStyleCnt="5">
        <dgm:presLayoutVars>
          <dgm:chMax val="0"/>
          <dgm:chPref val="0"/>
        </dgm:presLayoutVars>
      </dgm:prSet>
      <dgm:spPr/>
    </dgm:pt>
    <dgm:pt modelId="{EDABF622-7496-4CB0-B56F-74F89F190192}" type="pres">
      <dgm:prSet presAssocID="{774714A6-C12A-4A35-BE44-2EF639F654A8}" presName="desTx" presStyleLbl="revTx" presStyleIdx="3" presStyleCnt="5">
        <dgm:presLayoutVars/>
      </dgm:prSet>
      <dgm:spPr/>
    </dgm:pt>
    <dgm:pt modelId="{31EFDB28-9EDA-487E-884B-1E680BA90167}" type="pres">
      <dgm:prSet presAssocID="{9A5E9B71-5980-4976-85E9-3A67B28F6BB7}" presName="sibTrans" presStyleCnt="0"/>
      <dgm:spPr/>
    </dgm:pt>
    <dgm:pt modelId="{12882DD8-BC8B-4A31-800F-9F26F5A8E71D}" type="pres">
      <dgm:prSet presAssocID="{BFB746CF-F9BF-4E4B-A022-B722A3E46298}" presName="compNode" presStyleCnt="0"/>
      <dgm:spPr/>
    </dgm:pt>
    <dgm:pt modelId="{65CDD59F-0756-413C-B2EF-A98D3A1B942E}" type="pres">
      <dgm:prSet presAssocID="{BFB746CF-F9BF-4E4B-A022-B722A3E46298}" presName="bgRect" presStyleLbl="bgShp" presStyleIdx="3" presStyleCnt="4"/>
      <dgm:spPr/>
    </dgm:pt>
    <dgm:pt modelId="{0AC13D70-26FF-4DC7-AC4F-9B18454C861E}" type="pres">
      <dgm:prSet presAssocID="{BFB746CF-F9BF-4E4B-A022-B722A3E4629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 Silhouette"/>
        </a:ext>
      </dgm:extLst>
    </dgm:pt>
    <dgm:pt modelId="{DCE43886-7923-4934-B693-C1B0D32873AC}" type="pres">
      <dgm:prSet presAssocID="{BFB746CF-F9BF-4E4B-A022-B722A3E46298}" presName="spaceRect" presStyleCnt="0"/>
      <dgm:spPr/>
    </dgm:pt>
    <dgm:pt modelId="{71943837-4EAA-4796-B6AA-4017FD94B740}" type="pres">
      <dgm:prSet presAssocID="{BFB746CF-F9BF-4E4B-A022-B722A3E46298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EF68801-1FAB-4C13-A39D-32F634C0FB08}" type="presOf" srcId="{E7A8A1C9-D4C9-4AD4-BF40-196CDEBD89A6}" destId="{4A56E660-0AE5-4647-B165-92B07BEAA8F7}" srcOrd="0" destOrd="0" presId="urn:microsoft.com/office/officeart/2018/2/layout/IconVerticalSolidList#1"/>
    <dgm:cxn modelId="{DC13241D-9E31-4477-9D60-DC5904A66487}" srcId="{58952681-C963-4109-99D7-E1359802ADB7}" destId="{E7A8A1C9-D4C9-4AD4-BF40-196CDEBD89A6}" srcOrd="1" destOrd="0" parTransId="{EF6BB77E-6E77-43EC-9D26-81EC11E9D0CD}" sibTransId="{527D08E4-E02B-4224-87F7-DC500D438E17}"/>
    <dgm:cxn modelId="{E47D8521-F31F-49C5-B64D-C84F82B845A9}" srcId="{774714A6-C12A-4A35-BE44-2EF639F654A8}" destId="{7DD58F22-99EB-429A-B1A2-E835561C6EB0}" srcOrd="0" destOrd="0" parTransId="{68291FEA-9A8F-406B-8BCC-7F5FAEBACE62}" sibTransId="{581DF8FB-661E-48FD-B8C5-01F34C9CAC9E}"/>
    <dgm:cxn modelId="{EE144A2D-6775-4774-86F3-297893A7313E}" type="presOf" srcId="{CDB90C08-71C1-40F7-A256-BDF6AF0199B5}" destId="{C1A65EE8-4A93-4FA3-B3D2-DAEC2E2DD73A}" srcOrd="0" destOrd="0" presId="urn:microsoft.com/office/officeart/2018/2/layout/IconVerticalSolidList#1"/>
    <dgm:cxn modelId="{1D680563-51B6-4819-A3AF-381F20E04D1E}" srcId="{58952681-C963-4109-99D7-E1359802ADB7}" destId="{774714A6-C12A-4A35-BE44-2EF639F654A8}" srcOrd="2" destOrd="0" parTransId="{9BAF82E5-9322-41C2-B1A2-6DB79F008CA6}" sibTransId="{9A5E9B71-5980-4976-85E9-3A67B28F6BB7}"/>
    <dgm:cxn modelId="{C8757E51-869A-4E6E-9122-536A11722FC6}" type="presOf" srcId="{774714A6-C12A-4A35-BE44-2EF639F654A8}" destId="{BE6BB39E-CAA5-49A3-B2E9-4966EF95343A}" srcOrd="0" destOrd="0" presId="urn:microsoft.com/office/officeart/2018/2/layout/IconVerticalSolidList#1"/>
    <dgm:cxn modelId="{114A6479-A6F8-4C6F-BCF3-60B9D1DF917C}" type="presOf" srcId="{BFB746CF-F9BF-4E4B-A022-B722A3E46298}" destId="{71943837-4EAA-4796-B6AA-4017FD94B740}" srcOrd="0" destOrd="0" presId="urn:microsoft.com/office/officeart/2018/2/layout/IconVerticalSolidList#1"/>
    <dgm:cxn modelId="{88FB1C5A-E3C9-472E-A85B-A68624482E70}" srcId="{58952681-C963-4109-99D7-E1359802ADB7}" destId="{BFB746CF-F9BF-4E4B-A022-B722A3E46298}" srcOrd="3" destOrd="0" parTransId="{DDB8C372-77CB-4BBA-AE42-C17650B59003}" sibTransId="{7A3D32B6-7590-4B02-AE28-D43E024CAF38}"/>
    <dgm:cxn modelId="{578F7996-9110-4616-83F6-F5337099DCB4}" type="presOf" srcId="{7DD58F22-99EB-429A-B1A2-E835561C6EB0}" destId="{EDABF622-7496-4CB0-B56F-74F89F190192}" srcOrd="0" destOrd="0" presId="urn:microsoft.com/office/officeart/2018/2/layout/IconVerticalSolidList#1"/>
    <dgm:cxn modelId="{E324AAC2-3B0A-4668-8E26-EBD8AEDDD86B}" srcId="{58952681-C963-4109-99D7-E1359802ADB7}" destId="{CDB90C08-71C1-40F7-A256-BDF6AF0199B5}" srcOrd="0" destOrd="0" parTransId="{CFFF12F8-6E27-4BE1-8AB1-5616FF929E5A}" sibTransId="{18CBE1D7-774B-4B65-A918-606F65C5C546}"/>
    <dgm:cxn modelId="{9B7AF2C6-69F6-4733-8829-67602FBE8C89}" type="presOf" srcId="{58952681-C963-4109-99D7-E1359802ADB7}" destId="{FE302953-70DF-4A8A-A809-D85848F1D1FF}" srcOrd="0" destOrd="0" presId="urn:microsoft.com/office/officeart/2018/2/layout/IconVerticalSolidList#1"/>
    <dgm:cxn modelId="{D3544D04-7EDC-47B8-8BEF-ABEE28E5E4CF}" type="presParOf" srcId="{FE302953-70DF-4A8A-A809-D85848F1D1FF}" destId="{FD35725B-3312-4508-9307-04379EE79B2F}" srcOrd="0" destOrd="0" presId="urn:microsoft.com/office/officeart/2018/2/layout/IconVerticalSolidList#1"/>
    <dgm:cxn modelId="{365BF015-1A4D-4E19-8D7B-D4ACDCE58479}" type="presParOf" srcId="{FD35725B-3312-4508-9307-04379EE79B2F}" destId="{3A4DD2CF-D855-4D91-8399-2B6961C4CC5A}" srcOrd="0" destOrd="0" presId="urn:microsoft.com/office/officeart/2018/2/layout/IconVerticalSolidList#1"/>
    <dgm:cxn modelId="{EAECB1FC-27B7-4D2F-9770-BE77C723EFD0}" type="presParOf" srcId="{FD35725B-3312-4508-9307-04379EE79B2F}" destId="{A981862C-3482-482B-835F-B157DCC70E19}" srcOrd="1" destOrd="0" presId="urn:microsoft.com/office/officeart/2018/2/layout/IconVerticalSolidList#1"/>
    <dgm:cxn modelId="{B99F0156-5DC7-4EAD-9127-E5749F46539A}" type="presParOf" srcId="{FD35725B-3312-4508-9307-04379EE79B2F}" destId="{F3C224B7-561B-424C-B869-685BCDC79857}" srcOrd="2" destOrd="0" presId="urn:microsoft.com/office/officeart/2018/2/layout/IconVerticalSolidList#1"/>
    <dgm:cxn modelId="{60C6F91C-8C0B-4BD3-BE0D-8F7908CD6E01}" type="presParOf" srcId="{FD35725B-3312-4508-9307-04379EE79B2F}" destId="{C1A65EE8-4A93-4FA3-B3D2-DAEC2E2DD73A}" srcOrd="3" destOrd="0" presId="urn:microsoft.com/office/officeart/2018/2/layout/IconVerticalSolidList#1"/>
    <dgm:cxn modelId="{C414B68B-8E7B-4CDC-A01D-215FF328C59D}" type="presParOf" srcId="{FE302953-70DF-4A8A-A809-D85848F1D1FF}" destId="{58DA29F9-52A9-4B11-8DFC-D14FDA67C05A}" srcOrd="1" destOrd="0" presId="urn:microsoft.com/office/officeart/2018/2/layout/IconVerticalSolidList#1"/>
    <dgm:cxn modelId="{3D1CC11A-E5CB-4850-B216-C49222F0727E}" type="presParOf" srcId="{FE302953-70DF-4A8A-A809-D85848F1D1FF}" destId="{4230FEC0-3917-4A07-AEB3-90A751C4D65C}" srcOrd="2" destOrd="0" presId="urn:microsoft.com/office/officeart/2018/2/layout/IconVerticalSolidList#1"/>
    <dgm:cxn modelId="{BCA21C7D-BE97-44CD-A7F7-E979A2799751}" type="presParOf" srcId="{4230FEC0-3917-4A07-AEB3-90A751C4D65C}" destId="{34C718B4-365C-4FFA-8EC8-46750F9F93D9}" srcOrd="0" destOrd="0" presId="urn:microsoft.com/office/officeart/2018/2/layout/IconVerticalSolidList#1"/>
    <dgm:cxn modelId="{71F76DCF-F056-4894-8AA7-4D22756EFE07}" type="presParOf" srcId="{4230FEC0-3917-4A07-AEB3-90A751C4D65C}" destId="{8C3A32A0-7197-4713-8D76-6B523A3DA8FF}" srcOrd="1" destOrd="0" presId="urn:microsoft.com/office/officeart/2018/2/layout/IconVerticalSolidList#1"/>
    <dgm:cxn modelId="{68EFC16F-1BD1-4661-8253-2EF78DDD09D1}" type="presParOf" srcId="{4230FEC0-3917-4A07-AEB3-90A751C4D65C}" destId="{255A95F2-726E-442F-A063-5F00278F95DC}" srcOrd="2" destOrd="0" presId="urn:microsoft.com/office/officeart/2018/2/layout/IconVerticalSolidList#1"/>
    <dgm:cxn modelId="{CF49D62B-27CD-4706-AA45-20DDD7189078}" type="presParOf" srcId="{4230FEC0-3917-4A07-AEB3-90A751C4D65C}" destId="{4A56E660-0AE5-4647-B165-92B07BEAA8F7}" srcOrd="3" destOrd="0" presId="urn:microsoft.com/office/officeart/2018/2/layout/IconVerticalSolidList#1"/>
    <dgm:cxn modelId="{980FFD10-BC08-49A6-B0AA-0966C38F4B88}" type="presParOf" srcId="{FE302953-70DF-4A8A-A809-D85848F1D1FF}" destId="{EDCEF877-8700-451A-941D-FABE9747C7F5}" srcOrd="3" destOrd="0" presId="urn:microsoft.com/office/officeart/2018/2/layout/IconVerticalSolidList#1"/>
    <dgm:cxn modelId="{D5A63BA6-2436-4258-8043-9A92DC9A48D2}" type="presParOf" srcId="{FE302953-70DF-4A8A-A809-D85848F1D1FF}" destId="{B61ECD71-F7A0-46A4-A264-5C743E98414E}" srcOrd="4" destOrd="0" presId="urn:microsoft.com/office/officeart/2018/2/layout/IconVerticalSolidList#1"/>
    <dgm:cxn modelId="{A3A3C1AD-5174-49A4-B2A9-E24929F6AA03}" type="presParOf" srcId="{B61ECD71-F7A0-46A4-A264-5C743E98414E}" destId="{FCE0E8D9-E5CC-43A9-A5FA-E66919165076}" srcOrd="0" destOrd="0" presId="urn:microsoft.com/office/officeart/2018/2/layout/IconVerticalSolidList#1"/>
    <dgm:cxn modelId="{56A66838-C35A-4CA5-A29A-F873A9202C93}" type="presParOf" srcId="{B61ECD71-F7A0-46A4-A264-5C743E98414E}" destId="{6A5AFB3B-509D-4928-A6D8-4F666A2FAB9D}" srcOrd="1" destOrd="0" presId="urn:microsoft.com/office/officeart/2018/2/layout/IconVerticalSolidList#1"/>
    <dgm:cxn modelId="{FBE68309-4FA7-4DA1-B763-5A78E1C94D74}" type="presParOf" srcId="{B61ECD71-F7A0-46A4-A264-5C743E98414E}" destId="{0B985C42-F511-44D4-934A-6180A4219038}" srcOrd="2" destOrd="0" presId="urn:microsoft.com/office/officeart/2018/2/layout/IconVerticalSolidList#1"/>
    <dgm:cxn modelId="{9D6AC854-0A72-4565-9344-D9818AC52E66}" type="presParOf" srcId="{B61ECD71-F7A0-46A4-A264-5C743E98414E}" destId="{BE6BB39E-CAA5-49A3-B2E9-4966EF95343A}" srcOrd="3" destOrd="0" presId="urn:microsoft.com/office/officeart/2018/2/layout/IconVerticalSolidList#1"/>
    <dgm:cxn modelId="{A6AB1249-7721-447E-838A-A5F43AC64D2B}" type="presParOf" srcId="{B61ECD71-F7A0-46A4-A264-5C743E98414E}" destId="{EDABF622-7496-4CB0-B56F-74F89F190192}" srcOrd="4" destOrd="0" presId="urn:microsoft.com/office/officeart/2018/2/layout/IconVerticalSolidList#1"/>
    <dgm:cxn modelId="{19B84456-2592-4D41-8F71-97447AC36A31}" type="presParOf" srcId="{FE302953-70DF-4A8A-A809-D85848F1D1FF}" destId="{31EFDB28-9EDA-487E-884B-1E680BA90167}" srcOrd="5" destOrd="0" presId="urn:microsoft.com/office/officeart/2018/2/layout/IconVerticalSolidList#1"/>
    <dgm:cxn modelId="{813A19D1-5398-4D3B-B8CF-2608C1666519}" type="presParOf" srcId="{FE302953-70DF-4A8A-A809-D85848F1D1FF}" destId="{12882DD8-BC8B-4A31-800F-9F26F5A8E71D}" srcOrd="6" destOrd="0" presId="urn:microsoft.com/office/officeart/2018/2/layout/IconVerticalSolidList#1"/>
    <dgm:cxn modelId="{FB2E89E1-71E5-41D0-A3EA-79B6BA081767}" type="presParOf" srcId="{12882DD8-BC8B-4A31-800F-9F26F5A8E71D}" destId="{65CDD59F-0756-413C-B2EF-A98D3A1B942E}" srcOrd="0" destOrd="0" presId="urn:microsoft.com/office/officeart/2018/2/layout/IconVerticalSolidList#1"/>
    <dgm:cxn modelId="{097E23CF-4580-428B-90CB-660EF21E30BD}" type="presParOf" srcId="{12882DD8-BC8B-4A31-800F-9F26F5A8E71D}" destId="{0AC13D70-26FF-4DC7-AC4F-9B18454C861E}" srcOrd="1" destOrd="0" presId="urn:microsoft.com/office/officeart/2018/2/layout/IconVerticalSolidList#1"/>
    <dgm:cxn modelId="{F922CB8D-6F77-4EC4-83B9-6E5E22AB6FCD}" type="presParOf" srcId="{12882DD8-BC8B-4A31-800F-9F26F5A8E71D}" destId="{DCE43886-7923-4934-B693-C1B0D32873AC}" srcOrd="2" destOrd="0" presId="urn:microsoft.com/office/officeart/2018/2/layout/IconVerticalSolidList#1"/>
    <dgm:cxn modelId="{6A379596-AD13-4121-8AC3-69829C5223EE}" type="presParOf" srcId="{12882DD8-BC8B-4A31-800F-9F26F5A8E71D}" destId="{71943837-4EAA-4796-B6AA-4017FD94B740}" srcOrd="3" destOrd="0" presId="urn:microsoft.com/office/officeart/2018/2/layout/IconVerticalSolidLis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A1C61E-9E07-4B70-9AF8-6861E318DB89}" type="doc">
      <dgm:prSet loTypeId="urn:microsoft.com/office/officeart/2018/5/layout/CenteredIconLabelDescriptionList#1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BCA9CCC-E494-476E-8B9F-634B67B0E724}">
      <dgm:prSet/>
      <dgm:spPr/>
      <dgm:t>
        <a:bodyPr/>
        <a:lstStyle/>
        <a:p>
          <a:pPr>
            <a:defRPr b="1"/>
          </a:pPr>
          <a:r>
            <a:rPr lang="de-CH"/>
            <a:t>End-To-End Tests of Scientific Software</a:t>
          </a:r>
          <a:endParaRPr lang="en-US"/>
        </a:p>
      </dgm:t>
    </dgm:pt>
    <dgm:pt modelId="{BBA451FF-AEE1-43D7-9F79-6F09BD0769CB}" type="parTrans" cxnId="{79CE9D79-8C3C-4B19-A8D9-4B8C95392BB6}">
      <dgm:prSet/>
      <dgm:spPr/>
      <dgm:t>
        <a:bodyPr/>
        <a:lstStyle/>
        <a:p>
          <a:endParaRPr lang="en-US"/>
        </a:p>
      </dgm:t>
    </dgm:pt>
    <dgm:pt modelId="{409FE52A-C7D1-464C-8B3B-609C4E3CB992}" type="sibTrans" cxnId="{79CE9D79-8C3C-4B19-A8D9-4B8C95392BB6}">
      <dgm:prSet/>
      <dgm:spPr/>
      <dgm:t>
        <a:bodyPr/>
        <a:lstStyle/>
        <a:p>
          <a:endParaRPr lang="en-US"/>
        </a:p>
      </dgm:t>
    </dgm:pt>
    <dgm:pt modelId="{42FC8BD1-73AD-4BA6-BB06-AD1FC1071ACB}">
      <dgm:prSet/>
      <dgm:spPr/>
      <dgm:t>
        <a:bodyPr/>
        <a:lstStyle/>
        <a:p>
          <a:pPr>
            <a:defRPr b="1"/>
          </a:pPr>
          <a:r>
            <a:rPr lang="de-CH"/>
            <a:t>Measure Various Performance Metrics</a:t>
          </a:r>
          <a:endParaRPr lang="en-US"/>
        </a:p>
      </dgm:t>
    </dgm:pt>
    <dgm:pt modelId="{D7AF7F80-6DBD-48CD-AF37-882F8BFC6F3F}" type="parTrans" cxnId="{3004FE5C-A877-466D-A3A1-99B08F021F1A}">
      <dgm:prSet/>
      <dgm:spPr/>
      <dgm:t>
        <a:bodyPr/>
        <a:lstStyle/>
        <a:p>
          <a:endParaRPr lang="en-US"/>
        </a:p>
      </dgm:t>
    </dgm:pt>
    <dgm:pt modelId="{D843EEEA-2D75-4290-8C8B-46AD6136C5F0}" type="sibTrans" cxnId="{3004FE5C-A877-466D-A3A1-99B08F021F1A}">
      <dgm:prSet/>
      <dgm:spPr/>
      <dgm:t>
        <a:bodyPr/>
        <a:lstStyle/>
        <a:p>
          <a:endParaRPr lang="en-US"/>
        </a:p>
      </dgm:t>
    </dgm:pt>
    <dgm:pt modelId="{21E21FD7-7294-499B-AE0E-EB64E27674E7}">
      <dgm:prSet/>
      <dgm:spPr/>
      <dgm:t>
        <a:bodyPr/>
        <a:lstStyle/>
        <a:p>
          <a:r>
            <a:rPr lang="de-CH"/>
            <a:t>Runtime, Bandwidth, Mvis/s, Ops/J, …</a:t>
          </a:r>
          <a:endParaRPr lang="en-US"/>
        </a:p>
      </dgm:t>
    </dgm:pt>
    <dgm:pt modelId="{894B1E02-65BD-4C53-8A10-BE0432A6E12C}" type="parTrans" cxnId="{46C578AF-C33E-4DA1-9F20-63BD9A2C3B08}">
      <dgm:prSet/>
      <dgm:spPr/>
      <dgm:t>
        <a:bodyPr/>
        <a:lstStyle/>
        <a:p>
          <a:endParaRPr lang="en-US"/>
        </a:p>
      </dgm:t>
    </dgm:pt>
    <dgm:pt modelId="{60FBA360-29ED-4B3F-AC82-B09EBC6D46E8}" type="sibTrans" cxnId="{46C578AF-C33E-4DA1-9F20-63BD9A2C3B08}">
      <dgm:prSet/>
      <dgm:spPr/>
      <dgm:t>
        <a:bodyPr/>
        <a:lstStyle/>
        <a:p>
          <a:endParaRPr lang="en-US"/>
        </a:p>
      </dgm:t>
    </dgm:pt>
    <dgm:pt modelId="{66C89C29-B53D-4A93-B96F-95A83724E634}">
      <dgm:prSet/>
      <dgm:spPr/>
      <dgm:t>
        <a:bodyPr/>
        <a:lstStyle/>
        <a:p>
          <a:pPr>
            <a:defRPr b="1"/>
          </a:pPr>
          <a:r>
            <a:rPr lang="de-CH"/>
            <a:t>Running on Different Hardware-Systems</a:t>
          </a:r>
          <a:endParaRPr lang="en-US"/>
        </a:p>
      </dgm:t>
    </dgm:pt>
    <dgm:pt modelId="{86B65FBF-2759-4836-B335-42779159A87A}" type="parTrans" cxnId="{CF606B11-7481-46A1-A804-4A7C990F8AF7}">
      <dgm:prSet/>
      <dgm:spPr/>
      <dgm:t>
        <a:bodyPr/>
        <a:lstStyle/>
        <a:p>
          <a:endParaRPr lang="en-US"/>
        </a:p>
      </dgm:t>
    </dgm:pt>
    <dgm:pt modelId="{4C207BDC-D304-4420-95EA-1D97F89A7479}" type="sibTrans" cxnId="{CF606B11-7481-46A1-A804-4A7C990F8AF7}">
      <dgm:prSet/>
      <dgm:spPr/>
      <dgm:t>
        <a:bodyPr/>
        <a:lstStyle/>
        <a:p>
          <a:endParaRPr lang="en-US"/>
        </a:p>
      </dgm:t>
    </dgm:pt>
    <dgm:pt modelId="{A00789A3-5E68-4A5B-BF9B-46C1BB1CB167}">
      <dgm:prSet/>
      <dgm:spPr/>
      <dgm:t>
        <a:bodyPr/>
        <a:lstStyle/>
        <a:p>
          <a:pPr>
            <a:defRPr b="1"/>
          </a:pPr>
          <a:r>
            <a:rPr lang="de-CH"/>
            <a:t>Benchmarking-Code («Glue») written in Python</a:t>
          </a:r>
          <a:endParaRPr lang="en-US"/>
        </a:p>
      </dgm:t>
    </dgm:pt>
    <dgm:pt modelId="{8B5788BF-9ED8-4076-81DF-6AF5FA35E8C4}" type="parTrans" cxnId="{0543D58D-0692-486A-BBBD-E6770ED8A276}">
      <dgm:prSet/>
      <dgm:spPr/>
      <dgm:t>
        <a:bodyPr/>
        <a:lstStyle/>
        <a:p>
          <a:endParaRPr lang="en-US"/>
        </a:p>
      </dgm:t>
    </dgm:pt>
    <dgm:pt modelId="{19B4FD39-EFE4-403B-907F-A84F031683F8}" type="sibTrans" cxnId="{0543D58D-0692-486A-BBBD-E6770ED8A276}">
      <dgm:prSet/>
      <dgm:spPr/>
      <dgm:t>
        <a:bodyPr/>
        <a:lstStyle/>
        <a:p>
          <a:endParaRPr lang="en-US"/>
        </a:p>
      </dgm:t>
    </dgm:pt>
    <dgm:pt modelId="{9494C750-BDEA-4368-A340-5A9601E21FA9}">
      <dgm:prSet/>
      <dgm:spPr/>
      <dgm:t>
        <a:bodyPr/>
        <a:lstStyle/>
        <a:p>
          <a:pPr>
            <a:defRPr b="1"/>
          </a:pPr>
          <a:r>
            <a:rPr lang="de-CH" dirty="0"/>
            <a:t>Framework: </a:t>
          </a:r>
          <a:r>
            <a:rPr lang="de-CH" dirty="0" err="1"/>
            <a:t>ReFrame</a:t>
          </a:r>
          <a:endParaRPr lang="en-US" dirty="0"/>
        </a:p>
      </dgm:t>
    </dgm:pt>
    <dgm:pt modelId="{1A0868D1-53C0-40C3-BBDE-39711150A12C}" type="parTrans" cxnId="{1BC5BD3C-7AB4-4AAA-9F9B-EFA4F5F4460C}">
      <dgm:prSet/>
      <dgm:spPr/>
      <dgm:t>
        <a:bodyPr/>
        <a:lstStyle/>
        <a:p>
          <a:endParaRPr lang="en-US"/>
        </a:p>
      </dgm:t>
    </dgm:pt>
    <dgm:pt modelId="{D7E0DF2C-89B9-482C-B099-0F01A6966D95}" type="sibTrans" cxnId="{1BC5BD3C-7AB4-4AAA-9F9B-EFA4F5F4460C}">
      <dgm:prSet/>
      <dgm:spPr/>
      <dgm:t>
        <a:bodyPr/>
        <a:lstStyle/>
        <a:p>
          <a:endParaRPr lang="en-US"/>
        </a:p>
      </dgm:t>
    </dgm:pt>
    <dgm:pt modelId="{D42F4D47-B00B-4E93-86F8-AA41C02945E4}" type="pres">
      <dgm:prSet presAssocID="{FCA1C61E-9E07-4B70-9AF8-6861E318DB89}" presName="root" presStyleCnt="0">
        <dgm:presLayoutVars>
          <dgm:dir/>
          <dgm:resizeHandles val="exact"/>
        </dgm:presLayoutVars>
      </dgm:prSet>
      <dgm:spPr/>
    </dgm:pt>
    <dgm:pt modelId="{96ABB172-F3AB-4265-A9AC-41A7BF7BDD10}" type="pres">
      <dgm:prSet presAssocID="{EBCA9CCC-E494-476E-8B9F-634B67B0E724}" presName="compNode" presStyleCnt="0"/>
      <dgm:spPr/>
    </dgm:pt>
    <dgm:pt modelId="{2F02B8BF-212B-4884-8BFF-75027A7CEA4A}" type="pres">
      <dgm:prSet presAssocID="{EBCA9CCC-E494-476E-8B9F-634B67B0E72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8CDEF3E9-07D0-4C4F-9DF5-C532C6C73CCE}" type="pres">
      <dgm:prSet presAssocID="{EBCA9CCC-E494-476E-8B9F-634B67B0E724}" presName="iconSpace" presStyleCnt="0"/>
      <dgm:spPr/>
    </dgm:pt>
    <dgm:pt modelId="{254F2B7D-DEC7-4136-9495-92BB9F9CDDBB}" type="pres">
      <dgm:prSet presAssocID="{EBCA9CCC-E494-476E-8B9F-634B67B0E724}" presName="parTx" presStyleLbl="revTx" presStyleIdx="0" presStyleCnt="10">
        <dgm:presLayoutVars>
          <dgm:chMax val="0"/>
          <dgm:chPref val="0"/>
        </dgm:presLayoutVars>
      </dgm:prSet>
      <dgm:spPr/>
    </dgm:pt>
    <dgm:pt modelId="{488CCB9E-F150-4AA3-8F3B-D56D2E8BB1BF}" type="pres">
      <dgm:prSet presAssocID="{EBCA9CCC-E494-476E-8B9F-634B67B0E724}" presName="txSpace" presStyleCnt="0"/>
      <dgm:spPr/>
    </dgm:pt>
    <dgm:pt modelId="{F37CD24B-097F-4C50-9E14-1CC78D9D0CA8}" type="pres">
      <dgm:prSet presAssocID="{EBCA9CCC-E494-476E-8B9F-634B67B0E724}" presName="desTx" presStyleLbl="revTx" presStyleIdx="1" presStyleCnt="10">
        <dgm:presLayoutVars/>
      </dgm:prSet>
      <dgm:spPr/>
    </dgm:pt>
    <dgm:pt modelId="{1A263E8E-F5CC-47D6-B326-0813F06BC955}" type="pres">
      <dgm:prSet presAssocID="{409FE52A-C7D1-464C-8B3B-609C4E3CB992}" presName="sibTrans" presStyleCnt="0"/>
      <dgm:spPr/>
    </dgm:pt>
    <dgm:pt modelId="{7DC9C209-CE03-415D-88E3-F6BD581907F6}" type="pres">
      <dgm:prSet presAssocID="{42FC8BD1-73AD-4BA6-BB06-AD1FC1071ACB}" presName="compNode" presStyleCnt="0"/>
      <dgm:spPr/>
    </dgm:pt>
    <dgm:pt modelId="{68A38679-8E3E-4DD1-B4E2-AC4B7B3913AD}" type="pres">
      <dgm:prSet presAssocID="{42FC8BD1-73AD-4BA6-BB06-AD1FC1071AC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ssgerät"/>
        </a:ext>
      </dgm:extLst>
    </dgm:pt>
    <dgm:pt modelId="{5485AEB3-B654-46CD-9906-27FD78D13515}" type="pres">
      <dgm:prSet presAssocID="{42FC8BD1-73AD-4BA6-BB06-AD1FC1071ACB}" presName="iconSpace" presStyleCnt="0"/>
      <dgm:spPr/>
    </dgm:pt>
    <dgm:pt modelId="{426CAE5A-D770-426F-8754-981C382659F7}" type="pres">
      <dgm:prSet presAssocID="{42FC8BD1-73AD-4BA6-BB06-AD1FC1071ACB}" presName="parTx" presStyleLbl="revTx" presStyleIdx="2" presStyleCnt="10">
        <dgm:presLayoutVars>
          <dgm:chMax val="0"/>
          <dgm:chPref val="0"/>
        </dgm:presLayoutVars>
      </dgm:prSet>
      <dgm:spPr/>
    </dgm:pt>
    <dgm:pt modelId="{85931BB4-7604-4ACA-B413-67D05899D9CE}" type="pres">
      <dgm:prSet presAssocID="{42FC8BD1-73AD-4BA6-BB06-AD1FC1071ACB}" presName="txSpace" presStyleCnt="0"/>
      <dgm:spPr/>
    </dgm:pt>
    <dgm:pt modelId="{01A6BEBC-C904-48B8-A09F-52141CF186B1}" type="pres">
      <dgm:prSet presAssocID="{42FC8BD1-73AD-4BA6-BB06-AD1FC1071ACB}" presName="desTx" presStyleLbl="revTx" presStyleIdx="3" presStyleCnt="10">
        <dgm:presLayoutVars/>
      </dgm:prSet>
      <dgm:spPr/>
    </dgm:pt>
    <dgm:pt modelId="{DA13CBB0-9F25-4D25-AD09-25299D7833CB}" type="pres">
      <dgm:prSet presAssocID="{D843EEEA-2D75-4290-8C8B-46AD6136C5F0}" presName="sibTrans" presStyleCnt="0"/>
      <dgm:spPr/>
    </dgm:pt>
    <dgm:pt modelId="{A64B5406-4A79-478D-8AD1-0A6751E8C53C}" type="pres">
      <dgm:prSet presAssocID="{66C89C29-B53D-4A93-B96F-95A83724E634}" presName="compNode" presStyleCnt="0"/>
      <dgm:spPr/>
    </dgm:pt>
    <dgm:pt modelId="{E5F377AF-0BEB-4A84-B59F-9D27F7AE8850}" type="pres">
      <dgm:prSet presAssocID="{66C89C29-B53D-4A93-B96F-95A83724E63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1ADF78FA-F1ED-4596-B57F-599EFA0162B7}" type="pres">
      <dgm:prSet presAssocID="{66C89C29-B53D-4A93-B96F-95A83724E634}" presName="iconSpace" presStyleCnt="0"/>
      <dgm:spPr/>
    </dgm:pt>
    <dgm:pt modelId="{4B1F4BD9-7974-45A4-91EE-2693EAEBB7E8}" type="pres">
      <dgm:prSet presAssocID="{66C89C29-B53D-4A93-B96F-95A83724E634}" presName="parTx" presStyleLbl="revTx" presStyleIdx="4" presStyleCnt="10">
        <dgm:presLayoutVars>
          <dgm:chMax val="0"/>
          <dgm:chPref val="0"/>
        </dgm:presLayoutVars>
      </dgm:prSet>
      <dgm:spPr/>
    </dgm:pt>
    <dgm:pt modelId="{882D24C5-E652-4801-A9E1-E8623CFD8B0D}" type="pres">
      <dgm:prSet presAssocID="{66C89C29-B53D-4A93-B96F-95A83724E634}" presName="txSpace" presStyleCnt="0"/>
      <dgm:spPr/>
    </dgm:pt>
    <dgm:pt modelId="{56680DA8-B9D2-4F5D-8F50-BB9FF5A067DC}" type="pres">
      <dgm:prSet presAssocID="{66C89C29-B53D-4A93-B96F-95A83724E634}" presName="desTx" presStyleLbl="revTx" presStyleIdx="5" presStyleCnt="10">
        <dgm:presLayoutVars/>
      </dgm:prSet>
      <dgm:spPr/>
    </dgm:pt>
    <dgm:pt modelId="{5ABAEE72-25DE-452B-A1EE-615F3A4E8EA1}" type="pres">
      <dgm:prSet presAssocID="{4C207BDC-D304-4420-95EA-1D97F89A7479}" presName="sibTrans" presStyleCnt="0"/>
      <dgm:spPr/>
    </dgm:pt>
    <dgm:pt modelId="{5BC1C846-3E18-4422-B23B-5DE14C98A446}" type="pres">
      <dgm:prSet presAssocID="{A00789A3-5E68-4A5B-BF9B-46C1BB1CB167}" presName="compNode" presStyleCnt="0"/>
      <dgm:spPr/>
    </dgm:pt>
    <dgm:pt modelId="{0975A71D-922A-44E1-9855-48172C5F5681}" type="pres">
      <dgm:prSet presAssocID="{A00789A3-5E68-4A5B-BF9B-46C1BB1CB16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eber"/>
        </a:ext>
      </dgm:extLst>
    </dgm:pt>
    <dgm:pt modelId="{30596FE0-BC90-480A-8FEF-3A68C1CACDFF}" type="pres">
      <dgm:prSet presAssocID="{A00789A3-5E68-4A5B-BF9B-46C1BB1CB167}" presName="iconSpace" presStyleCnt="0"/>
      <dgm:spPr/>
    </dgm:pt>
    <dgm:pt modelId="{84F95C45-6CF1-42D4-B422-93CA1D4E1CFB}" type="pres">
      <dgm:prSet presAssocID="{A00789A3-5E68-4A5B-BF9B-46C1BB1CB167}" presName="parTx" presStyleLbl="revTx" presStyleIdx="6" presStyleCnt="10">
        <dgm:presLayoutVars>
          <dgm:chMax val="0"/>
          <dgm:chPref val="0"/>
        </dgm:presLayoutVars>
      </dgm:prSet>
      <dgm:spPr/>
    </dgm:pt>
    <dgm:pt modelId="{4405F999-A632-4DE7-9C82-C569C8982014}" type="pres">
      <dgm:prSet presAssocID="{A00789A3-5E68-4A5B-BF9B-46C1BB1CB167}" presName="txSpace" presStyleCnt="0"/>
      <dgm:spPr/>
    </dgm:pt>
    <dgm:pt modelId="{517B0A20-F2EA-4BDA-B428-C00617C2CCF4}" type="pres">
      <dgm:prSet presAssocID="{A00789A3-5E68-4A5B-BF9B-46C1BB1CB167}" presName="desTx" presStyleLbl="revTx" presStyleIdx="7" presStyleCnt="10">
        <dgm:presLayoutVars/>
      </dgm:prSet>
      <dgm:spPr/>
    </dgm:pt>
    <dgm:pt modelId="{AE9AFBA0-3EDA-4C3D-82C3-24A6B8BDFEA2}" type="pres">
      <dgm:prSet presAssocID="{19B4FD39-EFE4-403B-907F-A84F031683F8}" presName="sibTrans" presStyleCnt="0"/>
      <dgm:spPr/>
    </dgm:pt>
    <dgm:pt modelId="{B61C67FF-96A0-43EB-9D4E-39CBB2AB61FA}" type="pres">
      <dgm:prSet presAssocID="{9494C750-BDEA-4368-A340-5A9601E21FA9}" presName="compNode" presStyleCnt="0"/>
      <dgm:spPr/>
    </dgm:pt>
    <dgm:pt modelId="{6D88F4B1-C56D-4994-B943-1EC52A482512}" type="pres">
      <dgm:prSet presAssocID="{9494C750-BDEA-4368-A340-5A9601E21FA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hnräder"/>
        </a:ext>
      </dgm:extLst>
    </dgm:pt>
    <dgm:pt modelId="{E95AEF63-E190-432B-B9BE-9E44C7E2CED5}" type="pres">
      <dgm:prSet presAssocID="{9494C750-BDEA-4368-A340-5A9601E21FA9}" presName="iconSpace" presStyleCnt="0"/>
      <dgm:spPr/>
    </dgm:pt>
    <dgm:pt modelId="{5D192C69-EF23-418A-B09C-F26D21FCF81A}" type="pres">
      <dgm:prSet presAssocID="{9494C750-BDEA-4368-A340-5A9601E21FA9}" presName="parTx" presStyleLbl="revTx" presStyleIdx="8" presStyleCnt="10">
        <dgm:presLayoutVars>
          <dgm:chMax val="0"/>
          <dgm:chPref val="0"/>
        </dgm:presLayoutVars>
      </dgm:prSet>
      <dgm:spPr/>
    </dgm:pt>
    <dgm:pt modelId="{8BD497FC-6B3C-42E3-B93C-BE89C985292A}" type="pres">
      <dgm:prSet presAssocID="{9494C750-BDEA-4368-A340-5A9601E21FA9}" presName="txSpace" presStyleCnt="0"/>
      <dgm:spPr/>
    </dgm:pt>
    <dgm:pt modelId="{8222F7CF-7033-44DF-AAF0-C64E12C3C3AA}" type="pres">
      <dgm:prSet presAssocID="{9494C750-BDEA-4368-A340-5A9601E21FA9}" presName="desTx" presStyleLbl="revTx" presStyleIdx="9" presStyleCnt="10">
        <dgm:presLayoutVars/>
      </dgm:prSet>
      <dgm:spPr/>
    </dgm:pt>
  </dgm:ptLst>
  <dgm:cxnLst>
    <dgm:cxn modelId="{FA2C2C10-1A70-410F-A99B-827FF1FD73AC}" type="presOf" srcId="{A00789A3-5E68-4A5B-BF9B-46C1BB1CB167}" destId="{84F95C45-6CF1-42D4-B422-93CA1D4E1CFB}" srcOrd="0" destOrd="0" presId="urn:microsoft.com/office/officeart/2018/5/layout/CenteredIconLabelDescriptionList#1"/>
    <dgm:cxn modelId="{CF606B11-7481-46A1-A804-4A7C990F8AF7}" srcId="{FCA1C61E-9E07-4B70-9AF8-6861E318DB89}" destId="{66C89C29-B53D-4A93-B96F-95A83724E634}" srcOrd="2" destOrd="0" parTransId="{86B65FBF-2759-4836-B335-42779159A87A}" sibTransId="{4C207BDC-D304-4420-95EA-1D97F89A7479}"/>
    <dgm:cxn modelId="{85985512-8283-481E-9B7D-86C0C26F8EE3}" type="presOf" srcId="{FCA1C61E-9E07-4B70-9AF8-6861E318DB89}" destId="{D42F4D47-B00B-4E93-86F8-AA41C02945E4}" srcOrd="0" destOrd="0" presId="urn:microsoft.com/office/officeart/2018/5/layout/CenteredIconLabelDescriptionList#1"/>
    <dgm:cxn modelId="{1BC5BD3C-7AB4-4AAA-9F9B-EFA4F5F4460C}" srcId="{FCA1C61E-9E07-4B70-9AF8-6861E318DB89}" destId="{9494C750-BDEA-4368-A340-5A9601E21FA9}" srcOrd="4" destOrd="0" parTransId="{1A0868D1-53C0-40C3-BBDE-39711150A12C}" sibTransId="{D7E0DF2C-89B9-482C-B099-0F01A6966D95}"/>
    <dgm:cxn modelId="{3004FE5C-A877-466D-A3A1-99B08F021F1A}" srcId="{FCA1C61E-9E07-4B70-9AF8-6861E318DB89}" destId="{42FC8BD1-73AD-4BA6-BB06-AD1FC1071ACB}" srcOrd="1" destOrd="0" parTransId="{D7AF7F80-6DBD-48CD-AF37-882F8BFC6F3F}" sibTransId="{D843EEEA-2D75-4290-8C8B-46AD6136C5F0}"/>
    <dgm:cxn modelId="{0058415F-4248-42C2-B588-49943009199F}" type="presOf" srcId="{9494C750-BDEA-4368-A340-5A9601E21FA9}" destId="{5D192C69-EF23-418A-B09C-F26D21FCF81A}" srcOrd="0" destOrd="0" presId="urn:microsoft.com/office/officeart/2018/5/layout/CenteredIconLabelDescriptionList#1"/>
    <dgm:cxn modelId="{79CE9D79-8C3C-4B19-A8D9-4B8C95392BB6}" srcId="{FCA1C61E-9E07-4B70-9AF8-6861E318DB89}" destId="{EBCA9CCC-E494-476E-8B9F-634B67B0E724}" srcOrd="0" destOrd="0" parTransId="{BBA451FF-AEE1-43D7-9F79-6F09BD0769CB}" sibTransId="{409FE52A-C7D1-464C-8B3B-609C4E3CB992}"/>
    <dgm:cxn modelId="{B7C52086-0BF6-4EFA-8F06-D34B1652ACB3}" type="presOf" srcId="{21E21FD7-7294-499B-AE0E-EB64E27674E7}" destId="{01A6BEBC-C904-48B8-A09F-52141CF186B1}" srcOrd="0" destOrd="0" presId="urn:microsoft.com/office/officeart/2018/5/layout/CenteredIconLabelDescriptionList#1"/>
    <dgm:cxn modelId="{0543D58D-0692-486A-BBBD-E6770ED8A276}" srcId="{FCA1C61E-9E07-4B70-9AF8-6861E318DB89}" destId="{A00789A3-5E68-4A5B-BF9B-46C1BB1CB167}" srcOrd="3" destOrd="0" parTransId="{8B5788BF-9ED8-4076-81DF-6AF5FA35E8C4}" sibTransId="{19B4FD39-EFE4-403B-907F-A84F031683F8}"/>
    <dgm:cxn modelId="{46C578AF-C33E-4DA1-9F20-63BD9A2C3B08}" srcId="{42FC8BD1-73AD-4BA6-BB06-AD1FC1071ACB}" destId="{21E21FD7-7294-499B-AE0E-EB64E27674E7}" srcOrd="0" destOrd="0" parTransId="{894B1E02-65BD-4C53-8A10-BE0432A6E12C}" sibTransId="{60FBA360-29ED-4B3F-AC82-B09EBC6D46E8}"/>
    <dgm:cxn modelId="{67046FC4-7C7A-488C-9FB2-6059BA252561}" type="presOf" srcId="{EBCA9CCC-E494-476E-8B9F-634B67B0E724}" destId="{254F2B7D-DEC7-4136-9495-92BB9F9CDDBB}" srcOrd="0" destOrd="0" presId="urn:microsoft.com/office/officeart/2018/5/layout/CenteredIconLabelDescriptionList#1"/>
    <dgm:cxn modelId="{BF10BBC7-307B-46F6-B7C8-C4F7784F2C3E}" type="presOf" srcId="{42FC8BD1-73AD-4BA6-BB06-AD1FC1071ACB}" destId="{426CAE5A-D770-426F-8754-981C382659F7}" srcOrd="0" destOrd="0" presId="urn:microsoft.com/office/officeart/2018/5/layout/CenteredIconLabelDescriptionList#1"/>
    <dgm:cxn modelId="{E5DA74E0-0500-49BB-9579-F4976A786656}" type="presOf" srcId="{66C89C29-B53D-4A93-B96F-95A83724E634}" destId="{4B1F4BD9-7974-45A4-91EE-2693EAEBB7E8}" srcOrd="0" destOrd="0" presId="urn:microsoft.com/office/officeart/2018/5/layout/CenteredIconLabelDescriptionList#1"/>
    <dgm:cxn modelId="{C2472105-77D5-49D2-B5E4-97231785925D}" type="presParOf" srcId="{D42F4D47-B00B-4E93-86F8-AA41C02945E4}" destId="{96ABB172-F3AB-4265-A9AC-41A7BF7BDD10}" srcOrd="0" destOrd="0" presId="urn:microsoft.com/office/officeart/2018/5/layout/CenteredIconLabelDescriptionList#1"/>
    <dgm:cxn modelId="{2592769D-4017-4CF2-BC0C-C0A29200A9CB}" type="presParOf" srcId="{96ABB172-F3AB-4265-A9AC-41A7BF7BDD10}" destId="{2F02B8BF-212B-4884-8BFF-75027A7CEA4A}" srcOrd="0" destOrd="0" presId="urn:microsoft.com/office/officeart/2018/5/layout/CenteredIconLabelDescriptionList#1"/>
    <dgm:cxn modelId="{64990A68-0B6B-4136-A84F-6E8F5713A2D9}" type="presParOf" srcId="{96ABB172-F3AB-4265-A9AC-41A7BF7BDD10}" destId="{8CDEF3E9-07D0-4C4F-9DF5-C532C6C73CCE}" srcOrd="1" destOrd="0" presId="urn:microsoft.com/office/officeart/2018/5/layout/CenteredIconLabelDescriptionList#1"/>
    <dgm:cxn modelId="{1E6541A9-D73D-4001-88ED-603A217E0692}" type="presParOf" srcId="{96ABB172-F3AB-4265-A9AC-41A7BF7BDD10}" destId="{254F2B7D-DEC7-4136-9495-92BB9F9CDDBB}" srcOrd="2" destOrd="0" presId="urn:microsoft.com/office/officeart/2018/5/layout/CenteredIconLabelDescriptionList#1"/>
    <dgm:cxn modelId="{C6E25C83-5E66-437C-9FA4-B065478EB5BD}" type="presParOf" srcId="{96ABB172-F3AB-4265-A9AC-41A7BF7BDD10}" destId="{488CCB9E-F150-4AA3-8F3B-D56D2E8BB1BF}" srcOrd="3" destOrd="0" presId="urn:microsoft.com/office/officeart/2018/5/layout/CenteredIconLabelDescriptionList#1"/>
    <dgm:cxn modelId="{0E89B0B6-A69C-42BA-B9A5-1B00EB42E8B1}" type="presParOf" srcId="{96ABB172-F3AB-4265-A9AC-41A7BF7BDD10}" destId="{F37CD24B-097F-4C50-9E14-1CC78D9D0CA8}" srcOrd="4" destOrd="0" presId="urn:microsoft.com/office/officeart/2018/5/layout/CenteredIconLabelDescriptionList#1"/>
    <dgm:cxn modelId="{DF0EF1E3-BC68-45E8-99B7-08A2EA76BCEC}" type="presParOf" srcId="{D42F4D47-B00B-4E93-86F8-AA41C02945E4}" destId="{1A263E8E-F5CC-47D6-B326-0813F06BC955}" srcOrd="1" destOrd="0" presId="urn:microsoft.com/office/officeart/2018/5/layout/CenteredIconLabelDescriptionList#1"/>
    <dgm:cxn modelId="{79EE9E75-DAA3-498E-AC1D-EC862135650B}" type="presParOf" srcId="{D42F4D47-B00B-4E93-86F8-AA41C02945E4}" destId="{7DC9C209-CE03-415D-88E3-F6BD581907F6}" srcOrd="2" destOrd="0" presId="urn:microsoft.com/office/officeart/2018/5/layout/CenteredIconLabelDescriptionList#1"/>
    <dgm:cxn modelId="{FE81F216-F040-42BC-9D93-A889F5C7E6D3}" type="presParOf" srcId="{7DC9C209-CE03-415D-88E3-F6BD581907F6}" destId="{68A38679-8E3E-4DD1-B4E2-AC4B7B3913AD}" srcOrd="0" destOrd="0" presId="urn:microsoft.com/office/officeart/2018/5/layout/CenteredIconLabelDescriptionList#1"/>
    <dgm:cxn modelId="{64E75582-4792-4898-ADB3-E9A117B44435}" type="presParOf" srcId="{7DC9C209-CE03-415D-88E3-F6BD581907F6}" destId="{5485AEB3-B654-46CD-9906-27FD78D13515}" srcOrd="1" destOrd="0" presId="urn:microsoft.com/office/officeart/2018/5/layout/CenteredIconLabelDescriptionList#1"/>
    <dgm:cxn modelId="{727A3EB4-4168-4A48-BDC9-B398BF56FE1C}" type="presParOf" srcId="{7DC9C209-CE03-415D-88E3-F6BD581907F6}" destId="{426CAE5A-D770-426F-8754-981C382659F7}" srcOrd="2" destOrd="0" presId="urn:microsoft.com/office/officeart/2018/5/layout/CenteredIconLabelDescriptionList#1"/>
    <dgm:cxn modelId="{ED25BC5E-EB26-4CE1-B2B6-0A7CF9C661BC}" type="presParOf" srcId="{7DC9C209-CE03-415D-88E3-F6BD581907F6}" destId="{85931BB4-7604-4ACA-B413-67D05899D9CE}" srcOrd="3" destOrd="0" presId="urn:microsoft.com/office/officeart/2018/5/layout/CenteredIconLabelDescriptionList#1"/>
    <dgm:cxn modelId="{DFA1D6D6-6095-40DA-BB5B-D11D6B877264}" type="presParOf" srcId="{7DC9C209-CE03-415D-88E3-F6BD581907F6}" destId="{01A6BEBC-C904-48B8-A09F-52141CF186B1}" srcOrd="4" destOrd="0" presId="urn:microsoft.com/office/officeart/2018/5/layout/CenteredIconLabelDescriptionList#1"/>
    <dgm:cxn modelId="{FC079E5F-2295-4D53-8D57-A577E85AEB68}" type="presParOf" srcId="{D42F4D47-B00B-4E93-86F8-AA41C02945E4}" destId="{DA13CBB0-9F25-4D25-AD09-25299D7833CB}" srcOrd="3" destOrd="0" presId="urn:microsoft.com/office/officeart/2018/5/layout/CenteredIconLabelDescriptionList#1"/>
    <dgm:cxn modelId="{7FDF67B2-AA94-4095-86C0-77418C14AD7B}" type="presParOf" srcId="{D42F4D47-B00B-4E93-86F8-AA41C02945E4}" destId="{A64B5406-4A79-478D-8AD1-0A6751E8C53C}" srcOrd="4" destOrd="0" presId="urn:microsoft.com/office/officeart/2018/5/layout/CenteredIconLabelDescriptionList#1"/>
    <dgm:cxn modelId="{284EFEB6-132B-4AF7-A049-8F26FB7C16A9}" type="presParOf" srcId="{A64B5406-4A79-478D-8AD1-0A6751E8C53C}" destId="{E5F377AF-0BEB-4A84-B59F-9D27F7AE8850}" srcOrd="0" destOrd="0" presId="urn:microsoft.com/office/officeart/2018/5/layout/CenteredIconLabelDescriptionList#1"/>
    <dgm:cxn modelId="{D3B1C823-593F-4AC1-8906-FB1F2C55183B}" type="presParOf" srcId="{A64B5406-4A79-478D-8AD1-0A6751E8C53C}" destId="{1ADF78FA-F1ED-4596-B57F-599EFA0162B7}" srcOrd="1" destOrd="0" presId="urn:microsoft.com/office/officeart/2018/5/layout/CenteredIconLabelDescriptionList#1"/>
    <dgm:cxn modelId="{69954147-AAE6-4A4A-B371-2F218F66B90D}" type="presParOf" srcId="{A64B5406-4A79-478D-8AD1-0A6751E8C53C}" destId="{4B1F4BD9-7974-45A4-91EE-2693EAEBB7E8}" srcOrd="2" destOrd="0" presId="urn:microsoft.com/office/officeart/2018/5/layout/CenteredIconLabelDescriptionList#1"/>
    <dgm:cxn modelId="{434B66E3-68D1-44A6-ACBC-65A26225C86B}" type="presParOf" srcId="{A64B5406-4A79-478D-8AD1-0A6751E8C53C}" destId="{882D24C5-E652-4801-A9E1-E8623CFD8B0D}" srcOrd="3" destOrd="0" presId="urn:microsoft.com/office/officeart/2018/5/layout/CenteredIconLabelDescriptionList#1"/>
    <dgm:cxn modelId="{1B33F756-5D1F-460B-A618-7DB2D3CAC2F4}" type="presParOf" srcId="{A64B5406-4A79-478D-8AD1-0A6751E8C53C}" destId="{56680DA8-B9D2-4F5D-8F50-BB9FF5A067DC}" srcOrd="4" destOrd="0" presId="urn:microsoft.com/office/officeart/2018/5/layout/CenteredIconLabelDescriptionList#1"/>
    <dgm:cxn modelId="{6D4B3684-BFBD-48A4-A96D-F7E7AEBB8758}" type="presParOf" srcId="{D42F4D47-B00B-4E93-86F8-AA41C02945E4}" destId="{5ABAEE72-25DE-452B-A1EE-615F3A4E8EA1}" srcOrd="5" destOrd="0" presId="urn:microsoft.com/office/officeart/2018/5/layout/CenteredIconLabelDescriptionList#1"/>
    <dgm:cxn modelId="{B8C3B726-A876-4E05-9EA4-51D39EE1C101}" type="presParOf" srcId="{D42F4D47-B00B-4E93-86F8-AA41C02945E4}" destId="{5BC1C846-3E18-4422-B23B-5DE14C98A446}" srcOrd="6" destOrd="0" presId="urn:microsoft.com/office/officeart/2018/5/layout/CenteredIconLabelDescriptionList#1"/>
    <dgm:cxn modelId="{13266836-6ABF-4762-8DC1-8F866122568C}" type="presParOf" srcId="{5BC1C846-3E18-4422-B23B-5DE14C98A446}" destId="{0975A71D-922A-44E1-9855-48172C5F5681}" srcOrd="0" destOrd="0" presId="urn:microsoft.com/office/officeart/2018/5/layout/CenteredIconLabelDescriptionList#1"/>
    <dgm:cxn modelId="{F58E49C8-65BA-45D3-9119-D28DD4CE4CC0}" type="presParOf" srcId="{5BC1C846-3E18-4422-B23B-5DE14C98A446}" destId="{30596FE0-BC90-480A-8FEF-3A68C1CACDFF}" srcOrd="1" destOrd="0" presId="urn:microsoft.com/office/officeart/2018/5/layout/CenteredIconLabelDescriptionList#1"/>
    <dgm:cxn modelId="{98F89382-7B4F-409B-8DE5-693E2BB95830}" type="presParOf" srcId="{5BC1C846-3E18-4422-B23B-5DE14C98A446}" destId="{84F95C45-6CF1-42D4-B422-93CA1D4E1CFB}" srcOrd="2" destOrd="0" presId="urn:microsoft.com/office/officeart/2018/5/layout/CenteredIconLabelDescriptionList#1"/>
    <dgm:cxn modelId="{067E0929-3964-4D2A-9190-E04C97E4F457}" type="presParOf" srcId="{5BC1C846-3E18-4422-B23B-5DE14C98A446}" destId="{4405F999-A632-4DE7-9C82-C569C8982014}" srcOrd="3" destOrd="0" presId="urn:microsoft.com/office/officeart/2018/5/layout/CenteredIconLabelDescriptionList#1"/>
    <dgm:cxn modelId="{11287160-D26B-4307-A89C-0A1594943EF7}" type="presParOf" srcId="{5BC1C846-3E18-4422-B23B-5DE14C98A446}" destId="{517B0A20-F2EA-4BDA-B428-C00617C2CCF4}" srcOrd="4" destOrd="0" presId="urn:microsoft.com/office/officeart/2018/5/layout/CenteredIconLabelDescriptionList#1"/>
    <dgm:cxn modelId="{D16907C6-F595-4D22-B2A6-582DCB72C7BE}" type="presParOf" srcId="{D42F4D47-B00B-4E93-86F8-AA41C02945E4}" destId="{AE9AFBA0-3EDA-4C3D-82C3-24A6B8BDFEA2}" srcOrd="7" destOrd="0" presId="urn:microsoft.com/office/officeart/2018/5/layout/CenteredIconLabelDescriptionList#1"/>
    <dgm:cxn modelId="{917DFB54-49BD-4F1E-A233-75A6B3AF60DD}" type="presParOf" srcId="{D42F4D47-B00B-4E93-86F8-AA41C02945E4}" destId="{B61C67FF-96A0-43EB-9D4E-39CBB2AB61FA}" srcOrd="8" destOrd="0" presId="urn:microsoft.com/office/officeart/2018/5/layout/CenteredIconLabelDescriptionList#1"/>
    <dgm:cxn modelId="{2968BF9B-D6E0-43BA-A2A3-3A6EE8E2B55D}" type="presParOf" srcId="{B61C67FF-96A0-43EB-9D4E-39CBB2AB61FA}" destId="{6D88F4B1-C56D-4994-B943-1EC52A482512}" srcOrd="0" destOrd="0" presId="urn:microsoft.com/office/officeart/2018/5/layout/CenteredIconLabelDescriptionList#1"/>
    <dgm:cxn modelId="{E46426D9-A9E3-4668-9937-0D1A0E51F0E5}" type="presParOf" srcId="{B61C67FF-96A0-43EB-9D4E-39CBB2AB61FA}" destId="{E95AEF63-E190-432B-B9BE-9E44C7E2CED5}" srcOrd="1" destOrd="0" presId="urn:microsoft.com/office/officeart/2018/5/layout/CenteredIconLabelDescriptionList#1"/>
    <dgm:cxn modelId="{C0B19422-463F-4DED-A2E9-B5A8C001CF9A}" type="presParOf" srcId="{B61C67FF-96A0-43EB-9D4E-39CBB2AB61FA}" destId="{5D192C69-EF23-418A-B09C-F26D21FCF81A}" srcOrd="2" destOrd="0" presId="urn:microsoft.com/office/officeart/2018/5/layout/CenteredIconLabelDescriptionList#1"/>
    <dgm:cxn modelId="{C908D2FF-507F-4F61-8F40-F57E06199ACE}" type="presParOf" srcId="{B61C67FF-96A0-43EB-9D4E-39CBB2AB61FA}" destId="{8BD497FC-6B3C-42E3-B93C-BE89C985292A}" srcOrd="3" destOrd="0" presId="urn:microsoft.com/office/officeart/2018/5/layout/CenteredIconLabelDescriptionList#1"/>
    <dgm:cxn modelId="{3CEEA3E7-F072-4375-9B3B-7732C28AE8FD}" type="presParOf" srcId="{B61C67FF-96A0-43EB-9D4E-39CBB2AB61FA}" destId="{8222F7CF-7033-44DF-AAF0-C64E12C3C3AA}" srcOrd="4" destOrd="0" presId="urn:microsoft.com/office/officeart/2018/5/layout/CenteredIconLabelDescriptionLis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E759DC-D76B-4361-8AC0-9B11F6D12CB1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8D98FDC1-B299-497A-9E1B-A31DA15C8D19}">
      <dgm:prSet/>
      <dgm:spPr/>
      <dgm:t>
        <a:bodyPr/>
        <a:lstStyle/>
        <a:p>
          <a:r>
            <a:rPr lang="de-CH" dirty="0" err="1"/>
            <a:t>What</a:t>
          </a:r>
          <a:r>
            <a:rPr lang="de-CH" dirty="0"/>
            <a:t> </a:t>
          </a:r>
          <a:r>
            <a:rPr lang="de-CH" dirty="0" err="1"/>
            <a:t>is</a:t>
          </a:r>
          <a:r>
            <a:rPr lang="de-CH" dirty="0"/>
            <a:t> a </a:t>
          </a:r>
          <a:r>
            <a:rPr lang="de-CH" dirty="0" err="1"/>
            <a:t>reproducible</a:t>
          </a:r>
          <a:r>
            <a:rPr lang="de-CH" dirty="0"/>
            <a:t> benchmark?</a:t>
          </a:r>
          <a:endParaRPr lang="en-US" dirty="0"/>
        </a:p>
      </dgm:t>
    </dgm:pt>
    <dgm:pt modelId="{03C0A30C-D232-4A03-B751-FA1B5A1563AA}" type="parTrans" cxnId="{BD441364-CF39-4B2C-97A0-CE09F21053D3}">
      <dgm:prSet/>
      <dgm:spPr/>
      <dgm:t>
        <a:bodyPr/>
        <a:lstStyle/>
        <a:p>
          <a:endParaRPr lang="en-US"/>
        </a:p>
      </dgm:t>
    </dgm:pt>
    <dgm:pt modelId="{075CFAFF-C8E5-4008-B028-3C4877B4D090}" type="sibTrans" cxnId="{BD441364-CF39-4B2C-97A0-CE09F21053D3}">
      <dgm:prSet/>
      <dgm:spPr/>
      <dgm:t>
        <a:bodyPr/>
        <a:lstStyle/>
        <a:p>
          <a:endParaRPr lang="en-US"/>
        </a:p>
      </dgm:t>
    </dgm:pt>
    <dgm:pt modelId="{20BF46BB-C553-42D7-8539-2A396E233825}">
      <dgm:prSet/>
      <dgm:spPr/>
      <dgm:t>
        <a:bodyPr/>
        <a:lstStyle/>
        <a:p>
          <a:r>
            <a:rPr lang="de-CH"/>
            <a:t>Which information do we need to know?</a:t>
          </a:r>
          <a:endParaRPr lang="en-US"/>
        </a:p>
      </dgm:t>
    </dgm:pt>
    <dgm:pt modelId="{F17F540B-EA74-4169-979D-4A9F8AC5BDAE}" type="parTrans" cxnId="{D465FC56-6D03-4753-8E6D-21378B20B6FE}">
      <dgm:prSet/>
      <dgm:spPr/>
      <dgm:t>
        <a:bodyPr/>
        <a:lstStyle/>
        <a:p>
          <a:endParaRPr lang="en-US"/>
        </a:p>
      </dgm:t>
    </dgm:pt>
    <dgm:pt modelId="{510C2529-1B85-4581-AD67-50A167281BA8}" type="sibTrans" cxnId="{D465FC56-6D03-4753-8E6D-21378B20B6FE}">
      <dgm:prSet/>
      <dgm:spPr/>
      <dgm:t>
        <a:bodyPr/>
        <a:lstStyle/>
        <a:p>
          <a:endParaRPr lang="en-US"/>
        </a:p>
      </dgm:t>
    </dgm:pt>
    <dgm:pt modelId="{7B77C7E8-3608-4B52-84F5-EF6A2AA9D2C6}">
      <dgm:prSet/>
      <dgm:spPr/>
      <dgm:t>
        <a:bodyPr/>
        <a:lstStyle/>
        <a:p>
          <a:r>
            <a:rPr lang="de-CH" dirty="0" err="1"/>
            <a:t>How</a:t>
          </a:r>
          <a:r>
            <a:rPr lang="de-CH" dirty="0"/>
            <a:t> do </a:t>
          </a:r>
          <a:r>
            <a:rPr lang="de-CH" dirty="0" err="1"/>
            <a:t>we</a:t>
          </a:r>
          <a:r>
            <a:rPr lang="de-CH" dirty="0"/>
            <a:t> </a:t>
          </a:r>
          <a:r>
            <a:rPr lang="de-CH" dirty="0" err="1"/>
            <a:t>ensure</a:t>
          </a:r>
          <a:r>
            <a:rPr lang="de-CH" dirty="0"/>
            <a:t> a benchmark </a:t>
          </a:r>
          <a:r>
            <a:rPr lang="de-CH" dirty="0" err="1"/>
            <a:t>is</a:t>
          </a:r>
          <a:r>
            <a:rPr lang="de-CH" dirty="0"/>
            <a:t> </a:t>
          </a:r>
          <a:r>
            <a:rPr lang="de-CH" dirty="0" err="1"/>
            <a:t>reproducible</a:t>
          </a:r>
          <a:r>
            <a:rPr lang="de-CH" dirty="0"/>
            <a:t>?</a:t>
          </a:r>
          <a:endParaRPr lang="en-US" dirty="0"/>
        </a:p>
      </dgm:t>
    </dgm:pt>
    <dgm:pt modelId="{DA8DED74-25F4-4028-8671-639A3A013E32}" type="parTrans" cxnId="{E17329B0-AE10-454E-9A4D-9953B7B240D2}">
      <dgm:prSet/>
      <dgm:spPr/>
      <dgm:t>
        <a:bodyPr/>
        <a:lstStyle/>
        <a:p>
          <a:endParaRPr lang="en-US"/>
        </a:p>
      </dgm:t>
    </dgm:pt>
    <dgm:pt modelId="{5B81620A-5219-46C6-ABE3-518545D250A0}" type="sibTrans" cxnId="{E17329B0-AE10-454E-9A4D-9953B7B240D2}">
      <dgm:prSet/>
      <dgm:spPr/>
      <dgm:t>
        <a:bodyPr/>
        <a:lstStyle/>
        <a:p>
          <a:endParaRPr lang="en-US"/>
        </a:p>
      </dgm:t>
    </dgm:pt>
    <dgm:pt modelId="{0F5B852D-9746-44C7-90AA-E8DD6EED0EEC}" type="pres">
      <dgm:prSet presAssocID="{0AE759DC-D76B-4361-8AC0-9B11F6D12CB1}" presName="diagram" presStyleCnt="0">
        <dgm:presLayoutVars>
          <dgm:dir/>
          <dgm:resizeHandles val="exact"/>
        </dgm:presLayoutVars>
      </dgm:prSet>
      <dgm:spPr/>
    </dgm:pt>
    <dgm:pt modelId="{0C30806B-28E1-4746-8F01-AE36CB4D10EB}" type="pres">
      <dgm:prSet presAssocID="{8D98FDC1-B299-497A-9E1B-A31DA15C8D19}" presName="node" presStyleLbl="node1" presStyleIdx="0" presStyleCnt="3">
        <dgm:presLayoutVars>
          <dgm:bulletEnabled val="1"/>
        </dgm:presLayoutVars>
      </dgm:prSet>
      <dgm:spPr/>
    </dgm:pt>
    <dgm:pt modelId="{2609437D-3B1C-4194-8991-F46E4A54D777}" type="pres">
      <dgm:prSet presAssocID="{075CFAFF-C8E5-4008-B028-3C4877B4D090}" presName="sibTrans" presStyleCnt="0"/>
      <dgm:spPr/>
    </dgm:pt>
    <dgm:pt modelId="{1C25D029-9B9B-4ACB-9FE2-85D3F0E1CE88}" type="pres">
      <dgm:prSet presAssocID="{20BF46BB-C553-42D7-8539-2A396E233825}" presName="node" presStyleLbl="node1" presStyleIdx="1" presStyleCnt="3">
        <dgm:presLayoutVars>
          <dgm:bulletEnabled val="1"/>
        </dgm:presLayoutVars>
      </dgm:prSet>
      <dgm:spPr/>
    </dgm:pt>
    <dgm:pt modelId="{7B1A5ADC-0550-478A-BEC2-D8546BBC7F4B}" type="pres">
      <dgm:prSet presAssocID="{510C2529-1B85-4581-AD67-50A167281BA8}" presName="sibTrans" presStyleCnt="0"/>
      <dgm:spPr/>
    </dgm:pt>
    <dgm:pt modelId="{2877B3F4-8FC9-46A4-85F0-459123D6D06F}" type="pres">
      <dgm:prSet presAssocID="{7B77C7E8-3608-4B52-84F5-EF6A2AA9D2C6}" presName="node" presStyleLbl="node1" presStyleIdx="2" presStyleCnt="3">
        <dgm:presLayoutVars>
          <dgm:bulletEnabled val="1"/>
        </dgm:presLayoutVars>
      </dgm:prSet>
      <dgm:spPr/>
    </dgm:pt>
  </dgm:ptLst>
  <dgm:cxnLst>
    <dgm:cxn modelId="{41311009-C8EE-4CC0-8B29-02425BF84EFA}" type="presOf" srcId="{0AE759DC-D76B-4361-8AC0-9B11F6D12CB1}" destId="{0F5B852D-9746-44C7-90AA-E8DD6EED0EEC}" srcOrd="0" destOrd="0" presId="urn:microsoft.com/office/officeart/2005/8/layout/default"/>
    <dgm:cxn modelId="{B424F938-A197-4799-AD44-BBFBCFD1A25C}" type="presOf" srcId="{20BF46BB-C553-42D7-8539-2A396E233825}" destId="{1C25D029-9B9B-4ACB-9FE2-85D3F0E1CE88}" srcOrd="0" destOrd="0" presId="urn:microsoft.com/office/officeart/2005/8/layout/default"/>
    <dgm:cxn modelId="{BD441364-CF39-4B2C-97A0-CE09F21053D3}" srcId="{0AE759DC-D76B-4361-8AC0-9B11F6D12CB1}" destId="{8D98FDC1-B299-497A-9E1B-A31DA15C8D19}" srcOrd="0" destOrd="0" parTransId="{03C0A30C-D232-4A03-B751-FA1B5A1563AA}" sibTransId="{075CFAFF-C8E5-4008-B028-3C4877B4D090}"/>
    <dgm:cxn modelId="{3E253D70-E65E-4401-8BF0-59BC4D59985B}" type="presOf" srcId="{8D98FDC1-B299-497A-9E1B-A31DA15C8D19}" destId="{0C30806B-28E1-4746-8F01-AE36CB4D10EB}" srcOrd="0" destOrd="0" presId="urn:microsoft.com/office/officeart/2005/8/layout/default"/>
    <dgm:cxn modelId="{D465FC56-6D03-4753-8E6D-21378B20B6FE}" srcId="{0AE759DC-D76B-4361-8AC0-9B11F6D12CB1}" destId="{20BF46BB-C553-42D7-8539-2A396E233825}" srcOrd="1" destOrd="0" parTransId="{F17F540B-EA74-4169-979D-4A9F8AC5BDAE}" sibTransId="{510C2529-1B85-4581-AD67-50A167281BA8}"/>
    <dgm:cxn modelId="{E17329B0-AE10-454E-9A4D-9953B7B240D2}" srcId="{0AE759DC-D76B-4361-8AC0-9B11F6D12CB1}" destId="{7B77C7E8-3608-4B52-84F5-EF6A2AA9D2C6}" srcOrd="2" destOrd="0" parTransId="{DA8DED74-25F4-4028-8671-639A3A013E32}" sibTransId="{5B81620A-5219-46C6-ABE3-518545D250A0}"/>
    <dgm:cxn modelId="{E2FDB1F5-E725-4A53-A951-F40641745335}" type="presOf" srcId="{7B77C7E8-3608-4B52-84F5-EF6A2AA9D2C6}" destId="{2877B3F4-8FC9-46A4-85F0-459123D6D06F}" srcOrd="0" destOrd="0" presId="urn:microsoft.com/office/officeart/2005/8/layout/default"/>
    <dgm:cxn modelId="{2887DDE4-308C-43C5-8990-DB857C1561F4}" type="presParOf" srcId="{0F5B852D-9746-44C7-90AA-E8DD6EED0EEC}" destId="{0C30806B-28E1-4746-8F01-AE36CB4D10EB}" srcOrd="0" destOrd="0" presId="urn:microsoft.com/office/officeart/2005/8/layout/default"/>
    <dgm:cxn modelId="{740E9BD9-4066-4D2E-B348-94E3602E3F8E}" type="presParOf" srcId="{0F5B852D-9746-44C7-90AA-E8DD6EED0EEC}" destId="{2609437D-3B1C-4194-8991-F46E4A54D777}" srcOrd="1" destOrd="0" presId="urn:microsoft.com/office/officeart/2005/8/layout/default"/>
    <dgm:cxn modelId="{8D3DBFFE-D653-4FBA-9398-1911D8E5E3DA}" type="presParOf" srcId="{0F5B852D-9746-44C7-90AA-E8DD6EED0EEC}" destId="{1C25D029-9B9B-4ACB-9FE2-85D3F0E1CE88}" srcOrd="2" destOrd="0" presId="urn:microsoft.com/office/officeart/2005/8/layout/default"/>
    <dgm:cxn modelId="{778C16EE-5987-41A5-BF7F-04C8D1C48B34}" type="presParOf" srcId="{0F5B852D-9746-44C7-90AA-E8DD6EED0EEC}" destId="{7B1A5ADC-0550-478A-BEC2-D8546BBC7F4B}" srcOrd="3" destOrd="0" presId="urn:microsoft.com/office/officeart/2005/8/layout/default"/>
    <dgm:cxn modelId="{9EB86975-E4B1-4CF0-804B-B21AE8B25F54}" type="presParOf" srcId="{0F5B852D-9746-44C7-90AA-E8DD6EED0EEC}" destId="{2877B3F4-8FC9-46A4-85F0-459123D6D06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F956E3-E83F-4E53-B2C2-396AC9F3C369}" type="doc">
      <dgm:prSet loTypeId="urn:microsoft.com/office/officeart/2005/8/layout/p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DF81BAE-5AEE-472E-89B7-86B80502513D}">
      <dgm:prSet/>
      <dgm:spPr/>
      <dgm:t>
        <a:bodyPr/>
        <a:lstStyle/>
        <a:p>
          <a:pPr>
            <a:defRPr b="1"/>
          </a:pPr>
          <a:r>
            <a:rPr lang="de-CH"/>
            <a:t>CPU</a:t>
          </a:r>
          <a:endParaRPr lang="en-US"/>
        </a:p>
      </dgm:t>
    </dgm:pt>
    <dgm:pt modelId="{2AFAF413-CAF7-43BC-9B87-8EF103457B45}" type="parTrans" cxnId="{E301E123-CEE4-40CB-B999-E4731E3687D9}">
      <dgm:prSet/>
      <dgm:spPr/>
      <dgm:t>
        <a:bodyPr/>
        <a:lstStyle/>
        <a:p>
          <a:endParaRPr lang="en-US"/>
        </a:p>
      </dgm:t>
    </dgm:pt>
    <dgm:pt modelId="{63C8E5E5-D780-4201-92B9-D45C70F0A08B}" type="sibTrans" cxnId="{E301E123-CEE4-40CB-B999-E4731E3687D9}">
      <dgm:prSet/>
      <dgm:spPr/>
      <dgm:t>
        <a:bodyPr/>
        <a:lstStyle/>
        <a:p>
          <a:endParaRPr lang="en-US"/>
        </a:p>
      </dgm:t>
    </dgm:pt>
    <dgm:pt modelId="{EAD5884E-874E-42B0-B03A-6DBA5BF589F8}">
      <dgm:prSet/>
      <dgm:spPr/>
      <dgm:t>
        <a:bodyPr/>
        <a:lstStyle/>
        <a:p>
          <a:pPr>
            <a:defRPr b="1"/>
          </a:pPr>
          <a:r>
            <a:rPr lang="de-CH" dirty="0"/>
            <a:t>Memory</a:t>
          </a:r>
          <a:endParaRPr lang="en-US" dirty="0"/>
        </a:p>
      </dgm:t>
    </dgm:pt>
    <dgm:pt modelId="{D76B7678-01F9-4627-B681-427B6DAF67D8}" type="parTrans" cxnId="{FCE14191-9948-4609-B821-3C375C856B06}">
      <dgm:prSet/>
      <dgm:spPr/>
      <dgm:t>
        <a:bodyPr/>
        <a:lstStyle/>
        <a:p>
          <a:endParaRPr lang="en-US"/>
        </a:p>
      </dgm:t>
    </dgm:pt>
    <dgm:pt modelId="{DD74C447-9A41-48CF-8720-5B7FB3833767}" type="sibTrans" cxnId="{FCE14191-9948-4609-B821-3C375C856B06}">
      <dgm:prSet/>
      <dgm:spPr/>
      <dgm:t>
        <a:bodyPr/>
        <a:lstStyle/>
        <a:p>
          <a:endParaRPr lang="en-US"/>
        </a:p>
      </dgm:t>
    </dgm:pt>
    <dgm:pt modelId="{49509B4A-7AA9-4828-9D4B-58196A9E9DEF}">
      <dgm:prSet/>
      <dgm:spPr/>
      <dgm:t>
        <a:bodyPr/>
        <a:lstStyle/>
        <a:p>
          <a:pPr>
            <a:defRPr b="1"/>
          </a:pPr>
          <a:r>
            <a:rPr lang="de-CH" dirty="0"/>
            <a:t>Storage</a:t>
          </a:r>
          <a:endParaRPr lang="en-US" dirty="0"/>
        </a:p>
      </dgm:t>
    </dgm:pt>
    <dgm:pt modelId="{40AF6C90-12EA-41AB-9853-2780749ADFB4}" type="parTrans" cxnId="{D2F9512B-6D07-4AF3-B529-B51B773B9AB5}">
      <dgm:prSet/>
      <dgm:spPr/>
      <dgm:t>
        <a:bodyPr/>
        <a:lstStyle/>
        <a:p>
          <a:endParaRPr lang="en-US"/>
        </a:p>
      </dgm:t>
    </dgm:pt>
    <dgm:pt modelId="{AA3B16E5-38D5-4798-B4D4-79F88AFCD656}" type="sibTrans" cxnId="{D2F9512B-6D07-4AF3-B529-B51B773B9AB5}">
      <dgm:prSet/>
      <dgm:spPr/>
      <dgm:t>
        <a:bodyPr/>
        <a:lstStyle/>
        <a:p>
          <a:endParaRPr lang="en-US"/>
        </a:p>
      </dgm:t>
    </dgm:pt>
    <dgm:pt modelId="{46EC32F4-18FF-41B4-8A66-2BA08822692A}">
      <dgm:prSet/>
      <dgm:spPr/>
      <dgm:t>
        <a:bodyPr/>
        <a:lstStyle/>
        <a:p>
          <a:pPr>
            <a:defRPr b="1"/>
          </a:pPr>
          <a:r>
            <a:rPr lang="de-CH" dirty="0"/>
            <a:t>Network Interfaces</a:t>
          </a:r>
          <a:endParaRPr lang="en-US" dirty="0"/>
        </a:p>
      </dgm:t>
    </dgm:pt>
    <dgm:pt modelId="{122AAEE6-5157-4A57-8F05-5F104D583ED4}" type="parTrans" cxnId="{7A2CA351-CC78-4380-9AD9-27E614DC432F}">
      <dgm:prSet/>
      <dgm:spPr/>
      <dgm:t>
        <a:bodyPr/>
        <a:lstStyle/>
        <a:p>
          <a:endParaRPr lang="en-US"/>
        </a:p>
      </dgm:t>
    </dgm:pt>
    <dgm:pt modelId="{318381A6-A95E-4681-A3E3-A1D5CDFA0318}" type="sibTrans" cxnId="{7A2CA351-CC78-4380-9AD9-27E614DC432F}">
      <dgm:prSet/>
      <dgm:spPr/>
      <dgm:t>
        <a:bodyPr/>
        <a:lstStyle/>
        <a:p>
          <a:endParaRPr lang="en-US"/>
        </a:p>
      </dgm:t>
    </dgm:pt>
    <dgm:pt modelId="{30EEFF02-25AD-4A4C-A8AB-ED70E89BE9D4}">
      <dgm:prSet/>
      <dgm:spPr/>
      <dgm:t>
        <a:bodyPr/>
        <a:lstStyle/>
        <a:p>
          <a:pPr>
            <a:defRPr b="1"/>
          </a:pPr>
          <a:r>
            <a:rPr lang="de-CH" dirty="0" err="1"/>
            <a:t>Accelerators</a:t>
          </a:r>
          <a:endParaRPr lang="en-US" dirty="0"/>
        </a:p>
      </dgm:t>
    </dgm:pt>
    <dgm:pt modelId="{B76225F9-A8FE-430C-8B8B-7AB7D223437E}" type="parTrans" cxnId="{E1A87D93-4217-425C-A113-B8E5879B8164}">
      <dgm:prSet/>
      <dgm:spPr/>
      <dgm:t>
        <a:bodyPr/>
        <a:lstStyle/>
        <a:p>
          <a:endParaRPr lang="en-US"/>
        </a:p>
      </dgm:t>
    </dgm:pt>
    <dgm:pt modelId="{FDC7C57E-ED1B-4095-945C-E66739D9EBC3}" type="sibTrans" cxnId="{E1A87D93-4217-425C-A113-B8E5879B8164}">
      <dgm:prSet/>
      <dgm:spPr/>
      <dgm:t>
        <a:bodyPr/>
        <a:lstStyle/>
        <a:p>
          <a:endParaRPr lang="en-US"/>
        </a:p>
      </dgm:t>
    </dgm:pt>
    <dgm:pt modelId="{E93A6E82-B92A-4760-9B0C-249B03266765}">
      <dgm:prSet/>
      <dgm:spPr/>
      <dgm:t>
        <a:bodyPr/>
        <a:lstStyle/>
        <a:p>
          <a:pPr>
            <a:defRPr b="1"/>
          </a:pPr>
          <a:r>
            <a:rPr lang="de-CH" dirty="0" err="1"/>
            <a:t>Topology</a:t>
          </a:r>
          <a:endParaRPr lang="en-US" dirty="0"/>
        </a:p>
      </dgm:t>
    </dgm:pt>
    <dgm:pt modelId="{7F6C3D28-1A5D-4CB2-8230-BD337185F809}" type="parTrans" cxnId="{A32890E2-0CF8-48D4-90EE-49B1E106C7E9}">
      <dgm:prSet/>
      <dgm:spPr/>
      <dgm:t>
        <a:bodyPr/>
        <a:lstStyle/>
        <a:p>
          <a:endParaRPr lang="en-US"/>
        </a:p>
      </dgm:t>
    </dgm:pt>
    <dgm:pt modelId="{A11F1908-7642-417A-A473-77D881F40BF3}" type="sibTrans" cxnId="{A32890E2-0CF8-48D4-90EE-49B1E106C7E9}">
      <dgm:prSet/>
      <dgm:spPr/>
      <dgm:t>
        <a:bodyPr/>
        <a:lstStyle/>
        <a:p>
          <a:endParaRPr lang="en-US"/>
        </a:p>
      </dgm:t>
    </dgm:pt>
    <dgm:pt modelId="{2DF451EF-FABE-4669-BB74-CDFB78D91F9A}">
      <dgm:prSet/>
      <dgm:spPr/>
      <dgm:t>
        <a:bodyPr/>
        <a:lstStyle/>
        <a:p>
          <a:pPr>
            <a:defRPr b="1"/>
          </a:pPr>
          <a:r>
            <a:rPr lang="de-CH" dirty="0"/>
            <a:t>Cluster-Data</a:t>
          </a:r>
          <a:endParaRPr lang="en-US" dirty="0"/>
        </a:p>
      </dgm:t>
    </dgm:pt>
    <dgm:pt modelId="{A6C894DA-5FC2-4D45-BB3F-4B2F09BD3A3E}" type="parTrans" cxnId="{831E9089-E261-42FC-A735-F1D50958956D}">
      <dgm:prSet/>
      <dgm:spPr/>
      <dgm:t>
        <a:bodyPr/>
        <a:lstStyle/>
        <a:p>
          <a:endParaRPr lang="en-US"/>
        </a:p>
      </dgm:t>
    </dgm:pt>
    <dgm:pt modelId="{4E0821EB-F4FE-4A9A-B419-EB975EC25F86}" type="sibTrans" cxnId="{831E9089-E261-42FC-A735-F1D50958956D}">
      <dgm:prSet/>
      <dgm:spPr/>
      <dgm:t>
        <a:bodyPr/>
        <a:lstStyle/>
        <a:p>
          <a:endParaRPr lang="en-US"/>
        </a:p>
      </dgm:t>
    </dgm:pt>
    <dgm:pt modelId="{A216BF1E-57D6-43AA-AE23-F25F650FD2B8}">
      <dgm:prSet/>
      <dgm:spPr/>
      <dgm:t>
        <a:bodyPr/>
        <a:lstStyle/>
        <a:p>
          <a:r>
            <a:rPr lang="de-CH" dirty="0"/>
            <a:t>Interconnect-</a:t>
          </a:r>
          <a:r>
            <a:rPr lang="de-CH" dirty="0" err="1"/>
            <a:t>Bandwidth</a:t>
          </a:r>
          <a:r>
            <a:rPr lang="de-CH" dirty="0"/>
            <a:t>, Round-Trip-Time, </a:t>
          </a:r>
          <a:r>
            <a:rPr lang="de-CH" dirty="0" err="1"/>
            <a:t>Topology</a:t>
          </a:r>
          <a:r>
            <a:rPr lang="de-CH" dirty="0"/>
            <a:t> (</a:t>
          </a:r>
          <a:r>
            <a:rPr lang="de-CH" dirty="0" err="1"/>
            <a:t>if</a:t>
          </a:r>
          <a:r>
            <a:rPr lang="de-CH" dirty="0"/>
            <a:t> </a:t>
          </a:r>
          <a:r>
            <a:rPr lang="de-CH" dirty="0" err="1"/>
            <a:t>available</a:t>
          </a:r>
          <a:r>
            <a:rPr lang="de-CH" dirty="0"/>
            <a:t>), …</a:t>
          </a:r>
          <a:endParaRPr lang="en-US" dirty="0"/>
        </a:p>
      </dgm:t>
    </dgm:pt>
    <dgm:pt modelId="{3BD63483-DFE8-4E4D-8219-DECB1260B3F5}" type="parTrans" cxnId="{A6B996E4-DF88-4F17-AC19-C715E0BFCD31}">
      <dgm:prSet/>
      <dgm:spPr/>
      <dgm:t>
        <a:bodyPr/>
        <a:lstStyle/>
        <a:p>
          <a:endParaRPr lang="en-US"/>
        </a:p>
      </dgm:t>
    </dgm:pt>
    <dgm:pt modelId="{273E6320-5EA8-4044-8E05-78CE06C865B9}" type="sibTrans" cxnId="{A6B996E4-DF88-4F17-AC19-C715E0BFCD31}">
      <dgm:prSet/>
      <dgm:spPr/>
      <dgm:t>
        <a:bodyPr/>
        <a:lstStyle/>
        <a:p>
          <a:endParaRPr lang="en-US"/>
        </a:p>
      </dgm:t>
    </dgm:pt>
    <dgm:pt modelId="{CF3BC5DF-87C4-46C0-BBB3-4FA36D8FFD08}">
      <dgm:prSet/>
      <dgm:spPr/>
      <dgm:t>
        <a:bodyPr/>
        <a:lstStyle/>
        <a:p>
          <a:pPr>
            <a:defRPr b="1"/>
          </a:pPr>
          <a:r>
            <a:rPr lang="en-US"/>
            <a:t>Architecture, Number of Cores, Threads per Core, Clock Speed, MIPS, Cache, …</a:t>
          </a:r>
        </a:p>
      </dgm:t>
    </dgm:pt>
    <dgm:pt modelId="{574E9C1B-172A-4A4D-8BA9-6AE620D6767B}" type="parTrans" cxnId="{0215910F-7313-4B13-8A56-F509CABA1FFC}">
      <dgm:prSet/>
      <dgm:spPr/>
      <dgm:t>
        <a:bodyPr/>
        <a:lstStyle/>
        <a:p>
          <a:endParaRPr lang="de-CH"/>
        </a:p>
      </dgm:t>
    </dgm:pt>
    <dgm:pt modelId="{54653899-F257-4F07-8886-0BE15F87BBB9}" type="sibTrans" cxnId="{0215910F-7313-4B13-8A56-F509CABA1FFC}">
      <dgm:prSet/>
      <dgm:spPr/>
      <dgm:t>
        <a:bodyPr/>
        <a:lstStyle/>
        <a:p>
          <a:endParaRPr lang="de-CH"/>
        </a:p>
      </dgm:t>
    </dgm:pt>
    <dgm:pt modelId="{BC598CD2-03E7-4463-88CD-C89FB6D1F701}">
      <dgm:prSet/>
      <dgm:spPr/>
      <dgm:t>
        <a:bodyPr/>
        <a:lstStyle/>
        <a:p>
          <a:pPr>
            <a:defRPr b="1"/>
          </a:pPr>
          <a:r>
            <a:rPr lang="en-US" dirty="0"/>
            <a:t>Size, Bandwidth, Number of Channels, ECC, Speed, …</a:t>
          </a:r>
        </a:p>
      </dgm:t>
    </dgm:pt>
    <dgm:pt modelId="{3ACC246A-4F6E-40CB-9D35-59EC3B9AA8F3}" type="parTrans" cxnId="{0A83B040-1782-4392-8E7D-B1B3461DB00F}">
      <dgm:prSet/>
      <dgm:spPr/>
      <dgm:t>
        <a:bodyPr/>
        <a:lstStyle/>
        <a:p>
          <a:endParaRPr lang="de-CH"/>
        </a:p>
      </dgm:t>
    </dgm:pt>
    <dgm:pt modelId="{471DF1B0-1A82-441A-907A-39518CD94A6B}" type="sibTrans" cxnId="{0A83B040-1782-4392-8E7D-B1B3461DB00F}">
      <dgm:prSet/>
      <dgm:spPr/>
      <dgm:t>
        <a:bodyPr/>
        <a:lstStyle/>
        <a:p>
          <a:endParaRPr lang="de-CH"/>
        </a:p>
      </dgm:t>
    </dgm:pt>
    <dgm:pt modelId="{71323972-DDF9-4B49-8411-557AA4AED3A3}">
      <dgm:prSet/>
      <dgm:spPr/>
      <dgm:t>
        <a:bodyPr/>
        <a:lstStyle/>
        <a:p>
          <a:pPr>
            <a:defRPr b="1"/>
          </a:pPr>
          <a:r>
            <a:rPr lang="en-US" dirty="0"/>
            <a:t>Mounts, Built-In vs Network, Size, Utilization, Bandwidth, IOPS, File System, …</a:t>
          </a:r>
        </a:p>
      </dgm:t>
    </dgm:pt>
    <dgm:pt modelId="{959C8850-F2E5-4E8F-8A6B-3F31455BC3A9}" type="parTrans" cxnId="{C1BE0D35-AA0B-4E30-AA1D-9E9DD006280C}">
      <dgm:prSet/>
      <dgm:spPr/>
      <dgm:t>
        <a:bodyPr/>
        <a:lstStyle/>
        <a:p>
          <a:endParaRPr lang="de-CH"/>
        </a:p>
      </dgm:t>
    </dgm:pt>
    <dgm:pt modelId="{FEC399C8-F282-447B-B7B7-021A0D46C2CA}" type="sibTrans" cxnId="{C1BE0D35-AA0B-4E30-AA1D-9E9DD006280C}">
      <dgm:prSet/>
      <dgm:spPr/>
      <dgm:t>
        <a:bodyPr/>
        <a:lstStyle/>
        <a:p>
          <a:endParaRPr lang="de-CH"/>
        </a:p>
      </dgm:t>
    </dgm:pt>
    <dgm:pt modelId="{44E7D9D7-493F-4CA3-92FF-68E26A6F2E3D}">
      <dgm:prSet/>
      <dgm:spPr/>
      <dgm:t>
        <a:bodyPr/>
        <a:lstStyle/>
        <a:p>
          <a:pPr>
            <a:defRPr b="1"/>
          </a:pPr>
          <a:r>
            <a:rPr lang="en-US" dirty="0"/>
            <a:t>Interface Types, Bandwidth, Number of Interfaces, …</a:t>
          </a:r>
        </a:p>
      </dgm:t>
    </dgm:pt>
    <dgm:pt modelId="{E0C2A999-98A2-460B-B71C-8AFA145B7DE5}" type="parTrans" cxnId="{BCB01310-53DA-4A2C-808A-C2848FEB2CBE}">
      <dgm:prSet/>
      <dgm:spPr/>
      <dgm:t>
        <a:bodyPr/>
        <a:lstStyle/>
        <a:p>
          <a:endParaRPr lang="de-CH"/>
        </a:p>
      </dgm:t>
    </dgm:pt>
    <dgm:pt modelId="{2F36D021-C814-48BA-8EAB-3FEE6A1E46E7}" type="sibTrans" cxnId="{BCB01310-53DA-4A2C-808A-C2848FEB2CBE}">
      <dgm:prSet/>
      <dgm:spPr/>
      <dgm:t>
        <a:bodyPr/>
        <a:lstStyle/>
        <a:p>
          <a:endParaRPr lang="de-CH"/>
        </a:p>
      </dgm:t>
    </dgm:pt>
    <dgm:pt modelId="{48CA6145-3BD5-4A1C-8121-81ABB7F35D3D}">
      <dgm:prSet/>
      <dgm:spPr/>
      <dgm:t>
        <a:bodyPr/>
        <a:lstStyle/>
        <a:p>
          <a:pPr>
            <a:defRPr b="1"/>
          </a:pPr>
          <a:r>
            <a:rPr lang="en-US" dirty="0"/>
            <a:t>Type, Location, Bandwidth, Capabilities, Clock Speed, …</a:t>
          </a:r>
        </a:p>
      </dgm:t>
    </dgm:pt>
    <dgm:pt modelId="{DD7AE640-AD4A-40E4-B4EF-48B56C0EB71B}" type="parTrans" cxnId="{9352270B-264F-4AD8-A938-47F0B2375D8D}">
      <dgm:prSet/>
      <dgm:spPr/>
      <dgm:t>
        <a:bodyPr/>
        <a:lstStyle/>
        <a:p>
          <a:endParaRPr lang="de-CH"/>
        </a:p>
      </dgm:t>
    </dgm:pt>
    <dgm:pt modelId="{D4F6761C-563E-4FEC-8CE4-D19FA53953D3}" type="sibTrans" cxnId="{9352270B-264F-4AD8-A938-47F0B2375D8D}">
      <dgm:prSet/>
      <dgm:spPr/>
      <dgm:t>
        <a:bodyPr/>
        <a:lstStyle/>
        <a:p>
          <a:endParaRPr lang="de-CH"/>
        </a:p>
      </dgm:t>
    </dgm:pt>
    <dgm:pt modelId="{33352549-312A-41EC-86B0-83AACB26ED55}" type="pres">
      <dgm:prSet presAssocID="{98F956E3-E83F-4E53-B2C2-396AC9F3C369}" presName="Name0" presStyleCnt="0">
        <dgm:presLayoutVars>
          <dgm:dir/>
          <dgm:resizeHandles val="exact"/>
        </dgm:presLayoutVars>
      </dgm:prSet>
      <dgm:spPr/>
    </dgm:pt>
    <dgm:pt modelId="{B5BF1E73-E658-4C5D-8728-2C5A1CCBB93C}" type="pres">
      <dgm:prSet presAssocID="{4DF81BAE-5AEE-472E-89B7-86B80502513D}" presName="compNode" presStyleCnt="0"/>
      <dgm:spPr/>
    </dgm:pt>
    <dgm:pt modelId="{A5A9E1B6-270B-41B0-A080-AD50477F5AE1}" type="pres">
      <dgm:prSet presAssocID="{4DF81BAE-5AEE-472E-89B7-86B80502513D}" presName="pict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ozessor"/>
        </a:ext>
      </dgm:extLst>
    </dgm:pt>
    <dgm:pt modelId="{E596A85A-16ED-4655-B52C-F9F49F7154C7}" type="pres">
      <dgm:prSet presAssocID="{4DF81BAE-5AEE-472E-89B7-86B80502513D}" presName="textRect" presStyleLbl="revTx" presStyleIdx="0" presStyleCnt="7">
        <dgm:presLayoutVars>
          <dgm:bulletEnabled val="1"/>
        </dgm:presLayoutVars>
      </dgm:prSet>
      <dgm:spPr/>
    </dgm:pt>
    <dgm:pt modelId="{8A86693A-38F0-4FA2-B52E-D9AAD0E988D3}" type="pres">
      <dgm:prSet presAssocID="{63C8E5E5-D780-4201-92B9-D45C70F0A08B}" presName="sibTrans" presStyleLbl="sibTrans2D1" presStyleIdx="0" presStyleCnt="0"/>
      <dgm:spPr/>
    </dgm:pt>
    <dgm:pt modelId="{5BA6EA38-4313-4493-8498-1F8FF82925E0}" type="pres">
      <dgm:prSet presAssocID="{EAD5884E-874E-42B0-B03A-6DBA5BF589F8}" presName="compNode" presStyleCnt="0"/>
      <dgm:spPr/>
    </dgm:pt>
    <dgm:pt modelId="{925EE75B-1792-4993-9460-56EC47D027B9}" type="pres">
      <dgm:prSet presAssocID="{EAD5884E-874E-42B0-B03A-6DBA5BF589F8}" presName="pict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94F2E43D-3448-4C19-95E2-0848E0B59DB9}" type="pres">
      <dgm:prSet presAssocID="{EAD5884E-874E-42B0-B03A-6DBA5BF589F8}" presName="textRect" presStyleLbl="revTx" presStyleIdx="1" presStyleCnt="7">
        <dgm:presLayoutVars>
          <dgm:bulletEnabled val="1"/>
        </dgm:presLayoutVars>
      </dgm:prSet>
      <dgm:spPr/>
    </dgm:pt>
    <dgm:pt modelId="{FCDA7513-D750-4E60-95BB-09A7CE7AC825}" type="pres">
      <dgm:prSet presAssocID="{DD74C447-9A41-48CF-8720-5B7FB3833767}" presName="sibTrans" presStyleLbl="sibTrans2D1" presStyleIdx="0" presStyleCnt="0"/>
      <dgm:spPr/>
    </dgm:pt>
    <dgm:pt modelId="{09DBCB57-E6EF-4846-ACC3-4458466CBE37}" type="pres">
      <dgm:prSet presAssocID="{49509B4A-7AA9-4828-9D4B-58196A9E9DEF}" presName="compNode" presStyleCnt="0"/>
      <dgm:spPr/>
    </dgm:pt>
    <dgm:pt modelId="{FF259EE2-ECA2-4E8C-B70E-184A6BD697B6}" type="pres">
      <dgm:prSet presAssocID="{49509B4A-7AA9-4828-9D4B-58196A9E9DEF}" presName="pict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enbank"/>
        </a:ext>
      </dgm:extLst>
    </dgm:pt>
    <dgm:pt modelId="{EA4E1C5C-ECFD-46B6-8EEE-D7165F5705DD}" type="pres">
      <dgm:prSet presAssocID="{49509B4A-7AA9-4828-9D4B-58196A9E9DEF}" presName="textRect" presStyleLbl="revTx" presStyleIdx="2" presStyleCnt="7">
        <dgm:presLayoutVars>
          <dgm:bulletEnabled val="1"/>
        </dgm:presLayoutVars>
      </dgm:prSet>
      <dgm:spPr/>
    </dgm:pt>
    <dgm:pt modelId="{FC5CA833-AD18-49FD-946F-7B60AD53D476}" type="pres">
      <dgm:prSet presAssocID="{AA3B16E5-38D5-4798-B4D4-79F88AFCD656}" presName="sibTrans" presStyleLbl="sibTrans2D1" presStyleIdx="0" presStyleCnt="0"/>
      <dgm:spPr/>
    </dgm:pt>
    <dgm:pt modelId="{0DA70901-1808-4378-B8B5-22514775019D}" type="pres">
      <dgm:prSet presAssocID="{46EC32F4-18FF-41B4-8A66-2BA08822692A}" presName="compNode" presStyleCnt="0"/>
      <dgm:spPr/>
    </dgm:pt>
    <dgm:pt modelId="{6882E294-DCAD-45E4-9A40-D868D270D890}" type="pres">
      <dgm:prSet presAssocID="{46EC32F4-18FF-41B4-8A66-2BA08822692A}" presName="pict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CA2094FC-2B8F-4468-B6B2-FF289DC4CA25}" type="pres">
      <dgm:prSet presAssocID="{46EC32F4-18FF-41B4-8A66-2BA08822692A}" presName="textRect" presStyleLbl="revTx" presStyleIdx="3" presStyleCnt="7">
        <dgm:presLayoutVars>
          <dgm:bulletEnabled val="1"/>
        </dgm:presLayoutVars>
      </dgm:prSet>
      <dgm:spPr/>
    </dgm:pt>
    <dgm:pt modelId="{127DA8E1-2EDD-4A3B-8AE5-4FB14A995129}" type="pres">
      <dgm:prSet presAssocID="{318381A6-A95E-4681-A3E3-A1D5CDFA0318}" presName="sibTrans" presStyleLbl="sibTrans2D1" presStyleIdx="0" presStyleCnt="0"/>
      <dgm:spPr/>
    </dgm:pt>
    <dgm:pt modelId="{846C8C9F-84C7-4CEC-81F7-86AF27359812}" type="pres">
      <dgm:prSet presAssocID="{30EEFF02-25AD-4A4C-A8AB-ED70E89BE9D4}" presName="compNode" presStyleCnt="0"/>
      <dgm:spPr/>
    </dgm:pt>
    <dgm:pt modelId="{03363C95-B8B4-499D-81A5-9928141259A3}" type="pres">
      <dgm:prSet presAssocID="{30EEFF02-25AD-4A4C-A8AB-ED70E89BE9D4}" presName="pict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B0151427-3156-440A-BCED-A027940104C4}" type="pres">
      <dgm:prSet presAssocID="{30EEFF02-25AD-4A4C-A8AB-ED70E89BE9D4}" presName="textRect" presStyleLbl="revTx" presStyleIdx="4" presStyleCnt="7">
        <dgm:presLayoutVars>
          <dgm:bulletEnabled val="1"/>
        </dgm:presLayoutVars>
      </dgm:prSet>
      <dgm:spPr/>
    </dgm:pt>
    <dgm:pt modelId="{D11BB64D-9490-431F-9D9D-5306C936F349}" type="pres">
      <dgm:prSet presAssocID="{FDC7C57E-ED1B-4095-945C-E66739D9EBC3}" presName="sibTrans" presStyleLbl="sibTrans2D1" presStyleIdx="0" presStyleCnt="0"/>
      <dgm:spPr/>
    </dgm:pt>
    <dgm:pt modelId="{EF9E8F1D-8882-458D-AA54-39BC959B03AB}" type="pres">
      <dgm:prSet presAssocID="{E93A6E82-B92A-4760-9B0C-249B03266765}" presName="compNode" presStyleCnt="0"/>
      <dgm:spPr/>
    </dgm:pt>
    <dgm:pt modelId="{7CD8B0FC-55FA-4E74-9232-3092078CE604}" type="pres">
      <dgm:prSet presAssocID="{E93A6E82-B92A-4760-9B0C-249B03266765}" presName="pict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tzwerk"/>
        </a:ext>
      </dgm:extLst>
    </dgm:pt>
    <dgm:pt modelId="{9BF8F8F6-F127-4F19-87A0-D4EB5748B116}" type="pres">
      <dgm:prSet presAssocID="{E93A6E82-B92A-4760-9B0C-249B03266765}" presName="textRect" presStyleLbl="revTx" presStyleIdx="5" presStyleCnt="7">
        <dgm:presLayoutVars>
          <dgm:bulletEnabled val="1"/>
        </dgm:presLayoutVars>
      </dgm:prSet>
      <dgm:spPr/>
    </dgm:pt>
    <dgm:pt modelId="{A43DCD19-5B80-4D73-8C40-522E3BB99451}" type="pres">
      <dgm:prSet presAssocID="{A11F1908-7642-417A-A473-77D881F40BF3}" presName="sibTrans" presStyleLbl="sibTrans2D1" presStyleIdx="0" presStyleCnt="0"/>
      <dgm:spPr/>
    </dgm:pt>
    <dgm:pt modelId="{D610DEDD-0C86-4F94-A7BC-D3479E02D027}" type="pres">
      <dgm:prSet presAssocID="{2DF451EF-FABE-4669-BB74-CDFB78D91F9A}" presName="compNode" presStyleCnt="0"/>
      <dgm:spPr/>
    </dgm:pt>
    <dgm:pt modelId="{BE919F52-BDE8-459C-87EB-24653293EB18}" type="pres">
      <dgm:prSet presAssocID="{2DF451EF-FABE-4669-BB74-CDFB78D91F9A}" presName="pict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8BF2B8B4-4C38-4F23-96DC-E5D2F775BD7F}" type="pres">
      <dgm:prSet presAssocID="{2DF451EF-FABE-4669-BB74-CDFB78D91F9A}" presName="textRect" presStyleLbl="revTx" presStyleIdx="6" presStyleCnt="7">
        <dgm:presLayoutVars>
          <dgm:bulletEnabled val="1"/>
        </dgm:presLayoutVars>
      </dgm:prSet>
      <dgm:spPr/>
    </dgm:pt>
  </dgm:ptLst>
  <dgm:cxnLst>
    <dgm:cxn modelId="{D6336A05-7169-461D-AE67-B33B16787E08}" type="presOf" srcId="{A216BF1E-57D6-43AA-AE23-F25F650FD2B8}" destId="{8BF2B8B4-4C38-4F23-96DC-E5D2F775BD7F}" srcOrd="0" destOrd="1" presId="urn:microsoft.com/office/officeart/2005/8/layout/pList1"/>
    <dgm:cxn modelId="{57311F07-EF2D-46C4-A54C-D76E6FFA86D0}" type="presOf" srcId="{2DF451EF-FABE-4669-BB74-CDFB78D91F9A}" destId="{8BF2B8B4-4C38-4F23-96DC-E5D2F775BD7F}" srcOrd="0" destOrd="0" presId="urn:microsoft.com/office/officeart/2005/8/layout/pList1"/>
    <dgm:cxn modelId="{9352270B-264F-4AD8-A938-47F0B2375D8D}" srcId="{30EEFF02-25AD-4A4C-A8AB-ED70E89BE9D4}" destId="{48CA6145-3BD5-4A1C-8121-81ABB7F35D3D}" srcOrd="0" destOrd="0" parTransId="{DD7AE640-AD4A-40E4-B4EF-48B56C0EB71B}" sibTransId="{D4F6761C-563E-4FEC-8CE4-D19FA53953D3}"/>
    <dgm:cxn modelId="{0215910F-7313-4B13-8A56-F509CABA1FFC}" srcId="{4DF81BAE-5AEE-472E-89B7-86B80502513D}" destId="{CF3BC5DF-87C4-46C0-BBB3-4FA36D8FFD08}" srcOrd="0" destOrd="0" parTransId="{574E9C1B-172A-4A4D-8BA9-6AE620D6767B}" sibTransId="{54653899-F257-4F07-8886-0BE15F87BBB9}"/>
    <dgm:cxn modelId="{BCB01310-53DA-4A2C-808A-C2848FEB2CBE}" srcId="{46EC32F4-18FF-41B4-8A66-2BA08822692A}" destId="{44E7D9D7-493F-4CA3-92FF-68E26A6F2E3D}" srcOrd="0" destOrd="0" parTransId="{E0C2A999-98A2-460B-B71C-8AFA145B7DE5}" sibTransId="{2F36D021-C814-48BA-8EAB-3FEE6A1E46E7}"/>
    <dgm:cxn modelId="{3F772610-D0AE-4FB3-A97C-F2D63DF8F637}" type="presOf" srcId="{30EEFF02-25AD-4A4C-A8AB-ED70E89BE9D4}" destId="{B0151427-3156-440A-BCED-A027940104C4}" srcOrd="0" destOrd="0" presId="urn:microsoft.com/office/officeart/2005/8/layout/pList1"/>
    <dgm:cxn modelId="{E301E123-CEE4-40CB-B999-E4731E3687D9}" srcId="{98F956E3-E83F-4E53-B2C2-396AC9F3C369}" destId="{4DF81BAE-5AEE-472E-89B7-86B80502513D}" srcOrd="0" destOrd="0" parTransId="{2AFAF413-CAF7-43BC-9B87-8EF103457B45}" sibTransId="{63C8E5E5-D780-4201-92B9-D45C70F0A08B}"/>
    <dgm:cxn modelId="{C9C0C929-A938-4C49-9228-DF8439A8BB88}" type="presOf" srcId="{46EC32F4-18FF-41B4-8A66-2BA08822692A}" destId="{CA2094FC-2B8F-4468-B6B2-FF289DC4CA25}" srcOrd="0" destOrd="0" presId="urn:microsoft.com/office/officeart/2005/8/layout/pList1"/>
    <dgm:cxn modelId="{D2F9512B-6D07-4AF3-B529-B51B773B9AB5}" srcId="{98F956E3-E83F-4E53-B2C2-396AC9F3C369}" destId="{49509B4A-7AA9-4828-9D4B-58196A9E9DEF}" srcOrd="2" destOrd="0" parTransId="{40AF6C90-12EA-41AB-9853-2780749ADFB4}" sibTransId="{AA3B16E5-38D5-4798-B4D4-79F88AFCD656}"/>
    <dgm:cxn modelId="{E7CAE62D-5C97-4DE0-8261-093C0582E403}" type="presOf" srcId="{A11F1908-7642-417A-A473-77D881F40BF3}" destId="{A43DCD19-5B80-4D73-8C40-522E3BB99451}" srcOrd="0" destOrd="0" presId="urn:microsoft.com/office/officeart/2005/8/layout/pList1"/>
    <dgm:cxn modelId="{10187D32-8993-4DFF-95EF-B995E81B44DD}" type="presOf" srcId="{63C8E5E5-D780-4201-92B9-D45C70F0A08B}" destId="{8A86693A-38F0-4FA2-B52E-D9AAD0E988D3}" srcOrd="0" destOrd="0" presId="urn:microsoft.com/office/officeart/2005/8/layout/pList1"/>
    <dgm:cxn modelId="{C1BE0D35-AA0B-4E30-AA1D-9E9DD006280C}" srcId="{49509B4A-7AA9-4828-9D4B-58196A9E9DEF}" destId="{71323972-DDF9-4B49-8411-557AA4AED3A3}" srcOrd="0" destOrd="0" parTransId="{959C8850-F2E5-4E8F-8A6B-3F31455BC3A9}" sibTransId="{FEC399C8-F282-447B-B7B7-021A0D46C2CA}"/>
    <dgm:cxn modelId="{DCA17D37-D032-444C-8BF1-08AA149A2111}" type="presOf" srcId="{98F956E3-E83F-4E53-B2C2-396AC9F3C369}" destId="{33352549-312A-41EC-86B0-83AACB26ED55}" srcOrd="0" destOrd="0" presId="urn:microsoft.com/office/officeart/2005/8/layout/pList1"/>
    <dgm:cxn modelId="{0A83B040-1782-4392-8E7D-B1B3461DB00F}" srcId="{EAD5884E-874E-42B0-B03A-6DBA5BF589F8}" destId="{BC598CD2-03E7-4463-88CD-C89FB6D1F701}" srcOrd="0" destOrd="0" parTransId="{3ACC246A-4F6E-40CB-9D35-59EC3B9AA8F3}" sibTransId="{471DF1B0-1A82-441A-907A-39518CD94A6B}"/>
    <dgm:cxn modelId="{7A2CA351-CC78-4380-9AD9-27E614DC432F}" srcId="{98F956E3-E83F-4E53-B2C2-396AC9F3C369}" destId="{46EC32F4-18FF-41B4-8A66-2BA08822692A}" srcOrd="3" destOrd="0" parTransId="{122AAEE6-5157-4A57-8F05-5F104D583ED4}" sibTransId="{318381A6-A95E-4681-A3E3-A1D5CDFA0318}"/>
    <dgm:cxn modelId="{73F84552-3877-46CC-8053-A0C61CD49B88}" type="presOf" srcId="{44E7D9D7-493F-4CA3-92FF-68E26A6F2E3D}" destId="{CA2094FC-2B8F-4468-B6B2-FF289DC4CA25}" srcOrd="0" destOrd="1" presId="urn:microsoft.com/office/officeart/2005/8/layout/pList1"/>
    <dgm:cxn modelId="{A3230673-E12A-4D10-ADE9-3C402FC860A7}" type="presOf" srcId="{4DF81BAE-5AEE-472E-89B7-86B80502513D}" destId="{E596A85A-16ED-4655-B52C-F9F49F7154C7}" srcOrd="0" destOrd="0" presId="urn:microsoft.com/office/officeart/2005/8/layout/pList1"/>
    <dgm:cxn modelId="{766A0B7A-5AA5-46BC-83BC-AA2D7051B2D4}" type="presOf" srcId="{AA3B16E5-38D5-4798-B4D4-79F88AFCD656}" destId="{FC5CA833-AD18-49FD-946F-7B60AD53D476}" srcOrd="0" destOrd="0" presId="urn:microsoft.com/office/officeart/2005/8/layout/pList1"/>
    <dgm:cxn modelId="{4429C67D-E2BC-4B46-9B7E-C34F8107E25D}" type="presOf" srcId="{CF3BC5DF-87C4-46C0-BBB3-4FA36D8FFD08}" destId="{E596A85A-16ED-4655-B52C-F9F49F7154C7}" srcOrd="0" destOrd="1" presId="urn:microsoft.com/office/officeart/2005/8/layout/pList1"/>
    <dgm:cxn modelId="{8759B47E-3242-4645-8A6D-6A4088697A30}" type="presOf" srcId="{49509B4A-7AA9-4828-9D4B-58196A9E9DEF}" destId="{EA4E1C5C-ECFD-46B6-8EEE-D7165F5705DD}" srcOrd="0" destOrd="0" presId="urn:microsoft.com/office/officeart/2005/8/layout/pList1"/>
    <dgm:cxn modelId="{831E9089-E261-42FC-A735-F1D50958956D}" srcId="{98F956E3-E83F-4E53-B2C2-396AC9F3C369}" destId="{2DF451EF-FABE-4669-BB74-CDFB78D91F9A}" srcOrd="6" destOrd="0" parTransId="{A6C894DA-5FC2-4D45-BB3F-4B2F09BD3A3E}" sibTransId="{4E0821EB-F4FE-4A9A-B419-EB975EC25F86}"/>
    <dgm:cxn modelId="{67B4278A-CE85-4C5B-8381-571BF53149FE}" type="presOf" srcId="{FDC7C57E-ED1B-4095-945C-E66739D9EBC3}" destId="{D11BB64D-9490-431F-9D9D-5306C936F349}" srcOrd="0" destOrd="0" presId="urn:microsoft.com/office/officeart/2005/8/layout/pList1"/>
    <dgm:cxn modelId="{FCE14191-9948-4609-B821-3C375C856B06}" srcId="{98F956E3-E83F-4E53-B2C2-396AC9F3C369}" destId="{EAD5884E-874E-42B0-B03A-6DBA5BF589F8}" srcOrd="1" destOrd="0" parTransId="{D76B7678-01F9-4627-B681-427B6DAF67D8}" sibTransId="{DD74C447-9A41-48CF-8720-5B7FB3833767}"/>
    <dgm:cxn modelId="{E1A87D93-4217-425C-A113-B8E5879B8164}" srcId="{98F956E3-E83F-4E53-B2C2-396AC9F3C369}" destId="{30EEFF02-25AD-4A4C-A8AB-ED70E89BE9D4}" srcOrd="4" destOrd="0" parTransId="{B76225F9-A8FE-430C-8B8B-7AB7D223437E}" sibTransId="{FDC7C57E-ED1B-4095-945C-E66739D9EBC3}"/>
    <dgm:cxn modelId="{692BA093-7A01-46AD-9625-E7611442FF8B}" type="presOf" srcId="{48CA6145-3BD5-4A1C-8121-81ABB7F35D3D}" destId="{B0151427-3156-440A-BCED-A027940104C4}" srcOrd="0" destOrd="1" presId="urn:microsoft.com/office/officeart/2005/8/layout/pList1"/>
    <dgm:cxn modelId="{3CF5D29B-8BC5-4836-A416-EE7528D80E1E}" type="presOf" srcId="{DD74C447-9A41-48CF-8720-5B7FB3833767}" destId="{FCDA7513-D750-4E60-95BB-09A7CE7AC825}" srcOrd="0" destOrd="0" presId="urn:microsoft.com/office/officeart/2005/8/layout/pList1"/>
    <dgm:cxn modelId="{E50345AA-AE35-4E3B-ADDB-56F47F0C7F73}" type="presOf" srcId="{E93A6E82-B92A-4760-9B0C-249B03266765}" destId="{9BF8F8F6-F127-4F19-87A0-D4EB5748B116}" srcOrd="0" destOrd="0" presId="urn:microsoft.com/office/officeart/2005/8/layout/pList1"/>
    <dgm:cxn modelId="{3AB553B4-C52E-4952-AB45-95969BF410B7}" type="presOf" srcId="{BC598CD2-03E7-4463-88CD-C89FB6D1F701}" destId="{94F2E43D-3448-4C19-95E2-0848E0B59DB9}" srcOrd="0" destOrd="1" presId="urn:microsoft.com/office/officeart/2005/8/layout/pList1"/>
    <dgm:cxn modelId="{A92538CD-3E3D-49B9-A376-9B3DD2661042}" type="presOf" srcId="{EAD5884E-874E-42B0-B03A-6DBA5BF589F8}" destId="{94F2E43D-3448-4C19-95E2-0848E0B59DB9}" srcOrd="0" destOrd="0" presId="urn:microsoft.com/office/officeart/2005/8/layout/pList1"/>
    <dgm:cxn modelId="{6657D3DA-A8E6-4C7B-81DE-E785B04B47B5}" type="presOf" srcId="{318381A6-A95E-4681-A3E3-A1D5CDFA0318}" destId="{127DA8E1-2EDD-4A3B-8AE5-4FB14A995129}" srcOrd="0" destOrd="0" presId="urn:microsoft.com/office/officeart/2005/8/layout/pList1"/>
    <dgm:cxn modelId="{A32890E2-0CF8-48D4-90EE-49B1E106C7E9}" srcId="{98F956E3-E83F-4E53-B2C2-396AC9F3C369}" destId="{E93A6E82-B92A-4760-9B0C-249B03266765}" srcOrd="5" destOrd="0" parTransId="{7F6C3D28-1A5D-4CB2-8230-BD337185F809}" sibTransId="{A11F1908-7642-417A-A473-77D881F40BF3}"/>
    <dgm:cxn modelId="{A6B996E4-DF88-4F17-AC19-C715E0BFCD31}" srcId="{2DF451EF-FABE-4669-BB74-CDFB78D91F9A}" destId="{A216BF1E-57D6-43AA-AE23-F25F650FD2B8}" srcOrd="0" destOrd="0" parTransId="{3BD63483-DFE8-4E4D-8219-DECB1260B3F5}" sibTransId="{273E6320-5EA8-4044-8E05-78CE06C865B9}"/>
    <dgm:cxn modelId="{570B78F9-957C-4E72-A9D6-E624DA3C328C}" type="presOf" srcId="{71323972-DDF9-4B49-8411-557AA4AED3A3}" destId="{EA4E1C5C-ECFD-46B6-8EEE-D7165F5705DD}" srcOrd="0" destOrd="1" presId="urn:microsoft.com/office/officeart/2005/8/layout/pList1"/>
    <dgm:cxn modelId="{C0C43280-1A96-4921-9F11-45EFCFA3BF8F}" type="presParOf" srcId="{33352549-312A-41EC-86B0-83AACB26ED55}" destId="{B5BF1E73-E658-4C5D-8728-2C5A1CCBB93C}" srcOrd="0" destOrd="0" presId="urn:microsoft.com/office/officeart/2005/8/layout/pList1"/>
    <dgm:cxn modelId="{5ECC197A-97DF-4F44-AD6B-E0F77D3D0477}" type="presParOf" srcId="{B5BF1E73-E658-4C5D-8728-2C5A1CCBB93C}" destId="{A5A9E1B6-270B-41B0-A080-AD50477F5AE1}" srcOrd="0" destOrd="0" presId="urn:microsoft.com/office/officeart/2005/8/layout/pList1"/>
    <dgm:cxn modelId="{02A9615F-BBBC-49BF-9376-F5CF098B6681}" type="presParOf" srcId="{B5BF1E73-E658-4C5D-8728-2C5A1CCBB93C}" destId="{E596A85A-16ED-4655-B52C-F9F49F7154C7}" srcOrd="1" destOrd="0" presId="urn:microsoft.com/office/officeart/2005/8/layout/pList1"/>
    <dgm:cxn modelId="{0E945AC2-7700-4E73-82A3-3990A5DE5A3B}" type="presParOf" srcId="{33352549-312A-41EC-86B0-83AACB26ED55}" destId="{8A86693A-38F0-4FA2-B52E-D9AAD0E988D3}" srcOrd="1" destOrd="0" presId="urn:microsoft.com/office/officeart/2005/8/layout/pList1"/>
    <dgm:cxn modelId="{13740507-1FAC-4204-A006-8ABF209B17CB}" type="presParOf" srcId="{33352549-312A-41EC-86B0-83AACB26ED55}" destId="{5BA6EA38-4313-4493-8498-1F8FF82925E0}" srcOrd="2" destOrd="0" presId="urn:microsoft.com/office/officeart/2005/8/layout/pList1"/>
    <dgm:cxn modelId="{423BB583-3151-483C-AB8D-D550776117D2}" type="presParOf" srcId="{5BA6EA38-4313-4493-8498-1F8FF82925E0}" destId="{925EE75B-1792-4993-9460-56EC47D027B9}" srcOrd="0" destOrd="0" presId="urn:microsoft.com/office/officeart/2005/8/layout/pList1"/>
    <dgm:cxn modelId="{C671FCC7-1EF9-4FA4-8566-BE12005BB620}" type="presParOf" srcId="{5BA6EA38-4313-4493-8498-1F8FF82925E0}" destId="{94F2E43D-3448-4C19-95E2-0848E0B59DB9}" srcOrd="1" destOrd="0" presId="urn:microsoft.com/office/officeart/2005/8/layout/pList1"/>
    <dgm:cxn modelId="{6C9FE399-6E8C-4F82-9D61-5673BD550E02}" type="presParOf" srcId="{33352549-312A-41EC-86B0-83AACB26ED55}" destId="{FCDA7513-D750-4E60-95BB-09A7CE7AC825}" srcOrd="3" destOrd="0" presId="urn:microsoft.com/office/officeart/2005/8/layout/pList1"/>
    <dgm:cxn modelId="{8F35E680-0AE9-4B9B-9982-4511BA9FD3AE}" type="presParOf" srcId="{33352549-312A-41EC-86B0-83AACB26ED55}" destId="{09DBCB57-E6EF-4846-ACC3-4458466CBE37}" srcOrd="4" destOrd="0" presId="urn:microsoft.com/office/officeart/2005/8/layout/pList1"/>
    <dgm:cxn modelId="{524DE703-A0D0-447B-97D7-4FCADA32563D}" type="presParOf" srcId="{09DBCB57-E6EF-4846-ACC3-4458466CBE37}" destId="{FF259EE2-ECA2-4E8C-B70E-184A6BD697B6}" srcOrd="0" destOrd="0" presId="urn:microsoft.com/office/officeart/2005/8/layout/pList1"/>
    <dgm:cxn modelId="{5113F792-0A5A-4225-8C74-F21EFB92602B}" type="presParOf" srcId="{09DBCB57-E6EF-4846-ACC3-4458466CBE37}" destId="{EA4E1C5C-ECFD-46B6-8EEE-D7165F5705DD}" srcOrd="1" destOrd="0" presId="urn:microsoft.com/office/officeart/2005/8/layout/pList1"/>
    <dgm:cxn modelId="{E1166339-CA51-4447-86F1-18690AB6A119}" type="presParOf" srcId="{33352549-312A-41EC-86B0-83AACB26ED55}" destId="{FC5CA833-AD18-49FD-946F-7B60AD53D476}" srcOrd="5" destOrd="0" presId="urn:microsoft.com/office/officeart/2005/8/layout/pList1"/>
    <dgm:cxn modelId="{BBD294C5-15AD-4528-BDF1-0A36C5A82C69}" type="presParOf" srcId="{33352549-312A-41EC-86B0-83AACB26ED55}" destId="{0DA70901-1808-4378-B8B5-22514775019D}" srcOrd="6" destOrd="0" presId="urn:microsoft.com/office/officeart/2005/8/layout/pList1"/>
    <dgm:cxn modelId="{FE40CF14-79E2-4AEA-8DCC-36256DE7E114}" type="presParOf" srcId="{0DA70901-1808-4378-B8B5-22514775019D}" destId="{6882E294-DCAD-45E4-9A40-D868D270D890}" srcOrd="0" destOrd="0" presId="urn:microsoft.com/office/officeart/2005/8/layout/pList1"/>
    <dgm:cxn modelId="{9DA26948-B1AC-4555-AEA4-CC21202F6950}" type="presParOf" srcId="{0DA70901-1808-4378-B8B5-22514775019D}" destId="{CA2094FC-2B8F-4468-B6B2-FF289DC4CA25}" srcOrd="1" destOrd="0" presId="urn:microsoft.com/office/officeart/2005/8/layout/pList1"/>
    <dgm:cxn modelId="{D28E7180-A1F1-4E55-B61F-483FFA176297}" type="presParOf" srcId="{33352549-312A-41EC-86B0-83AACB26ED55}" destId="{127DA8E1-2EDD-4A3B-8AE5-4FB14A995129}" srcOrd="7" destOrd="0" presId="urn:microsoft.com/office/officeart/2005/8/layout/pList1"/>
    <dgm:cxn modelId="{7B8728E5-6F0E-423A-9072-F7D8D5191FD2}" type="presParOf" srcId="{33352549-312A-41EC-86B0-83AACB26ED55}" destId="{846C8C9F-84C7-4CEC-81F7-86AF27359812}" srcOrd="8" destOrd="0" presId="urn:microsoft.com/office/officeart/2005/8/layout/pList1"/>
    <dgm:cxn modelId="{B6E02264-A3F7-47FF-8C7E-8646B7566E09}" type="presParOf" srcId="{846C8C9F-84C7-4CEC-81F7-86AF27359812}" destId="{03363C95-B8B4-499D-81A5-9928141259A3}" srcOrd="0" destOrd="0" presId="urn:microsoft.com/office/officeart/2005/8/layout/pList1"/>
    <dgm:cxn modelId="{6745B705-8173-4857-91A9-41432E08CA12}" type="presParOf" srcId="{846C8C9F-84C7-4CEC-81F7-86AF27359812}" destId="{B0151427-3156-440A-BCED-A027940104C4}" srcOrd="1" destOrd="0" presId="urn:microsoft.com/office/officeart/2005/8/layout/pList1"/>
    <dgm:cxn modelId="{0389EECB-B965-498E-8C15-9C7AA7B21B29}" type="presParOf" srcId="{33352549-312A-41EC-86B0-83AACB26ED55}" destId="{D11BB64D-9490-431F-9D9D-5306C936F349}" srcOrd="9" destOrd="0" presId="urn:microsoft.com/office/officeart/2005/8/layout/pList1"/>
    <dgm:cxn modelId="{27D60E99-CB42-431D-AF8C-D23BA5ACF579}" type="presParOf" srcId="{33352549-312A-41EC-86B0-83AACB26ED55}" destId="{EF9E8F1D-8882-458D-AA54-39BC959B03AB}" srcOrd="10" destOrd="0" presId="urn:microsoft.com/office/officeart/2005/8/layout/pList1"/>
    <dgm:cxn modelId="{41266541-AD53-4413-BFA6-FAF31BF8021D}" type="presParOf" srcId="{EF9E8F1D-8882-458D-AA54-39BC959B03AB}" destId="{7CD8B0FC-55FA-4E74-9232-3092078CE604}" srcOrd="0" destOrd="0" presId="urn:microsoft.com/office/officeart/2005/8/layout/pList1"/>
    <dgm:cxn modelId="{616E708A-BAAD-4448-8376-AD2E9FBB3DF1}" type="presParOf" srcId="{EF9E8F1D-8882-458D-AA54-39BC959B03AB}" destId="{9BF8F8F6-F127-4F19-87A0-D4EB5748B116}" srcOrd="1" destOrd="0" presId="urn:microsoft.com/office/officeart/2005/8/layout/pList1"/>
    <dgm:cxn modelId="{F028A5DF-9E1B-49BE-B01F-B1E029902589}" type="presParOf" srcId="{33352549-312A-41EC-86B0-83AACB26ED55}" destId="{A43DCD19-5B80-4D73-8C40-522E3BB99451}" srcOrd="11" destOrd="0" presId="urn:microsoft.com/office/officeart/2005/8/layout/pList1"/>
    <dgm:cxn modelId="{432332AF-589B-4B56-9DCD-426A543E8E30}" type="presParOf" srcId="{33352549-312A-41EC-86B0-83AACB26ED55}" destId="{D610DEDD-0C86-4F94-A7BC-D3479E02D027}" srcOrd="12" destOrd="0" presId="urn:microsoft.com/office/officeart/2005/8/layout/pList1"/>
    <dgm:cxn modelId="{AAA4B7EF-DFBC-4B19-AE20-DB7A0BF4D511}" type="presParOf" srcId="{D610DEDD-0C86-4F94-A7BC-D3479E02D027}" destId="{BE919F52-BDE8-459C-87EB-24653293EB18}" srcOrd="0" destOrd="0" presId="urn:microsoft.com/office/officeart/2005/8/layout/pList1"/>
    <dgm:cxn modelId="{FE8B0AFE-4E63-45F7-9AE8-3D5BB529DA6F}" type="presParOf" srcId="{D610DEDD-0C86-4F94-A7BC-D3479E02D027}" destId="{8BF2B8B4-4C38-4F23-96DC-E5D2F775BD7F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8F956E3-E83F-4E53-B2C2-396AC9F3C369}" type="doc">
      <dgm:prSet loTypeId="urn:microsoft.com/office/officeart/2005/8/layout/p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DF81BAE-5AEE-472E-89B7-86B80502513D}">
      <dgm:prSet/>
      <dgm:spPr/>
      <dgm:t>
        <a:bodyPr/>
        <a:lstStyle/>
        <a:p>
          <a:pPr>
            <a:defRPr b="1"/>
          </a:pPr>
          <a:r>
            <a:rPr lang="de-CH"/>
            <a:t>Operating System</a:t>
          </a:r>
          <a:endParaRPr lang="en-US"/>
        </a:p>
      </dgm:t>
    </dgm:pt>
    <dgm:pt modelId="{2AFAF413-CAF7-43BC-9B87-8EF103457B45}" type="parTrans" cxnId="{E301E123-CEE4-40CB-B999-E4731E3687D9}">
      <dgm:prSet/>
      <dgm:spPr/>
      <dgm:t>
        <a:bodyPr/>
        <a:lstStyle/>
        <a:p>
          <a:endParaRPr lang="en-US"/>
        </a:p>
      </dgm:t>
    </dgm:pt>
    <dgm:pt modelId="{63C8E5E5-D780-4201-92B9-D45C70F0A08B}" type="sibTrans" cxnId="{E301E123-CEE4-40CB-B999-E4731E3687D9}">
      <dgm:prSet/>
      <dgm:spPr/>
      <dgm:t>
        <a:bodyPr/>
        <a:lstStyle/>
        <a:p>
          <a:endParaRPr lang="en-US"/>
        </a:p>
      </dgm:t>
    </dgm:pt>
    <dgm:pt modelId="{EAD5884E-874E-42B0-B03A-6DBA5BF589F8}">
      <dgm:prSet/>
      <dgm:spPr/>
      <dgm:t>
        <a:bodyPr/>
        <a:lstStyle/>
        <a:p>
          <a:pPr>
            <a:defRPr b="1"/>
          </a:pPr>
          <a:r>
            <a:rPr lang="en-US"/>
            <a:t>Environment</a:t>
          </a:r>
        </a:p>
      </dgm:t>
    </dgm:pt>
    <dgm:pt modelId="{D76B7678-01F9-4627-B681-427B6DAF67D8}" type="parTrans" cxnId="{FCE14191-9948-4609-B821-3C375C856B06}">
      <dgm:prSet/>
      <dgm:spPr/>
      <dgm:t>
        <a:bodyPr/>
        <a:lstStyle/>
        <a:p>
          <a:endParaRPr lang="en-US"/>
        </a:p>
      </dgm:t>
    </dgm:pt>
    <dgm:pt modelId="{DD74C447-9A41-48CF-8720-5B7FB3833767}" type="sibTrans" cxnId="{FCE14191-9948-4609-B821-3C375C856B06}">
      <dgm:prSet/>
      <dgm:spPr/>
      <dgm:t>
        <a:bodyPr/>
        <a:lstStyle/>
        <a:p>
          <a:endParaRPr lang="en-US"/>
        </a:p>
      </dgm:t>
    </dgm:pt>
    <dgm:pt modelId="{49509B4A-7AA9-4828-9D4B-58196A9E9DEF}">
      <dgm:prSet/>
      <dgm:spPr/>
      <dgm:t>
        <a:bodyPr/>
        <a:lstStyle/>
        <a:p>
          <a:pPr>
            <a:defRPr b="1"/>
          </a:pPr>
          <a:r>
            <a:rPr lang="en-US"/>
            <a:t>Installed Tools</a:t>
          </a:r>
        </a:p>
      </dgm:t>
    </dgm:pt>
    <dgm:pt modelId="{40AF6C90-12EA-41AB-9853-2780749ADFB4}" type="parTrans" cxnId="{D2F9512B-6D07-4AF3-B529-B51B773B9AB5}">
      <dgm:prSet/>
      <dgm:spPr/>
      <dgm:t>
        <a:bodyPr/>
        <a:lstStyle/>
        <a:p>
          <a:endParaRPr lang="en-US"/>
        </a:p>
      </dgm:t>
    </dgm:pt>
    <dgm:pt modelId="{AA3B16E5-38D5-4798-B4D4-79F88AFCD656}" type="sibTrans" cxnId="{D2F9512B-6D07-4AF3-B529-B51B773B9AB5}">
      <dgm:prSet/>
      <dgm:spPr/>
      <dgm:t>
        <a:bodyPr/>
        <a:lstStyle/>
        <a:p>
          <a:endParaRPr lang="en-US"/>
        </a:p>
      </dgm:t>
    </dgm:pt>
    <dgm:pt modelId="{46EC32F4-18FF-41B4-8A66-2BA08822692A}">
      <dgm:prSet/>
      <dgm:spPr/>
      <dgm:t>
        <a:bodyPr/>
        <a:lstStyle/>
        <a:p>
          <a:pPr>
            <a:defRPr b="1"/>
          </a:pPr>
          <a:r>
            <a:rPr lang="de-CH"/>
            <a:t>Python-</a:t>
          </a:r>
          <a:r>
            <a:rPr lang="de-CH" err="1"/>
            <a:t>Dependencies</a:t>
          </a:r>
          <a:endParaRPr lang="en-US"/>
        </a:p>
      </dgm:t>
    </dgm:pt>
    <dgm:pt modelId="{122AAEE6-5157-4A57-8F05-5F104D583ED4}" type="parTrans" cxnId="{7A2CA351-CC78-4380-9AD9-27E614DC432F}">
      <dgm:prSet/>
      <dgm:spPr/>
      <dgm:t>
        <a:bodyPr/>
        <a:lstStyle/>
        <a:p>
          <a:endParaRPr lang="en-US"/>
        </a:p>
      </dgm:t>
    </dgm:pt>
    <dgm:pt modelId="{318381A6-A95E-4681-A3E3-A1D5CDFA0318}" type="sibTrans" cxnId="{7A2CA351-CC78-4380-9AD9-27E614DC432F}">
      <dgm:prSet/>
      <dgm:spPr/>
      <dgm:t>
        <a:bodyPr/>
        <a:lstStyle/>
        <a:p>
          <a:endParaRPr lang="en-US"/>
        </a:p>
      </dgm:t>
    </dgm:pt>
    <dgm:pt modelId="{71323972-DDF9-4B49-8411-557AA4AED3A3}">
      <dgm:prSet/>
      <dgm:spPr/>
      <dgm:t>
        <a:bodyPr/>
        <a:lstStyle/>
        <a:p>
          <a:pPr>
            <a:defRPr b="1"/>
          </a:pPr>
          <a:r>
            <a:rPr lang="en-US"/>
            <a:t>Loaded Modules, Activated Spack-Packages / -Environments, </a:t>
          </a:r>
          <a:r>
            <a:rPr lang="en-US" err="1"/>
            <a:t>Easybuild</a:t>
          </a:r>
          <a:r>
            <a:rPr lang="en-US"/>
            <a:t>, …</a:t>
          </a:r>
        </a:p>
      </dgm:t>
    </dgm:pt>
    <dgm:pt modelId="{959C8850-F2E5-4E8F-8A6B-3F31455BC3A9}" type="parTrans" cxnId="{C1BE0D35-AA0B-4E30-AA1D-9E9DD006280C}">
      <dgm:prSet/>
      <dgm:spPr/>
      <dgm:t>
        <a:bodyPr/>
        <a:lstStyle/>
        <a:p>
          <a:endParaRPr lang="de-CH"/>
        </a:p>
      </dgm:t>
    </dgm:pt>
    <dgm:pt modelId="{FEC399C8-F282-447B-B7B7-021A0D46C2CA}" type="sibTrans" cxnId="{C1BE0D35-AA0B-4E30-AA1D-9E9DD006280C}">
      <dgm:prSet/>
      <dgm:spPr/>
      <dgm:t>
        <a:bodyPr/>
        <a:lstStyle/>
        <a:p>
          <a:endParaRPr lang="de-CH"/>
        </a:p>
      </dgm:t>
    </dgm:pt>
    <dgm:pt modelId="{44E7D9D7-493F-4CA3-92FF-68E26A6F2E3D}">
      <dgm:prSet/>
      <dgm:spPr/>
      <dgm:t>
        <a:bodyPr/>
        <a:lstStyle/>
        <a:p>
          <a:pPr>
            <a:defRPr b="1"/>
          </a:pPr>
          <a:r>
            <a:rPr lang="en-US"/>
            <a:t>If applicable: List of installed packages (pip, </a:t>
          </a:r>
          <a:r>
            <a:rPr lang="en-US" err="1"/>
            <a:t>conda</a:t>
          </a:r>
          <a:r>
            <a:rPr lang="en-US"/>
            <a:t>, poetry), versions, …</a:t>
          </a:r>
        </a:p>
      </dgm:t>
    </dgm:pt>
    <dgm:pt modelId="{E0C2A999-98A2-460B-B71C-8AFA145B7DE5}" type="parTrans" cxnId="{BCB01310-53DA-4A2C-808A-C2848FEB2CBE}">
      <dgm:prSet/>
      <dgm:spPr/>
      <dgm:t>
        <a:bodyPr/>
        <a:lstStyle/>
        <a:p>
          <a:endParaRPr lang="de-CH"/>
        </a:p>
      </dgm:t>
    </dgm:pt>
    <dgm:pt modelId="{2F36D021-C814-48BA-8EAB-3FEE6A1E46E7}" type="sibTrans" cxnId="{BCB01310-53DA-4A2C-808A-C2848FEB2CBE}">
      <dgm:prSet/>
      <dgm:spPr/>
      <dgm:t>
        <a:bodyPr/>
        <a:lstStyle/>
        <a:p>
          <a:endParaRPr lang="de-CH"/>
        </a:p>
      </dgm:t>
    </dgm:pt>
    <dgm:pt modelId="{18CF395B-977C-4E4E-8B61-0922915C72DB}">
      <dgm:prSet/>
      <dgm:spPr/>
      <dgm:t>
        <a:bodyPr/>
        <a:lstStyle/>
        <a:p>
          <a:pPr>
            <a:defRPr b="1"/>
          </a:pPr>
          <a:r>
            <a:rPr lang="en-US"/>
            <a:t>Environment Variables, Scheduler, …</a:t>
          </a:r>
        </a:p>
      </dgm:t>
    </dgm:pt>
    <dgm:pt modelId="{E5C1D433-C754-47AF-82F4-AE7D1FF0C318}" type="parTrans" cxnId="{0DB4DA0C-11AA-4998-857E-C36A7B088267}">
      <dgm:prSet/>
      <dgm:spPr/>
      <dgm:t>
        <a:bodyPr/>
        <a:lstStyle/>
        <a:p>
          <a:endParaRPr lang="de-CH"/>
        </a:p>
      </dgm:t>
    </dgm:pt>
    <dgm:pt modelId="{0E059A5C-802D-4754-88A5-0D5097230CFA}" type="sibTrans" cxnId="{0DB4DA0C-11AA-4998-857E-C36A7B088267}">
      <dgm:prSet/>
      <dgm:spPr/>
      <dgm:t>
        <a:bodyPr/>
        <a:lstStyle/>
        <a:p>
          <a:endParaRPr lang="de-CH"/>
        </a:p>
      </dgm:t>
    </dgm:pt>
    <dgm:pt modelId="{33352549-312A-41EC-86B0-83AACB26ED55}" type="pres">
      <dgm:prSet presAssocID="{98F956E3-E83F-4E53-B2C2-396AC9F3C369}" presName="Name0" presStyleCnt="0">
        <dgm:presLayoutVars>
          <dgm:dir/>
          <dgm:resizeHandles val="exact"/>
        </dgm:presLayoutVars>
      </dgm:prSet>
      <dgm:spPr/>
    </dgm:pt>
    <dgm:pt modelId="{B5BF1E73-E658-4C5D-8728-2C5A1CCBB93C}" type="pres">
      <dgm:prSet presAssocID="{4DF81BAE-5AEE-472E-89B7-86B80502513D}" presName="compNode" presStyleCnt="0"/>
      <dgm:spPr/>
    </dgm:pt>
    <dgm:pt modelId="{A5A9E1B6-270B-41B0-A080-AD50477F5AE1}" type="pres">
      <dgm:prSet presAssocID="{4DF81BAE-5AEE-472E-89B7-86B80502513D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E596A85A-16ED-4655-B52C-F9F49F7154C7}" type="pres">
      <dgm:prSet presAssocID="{4DF81BAE-5AEE-472E-89B7-86B80502513D}" presName="textRect" presStyleLbl="revTx" presStyleIdx="0" presStyleCnt="4">
        <dgm:presLayoutVars>
          <dgm:bulletEnabled val="1"/>
        </dgm:presLayoutVars>
      </dgm:prSet>
      <dgm:spPr/>
    </dgm:pt>
    <dgm:pt modelId="{8A86693A-38F0-4FA2-B52E-D9AAD0E988D3}" type="pres">
      <dgm:prSet presAssocID="{63C8E5E5-D780-4201-92B9-D45C70F0A08B}" presName="sibTrans" presStyleLbl="sibTrans2D1" presStyleIdx="0" presStyleCnt="0"/>
      <dgm:spPr/>
    </dgm:pt>
    <dgm:pt modelId="{5BA6EA38-4313-4493-8498-1F8FF82925E0}" type="pres">
      <dgm:prSet presAssocID="{EAD5884E-874E-42B0-B03A-6DBA5BF589F8}" presName="compNode" presStyleCnt="0"/>
      <dgm:spPr/>
    </dgm:pt>
    <dgm:pt modelId="{925EE75B-1792-4993-9460-56EC47D027B9}" type="pres">
      <dgm:prSet presAssocID="{EAD5884E-874E-42B0-B03A-6DBA5BF589F8}" presName="pict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twork Diagram"/>
        </a:ext>
      </dgm:extLst>
    </dgm:pt>
    <dgm:pt modelId="{94F2E43D-3448-4C19-95E2-0848E0B59DB9}" type="pres">
      <dgm:prSet presAssocID="{EAD5884E-874E-42B0-B03A-6DBA5BF589F8}" presName="textRect" presStyleLbl="revTx" presStyleIdx="1" presStyleCnt="4">
        <dgm:presLayoutVars>
          <dgm:bulletEnabled val="1"/>
        </dgm:presLayoutVars>
      </dgm:prSet>
      <dgm:spPr/>
    </dgm:pt>
    <dgm:pt modelId="{FCDA7513-D750-4E60-95BB-09A7CE7AC825}" type="pres">
      <dgm:prSet presAssocID="{DD74C447-9A41-48CF-8720-5B7FB3833767}" presName="sibTrans" presStyleLbl="sibTrans2D1" presStyleIdx="0" presStyleCnt="0"/>
      <dgm:spPr/>
    </dgm:pt>
    <dgm:pt modelId="{09DBCB57-E6EF-4846-ACC3-4458466CBE37}" type="pres">
      <dgm:prSet presAssocID="{49509B4A-7AA9-4828-9D4B-58196A9E9DEF}" presName="compNode" presStyleCnt="0"/>
      <dgm:spPr/>
    </dgm:pt>
    <dgm:pt modelId="{FF259EE2-ECA2-4E8C-B70E-184A6BD697B6}" type="pres">
      <dgm:prSet presAssocID="{49509B4A-7AA9-4828-9D4B-58196A9E9DEF}" presName="pict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EA4E1C5C-ECFD-46B6-8EEE-D7165F5705DD}" type="pres">
      <dgm:prSet presAssocID="{49509B4A-7AA9-4828-9D4B-58196A9E9DEF}" presName="textRect" presStyleLbl="revTx" presStyleIdx="2" presStyleCnt="4">
        <dgm:presLayoutVars>
          <dgm:bulletEnabled val="1"/>
        </dgm:presLayoutVars>
      </dgm:prSet>
      <dgm:spPr/>
    </dgm:pt>
    <dgm:pt modelId="{FC5CA833-AD18-49FD-946F-7B60AD53D476}" type="pres">
      <dgm:prSet presAssocID="{AA3B16E5-38D5-4798-B4D4-79F88AFCD656}" presName="sibTrans" presStyleLbl="sibTrans2D1" presStyleIdx="0" presStyleCnt="0"/>
      <dgm:spPr/>
    </dgm:pt>
    <dgm:pt modelId="{0DA70901-1808-4378-B8B5-22514775019D}" type="pres">
      <dgm:prSet presAssocID="{46EC32F4-18FF-41B4-8A66-2BA08822692A}" presName="compNode" presStyleCnt="0"/>
      <dgm:spPr/>
    </dgm:pt>
    <dgm:pt modelId="{6882E294-DCAD-45E4-9A40-D868D270D890}" type="pres">
      <dgm:prSet presAssocID="{46EC32F4-18FF-41B4-8A66-2BA08822692A}" presName="pict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ze"/>
        </a:ext>
      </dgm:extLst>
    </dgm:pt>
    <dgm:pt modelId="{CA2094FC-2B8F-4468-B6B2-FF289DC4CA25}" type="pres">
      <dgm:prSet presAssocID="{46EC32F4-18FF-41B4-8A66-2BA08822692A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0DB4DA0C-11AA-4998-857E-C36A7B088267}" srcId="{EAD5884E-874E-42B0-B03A-6DBA5BF589F8}" destId="{18CF395B-977C-4E4E-8B61-0922915C72DB}" srcOrd="0" destOrd="0" parTransId="{E5C1D433-C754-47AF-82F4-AE7D1FF0C318}" sibTransId="{0E059A5C-802D-4754-88A5-0D5097230CFA}"/>
    <dgm:cxn modelId="{BCB01310-53DA-4A2C-808A-C2848FEB2CBE}" srcId="{46EC32F4-18FF-41B4-8A66-2BA08822692A}" destId="{44E7D9D7-493F-4CA3-92FF-68E26A6F2E3D}" srcOrd="0" destOrd="0" parTransId="{E0C2A999-98A2-460B-B71C-8AFA145B7DE5}" sibTransId="{2F36D021-C814-48BA-8EAB-3FEE6A1E46E7}"/>
    <dgm:cxn modelId="{8570A91A-2007-4652-8548-81AD757D22ED}" type="presOf" srcId="{18CF395B-977C-4E4E-8B61-0922915C72DB}" destId="{94F2E43D-3448-4C19-95E2-0848E0B59DB9}" srcOrd="0" destOrd="1" presId="urn:microsoft.com/office/officeart/2005/8/layout/pList1"/>
    <dgm:cxn modelId="{E301E123-CEE4-40CB-B999-E4731E3687D9}" srcId="{98F956E3-E83F-4E53-B2C2-396AC9F3C369}" destId="{4DF81BAE-5AEE-472E-89B7-86B80502513D}" srcOrd="0" destOrd="0" parTransId="{2AFAF413-CAF7-43BC-9B87-8EF103457B45}" sibTransId="{63C8E5E5-D780-4201-92B9-D45C70F0A08B}"/>
    <dgm:cxn modelId="{C9C0C929-A938-4C49-9228-DF8439A8BB88}" type="presOf" srcId="{46EC32F4-18FF-41B4-8A66-2BA08822692A}" destId="{CA2094FC-2B8F-4468-B6B2-FF289DC4CA25}" srcOrd="0" destOrd="0" presId="urn:microsoft.com/office/officeart/2005/8/layout/pList1"/>
    <dgm:cxn modelId="{D2F9512B-6D07-4AF3-B529-B51B773B9AB5}" srcId="{98F956E3-E83F-4E53-B2C2-396AC9F3C369}" destId="{49509B4A-7AA9-4828-9D4B-58196A9E9DEF}" srcOrd="2" destOrd="0" parTransId="{40AF6C90-12EA-41AB-9853-2780749ADFB4}" sibTransId="{AA3B16E5-38D5-4798-B4D4-79F88AFCD656}"/>
    <dgm:cxn modelId="{10187D32-8993-4DFF-95EF-B995E81B44DD}" type="presOf" srcId="{63C8E5E5-D780-4201-92B9-D45C70F0A08B}" destId="{8A86693A-38F0-4FA2-B52E-D9AAD0E988D3}" srcOrd="0" destOrd="0" presId="urn:microsoft.com/office/officeart/2005/8/layout/pList1"/>
    <dgm:cxn modelId="{C1BE0D35-AA0B-4E30-AA1D-9E9DD006280C}" srcId="{49509B4A-7AA9-4828-9D4B-58196A9E9DEF}" destId="{71323972-DDF9-4B49-8411-557AA4AED3A3}" srcOrd="0" destOrd="0" parTransId="{959C8850-F2E5-4E8F-8A6B-3F31455BC3A9}" sibTransId="{FEC399C8-F282-447B-B7B7-021A0D46C2CA}"/>
    <dgm:cxn modelId="{DCA17D37-D032-444C-8BF1-08AA149A2111}" type="presOf" srcId="{98F956E3-E83F-4E53-B2C2-396AC9F3C369}" destId="{33352549-312A-41EC-86B0-83AACB26ED55}" srcOrd="0" destOrd="0" presId="urn:microsoft.com/office/officeart/2005/8/layout/pList1"/>
    <dgm:cxn modelId="{7A2CA351-CC78-4380-9AD9-27E614DC432F}" srcId="{98F956E3-E83F-4E53-B2C2-396AC9F3C369}" destId="{46EC32F4-18FF-41B4-8A66-2BA08822692A}" srcOrd="3" destOrd="0" parTransId="{122AAEE6-5157-4A57-8F05-5F104D583ED4}" sibTransId="{318381A6-A95E-4681-A3E3-A1D5CDFA0318}"/>
    <dgm:cxn modelId="{73F84552-3877-46CC-8053-A0C61CD49B88}" type="presOf" srcId="{44E7D9D7-493F-4CA3-92FF-68E26A6F2E3D}" destId="{CA2094FC-2B8F-4468-B6B2-FF289DC4CA25}" srcOrd="0" destOrd="1" presId="urn:microsoft.com/office/officeart/2005/8/layout/pList1"/>
    <dgm:cxn modelId="{A3230673-E12A-4D10-ADE9-3C402FC860A7}" type="presOf" srcId="{4DF81BAE-5AEE-472E-89B7-86B80502513D}" destId="{E596A85A-16ED-4655-B52C-F9F49F7154C7}" srcOrd="0" destOrd="0" presId="urn:microsoft.com/office/officeart/2005/8/layout/pList1"/>
    <dgm:cxn modelId="{766A0B7A-5AA5-46BC-83BC-AA2D7051B2D4}" type="presOf" srcId="{AA3B16E5-38D5-4798-B4D4-79F88AFCD656}" destId="{FC5CA833-AD18-49FD-946F-7B60AD53D476}" srcOrd="0" destOrd="0" presId="urn:microsoft.com/office/officeart/2005/8/layout/pList1"/>
    <dgm:cxn modelId="{8759B47E-3242-4645-8A6D-6A4088697A30}" type="presOf" srcId="{49509B4A-7AA9-4828-9D4B-58196A9E9DEF}" destId="{EA4E1C5C-ECFD-46B6-8EEE-D7165F5705DD}" srcOrd="0" destOrd="0" presId="urn:microsoft.com/office/officeart/2005/8/layout/pList1"/>
    <dgm:cxn modelId="{FCE14191-9948-4609-B821-3C375C856B06}" srcId="{98F956E3-E83F-4E53-B2C2-396AC9F3C369}" destId="{EAD5884E-874E-42B0-B03A-6DBA5BF589F8}" srcOrd="1" destOrd="0" parTransId="{D76B7678-01F9-4627-B681-427B6DAF67D8}" sibTransId="{DD74C447-9A41-48CF-8720-5B7FB3833767}"/>
    <dgm:cxn modelId="{3CF5D29B-8BC5-4836-A416-EE7528D80E1E}" type="presOf" srcId="{DD74C447-9A41-48CF-8720-5B7FB3833767}" destId="{FCDA7513-D750-4E60-95BB-09A7CE7AC825}" srcOrd="0" destOrd="0" presId="urn:microsoft.com/office/officeart/2005/8/layout/pList1"/>
    <dgm:cxn modelId="{A92538CD-3E3D-49B9-A376-9B3DD2661042}" type="presOf" srcId="{EAD5884E-874E-42B0-B03A-6DBA5BF589F8}" destId="{94F2E43D-3448-4C19-95E2-0848E0B59DB9}" srcOrd="0" destOrd="0" presId="urn:microsoft.com/office/officeart/2005/8/layout/pList1"/>
    <dgm:cxn modelId="{570B78F9-957C-4E72-A9D6-E624DA3C328C}" type="presOf" srcId="{71323972-DDF9-4B49-8411-557AA4AED3A3}" destId="{EA4E1C5C-ECFD-46B6-8EEE-D7165F5705DD}" srcOrd="0" destOrd="1" presId="urn:microsoft.com/office/officeart/2005/8/layout/pList1"/>
    <dgm:cxn modelId="{C0C43280-1A96-4921-9F11-45EFCFA3BF8F}" type="presParOf" srcId="{33352549-312A-41EC-86B0-83AACB26ED55}" destId="{B5BF1E73-E658-4C5D-8728-2C5A1CCBB93C}" srcOrd="0" destOrd="0" presId="urn:microsoft.com/office/officeart/2005/8/layout/pList1"/>
    <dgm:cxn modelId="{5ECC197A-97DF-4F44-AD6B-E0F77D3D0477}" type="presParOf" srcId="{B5BF1E73-E658-4C5D-8728-2C5A1CCBB93C}" destId="{A5A9E1B6-270B-41B0-A080-AD50477F5AE1}" srcOrd="0" destOrd="0" presId="urn:microsoft.com/office/officeart/2005/8/layout/pList1"/>
    <dgm:cxn modelId="{02A9615F-BBBC-49BF-9376-F5CF098B6681}" type="presParOf" srcId="{B5BF1E73-E658-4C5D-8728-2C5A1CCBB93C}" destId="{E596A85A-16ED-4655-B52C-F9F49F7154C7}" srcOrd="1" destOrd="0" presId="urn:microsoft.com/office/officeart/2005/8/layout/pList1"/>
    <dgm:cxn modelId="{0E945AC2-7700-4E73-82A3-3990A5DE5A3B}" type="presParOf" srcId="{33352549-312A-41EC-86B0-83AACB26ED55}" destId="{8A86693A-38F0-4FA2-B52E-D9AAD0E988D3}" srcOrd="1" destOrd="0" presId="urn:microsoft.com/office/officeart/2005/8/layout/pList1"/>
    <dgm:cxn modelId="{13740507-1FAC-4204-A006-8ABF209B17CB}" type="presParOf" srcId="{33352549-312A-41EC-86B0-83AACB26ED55}" destId="{5BA6EA38-4313-4493-8498-1F8FF82925E0}" srcOrd="2" destOrd="0" presId="urn:microsoft.com/office/officeart/2005/8/layout/pList1"/>
    <dgm:cxn modelId="{423BB583-3151-483C-AB8D-D550776117D2}" type="presParOf" srcId="{5BA6EA38-4313-4493-8498-1F8FF82925E0}" destId="{925EE75B-1792-4993-9460-56EC47D027B9}" srcOrd="0" destOrd="0" presId="urn:microsoft.com/office/officeart/2005/8/layout/pList1"/>
    <dgm:cxn modelId="{C671FCC7-1EF9-4FA4-8566-BE12005BB620}" type="presParOf" srcId="{5BA6EA38-4313-4493-8498-1F8FF82925E0}" destId="{94F2E43D-3448-4C19-95E2-0848E0B59DB9}" srcOrd="1" destOrd="0" presId="urn:microsoft.com/office/officeart/2005/8/layout/pList1"/>
    <dgm:cxn modelId="{6C9FE399-6E8C-4F82-9D61-5673BD550E02}" type="presParOf" srcId="{33352549-312A-41EC-86B0-83AACB26ED55}" destId="{FCDA7513-D750-4E60-95BB-09A7CE7AC825}" srcOrd="3" destOrd="0" presId="urn:microsoft.com/office/officeart/2005/8/layout/pList1"/>
    <dgm:cxn modelId="{8F35E680-0AE9-4B9B-9982-4511BA9FD3AE}" type="presParOf" srcId="{33352549-312A-41EC-86B0-83AACB26ED55}" destId="{09DBCB57-E6EF-4846-ACC3-4458466CBE37}" srcOrd="4" destOrd="0" presId="urn:microsoft.com/office/officeart/2005/8/layout/pList1"/>
    <dgm:cxn modelId="{524DE703-A0D0-447B-97D7-4FCADA32563D}" type="presParOf" srcId="{09DBCB57-E6EF-4846-ACC3-4458466CBE37}" destId="{FF259EE2-ECA2-4E8C-B70E-184A6BD697B6}" srcOrd="0" destOrd="0" presId="urn:microsoft.com/office/officeart/2005/8/layout/pList1"/>
    <dgm:cxn modelId="{5113F792-0A5A-4225-8C74-F21EFB92602B}" type="presParOf" srcId="{09DBCB57-E6EF-4846-ACC3-4458466CBE37}" destId="{EA4E1C5C-ECFD-46B6-8EEE-D7165F5705DD}" srcOrd="1" destOrd="0" presId="urn:microsoft.com/office/officeart/2005/8/layout/pList1"/>
    <dgm:cxn modelId="{E1166339-CA51-4447-86F1-18690AB6A119}" type="presParOf" srcId="{33352549-312A-41EC-86B0-83AACB26ED55}" destId="{FC5CA833-AD18-49FD-946F-7B60AD53D476}" srcOrd="5" destOrd="0" presId="urn:microsoft.com/office/officeart/2005/8/layout/pList1"/>
    <dgm:cxn modelId="{BBD294C5-15AD-4528-BDF1-0A36C5A82C69}" type="presParOf" srcId="{33352549-312A-41EC-86B0-83AACB26ED55}" destId="{0DA70901-1808-4378-B8B5-22514775019D}" srcOrd="6" destOrd="0" presId="urn:microsoft.com/office/officeart/2005/8/layout/pList1"/>
    <dgm:cxn modelId="{FE40CF14-79E2-4AEA-8DCC-36256DE7E114}" type="presParOf" srcId="{0DA70901-1808-4378-B8B5-22514775019D}" destId="{6882E294-DCAD-45E4-9A40-D868D270D890}" srcOrd="0" destOrd="0" presId="urn:microsoft.com/office/officeart/2005/8/layout/pList1"/>
    <dgm:cxn modelId="{9DA26948-B1AC-4555-AEA4-CC21202F6950}" type="presParOf" srcId="{0DA70901-1808-4378-B8B5-22514775019D}" destId="{CA2094FC-2B8F-4468-B6B2-FF289DC4CA25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F956E3-E83F-4E53-B2C2-396AC9F3C369}" type="doc">
      <dgm:prSet loTypeId="urn:microsoft.com/office/officeart/2005/8/layout/p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DF81BAE-5AEE-472E-89B7-86B80502513D}">
      <dgm:prSet/>
      <dgm:spPr/>
      <dgm:t>
        <a:bodyPr/>
        <a:lstStyle/>
        <a:p>
          <a:pPr>
            <a:defRPr b="1"/>
          </a:pPr>
          <a:r>
            <a:rPr lang="de-CH"/>
            <a:t>Call Graph</a:t>
          </a:r>
          <a:endParaRPr lang="en-US"/>
        </a:p>
      </dgm:t>
    </dgm:pt>
    <dgm:pt modelId="{2AFAF413-CAF7-43BC-9B87-8EF103457B45}" type="parTrans" cxnId="{E301E123-CEE4-40CB-B999-E4731E3687D9}">
      <dgm:prSet/>
      <dgm:spPr/>
      <dgm:t>
        <a:bodyPr/>
        <a:lstStyle/>
        <a:p>
          <a:endParaRPr lang="en-US"/>
        </a:p>
      </dgm:t>
    </dgm:pt>
    <dgm:pt modelId="{63C8E5E5-D780-4201-92B9-D45C70F0A08B}" type="sibTrans" cxnId="{E301E123-CEE4-40CB-B999-E4731E3687D9}">
      <dgm:prSet/>
      <dgm:spPr/>
      <dgm:t>
        <a:bodyPr/>
        <a:lstStyle/>
        <a:p>
          <a:endParaRPr lang="en-US"/>
        </a:p>
      </dgm:t>
    </dgm:pt>
    <dgm:pt modelId="{EAD5884E-874E-42B0-B03A-6DBA5BF589F8}">
      <dgm:prSet/>
      <dgm:spPr/>
      <dgm:t>
        <a:bodyPr/>
        <a:lstStyle/>
        <a:p>
          <a:pPr>
            <a:defRPr b="1"/>
          </a:pPr>
          <a:r>
            <a:rPr lang="en-US"/>
            <a:t>Power Consumption</a:t>
          </a:r>
        </a:p>
      </dgm:t>
    </dgm:pt>
    <dgm:pt modelId="{D76B7678-01F9-4627-B681-427B6DAF67D8}" type="parTrans" cxnId="{FCE14191-9948-4609-B821-3C375C856B06}">
      <dgm:prSet/>
      <dgm:spPr/>
      <dgm:t>
        <a:bodyPr/>
        <a:lstStyle/>
        <a:p>
          <a:endParaRPr lang="en-US"/>
        </a:p>
      </dgm:t>
    </dgm:pt>
    <dgm:pt modelId="{DD74C447-9A41-48CF-8720-5B7FB3833767}" type="sibTrans" cxnId="{FCE14191-9948-4609-B821-3C375C856B06}">
      <dgm:prSet/>
      <dgm:spPr/>
      <dgm:t>
        <a:bodyPr/>
        <a:lstStyle/>
        <a:p>
          <a:endParaRPr lang="en-US"/>
        </a:p>
      </dgm:t>
    </dgm:pt>
    <dgm:pt modelId="{46EC32F4-18FF-41B4-8A66-2BA08822692A}">
      <dgm:prSet/>
      <dgm:spPr/>
      <dgm:t>
        <a:bodyPr/>
        <a:lstStyle/>
        <a:p>
          <a:pPr>
            <a:defRPr b="1"/>
          </a:pPr>
          <a:r>
            <a:rPr lang="de-CH"/>
            <a:t>Aggregation </a:t>
          </a:r>
          <a:r>
            <a:rPr lang="de-CH" err="1"/>
            <a:t>of</a:t>
          </a:r>
          <a:r>
            <a:rPr lang="de-CH"/>
            <a:t> Data</a:t>
          </a:r>
          <a:endParaRPr lang="en-US"/>
        </a:p>
      </dgm:t>
    </dgm:pt>
    <dgm:pt modelId="{122AAEE6-5157-4A57-8F05-5F104D583ED4}" type="parTrans" cxnId="{7A2CA351-CC78-4380-9AD9-27E614DC432F}">
      <dgm:prSet/>
      <dgm:spPr/>
      <dgm:t>
        <a:bodyPr/>
        <a:lstStyle/>
        <a:p>
          <a:endParaRPr lang="en-US"/>
        </a:p>
      </dgm:t>
    </dgm:pt>
    <dgm:pt modelId="{318381A6-A95E-4681-A3E3-A1D5CDFA0318}" type="sibTrans" cxnId="{7A2CA351-CC78-4380-9AD9-27E614DC432F}">
      <dgm:prSet/>
      <dgm:spPr/>
      <dgm:t>
        <a:bodyPr/>
        <a:lstStyle/>
        <a:p>
          <a:endParaRPr lang="en-US"/>
        </a:p>
      </dgm:t>
    </dgm:pt>
    <dgm:pt modelId="{49509B4A-7AA9-4828-9D4B-58196A9E9DEF}">
      <dgm:prSet/>
      <dgm:spPr/>
      <dgm:t>
        <a:bodyPr/>
        <a:lstStyle/>
        <a:p>
          <a:pPr>
            <a:defRPr b="1"/>
          </a:pPr>
          <a:r>
            <a:rPr lang="en-US"/>
            <a:t>Tracing</a:t>
          </a:r>
        </a:p>
      </dgm:t>
    </dgm:pt>
    <dgm:pt modelId="{AA3B16E5-38D5-4798-B4D4-79F88AFCD656}" type="sibTrans" cxnId="{D2F9512B-6D07-4AF3-B529-B51B773B9AB5}">
      <dgm:prSet/>
      <dgm:spPr/>
      <dgm:t>
        <a:bodyPr/>
        <a:lstStyle/>
        <a:p>
          <a:endParaRPr lang="en-US"/>
        </a:p>
      </dgm:t>
    </dgm:pt>
    <dgm:pt modelId="{40AF6C90-12EA-41AB-9853-2780749ADFB4}" type="parTrans" cxnId="{D2F9512B-6D07-4AF3-B529-B51B773B9AB5}">
      <dgm:prSet/>
      <dgm:spPr/>
      <dgm:t>
        <a:bodyPr/>
        <a:lstStyle/>
        <a:p>
          <a:endParaRPr lang="en-US"/>
        </a:p>
      </dgm:t>
    </dgm:pt>
    <dgm:pt modelId="{33352549-312A-41EC-86B0-83AACB26ED55}" type="pres">
      <dgm:prSet presAssocID="{98F956E3-E83F-4E53-B2C2-396AC9F3C369}" presName="Name0" presStyleCnt="0">
        <dgm:presLayoutVars>
          <dgm:dir/>
          <dgm:resizeHandles val="exact"/>
        </dgm:presLayoutVars>
      </dgm:prSet>
      <dgm:spPr/>
    </dgm:pt>
    <dgm:pt modelId="{B5BF1E73-E658-4C5D-8728-2C5A1CCBB93C}" type="pres">
      <dgm:prSet presAssocID="{4DF81BAE-5AEE-472E-89B7-86B80502513D}" presName="compNode" presStyleCnt="0"/>
      <dgm:spPr/>
    </dgm:pt>
    <dgm:pt modelId="{A5A9E1B6-270B-41B0-A080-AD50477F5AE1}" type="pres">
      <dgm:prSet presAssocID="{4DF81BAE-5AEE-472E-89B7-86B80502513D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3000" b="-23000"/>
          </a:stretch>
        </a:blipFill>
      </dgm:spPr>
      <dgm:extLst>
        <a:ext uri="{E40237B7-FDA0-4F09-8148-C483321AD2D9}">
          <dgm14:cNvPr xmlns:dgm14="http://schemas.microsoft.com/office/drawing/2010/diagram" id="0" name="" descr="Netzplandiagramm mit einfarbiger Füllung"/>
        </a:ext>
      </dgm:extLst>
    </dgm:pt>
    <dgm:pt modelId="{E596A85A-16ED-4655-B52C-F9F49F7154C7}" type="pres">
      <dgm:prSet presAssocID="{4DF81BAE-5AEE-472E-89B7-86B80502513D}" presName="textRect" presStyleLbl="revTx" presStyleIdx="0" presStyleCnt="4">
        <dgm:presLayoutVars>
          <dgm:bulletEnabled val="1"/>
        </dgm:presLayoutVars>
      </dgm:prSet>
      <dgm:spPr/>
    </dgm:pt>
    <dgm:pt modelId="{8A86693A-38F0-4FA2-B52E-D9AAD0E988D3}" type="pres">
      <dgm:prSet presAssocID="{63C8E5E5-D780-4201-92B9-D45C70F0A08B}" presName="sibTrans" presStyleLbl="sibTrans2D1" presStyleIdx="0" presStyleCnt="0"/>
      <dgm:spPr/>
    </dgm:pt>
    <dgm:pt modelId="{5BA6EA38-4313-4493-8498-1F8FF82925E0}" type="pres">
      <dgm:prSet presAssocID="{EAD5884E-874E-42B0-B03A-6DBA5BF589F8}" presName="compNode" presStyleCnt="0"/>
      <dgm:spPr/>
    </dgm:pt>
    <dgm:pt modelId="{925EE75B-1792-4993-9460-56EC47D027B9}" type="pres">
      <dgm:prSet presAssocID="{EAD5884E-874E-42B0-B03A-6DBA5BF589F8}" presName="pict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94F2E43D-3448-4C19-95E2-0848E0B59DB9}" type="pres">
      <dgm:prSet presAssocID="{EAD5884E-874E-42B0-B03A-6DBA5BF589F8}" presName="textRect" presStyleLbl="revTx" presStyleIdx="1" presStyleCnt="4">
        <dgm:presLayoutVars>
          <dgm:bulletEnabled val="1"/>
        </dgm:presLayoutVars>
      </dgm:prSet>
      <dgm:spPr/>
    </dgm:pt>
    <dgm:pt modelId="{FCDA7513-D750-4E60-95BB-09A7CE7AC825}" type="pres">
      <dgm:prSet presAssocID="{DD74C447-9A41-48CF-8720-5B7FB3833767}" presName="sibTrans" presStyleLbl="sibTrans2D1" presStyleIdx="0" presStyleCnt="0"/>
      <dgm:spPr/>
    </dgm:pt>
    <dgm:pt modelId="{09DBCB57-E6EF-4846-ACC3-4458466CBE37}" type="pres">
      <dgm:prSet presAssocID="{49509B4A-7AA9-4828-9D4B-58196A9E9DEF}" presName="compNode" presStyleCnt="0"/>
      <dgm:spPr/>
    </dgm:pt>
    <dgm:pt modelId="{FF259EE2-ECA2-4E8C-B70E-184A6BD697B6}" type="pres">
      <dgm:prSet presAssocID="{49509B4A-7AA9-4828-9D4B-58196A9E9DEF}" presName="pict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EA4E1C5C-ECFD-46B6-8EEE-D7165F5705DD}" type="pres">
      <dgm:prSet presAssocID="{49509B4A-7AA9-4828-9D4B-58196A9E9DEF}" presName="textRect" presStyleLbl="revTx" presStyleIdx="2" presStyleCnt="4">
        <dgm:presLayoutVars>
          <dgm:bulletEnabled val="1"/>
        </dgm:presLayoutVars>
      </dgm:prSet>
      <dgm:spPr/>
    </dgm:pt>
    <dgm:pt modelId="{FC5CA833-AD18-49FD-946F-7B60AD53D476}" type="pres">
      <dgm:prSet presAssocID="{AA3B16E5-38D5-4798-B4D4-79F88AFCD656}" presName="sibTrans" presStyleLbl="sibTrans2D1" presStyleIdx="0" presStyleCnt="0"/>
      <dgm:spPr/>
    </dgm:pt>
    <dgm:pt modelId="{0DA70901-1808-4378-B8B5-22514775019D}" type="pres">
      <dgm:prSet presAssocID="{46EC32F4-18FF-41B4-8A66-2BA08822692A}" presName="compNode" presStyleCnt="0"/>
      <dgm:spPr/>
    </dgm:pt>
    <dgm:pt modelId="{6882E294-DCAD-45E4-9A40-D868D270D890}" type="pres">
      <dgm:prSet presAssocID="{46EC32F4-18FF-41B4-8A66-2BA08822692A}" presName="pict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CA2094FC-2B8F-4468-B6B2-FF289DC4CA25}" type="pres">
      <dgm:prSet presAssocID="{46EC32F4-18FF-41B4-8A66-2BA08822692A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E301E123-CEE4-40CB-B999-E4731E3687D9}" srcId="{98F956E3-E83F-4E53-B2C2-396AC9F3C369}" destId="{4DF81BAE-5AEE-472E-89B7-86B80502513D}" srcOrd="0" destOrd="0" parTransId="{2AFAF413-CAF7-43BC-9B87-8EF103457B45}" sibTransId="{63C8E5E5-D780-4201-92B9-D45C70F0A08B}"/>
    <dgm:cxn modelId="{C9C0C929-A938-4C49-9228-DF8439A8BB88}" type="presOf" srcId="{46EC32F4-18FF-41B4-8A66-2BA08822692A}" destId="{CA2094FC-2B8F-4468-B6B2-FF289DC4CA25}" srcOrd="0" destOrd="0" presId="urn:microsoft.com/office/officeart/2005/8/layout/pList1"/>
    <dgm:cxn modelId="{D2F9512B-6D07-4AF3-B529-B51B773B9AB5}" srcId="{98F956E3-E83F-4E53-B2C2-396AC9F3C369}" destId="{49509B4A-7AA9-4828-9D4B-58196A9E9DEF}" srcOrd="2" destOrd="0" parTransId="{40AF6C90-12EA-41AB-9853-2780749ADFB4}" sibTransId="{AA3B16E5-38D5-4798-B4D4-79F88AFCD656}"/>
    <dgm:cxn modelId="{10187D32-8993-4DFF-95EF-B995E81B44DD}" type="presOf" srcId="{63C8E5E5-D780-4201-92B9-D45C70F0A08B}" destId="{8A86693A-38F0-4FA2-B52E-D9AAD0E988D3}" srcOrd="0" destOrd="0" presId="urn:microsoft.com/office/officeart/2005/8/layout/pList1"/>
    <dgm:cxn modelId="{DCA17D37-D032-444C-8BF1-08AA149A2111}" type="presOf" srcId="{98F956E3-E83F-4E53-B2C2-396AC9F3C369}" destId="{33352549-312A-41EC-86B0-83AACB26ED55}" srcOrd="0" destOrd="0" presId="urn:microsoft.com/office/officeart/2005/8/layout/pList1"/>
    <dgm:cxn modelId="{7A2CA351-CC78-4380-9AD9-27E614DC432F}" srcId="{98F956E3-E83F-4E53-B2C2-396AC9F3C369}" destId="{46EC32F4-18FF-41B4-8A66-2BA08822692A}" srcOrd="3" destOrd="0" parTransId="{122AAEE6-5157-4A57-8F05-5F104D583ED4}" sibTransId="{318381A6-A95E-4681-A3E3-A1D5CDFA0318}"/>
    <dgm:cxn modelId="{A3230673-E12A-4D10-ADE9-3C402FC860A7}" type="presOf" srcId="{4DF81BAE-5AEE-472E-89B7-86B80502513D}" destId="{E596A85A-16ED-4655-B52C-F9F49F7154C7}" srcOrd="0" destOrd="0" presId="urn:microsoft.com/office/officeart/2005/8/layout/pList1"/>
    <dgm:cxn modelId="{766A0B7A-5AA5-46BC-83BC-AA2D7051B2D4}" type="presOf" srcId="{AA3B16E5-38D5-4798-B4D4-79F88AFCD656}" destId="{FC5CA833-AD18-49FD-946F-7B60AD53D476}" srcOrd="0" destOrd="0" presId="urn:microsoft.com/office/officeart/2005/8/layout/pList1"/>
    <dgm:cxn modelId="{8759B47E-3242-4645-8A6D-6A4088697A30}" type="presOf" srcId="{49509B4A-7AA9-4828-9D4B-58196A9E9DEF}" destId="{EA4E1C5C-ECFD-46B6-8EEE-D7165F5705DD}" srcOrd="0" destOrd="0" presId="urn:microsoft.com/office/officeart/2005/8/layout/pList1"/>
    <dgm:cxn modelId="{FCE14191-9948-4609-B821-3C375C856B06}" srcId="{98F956E3-E83F-4E53-B2C2-396AC9F3C369}" destId="{EAD5884E-874E-42B0-B03A-6DBA5BF589F8}" srcOrd="1" destOrd="0" parTransId="{D76B7678-01F9-4627-B681-427B6DAF67D8}" sibTransId="{DD74C447-9A41-48CF-8720-5B7FB3833767}"/>
    <dgm:cxn modelId="{3CF5D29B-8BC5-4836-A416-EE7528D80E1E}" type="presOf" srcId="{DD74C447-9A41-48CF-8720-5B7FB3833767}" destId="{FCDA7513-D750-4E60-95BB-09A7CE7AC825}" srcOrd="0" destOrd="0" presId="urn:microsoft.com/office/officeart/2005/8/layout/pList1"/>
    <dgm:cxn modelId="{A92538CD-3E3D-49B9-A376-9B3DD2661042}" type="presOf" srcId="{EAD5884E-874E-42B0-B03A-6DBA5BF589F8}" destId="{94F2E43D-3448-4C19-95E2-0848E0B59DB9}" srcOrd="0" destOrd="0" presId="urn:microsoft.com/office/officeart/2005/8/layout/pList1"/>
    <dgm:cxn modelId="{C0C43280-1A96-4921-9F11-45EFCFA3BF8F}" type="presParOf" srcId="{33352549-312A-41EC-86B0-83AACB26ED55}" destId="{B5BF1E73-E658-4C5D-8728-2C5A1CCBB93C}" srcOrd="0" destOrd="0" presId="urn:microsoft.com/office/officeart/2005/8/layout/pList1"/>
    <dgm:cxn modelId="{5ECC197A-97DF-4F44-AD6B-E0F77D3D0477}" type="presParOf" srcId="{B5BF1E73-E658-4C5D-8728-2C5A1CCBB93C}" destId="{A5A9E1B6-270B-41B0-A080-AD50477F5AE1}" srcOrd="0" destOrd="0" presId="urn:microsoft.com/office/officeart/2005/8/layout/pList1"/>
    <dgm:cxn modelId="{02A9615F-BBBC-49BF-9376-F5CF098B6681}" type="presParOf" srcId="{B5BF1E73-E658-4C5D-8728-2C5A1CCBB93C}" destId="{E596A85A-16ED-4655-B52C-F9F49F7154C7}" srcOrd="1" destOrd="0" presId="urn:microsoft.com/office/officeart/2005/8/layout/pList1"/>
    <dgm:cxn modelId="{0E945AC2-7700-4E73-82A3-3990A5DE5A3B}" type="presParOf" srcId="{33352549-312A-41EC-86B0-83AACB26ED55}" destId="{8A86693A-38F0-4FA2-B52E-D9AAD0E988D3}" srcOrd="1" destOrd="0" presId="urn:microsoft.com/office/officeart/2005/8/layout/pList1"/>
    <dgm:cxn modelId="{13740507-1FAC-4204-A006-8ABF209B17CB}" type="presParOf" srcId="{33352549-312A-41EC-86B0-83AACB26ED55}" destId="{5BA6EA38-4313-4493-8498-1F8FF82925E0}" srcOrd="2" destOrd="0" presId="urn:microsoft.com/office/officeart/2005/8/layout/pList1"/>
    <dgm:cxn modelId="{423BB583-3151-483C-AB8D-D550776117D2}" type="presParOf" srcId="{5BA6EA38-4313-4493-8498-1F8FF82925E0}" destId="{925EE75B-1792-4993-9460-56EC47D027B9}" srcOrd="0" destOrd="0" presId="urn:microsoft.com/office/officeart/2005/8/layout/pList1"/>
    <dgm:cxn modelId="{C671FCC7-1EF9-4FA4-8566-BE12005BB620}" type="presParOf" srcId="{5BA6EA38-4313-4493-8498-1F8FF82925E0}" destId="{94F2E43D-3448-4C19-95E2-0848E0B59DB9}" srcOrd="1" destOrd="0" presId="urn:microsoft.com/office/officeart/2005/8/layout/pList1"/>
    <dgm:cxn modelId="{6C9FE399-6E8C-4F82-9D61-5673BD550E02}" type="presParOf" srcId="{33352549-312A-41EC-86B0-83AACB26ED55}" destId="{FCDA7513-D750-4E60-95BB-09A7CE7AC825}" srcOrd="3" destOrd="0" presId="urn:microsoft.com/office/officeart/2005/8/layout/pList1"/>
    <dgm:cxn modelId="{8F35E680-0AE9-4B9B-9982-4511BA9FD3AE}" type="presParOf" srcId="{33352549-312A-41EC-86B0-83AACB26ED55}" destId="{09DBCB57-E6EF-4846-ACC3-4458466CBE37}" srcOrd="4" destOrd="0" presId="urn:microsoft.com/office/officeart/2005/8/layout/pList1"/>
    <dgm:cxn modelId="{524DE703-A0D0-447B-97D7-4FCADA32563D}" type="presParOf" srcId="{09DBCB57-E6EF-4846-ACC3-4458466CBE37}" destId="{FF259EE2-ECA2-4E8C-B70E-184A6BD697B6}" srcOrd="0" destOrd="0" presId="urn:microsoft.com/office/officeart/2005/8/layout/pList1"/>
    <dgm:cxn modelId="{5113F792-0A5A-4225-8C74-F21EFB92602B}" type="presParOf" srcId="{09DBCB57-E6EF-4846-ACC3-4458466CBE37}" destId="{EA4E1C5C-ECFD-46B6-8EEE-D7165F5705DD}" srcOrd="1" destOrd="0" presId="urn:microsoft.com/office/officeart/2005/8/layout/pList1"/>
    <dgm:cxn modelId="{E1166339-CA51-4447-86F1-18690AB6A119}" type="presParOf" srcId="{33352549-312A-41EC-86B0-83AACB26ED55}" destId="{FC5CA833-AD18-49FD-946F-7B60AD53D476}" srcOrd="5" destOrd="0" presId="urn:microsoft.com/office/officeart/2005/8/layout/pList1"/>
    <dgm:cxn modelId="{BBD294C5-15AD-4528-BDF1-0A36C5A82C69}" type="presParOf" srcId="{33352549-312A-41EC-86B0-83AACB26ED55}" destId="{0DA70901-1808-4378-B8B5-22514775019D}" srcOrd="6" destOrd="0" presId="urn:microsoft.com/office/officeart/2005/8/layout/pList1"/>
    <dgm:cxn modelId="{FE40CF14-79E2-4AEA-8DCC-36256DE7E114}" type="presParOf" srcId="{0DA70901-1808-4378-B8B5-22514775019D}" destId="{6882E294-DCAD-45E4-9A40-D868D270D890}" srcOrd="0" destOrd="0" presId="urn:microsoft.com/office/officeart/2005/8/layout/pList1"/>
    <dgm:cxn modelId="{9DA26948-B1AC-4555-AEA4-CC21202F6950}" type="presParOf" srcId="{0DA70901-1808-4378-B8B5-22514775019D}" destId="{CA2094FC-2B8F-4468-B6B2-FF289DC4CA25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07A20D-9CB2-43D9-B991-BAE85CE284FC}" type="doc">
      <dgm:prSet loTypeId="urn:microsoft.com/office/officeart/2018/2/layout/IconLabelDescriptionList#1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E1391E-719F-4821-AC48-ADD04632FF4A}">
      <dgm:prSet/>
      <dgm:spPr/>
      <dgm:t>
        <a:bodyPr/>
        <a:lstStyle/>
        <a:p>
          <a:pPr>
            <a:defRPr b="1"/>
          </a:pPr>
          <a:r>
            <a:rPr lang="de-CH" dirty="0"/>
            <a:t>SDP </a:t>
          </a:r>
          <a:r>
            <a:rPr lang="de-CH" dirty="0" err="1"/>
            <a:t>needs</a:t>
          </a:r>
          <a:r>
            <a:rPr lang="de-CH" dirty="0"/>
            <a:t> </a:t>
          </a:r>
          <a:r>
            <a:rPr lang="de-CH" dirty="0" err="1"/>
            <a:t>to</a:t>
          </a:r>
          <a:r>
            <a:rPr lang="de-CH" dirty="0"/>
            <a:t> </a:t>
          </a:r>
          <a:r>
            <a:rPr lang="de-CH" dirty="0" err="1"/>
            <a:t>show</a:t>
          </a:r>
          <a:r>
            <a:rPr lang="de-CH" dirty="0"/>
            <a:t> </a:t>
          </a:r>
          <a:r>
            <a:rPr lang="de-CH" dirty="0" err="1"/>
            <a:t>what’s</a:t>
          </a:r>
          <a:r>
            <a:rPr lang="de-CH" dirty="0"/>
            <a:t> possible </a:t>
          </a:r>
          <a:r>
            <a:rPr lang="de-CH" dirty="0" err="1"/>
            <a:t>this</a:t>
          </a:r>
          <a:r>
            <a:rPr lang="de-CH" dirty="0"/>
            <a:t> PI!</a:t>
          </a:r>
          <a:endParaRPr lang="en-US" dirty="0"/>
        </a:p>
      </dgm:t>
    </dgm:pt>
    <dgm:pt modelId="{AD59FBA6-F3B7-48FC-9D06-CB3C3188C746}" type="parTrans" cxnId="{BB4F9145-71D4-4D98-ADDA-64731B68969D}">
      <dgm:prSet/>
      <dgm:spPr/>
      <dgm:t>
        <a:bodyPr/>
        <a:lstStyle/>
        <a:p>
          <a:endParaRPr lang="en-US"/>
        </a:p>
      </dgm:t>
    </dgm:pt>
    <dgm:pt modelId="{364BD8A9-33F6-40C0-A8BB-C8642DAFF2F9}" type="sibTrans" cxnId="{BB4F9145-71D4-4D98-ADDA-64731B68969D}">
      <dgm:prSet/>
      <dgm:spPr/>
      <dgm:t>
        <a:bodyPr/>
        <a:lstStyle/>
        <a:p>
          <a:endParaRPr lang="en-US"/>
        </a:p>
      </dgm:t>
    </dgm:pt>
    <dgm:pt modelId="{E0C4EA81-08C4-4519-BCFF-AC571A5BAA4C}">
      <dgm:prSet/>
      <dgm:spPr/>
      <dgm:t>
        <a:bodyPr/>
        <a:lstStyle/>
        <a:p>
          <a:pPr>
            <a:defRPr b="1"/>
          </a:pPr>
          <a:r>
            <a:rPr lang="de-CH" dirty="0"/>
            <a:t>Gathering </a:t>
          </a:r>
          <a:r>
            <a:rPr lang="de-CH" dirty="0" err="1"/>
            <a:t>everything</a:t>
          </a:r>
          <a:r>
            <a:rPr lang="de-CH" dirty="0"/>
            <a:t> at </a:t>
          </a:r>
          <a:r>
            <a:rPr lang="de-CH" dirty="0" err="1"/>
            <a:t>every</a:t>
          </a:r>
          <a:r>
            <a:rPr lang="de-CH" dirty="0"/>
            <a:t> benchmark </a:t>
          </a:r>
          <a:r>
            <a:rPr lang="de-CH" dirty="0" err="1"/>
            <a:t>is</a:t>
          </a:r>
          <a:r>
            <a:rPr lang="de-CH" dirty="0"/>
            <a:t> not </a:t>
          </a:r>
          <a:r>
            <a:rPr lang="de-CH" dirty="0" err="1"/>
            <a:t>feasible</a:t>
          </a:r>
          <a:endParaRPr lang="en-US" dirty="0"/>
        </a:p>
      </dgm:t>
    </dgm:pt>
    <dgm:pt modelId="{31B0B91E-76EC-4CD5-82A3-E4676795E386}" type="parTrans" cxnId="{360AE54B-A06A-48D1-8834-7449F765C964}">
      <dgm:prSet/>
      <dgm:spPr/>
      <dgm:t>
        <a:bodyPr/>
        <a:lstStyle/>
        <a:p>
          <a:endParaRPr lang="en-US"/>
        </a:p>
      </dgm:t>
    </dgm:pt>
    <dgm:pt modelId="{69832C89-BF77-4CD5-9F35-4A00B8B53CD9}" type="sibTrans" cxnId="{360AE54B-A06A-48D1-8834-7449F765C964}">
      <dgm:prSet/>
      <dgm:spPr/>
      <dgm:t>
        <a:bodyPr/>
        <a:lstStyle/>
        <a:p>
          <a:endParaRPr lang="en-US"/>
        </a:p>
      </dgm:t>
    </dgm:pt>
    <dgm:pt modelId="{37B24F5E-B858-4DBE-A22F-D966F6AF47C3}">
      <dgm:prSet/>
      <dgm:spPr/>
      <dgm:t>
        <a:bodyPr/>
        <a:lstStyle/>
        <a:p>
          <a:r>
            <a:rPr lang="de-CH"/>
            <a:t>Still, much information can be gathered when need arises</a:t>
          </a:r>
          <a:endParaRPr lang="en-US"/>
        </a:p>
      </dgm:t>
    </dgm:pt>
    <dgm:pt modelId="{74D10F25-B4A7-4150-974E-AE5FEBCEFED6}" type="parTrans" cxnId="{19E52A9D-19F7-4C97-B073-36D8CACF770B}">
      <dgm:prSet/>
      <dgm:spPr/>
      <dgm:t>
        <a:bodyPr/>
        <a:lstStyle/>
        <a:p>
          <a:endParaRPr lang="en-US"/>
        </a:p>
      </dgm:t>
    </dgm:pt>
    <dgm:pt modelId="{FDD87C3A-23C3-42C7-AC43-40A7689829E9}" type="sibTrans" cxnId="{19E52A9D-19F7-4C97-B073-36D8CACF770B}">
      <dgm:prSet/>
      <dgm:spPr/>
      <dgm:t>
        <a:bodyPr/>
        <a:lstStyle/>
        <a:p>
          <a:endParaRPr lang="en-US"/>
        </a:p>
      </dgm:t>
    </dgm:pt>
    <dgm:pt modelId="{1FB9DBFE-6A92-4243-B2C5-30D0BD7AA3C7}">
      <dgm:prSet/>
      <dgm:spPr/>
      <dgm:t>
        <a:bodyPr/>
        <a:lstStyle/>
        <a:p>
          <a:r>
            <a:rPr lang="de-CH"/>
            <a:t>Helps debugging issues with Hardware or Software (Environments, Dependencies, …)</a:t>
          </a:r>
          <a:endParaRPr lang="en-US"/>
        </a:p>
      </dgm:t>
    </dgm:pt>
    <dgm:pt modelId="{DCEFD5CF-D04E-48CC-8B70-8A58B0E4D67A}" type="parTrans" cxnId="{52AF5060-02EE-4CA6-A938-7EF0EEC8BA1D}">
      <dgm:prSet/>
      <dgm:spPr/>
      <dgm:t>
        <a:bodyPr/>
        <a:lstStyle/>
        <a:p>
          <a:endParaRPr lang="en-US"/>
        </a:p>
      </dgm:t>
    </dgm:pt>
    <dgm:pt modelId="{C2801011-B231-408A-A2FC-CC3AC8AA6425}" type="sibTrans" cxnId="{52AF5060-02EE-4CA6-A938-7EF0EEC8BA1D}">
      <dgm:prSet/>
      <dgm:spPr/>
      <dgm:t>
        <a:bodyPr/>
        <a:lstStyle/>
        <a:p>
          <a:endParaRPr lang="en-US"/>
        </a:p>
      </dgm:t>
    </dgm:pt>
    <dgm:pt modelId="{FC375FC9-79B1-46E5-A370-EF9D150738DA}">
      <dgm:prSet/>
      <dgm:spPr/>
      <dgm:t>
        <a:bodyPr/>
        <a:lstStyle/>
        <a:p>
          <a:r>
            <a:rPr lang="de-CH"/>
            <a:t>Provides an additional verification for the benchmarks</a:t>
          </a:r>
          <a:endParaRPr lang="en-US"/>
        </a:p>
      </dgm:t>
    </dgm:pt>
    <dgm:pt modelId="{84EDCA5E-82DA-42DE-97BE-7CF863600D88}" type="parTrans" cxnId="{46E3219A-ECAD-4803-AFF4-8572A9D6F338}">
      <dgm:prSet/>
      <dgm:spPr/>
      <dgm:t>
        <a:bodyPr/>
        <a:lstStyle/>
        <a:p>
          <a:endParaRPr lang="en-US"/>
        </a:p>
      </dgm:t>
    </dgm:pt>
    <dgm:pt modelId="{211C03CE-1382-4D19-B76F-D55ABB17B345}" type="sibTrans" cxnId="{46E3219A-ECAD-4803-AFF4-8572A9D6F338}">
      <dgm:prSet/>
      <dgm:spPr/>
      <dgm:t>
        <a:bodyPr/>
        <a:lstStyle/>
        <a:p>
          <a:endParaRPr lang="en-US"/>
        </a:p>
      </dgm:t>
    </dgm:pt>
    <dgm:pt modelId="{FF270423-F529-49E2-8C86-315BC43DEB7E}" type="pres">
      <dgm:prSet presAssocID="{5D07A20D-9CB2-43D9-B991-BAE85CE284FC}" presName="root" presStyleCnt="0">
        <dgm:presLayoutVars>
          <dgm:dir/>
          <dgm:resizeHandles val="exact"/>
        </dgm:presLayoutVars>
      </dgm:prSet>
      <dgm:spPr/>
    </dgm:pt>
    <dgm:pt modelId="{73486238-4CF7-487B-BB0B-03831FAC6844}" type="pres">
      <dgm:prSet presAssocID="{98E1391E-719F-4821-AC48-ADD04632FF4A}" presName="compNode" presStyleCnt="0"/>
      <dgm:spPr/>
    </dgm:pt>
    <dgm:pt modelId="{76DDBDA6-99C2-413D-A980-979A356E8578}" type="pres">
      <dgm:prSet presAssocID="{98E1391E-719F-4821-AC48-ADD04632FF4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50ED071E-A0E6-4566-B447-7E4D294F5BC9}" type="pres">
      <dgm:prSet presAssocID="{98E1391E-719F-4821-AC48-ADD04632FF4A}" presName="iconSpace" presStyleCnt="0"/>
      <dgm:spPr/>
    </dgm:pt>
    <dgm:pt modelId="{A384FA55-8E4D-46E1-9D84-E723F08F75CD}" type="pres">
      <dgm:prSet presAssocID="{98E1391E-719F-4821-AC48-ADD04632FF4A}" presName="parTx" presStyleLbl="revTx" presStyleIdx="0" presStyleCnt="4">
        <dgm:presLayoutVars>
          <dgm:chMax val="0"/>
          <dgm:chPref val="0"/>
        </dgm:presLayoutVars>
      </dgm:prSet>
      <dgm:spPr/>
    </dgm:pt>
    <dgm:pt modelId="{0E7B031F-A7FA-4DFF-AA5C-B313F0C870C7}" type="pres">
      <dgm:prSet presAssocID="{98E1391E-719F-4821-AC48-ADD04632FF4A}" presName="txSpace" presStyleCnt="0"/>
      <dgm:spPr/>
    </dgm:pt>
    <dgm:pt modelId="{9FD55CE9-1E80-4A2B-85CB-51DA56DF1581}" type="pres">
      <dgm:prSet presAssocID="{98E1391E-719F-4821-AC48-ADD04632FF4A}" presName="desTx" presStyleLbl="revTx" presStyleIdx="1" presStyleCnt="4">
        <dgm:presLayoutVars/>
      </dgm:prSet>
      <dgm:spPr/>
    </dgm:pt>
    <dgm:pt modelId="{4F20D42F-704A-4054-A1C8-C76DA29FC77C}" type="pres">
      <dgm:prSet presAssocID="{364BD8A9-33F6-40C0-A8BB-C8642DAFF2F9}" presName="sibTrans" presStyleCnt="0"/>
      <dgm:spPr/>
    </dgm:pt>
    <dgm:pt modelId="{8814F913-C658-432C-9196-621496352AFA}" type="pres">
      <dgm:prSet presAssocID="{E0C4EA81-08C4-4519-BCFF-AC571A5BAA4C}" presName="compNode" presStyleCnt="0"/>
      <dgm:spPr/>
    </dgm:pt>
    <dgm:pt modelId="{4814DA28-FB89-4B4C-B2DC-87F5FC4E0F75}" type="pres">
      <dgm:prSet presAssocID="{E0C4EA81-08C4-4519-BCFF-AC571A5BAA4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934EFD4C-B2DA-4C0F-AE13-1501C54E0666}" type="pres">
      <dgm:prSet presAssocID="{E0C4EA81-08C4-4519-BCFF-AC571A5BAA4C}" presName="iconSpace" presStyleCnt="0"/>
      <dgm:spPr/>
    </dgm:pt>
    <dgm:pt modelId="{60B74585-5AC2-447A-AC1B-239D7AA4ECAF}" type="pres">
      <dgm:prSet presAssocID="{E0C4EA81-08C4-4519-BCFF-AC571A5BAA4C}" presName="parTx" presStyleLbl="revTx" presStyleIdx="2" presStyleCnt="4">
        <dgm:presLayoutVars>
          <dgm:chMax val="0"/>
          <dgm:chPref val="0"/>
        </dgm:presLayoutVars>
      </dgm:prSet>
      <dgm:spPr/>
    </dgm:pt>
    <dgm:pt modelId="{055E214D-5B33-4698-B7A0-9106DD9305A8}" type="pres">
      <dgm:prSet presAssocID="{E0C4EA81-08C4-4519-BCFF-AC571A5BAA4C}" presName="txSpace" presStyleCnt="0"/>
      <dgm:spPr/>
    </dgm:pt>
    <dgm:pt modelId="{3321C4A7-AB6D-4559-861E-7EF8D875C3CC}" type="pres">
      <dgm:prSet presAssocID="{E0C4EA81-08C4-4519-BCFF-AC571A5BAA4C}" presName="desTx" presStyleLbl="revTx" presStyleIdx="3" presStyleCnt="4">
        <dgm:presLayoutVars/>
      </dgm:prSet>
      <dgm:spPr/>
    </dgm:pt>
  </dgm:ptLst>
  <dgm:cxnLst>
    <dgm:cxn modelId="{5E6A2F30-668A-4920-8746-531E71A73E0F}" type="presOf" srcId="{1FB9DBFE-6A92-4243-B2C5-30D0BD7AA3C7}" destId="{3321C4A7-AB6D-4559-861E-7EF8D875C3CC}" srcOrd="0" destOrd="1" presId="urn:microsoft.com/office/officeart/2018/2/layout/IconLabelDescriptionList#1"/>
    <dgm:cxn modelId="{0A633839-A0CC-44A7-9206-A723BAA54BFF}" type="presOf" srcId="{FC375FC9-79B1-46E5-A370-EF9D150738DA}" destId="{3321C4A7-AB6D-4559-861E-7EF8D875C3CC}" srcOrd="0" destOrd="2" presId="urn:microsoft.com/office/officeart/2018/2/layout/IconLabelDescriptionList#1"/>
    <dgm:cxn modelId="{968DB040-EFDC-49A4-AB42-F83343601060}" type="presOf" srcId="{E0C4EA81-08C4-4519-BCFF-AC571A5BAA4C}" destId="{60B74585-5AC2-447A-AC1B-239D7AA4ECAF}" srcOrd="0" destOrd="0" presId="urn:microsoft.com/office/officeart/2018/2/layout/IconLabelDescriptionList#1"/>
    <dgm:cxn modelId="{52AF5060-02EE-4CA6-A938-7EF0EEC8BA1D}" srcId="{E0C4EA81-08C4-4519-BCFF-AC571A5BAA4C}" destId="{1FB9DBFE-6A92-4243-B2C5-30D0BD7AA3C7}" srcOrd="1" destOrd="0" parTransId="{DCEFD5CF-D04E-48CC-8B70-8A58B0E4D67A}" sibTransId="{C2801011-B231-408A-A2FC-CC3AC8AA6425}"/>
    <dgm:cxn modelId="{BB4F9145-71D4-4D98-ADDA-64731B68969D}" srcId="{5D07A20D-9CB2-43D9-B991-BAE85CE284FC}" destId="{98E1391E-719F-4821-AC48-ADD04632FF4A}" srcOrd="0" destOrd="0" parTransId="{AD59FBA6-F3B7-48FC-9D06-CB3C3188C746}" sibTransId="{364BD8A9-33F6-40C0-A8BB-C8642DAFF2F9}"/>
    <dgm:cxn modelId="{360AE54B-A06A-48D1-8834-7449F765C964}" srcId="{5D07A20D-9CB2-43D9-B991-BAE85CE284FC}" destId="{E0C4EA81-08C4-4519-BCFF-AC571A5BAA4C}" srcOrd="1" destOrd="0" parTransId="{31B0B91E-76EC-4CD5-82A3-E4676795E386}" sibTransId="{69832C89-BF77-4CD5-9F35-4A00B8B53CD9}"/>
    <dgm:cxn modelId="{46E3219A-ECAD-4803-AFF4-8572A9D6F338}" srcId="{E0C4EA81-08C4-4519-BCFF-AC571A5BAA4C}" destId="{FC375FC9-79B1-46E5-A370-EF9D150738DA}" srcOrd="2" destOrd="0" parTransId="{84EDCA5E-82DA-42DE-97BE-7CF863600D88}" sibTransId="{211C03CE-1382-4D19-B76F-D55ABB17B345}"/>
    <dgm:cxn modelId="{19E52A9D-19F7-4C97-B073-36D8CACF770B}" srcId="{E0C4EA81-08C4-4519-BCFF-AC571A5BAA4C}" destId="{37B24F5E-B858-4DBE-A22F-D966F6AF47C3}" srcOrd="0" destOrd="0" parTransId="{74D10F25-B4A7-4150-974E-AE5FEBCEFED6}" sibTransId="{FDD87C3A-23C3-42C7-AC43-40A7689829E9}"/>
    <dgm:cxn modelId="{E9D4A3AE-64E8-4577-B5DF-DB6B5E98463D}" type="presOf" srcId="{98E1391E-719F-4821-AC48-ADD04632FF4A}" destId="{A384FA55-8E4D-46E1-9D84-E723F08F75CD}" srcOrd="0" destOrd="0" presId="urn:microsoft.com/office/officeart/2018/2/layout/IconLabelDescriptionList#1"/>
    <dgm:cxn modelId="{3FB33FD6-B6F7-4510-BD37-42941E17F7B7}" type="presOf" srcId="{37B24F5E-B858-4DBE-A22F-D966F6AF47C3}" destId="{3321C4A7-AB6D-4559-861E-7EF8D875C3CC}" srcOrd="0" destOrd="0" presId="urn:microsoft.com/office/officeart/2018/2/layout/IconLabelDescriptionList#1"/>
    <dgm:cxn modelId="{9CF0EDFF-63A6-49D3-A05B-752F714929A6}" type="presOf" srcId="{5D07A20D-9CB2-43D9-B991-BAE85CE284FC}" destId="{FF270423-F529-49E2-8C86-315BC43DEB7E}" srcOrd="0" destOrd="0" presId="urn:microsoft.com/office/officeart/2018/2/layout/IconLabelDescriptionList#1"/>
    <dgm:cxn modelId="{1B14F330-7952-4200-9289-2EC72B16429C}" type="presParOf" srcId="{FF270423-F529-49E2-8C86-315BC43DEB7E}" destId="{73486238-4CF7-487B-BB0B-03831FAC6844}" srcOrd="0" destOrd="0" presId="urn:microsoft.com/office/officeart/2018/2/layout/IconLabelDescriptionList#1"/>
    <dgm:cxn modelId="{A675AA79-00DC-40A3-8F6C-AC46D6D0C157}" type="presParOf" srcId="{73486238-4CF7-487B-BB0B-03831FAC6844}" destId="{76DDBDA6-99C2-413D-A980-979A356E8578}" srcOrd="0" destOrd="0" presId="urn:microsoft.com/office/officeart/2018/2/layout/IconLabelDescriptionList#1"/>
    <dgm:cxn modelId="{7E1417F9-94A1-4094-9BFF-FD27A38D3D9F}" type="presParOf" srcId="{73486238-4CF7-487B-BB0B-03831FAC6844}" destId="{50ED071E-A0E6-4566-B447-7E4D294F5BC9}" srcOrd="1" destOrd="0" presId="urn:microsoft.com/office/officeart/2018/2/layout/IconLabelDescriptionList#1"/>
    <dgm:cxn modelId="{4469B0BA-2E2C-4289-BE5A-1A16A36B5D62}" type="presParOf" srcId="{73486238-4CF7-487B-BB0B-03831FAC6844}" destId="{A384FA55-8E4D-46E1-9D84-E723F08F75CD}" srcOrd="2" destOrd="0" presId="urn:microsoft.com/office/officeart/2018/2/layout/IconLabelDescriptionList#1"/>
    <dgm:cxn modelId="{179262C5-51B9-4586-B756-CA38740AF62A}" type="presParOf" srcId="{73486238-4CF7-487B-BB0B-03831FAC6844}" destId="{0E7B031F-A7FA-4DFF-AA5C-B313F0C870C7}" srcOrd="3" destOrd="0" presId="urn:microsoft.com/office/officeart/2018/2/layout/IconLabelDescriptionList#1"/>
    <dgm:cxn modelId="{BDB9F40B-5572-4162-8E11-620651154EC1}" type="presParOf" srcId="{73486238-4CF7-487B-BB0B-03831FAC6844}" destId="{9FD55CE9-1E80-4A2B-85CB-51DA56DF1581}" srcOrd="4" destOrd="0" presId="urn:microsoft.com/office/officeart/2018/2/layout/IconLabelDescriptionList#1"/>
    <dgm:cxn modelId="{E65010D7-725E-431B-A378-4F18E8A15824}" type="presParOf" srcId="{FF270423-F529-49E2-8C86-315BC43DEB7E}" destId="{4F20D42F-704A-4054-A1C8-C76DA29FC77C}" srcOrd="1" destOrd="0" presId="urn:microsoft.com/office/officeart/2018/2/layout/IconLabelDescriptionList#1"/>
    <dgm:cxn modelId="{648B6A16-4461-4A0C-BE1C-538D9BC2A6AE}" type="presParOf" srcId="{FF270423-F529-49E2-8C86-315BC43DEB7E}" destId="{8814F913-C658-432C-9196-621496352AFA}" srcOrd="2" destOrd="0" presId="urn:microsoft.com/office/officeart/2018/2/layout/IconLabelDescriptionList#1"/>
    <dgm:cxn modelId="{20234371-E811-4393-ADC7-89AFE987117E}" type="presParOf" srcId="{8814F913-C658-432C-9196-621496352AFA}" destId="{4814DA28-FB89-4B4C-B2DC-87F5FC4E0F75}" srcOrd="0" destOrd="0" presId="urn:microsoft.com/office/officeart/2018/2/layout/IconLabelDescriptionList#1"/>
    <dgm:cxn modelId="{AD85858D-5B7D-4433-9FD6-D15B757C41F6}" type="presParOf" srcId="{8814F913-C658-432C-9196-621496352AFA}" destId="{934EFD4C-B2DA-4C0F-AE13-1501C54E0666}" srcOrd="1" destOrd="0" presId="urn:microsoft.com/office/officeart/2018/2/layout/IconLabelDescriptionList#1"/>
    <dgm:cxn modelId="{810986FD-8E6C-4F70-8B57-C4CCB364A7B2}" type="presParOf" srcId="{8814F913-C658-432C-9196-621496352AFA}" destId="{60B74585-5AC2-447A-AC1B-239D7AA4ECAF}" srcOrd="2" destOrd="0" presId="urn:microsoft.com/office/officeart/2018/2/layout/IconLabelDescriptionList#1"/>
    <dgm:cxn modelId="{C0A336C5-27A4-4B84-81CE-98D6E0B33AE1}" type="presParOf" srcId="{8814F913-C658-432C-9196-621496352AFA}" destId="{055E214D-5B33-4698-B7A0-9106DD9305A8}" srcOrd="3" destOrd="0" presId="urn:microsoft.com/office/officeart/2018/2/layout/IconLabelDescriptionList#1"/>
    <dgm:cxn modelId="{E1E3D966-5777-4258-868D-0133CC258368}" type="presParOf" srcId="{8814F913-C658-432C-9196-621496352AFA}" destId="{3321C4A7-AB6D-4559-861E-7EF8D875C3CC}" srcOrd="4" destOrd="0" presId="urn:microsoft.com/office/officeart/2018/2/layout/IconLabelDescriptionLis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DD2CF-D855-4D91-8399-2B6961C4CC5A}">
      <dsp:nvSpPr>
        <dsp:cNvPr id="0" name=""/>
        <dsp:cNvSpPr/>
      </dsp:nvSpPr>
      <dsp:spPr>
        <a:xfrm>
          <a:off x="0" y="501"/>
          <a:ext cx="11002168" cy="117241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81862C-3482-482B-835F-B157DCC70E19}">
      <dsp:nvSpPr>
        <dsp:cNvPr id="0" name=""/>
        <dsp:cNvSpPr/>
      </dsp:nvSpPr>
      <dsp:spPr>
        <a:xfrm>
          <a:off x="354655" y="264294"/>
          <a:ext cx="644828" cy="6448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65EE8-4A93-4FA3-B3D2-DAEC2E2DD73A}">
      <dsp:nvSpPr>
        <dsp:cNvPr id="0" name=""/>
        <dsp:cNvSpPr/>
      </dsp:nvSpPr>
      <dsp:spPr>
        <a:xfrm>
          <a:off x="1354139" y="501"/>
          <a:ext cx="9648028" cy="1172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81" tIns="124081" rIns="124081" bIns="12408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500" kern="1200" dirty="0"/>
            <a:t>Use </a:t>
          </a:r>
          <a:r>
            <a:rPr lang="de-CH" sz="2500" kern="1200" dirty="0" err="1"/>
            <a:t>the</a:t>
          </a:r>
          <a:r>
            <a:rPr lang="de-CH" sz="2500" kern="1200" dirty="0"/>
            <a:t> AWS HPC </a:t>
          </a:r>
          <a:r>
            <a:rPr lang="de-CH" sz="2500" kern="1200" dirty="0" err="1"/>
            <a:t>cluster</a:t>
          </a:r>
          <a:r>
            <a:rPr lang="de-CH" sz="2500" kern="1200" dirty="0"/>
            <a:t> </a:t>
          </a:r>
          <a:r>
            <a:rPr lang="de-CH" sz="2500" kern="1200" dirty="0" err="1"/>
            <a:t>to</a:t>
          </a:r>
          <a:r>
            <a:rPr lang="de-CH" sz="2500" kern="1200" dirty="0"/>
            <a:t> deploy SDP </a:t>
          </a:r>
          <a:r>
            <a:rPr lang="de-CH" sz="2500" kern="1200" dirty="0" err="1"/>
            <a:t>pipeline</a:t>
          </a:r>
          <a:r>
            <a:rPr lang="de-CH" sz="2500" kern="1200" dirty="0"/>
            <a:t> </a:t>
          </a:r>
          <a:r>
            <a:rPr lang="de-CH" sz="2500" kern="1200" dirty="0" err="1"/>
            <a:t>modules</a:t>
          </a:r>
          <a:r>
            <a:rPr lang="de-CH" sz="2500" kern="1200" dirty="0"/>
            <a:t> in an HPC </a:t>
          </a:r>
          <a:r>
            <a:rPr lang="de-CH" sz="2500" kern="1200" dirty="0" err="1"/>
            <a:t>configuration</a:t>
          </a:r>
          <a:endParaRPr lang="en-US" sz="2500" kern="1200" dirty="0"/>
        </a:p>
      </dsp:txBody>
      <dsp:txXfrm>
        <a:off x="1354139" y="501"/>
        <a:ext cx="9648028" cy="1172415"/>
      </dsp:txXfrm>
    </dsp:sp>
    <dsp:sp modelId="{34C718B4-365C-4FFA-8EC8-46750F9F93D9}">
      <dsp:nvSpPr>
        <dsp:cNvPr id="0" name=""/>
        <dsp:cNvSpPr/>
      </dsp:nvSpPr>
      <dsp:spPr>
        <a:xfrm>
          <a:off x="0" y="1466020"/>
          <a:ext cx="11002168" cy="117241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3A32A0-7197-4713-8D76-6B523A3DA8FF}">
      <dsp:nvSpPr>
        <dsp:cNvPr id="0" name=""/>
        <dsp:cNvSpPr/>
      </dsp:nvSpPr>
      <dsp:spPr>
        <a:xfrm>
          <a:off x="354655" y="1729813"/>
          <a:ext cx="644828" cy="6448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56E660-0AE5-4647-B165-92B07BEAA8F7}">
      <dsp:nvSpPr>
        <dsp:cNvPr id="0" name=""/>
        <dsp:cNvSpPr/>
      </dsp:nvSpPr>
      <dsp:spPr>
        <a:xfrm>
          <a:off x="1354139" y="1466020"/>
          <a:ext cx="9648028" cy="1172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81" tIns="124081" rIns="124081" bIns="12408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500" kern="1200"/>
            <a:t>Use </a:t>
          </a:r>
          <a:r>
            <a:rPr lang="de-CH" sz="2500" kern="1200" err="1"/>
            <a:t>Benchmon</a:t>
          </a:r>
          <a:r>
            <a:rPr lang="de-CH" sz="2500" kern="1200"/>
            <a:t> </a:t>
          </a:r>
          <a:r>
            <a:rPr lang="de-CH" sz="2500" kern="1200" err="1"/>
            <a:t>to</a:t>
          </a:r>
          <a:r>
            <a:rPr lang="de-CH" sz="2500" kern="1200"/>
            <a:t> </a:t>
          </a:r>
          <a:r>
            <a:rPr lang="de-CH" sz="2500" kern="1200" err="1"/>
            <a:t>provide</a:t>
          </a:r>
          <a:r>
            <a:rPr lang="de-CH" sz="2500" kern="1200"/>
            <a:t> </a:t>
          </a:r>
          <a:r>
            <a:rPr lang="de-CH" sz="2500" kern="1200" err="1"/>
            <a:t>automated</a:t>
          </a:r>
          <a:r>
            <a:rPr lang="de-CH" sz="2500" kern="1200"/>
            <a:t> </a:t>
          </a:r>
          <a:r>
            <a:rPr lang="de-CH" sz="2500" kern="1200" err="1"/>
            <a:t>benchmarking</a:t>
          </a:r>
          <a:r>
            <a:rPr lang="de-CH" sz="2500" kern="1200"/>
            <a:t> </a:t>
          </a:r>
          <a:r>
            <a:rPr lang="de-CH" sz="2500" kern="1200" err="1"/>
            <a:t>of</a:t>
          </a:r>
          <a:r>
            <a:rPr lang="de-CH" sz="2500" kern="1200"/>
            <a:t> </a:t>
          </a:r>
          <a:r>
            <a:rPr lang="de-CH" sz="2500" kern="1200" err="1"/>
            <a:t>the</a:t>
          </a:r>
          <a:r>
            <a:rPr lang="de-CH" sz="2500" kern="1200"/>
            <a:t> </a:t>
          </a:r>
          <a:r>
            <a:rPr lang="de-CH" sz="2500" kern="1200" err="1"/>
            <a:t>pipeline</a:t>
          </a:r>
          <a:r>
            <a:rPr lang="de-CH" sz="2500" kern="1200"/>
            <a:t> </a:t>
          </a:r>
          <a:r>
            <a:rPr lang="de-CH" sz="2500" kern="1200" err="1"/>
            <a:t>modules</a:t>
          </a:r>
          <a:r>
            <a:rPr lang="de-CH" sz="2500" kern="1200"/>
            <a:t> </a:t>
          </a:r>
          <a:r>
            <a:rPr lang="de-CH" sz="2500" kern="1200" err="1"/>
            <a:t>to</a:t>
          </a:r>
          <a:r>
            <a:rPr lang="de-CH" sz="2500" kern="1200"/>
            <a:t> </a:t>
          </a:r>
          <a:r>
            <a:rPr lang="de-CH" sz="2500" kern="1200" err="1"/>
            <a:t>the</a:t>
          </a:r>
          <a:r>
            <a:rPr lang="de-CH" sz="2500" kern="1200"/>
            <a:t> </a:t>
          </a:r>
          <a:r>
            <a:rPr lang="de-CH" sz="2500" kern="1200" err="1"/>
            <a:t>users</a:t>
          </a:r>
          <a:endParaRPr lang="en-US" sz="2500" kern="1200"/>
        </a:p>
      </dsp:txBody>
      <dsp:txXfrm>
        <a:off x="1354139" y="1466020"/>
        <a:ext cx="9648028" cy="1172415"/>
      </dsp:txXfrm>
    </dsp:sp>
    <dsp:sp modelId="{FCE0E8D9-E5CC-43A9-A5FA-E66919165076}">
      <dsp:nvSpPr>
        <dsp:cNvPr id="0" name=""/>
        <dsp:cNvSpPr/>
      </dsp:nvSpPr>
      <dsp:spPr>
        <a:xfrm>
          <a:off x="0" y="2931539"/>
          <a:ext cx="11002168" cy="117241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5AFB3B-509D-4928-A6D8-4F666A2FAB9D}">
      <dsp:nvSpPr>
        <dsp:cNvPr id="0" name=""/>
        <dsp:cNvSpPr/>
      </dsp:nvSpPr>
      <dsp:spPr>
        <a:xfrm>
          <a:off x="354655" y="3195333"/>
          <a:ext cx="644828" cy="6448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BB39E-CAA5-49A3-B2E9-4966EF95343A}">
      <dsp:nvSpPr>
        <dsp:cNvPr id="0" name=""/>
        <dsp:cNvSpPr/>
      </dsp:nvSpPr>
      <dsp:spPr>
        <a:xfrm>
          <a:off x="1354139" y="2931539"/>
          <a:ext cx="9648028" cy="11724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81" tIns="124081" rIns="124081" bIns="12408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500" kern="1200" err="1"/>
            <a:t>Evaluate</a:t>
          </a:r>
          <a:r>
            <a:rPr lang="de-CH" sz="2500" kern="1200"/>
            <a:t> </a:t>
          </a:r>
          <a:r>
            <a:rPr lang="de-CH" sz="2500" kern="1200" err="1"/>
            <a:t>the</a:t>
          </a:r>
          <a:r>
            <a:rPr lang="de-CH" sz="2500" kern="1200"/>
            <a:t> </a:t>
          </a:r>
          <a:r>
            <a:rPr lang="de-CH" sz="2500" kern="1200" err="1"/>
            <a:t>readiness</a:t>
          </a:r>
          <a:r>
            <a:rPr lang="de-CH" sz="2500" kern="1200"/>
            <a:t> </a:t>
          </a:r>
          <a:r>
            <a:rPr lang="de-CH" sz="2500" kern="1200" err="1"/>
            <a:t>of</a:t>
          </a:r>
          <a:r>
            <a:rPr lang="de-CH" sz="2500" kern="1200"/>
            <a:t> </a:t>
          </a:r>
          <a:r>
            <a:rPr lang="de-CH" sz="2500" kern="1200" err="1"/>
            <a:t>the</a:t>
          </a:r>
          <a:r>
            <a:rPr lang="de-CH" sz="2500" kern="1200"/>
            <a:t> different </a:t>
          </a:r>
          <a:r>
            <a:rPr lang="de-CH" sz="2500" kern="1200" err="1"/>
            <a:t>pipeline</a:t>
          </a:r>
          <a:r>
            <a:rPr lang="de-CH" sz="2500" kern="1200"/>
            <a:t> </a:t>
          </a:r>
          <a:r>
            <a:rPr lang="de-CH" sz="2500" kern="1200" err="1"/>
            <a:t>modules</a:t>
          </a:r>
          <a:endParaRPr lang="en-US" sz="2500" kern="1200"/>
        </a:p>
      </dsp:txBody>
      <dsp:txXfrm>
        <a:off x="1354139" y="2931539"/>
        <a:ext cx="9648028" cy="11724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DD2CF-D855-4D91-8399-2B6961C4CC5A}">
      <dsp:nvSpPr>
        <dsp:cNvPr id="0" name=""/>
        <dsp:cNvSpPr/>
      </dsp:nvSpPr>
      <dsp:spPr>
        <a:xfrm>
          <a:off x="0" y="1732"/>
          <a:ext cx="11013193" cy="87824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81862C-3482-482B-835F-B157DCC70E19}">
      <dsp:nvSpPr>
        <dsp:cNvPr id="0" name=""/>
        <dsp:cNvSpPr/>
      </dsp:nvSpPr>
      <dsp:spPr>
        <a:xfrm>
          <a:off x="265668" y="199337"/>
          <a:ext cx="483034" cy="4830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65EE8-4A93-4FA3-B3D2-DAEC2E2DD73A}">
      <dsp:nvSpPr>
        <dsp:cNvPr id="0" name=""/>
        <dsp:cNvSpPr/>
      </dsp:nvSpPr>
      <dsp:spPr>
        <a:xfrm>
          <a:off x="1014371" y="1732"/>
          <a:ext cx="9998821" cy="878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47" tIns="92947" rIns="92947" bIns="9294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200" kern="1200" dirty="0"/>
            <a:t>SEAC-Review </a:t>
          </a:r>
          <a:r>
            <a:rPr lang="de-CH" sz="2200" kern="1200" dirty="0" err="1"/>
            <a:t>identified</a:t>
          </a:r>
          <a:r>
            <a:rPr lang="de-CH" sz="2200" kern="1200" dirty="0"/>
            <a:t> </a:t>
          </a:r>
          <a:r>
            <a:rPr lang="de-CH" sz="2200" kern="1200" dirty="0" err="1"/>
            <a:t>some</a:t>
          </a:r>
          <a:r>
            <a:rPr lang="de-CH" sz="2200" kern="1200" dirty="0"/>
            <a:t> </a:t>
          </a:r>
          <a:r>
            <a:rPr lang="de-CH" sz="2200" kern="1200" dirty="0" err="1"/>
            <a:t>risks</a:t>
          </a:r>
          <a:r>
            <a:rPr lang="de-CH" sz="2200" kern="1200" dirty="0"/>
            <a:t> </a:t>
          </a:r>
          <a:r>
            <a:rPr lang="de-CH" sz="2200" kern="1200" dirty="0" err="1"/>
            <a:t>concerning</a:t>
          </a:r>
          <a:r>
            <a:rPr lang="de-CH" sz="2200" kern="1200" dirty="0"/>
            <a:t> </a:t>
          </a:r>
          <a:r>
            <a:rPr lang="de-CH" sz="2200" kern="1200" dirty="0" err="1"/>
            <a:t>maturity</a:t>
          </a:r>
          <a:r>
            <a:rPr lang="de-CH" sz="2200" kern="1200" dirty="0"/>
            <a:t> </a:t>
          </a:r>
          <a:r>
            <a:rPr lang="de-CH" sz="2200" kern="1200" dirty="0" err="1"/>
            <a:t>of</a:t>
          </a:r>
          <a:r>
            <a:rPr lang="de-CH" sz="2200" kern="1200" dirty="0"/>
            <a:t> </a:t>
          </a:r>
          <a:r>
            <a:rPr lang="de-CH" sz="2200" kern="1200" dirty="0" err="1"/>
            <a:t>software</a:t>
          </a:r>
          <a:r>
            <a:rPr lang="de-CH" sz="2200" kern="1200" dirty="0"/>
            <a:t> </a:t>
          </a:r>
          <a:r>
            <a:rPr lang="de-CH" sz="2200" kern="1200" dirty="0" err="1"/>
            <a:t>for</a:t>
          </a:r>
          <a:r>
            <a:rPr lang="de-CH" sz="2200" kern="1200" dirty="0"/>
            <a:t> SDP</a:t>
          </a:r>
          <a:endParaRPr lang="en-US" sz="2200" kern="1200" dirty="0"/>
        </a:p>
      </dsp:txBody>
      <dsp:txXfrm>
        <a:off x="1014371" y="1732"/>
        <a:ext cx="9998821" cy="878244"/>
      </dsp:txXfrm>
    </dsp:sp>
    <dsp:sp modelId="{34C718B4-365C-4FFA-8EC8-46750F9F93D9}">
      <dsp:nvSpPr>
        <dsp:cNvPr id="0" name=""/>
        <dsp:cNvSpPr/>
      </dsp:nvSpPr>
      <dsp:spPr>
        <a:xfrm>
          <a:off x="0" y="1099537"/>
          <a:ext cx="11013193" cy="87824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3A32A0-7197-4713-8D76-6B523A3DA8FF}">
      <dsp:nvSpPr>
        <dsp:cNvPr id="0" name=""/>
        <dsp:cNvSpPr/>
      </dsp:nvSpPr>
      <dsp:spPr>
        <a:xfrm>
          <a:off x="265668" y="1297142"/>
          <a:ext cx="483034" cy="4830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56E660-0AE5-4647-B165-92B07BEAA8F7}">
      <dsp:nvSpPr>
        <dsp:cNvPr id="0" name=""/>
        <dsp:cNvSpPr/>
      </dsp:nvSpPr>
      <dsp:spPr>
        <a:xfrm>
          <a:off x="1014371" y="1099537"/>
          <a:ext cx="9998821" cy="878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47" tIns="92947" rIns="92947" bIns="9294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200" kern="1200"/>
            <a:t>Current PI: MVP for End-To-End-Processing of Visibilities to form Continuum Images at the End-Of-AA1-Scale</a:t>
          </a:r>
          <a:endParaRPr lang="en-US" sz="2200" kern="1200"/>
        </a:p>
      </dsp:txBody>
      <dsp:txXfrm>
        <a:off x="1014371" y="1099537"/>
        <a:ext cx="9998821" cy="878244"/>
      </dsp:txXfrm>
    </dsp:sp>
    <dsp:sp modelId="{FCE0E8D9-E5CC-43A9-A5FA-E66919165076}">
      <dsp:nvSpPr>
        <dsp:cNvPr id="0" name=""/>
        <dsp:cNvSpPr/>
      </dsp:nvSpPr>
      <dsp:spPr>
        <a:xfrm>
          <a:off x="0" y="2197343"/>
          <a:ext cx="11013193" cy="87824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5AFB3B-509D-4928-A6D8-4F666A2FAB9D}">
      <dsp:nvSpPr>
        <dsp:cNvPr id="0" name=""/>
        <dsp:cNvSpPr/>
      </dsp:nvSpPr>
      <dsp:spPr>
        <a:xfrm>
          <a:off x="265668" y="2394947"/>
          <a:ext cx="483034" cy="4830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BB39E-CAA5-49A3-B2E9-4966EF95343A}">
      <dsp:nvSpPr>
        <dsp:cNvPr id="0" name=""/>
        <dsp:cNvSpPr/>
      </dsp:nvSpPr>
      <dsp:spPr>
        <a:xfrm>
          <a:off x="1014371" y="2197343"/>
          <a:ext cx="4955936" cy="878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47" tIns="92947" rIns="92947" bIns="9294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200" kern="1200"/>
            <a:t>Concerns regarding Performance / Size of the SDP</a:t>
          </a:r>
          <a:endParaRPr lang="en-US" sz="2200" kern="1200"/>
        </a:p>
      </dsp:txBody>
      <dsp:txXfrm>
        <a:off x="1014371" y="2197343"/>
        <a:ext cx="4955936" cy="878244"/>
      </dsp:txXfrm>
    </dsp:sp>
    <dsp:sp modelId="{EDABF622-7496-4CB0-B56F-74F89F190192}">
      <dsp:nvSpPr>
        <dsp:cNvPr id="0" name=""/>
        <dsp:cNvSpPr/>
      </dsp:nvSpPr>
      <dsp:spPr>
        <a:xfrm>
          <a:off x="5970308" y="2197343"/>
          <a:ext cx="5042884" cy="878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47" tIns="92947" rIns="92947" bIns="92947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800" kern="1200"/>
            <a:t>Scaling Studies on the SKAO AWS Cluster will be conducted</a:t>
          </a:r>
          <a:endParaRPr lang="en-US" sz="1800" kern="1200"/>
        </a:p>
      </dsp:txBody>
      <dsp:txXfrm>
        <a:off x="5970308" y="2197343"/>
        <a:ext cx="5042884" cy="878244"/>
      </dsp:txXfrm>
    </dsp:sp>
    <dsp:sp modelId="{65CDD59F-0756-413C-B2EF-A98D3A1B942E}">
      <dsp:nvSpPr>
        <dsp:cNvPr id="0" name=""/>
        <dsp:cNvSpPr/>
      </dsp:nvSpPr>
      <dsp:spPr>
        <a:xfrm>
          <a:off x="0" y="3295148"/>
          <a:ext cx="11013193" cy="87824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13D70-26FF-4DC7-AC4F-9B18454C861E}">
      <dsp:nvSpPr>
        <dsp:cNvPr id="0" name=""/>
        <dsp:cNvSpPr/>
      </dsp:nvSpPr>
      <dsp:spPr>
        <a:xfrm>
          <a:off x="265668" y="3492753"/>
          <a:ext cx="483034" cy="48303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943837-4EAA-4796-B6AA-4017FD94B740}">
      <dsp:nvSpPr>
        <dsp:cNvPr id="0" name=""/>
        <dsp:cNvSpPr/>
      </dsp:nvSpPr>
      <dsp:spPr>
        <a:xfrm>
          <a:off x="1014371" y="3295148"/>
          <a:ext cx="9998821" cy="878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47" tIns="92947" rIns="92947" bIns="9294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200" kern="1200" dirty="0" err="1"/>
            <a:t>Insufficient</a:t>
          </a:r>
          <a:r>
            <a:rPr lang="de-CH" sz="2200" kern="1200" dirty="0"/>
            <a:t> Performance = </a:t>
          </a:r>
          <a:r>
            <a:rPr lang="de-CH" sz="2200" kern="1200" dirty="0" err="1"/>
            <a:t>Less</a:t>
          </a:r>
          <a:r>
            <a:rPr lang="de-CH" sz="2200" kern="1200" dirty="0"/>
            <a:t> Science!</a:t>
          </a:r>
          <a:endParaRPr lang="en-US" sz="2200" kern="1200" dirty="0"/>
        </a:p>
      </dsp:txBody>
      <dsp:txXfrm>
        <a:off x="1014371" y="3295148"/>
        <a:ext cx="9998821" cy="8782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2B8BF-212B-4884-8BFF-75027A7CEA4A}">
      <dsp:nvSpPr>
        <dsp:cNvPr id="0" name=""/>
        <dsp:cNvSpPr/>
      </dsp:nvSpPr>
      <dsp:spPr>
        <a:xfrm>
          <a:off x="633149" y="1148159"/>
          <a:ext cx="675527" cy="6755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4F2B7D-DEC7-4136-9495-92BB9F9CDDBB}">
      <dsp:nvSpPr>
        <dsp:cNvPr id="0" name=""/>
        <dsp:cNvSpPr/>
      </dsp:nvSpPr>
      <dsp:spPr>
        <a:xfrm>
          <a:off x="5873" y="1904475"/>
          <a:ext cx="1930078" cy="556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400" kern="1200"/>
            <a:t>End-To-End Tests of Scientific Software</a:t>
          </a:r>
          <a:endParaRPr lang="en-US" sz="1400" kern="1200"/>
        </a:p>
      </dsp:txBody>
      <dsp:txXfrm>
        <a:off x="5873" y="1904475"/>
        <a:ext cx="1930078" cy="556405"/>
      </dsp:txXfrm>
    </dsp:sp>
    <dsp:sp modelId="{F37CD24B-097F-4C50-9E14-1CC78D9D0CA8}">
      <dsp:nvSpPr>
        <dsp:cNvPr id="0" name=""/>
        <dsp:cNvSpPr/>
      </dsp:nvSpPr>
      <dsp:spPr>
        <a:xfrm>
          <a:off x="5873" y="2498456"/>
          <a:ext cx="1930078" cy="528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38679-8E3E-4DD1-B4E2-AC4B7B3913AD}">
      <dsp:nvSpPr>
        <dsp:cNvPr id="0" name=""/>
        <dsp:cNvSpPr/>
      </dsp:nvSpPr>
      <dsp:spPr>
        <a:xfrm>
          <a:off x="2900991" y="1148159"/>
          <a:ext cx="675527" cy="6755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CAE5A-D770-426F-8754-981C382659F7}">
      <dsp:nvSpPr>
        <dsp:cNvPr id="0" name=""/>
        <dsp:cNvSpPr/>
      </dsp:nvSpPr>
      <dsp:spPr>
        <a:xfrm>
          <a:off x="2273715" y="1904475"/>
          <a:ext cx="1930078" cy="556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400" kern="1200"/>
            <a:t>Measure Various Performance Metrics</a:t>
          </a:r>
          <a:endParaRPr lang="en-US" sz="1400" kern="1200"/>
        </a:p>
      </dsp:txBody>
      <dsp:txXfrm>
        <a:off x="2273715" y="1904475"/>
        <a:ext cx="1930078" cy="556405"/>
      </dsp:txXfrm>
    </dsp:sp>
    <dsp:sp modelId="{01A6BEBC-C904-48B8-A09F-52141CF186B1}">
      <dsp:nvSpPr>
        <dsp:cNvPr id="0" name=""/>
        <dsp:cNvSpPr/>
      </dsp:nvSpPr>
      <dsp:spPr>
        <a:xfrm>
          <a:off x="2273715" y="2498456"/>
          <a:ext cx="1930078" cy="528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/>
            <a:t>Runtime, Bandwidth, Mvis/s, Ops/J, …</a:t>
          </a:r>
          <a:endParaRPr lang="en-US" sz="1100" kern="1200"/>
        </a:p>
      </dsp:txBody>
      <dsp:txXfrm>
        <a:off x="2273715" y="2498456"/>
        <a:ext cx="1930078" cy="528508"/>
      </dsp:txXfrm>
    </dsp:sp>
    <dsp:sp modelId="{E5F377AF-0BEB-4A84-B59F-9D27F7AE8850}">
      <dsp:nvSpPr>
        <dsp:cNvPr id="0" name=""/>
        <dsp:cNvSpPr/>
      </dsp:nvSpPr>
      <dsp:spPr>
        <a:xfrm>
          <a:off x="5168832" y="1148159"/>
          <a:ext cx="675527" cy="6755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1F4BD9-7974-45A4-91EE-2693EAEBB7E8}">
      <dsp:nvSpPr>
        <dsp:cNvPr id="0" name=""/>
        <dsp:cNvSpPr/>
      </dsp:nvSpPr>
      <dsp:spPr>
        <a:xfrm>
          <a:off x="4541557" y="1904475"/>
          <a:ext cx="1930078" cy="556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400" kern="1200"/>
            <a:t>Running on Different Hardware-Systems</a:t>
          </a:r>
          <a:endParaRPr lang="en-US" sz="1400" kern="1200"/>
        </a:p>
      </dsp:txBody>
      <dsp:txXfrm>
        <a:off x="4541557" y="1904475"/>
        <a:ext cx="1930078" cy="556405"/>
      </dsp:txXfrm>
    </dsp:sp>
    <dsp:sp modelId="{56680DA8-B9D2-4F5D-8F50-BB9FF5A067DC}">
      <dsp:nvSpPr>
        <dsp:cNvPr id="0" name=""/>
        <dsp:cNvSpPr/>
      </dsp:nvSpPr>
      <dsp:spPr>
        <a:xfrm>
          <a:off x="4541557" y="2498456"/>
          <a:ext cx="1930078" cy="528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5A71D-922A-44E1-9855-48172C5F5681}">
      <dsp:nvSpPr>
        <dsp:cNvPr id="0" name=""/>
        <dsp:cNvSpPr/>
      </dsp:nvSpPr>
      <dsp:spPr>
        <a:xfrm>
          <a:off x="7436674" y="1148159"/>
          <a:ext cx="675527" cy="6755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F95C45-6CF1-42D4-B422-93CA1D4E1CFB}">
      <dsp:nvSpPr>
        <dsp:cNvPr id="0" name=""/>
        <dsp:cNvSpPr/>
      </dsp:nvSpPr>
      <dsp:spPr>
        <a:xfrm>
          <a:off x="6809399" y="1904475"/>
          <a:ext cx="1930078" cy="556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400" kern="1200"/>
            <a:t>Benchmarking-Code («Glue») written in Python</a:t>
          </a:r>
          <a:endParaRPr lang="en-US" sz="1400" kern="1200"/>
        </a:p>
      </dsp:txBody>
      <dsp:txXfrm>
        <a:off x="6809399" y="1904475"/>
        <a:ext cx="1930078" cy="556405"/>
      </dsp:txXfrm>
    </dsp:sp>
    <dsp:sp modelId="{517B0A20-F2EA-4BDA-B428-C00617C2CCF4}">
      <dsp:nvSpPr>
        <dsp:cNvPr id="0" name=""/>
        <dsp:cNvSpPr/>
      </dsp:nvSpPr>
      <dsp:spPr>
        <a:xfrm>
          <a:off x="6809399" y="2498456"/>
          <a:ext cx="1930078" cy="528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88F4B1-C56D-4994-B943-1EC52A482512}">
      <dsp:nvSpPr>
        <dsp:cNvPr id="0" name=""/>
        <dsp:cNvSpPr/>
      </dsp:nvSpPr>
      <dsp:spPr>
        <a:xfrm>
          <a:off x="9704516" y="1148159"/>
          <a:ext cx="675527" cy="67552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92C69-EF23-418A-B09C-F26D21FCF81A}">
      <dsp:nvSpPr>
        <dsp:cNvPr id="0" name=""/>
        <dsp:cNvSpPr/>
      </dsp:nvSpPr>
      <dsp:spPr>
        <a:xfrm>
          <a:off x="9077241" y="1904475"/>
          <a:ext cx="1930078" cy="556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400" kern="1200" dirty="0"/>
            <a:t>Framework: </a:t>
          </a:r>
          <a:r>
            <a:rPr lang="de-CH" sz="1400" kern="1200" dirty="0" err="1"/>
            <a:t>ReFrame</a:t>
          </a:r>
          <a:endParaRPr lang="en-US" sz="1400" kern="1200" dirty="0"/>
        </a:p>
      </dsp:txBody>
      <dsp:txXfrm>
        <a:off x="9077241" y="1904475"/>
        <a:ext cx="1930078" cy="556405"/>
      </dsp:txXfrm>
    </dsp:sp>
    <dsp:sp modelId="{8222F7CF-7033-44DF-AAF0-C64E12C3C3AA}">
      <dsp:nvSpPr>
        <dsp:cNvPr id="0" name=""/>
        <dsp:cNvSpPr/>
      </dsp:nvSpPr>
      <dsp:spPr>
        <a:xfrm>
          <a:off x="9077241" y="2498456"/>
          <a:ext cx="1930078" cy="528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30806B-28E1-4746-8F01-AE36CB4D10EB}">
      <dsp:nvSpPr>
        <dsp:cNvPr id="0" name=""/>
        <dsp:cNvSpPr/>
      </dsp:nvSpPr>
      <dsp:spPr>
        <a:xfrm>
          <a:off x="0" y="1055075"/>
          <a:ext cx="3441622" cy="20649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3400" kern="1200" dirty="0" err="1"/>
            <a:t>What</a:t>
          </a:r>
          <a:r>
            <a:rPr lang="de-CH" sz="3400" kern="1200" dirty="0"/>
            <a:t> </a:t>
          </a:r>
          <a:r>
            <a:rPr lang="de-CH" sz="3400" kern="1200" dirty="0" err="1"/>
            <a:t>is</a:t>
          </a:r>
          <a:r>
            <a:rPr lang="de-CH" sz="3400" kern="1200" dirty="0"/>
            <a:t> a </a:t>
          </a:r>
          <a:r>
            <a:rPr lang="de-CH" sz="3400" kern="1200" dirty="0" err="1"/>
            <a:t>reproducible</a:t>
          </a:r>
          <a:r>
            <a:rPr lang="de-CH" sz="3400" kern="1200" dirty="0"/>
            <a:t> benchmark?</a:t>
          </a:r>
          <a:endParaRPr lang="en-US" sz="3400" kern="1200" dirty="0"/>
        </a:p>
      </dsp:txBody>
      <dsp:txXfrm>
        <a:off x="0" y="1055075"/>
        <a:ext cx="3441622" cy="2064973"/>
      </dsp:txXfrm>
    </dsp:sp>
    <dsp:sp modelId="{1C25D029-9B9B-4ACB-9FE2-85D3F0E1CE88}">
      <dsp:nvSpPr>
        <dsp:cNvPr id="0" name=""/>
        <dsp:cNvSpPr/>
      </dsp:nvSpPr>
      <dsp:spPr>
        <a:xfrm>
          <a:off x="3785785" y="1055075"/>
          <a:ext cx="3441622" cy="20649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3400" kern="1200"/>
            <a:t>Which information do we need to know?</a:t>
          </a:r>
          <a:endParaRPr lang="en-US" sz="3400" kern="1200"/>
        </a:p>
      </dsp:txBody>
      <dsp:txXfrm>
        <a:off x="3785785" y="1055075"/>
        <a:ext cx="3441622" cy="2064973"/>
      </dsp:txXfrm>
    </dsp:sp>
    <dsp:sp modelId="{2877B3F4-8FC9-46A4-85F0-459123D6D06F}">
      <dsp:nvSpPr>
        <dsp:cNvPr id="0" name=""/>
        <dsp:cNvSpPr/>
      </dsp:nvSpPr>
      <dsp:spPr>
        <a:xfrm>
          <a:off x="7571570" y="1055075"/>
          <a:ext cx="3441622" cy="20649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3400" kern="1200" dirty="0" err="1"/>
            <a:t>How</a:t>
          </a:r>
          <a:r>
            <a:rPr lang="de-CH" sz="3400" kern="1200" dirty="0"/>
            <a:t> do </a:t>
          </a:r>
          <a:r>
            <a:rPr lang="de-CH" sz="3400" kern="1200" dirty="0" err="1"/>
            <a:t>we</a:t>
          </a:r>
          <a:r>
            <a:rPr lang="de-CH" sz="3400" kern="1200" dirty="0"/>
            <a:t> </a:t>
          </a:r>
          <a:r>
            <a:rPr lang="de-CH" sz="3400" kern="1200" dirty="0" err="1"/>
            <a:t>ensure</a:t>
          </a:r>
          <a:r>
            <a:rPr lang="de-CH" sz="3400" kern="1200" dirty="0"/>
            <a:t> a benchmark </a:t>
          </a:r>
          <a:r>
            <a:rPr lang="de-CH" sz="3400" kern="1200" dirty="0" err="1"/>
            <a:t>is</a:t>
          </a:r>
          <a:r>
            <a:rPr lang="de-CH" sz="3400" kern="1200" dirty="0"/>
            <a:t> </a:t>
          </a:r>
          <a:r>
            <a:rPr lang="de-CH" sz="3400" kern="1200" dirty="0" err="1"/>
            <a:t>reproducible</a:t>
          </a:r>
          <a:r>
            <a:rPr lang="de-CH" sz="3400" kern="1200" dirty="0"/>
            <a:t>?</a:t>
          </a:r>
          <a:endParaRPr lang="en-US" sz="3400" kern="1200" dirty="0"/>
        </a:p>
      </dsp:txBody>
      <dsp:txXfrm>
        <a:off x="7571570" y="1055075"/>
        <a:ext cx="3441622" cy="20649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9E1B6-270B-41B0-A080-AD50477F5AE1}">
      <dsp:nvSpPr>
        <dsp:cNvPr id="0" name=""/>
        <dsp:cNvSpPr/>
      </dsp:nvSpPr>
      <dsp:spPr>
        <a:xfrm>
          <a:off x="434058" y="2250"/>
          <a:ext cx="1878659" cy="1294396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6A85A-16ED-4655-B52C-F9F49F7154C7}">
      <dsp:nvSpPr>
        <dsp:cNvPr id="0" name=""/>
        <dsp:cNvSpPr/>
      </dsp:nvSpPr>
      <dsp:spPr>
        <a:xfrm>
          <a:off x="434058" y="1296646"/>
          <a:ext cx="1878659" cy="696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200" kern="1200"/>
            <a:t>CPU</a:t>
          </a:r>
          <a:endParaRPr lang="en-US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 b="1"/>
          </a:pPr>
          <a:r>
            <a:rPr lang="en-US" sz="900" kern="1200"/>
            <a:t>Architecture, Number of Cores, Threads per Core, Clock Speed, MIPS, Cache, …</a:t>
          </a:r>
        </a:p>
      </dsp:txBody>
      <dsp:txXfrm>
        <a:off x="434058" y="1296646"/>
        <a:ext cx="1878659" cy="696982"/>
      </dsp:txXfrm>
    </dsp:sp>
    <dsp:sp modelId="{925EE75B-1792-4993-9460-56EC47D027B9}">
      <dsp:nvSpPr>
        <dsp:cNvPr id="0" name=""/>
        <dsp:cNvSpPr/>
      </dsp:nvSpPr>
      <dsp:spPr>
        <a:xfrm>
          <a:off x="2500662" y="2250"/>
          <a:ext cx="1878659" cy="1294396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F2E43D-3448-4C19-95E2-0848E0B59DB9}">
      <dsp:nvSpPr>
        <dsp:cNvPr id="0" name=""/>
        <dsp:cNvSpPr/>
      </dsp:nvSpPr>
      <dsp:spPr>
        <a:xfrm>
          <a:off x="2500662" y="1296646"/>
          <a:ext cx="1878659" cy="696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200" kern="1200" dirty="0"/>
            <a:t>Memory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 b="1"/>
          </a:pPr>
          <a:r>
            <a:rPr lang="en-US" sz="900" kern="1200" dirty="0"/>
            <a:t>Size, Bandwidth, Number of Channels, ECC, Speed, …</a:t>
          </a:r>
        </a:p>
      </dsp:txBody>
      <dsp:txXfrm>
        <a:off x="2500662" y="1296646"/>
        <a:ext cx="1878659" cy="696982"/>
      </dsp:txXfrm>
    </dsp:sp>
    <dsp:sp modelId="{FF259EE2-ECA2-4E8C-B70E-184A6BD697B6}">
      <dsp:nvSpPr>
        <dsp:cNvPr id="0" name=""/>
        <dsp:cNvSpPr/>
      </dsp:nvSpPr>
      <dsp:spPr>
        <a:xfrm>
          <a:off x="4567266" y="2250"/>
          <a:ext cx="1878659" cy="1294396"/>
        </a:xfrm>
        <a:prstGeom prst="round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E1C5C-ECFD-46B6-8EEE-D7165F5705DD}">
      <dsp:nvSpPr>
        <dsp:cNvPr id="0" name=""/>
        <dsp:cNvSpPr/>
      </dsp:nvSpPr>
      <dsp:spPr>
        <a:xfrm>
          <a:off x="4567266" y="1296646"/>
          <a:ext cx="1878659" cy="696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200" kern="1200" dirty="0"/>
            <a:t>Storage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 b="1"/>
          </a:pPr>
          <a:r>
            <a:rPr lang="en-US" sz="900" kern="1200" dirty="0"/>
            <a:t>Mounts, Built-In vs Network, Size, Utilization, Bandwidth, IOPS, File System, …</a:t>
          </a:r>
        </a:p>
      </dsp:txBody>
      <dsp:txXfrm>
        <a:off x="4567266" y="1296646"/>
        <a:ext cx="1878659" cy="696982"/>
      </dsp:txXfrm>
    </dsp:sp>
    <dsp:sp modelId="{6882E294-DCAD-45E4-9A40-D868D270D890}">
      <dsp:nvSpPr>
        <dsp:cNvPr id="0" name=""/>
        <dsp:cNvSpPr/>
      </dsp:nvSpPr>
      <dsp:spPr>
        <a:xfrm>
          <a:off x="6633871" y="2250"/>
          <a:ext cx="1878659" cy="1294396"/>
        </a:xfrm>
        <a:prstGeom prst="round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2094FC-2B8F-4468-B6B2-FF289DC4CA25}">
      <dsp:nvSpPr>
        <dsp:cNvPr id="0" name=""/>
        <dsp:cNvSpPr/>
      </dsp:nvSpPr>
      <dsp:spPr>
        <a:xfrm>
          <a:off x="6633871" y="1296646"/>
          <a:ext cx="1878659" cy="696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200" kern="1200" dirty="0"/>
            <a:t>Network Interfaces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 b="1"/>
          </a:pPr>
          <a:r>
            <a:rPr lang="en-US" sz="900" kern="1200" dirty="0"/>
            <a:t>Interface Types, Bandwidth, Number of Interfaces, …</a:t>
          </a:r>
        </a:p>
      </dsp:txBody>
      <dsp:txXfrm>
        <a:off x="6633871" y="1296646"/>
        <a:ext cx="1878659" cy="696982"/>
      </dsp:txXfrm>
    </dsp:sp>
    <dsp:sp modelId="{03363C95-B8B4-499D-81A5-9928141259A3}">
      <dsp:nvSpPr>
        <dsp:cNvPr id="0" name=""/>
        <dsp:cNvSpPr/>
      </dsp:nvSpPr>
      <dsp:spPr>
        <a:xfrm>
          <a:off x="8700475" y="2250"/>
          <a:ext cx="1878659" cy="1294396"/>
        </a:xfrm>
        <a:prstGeom prst="round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151427-3156-440A-BCED-A027940104C4}">
      <dsp:nvSpPr>
        <dsp:cNvPr id="0" name=""/>
        <dsp:cNvSpPr/>
      </dsp:nvSpPr>
      <dsp:spPr>
        <a:xfrm>
          <a:off x="8700475" y="1296646"/>
          <a:ext cx="1878659" cy="696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200" kern="1200" dirty="0" err="1"/>
            <a:t>Accelerators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 b="1"/>
          </a:pPr>
          <a:r>
            <a:rPr lang="en-US" sz="900" kern="1200" dirty="0"/>
            <a:t>Type, Location, Bandwidth, Capabilities, Clock Speed, …</a:t>
          </a:r>
        </a:p>
      </dsp:txBody>
      <dsp:txXfrm>
        <a:off x="8700475" y="1296646"/>
        <a:ext cx="1878659" cy="696982"/>
      </dsp:txXfrm>
    </dsp:sp>
    <dsp:sp modelId="{7CD8B0FC-55FA-4E74-9232-3092078CE604}">
      <dsp:nvSpPr>
        <dsp:cNvPr id="0" name=""/>
        <dsp:cNvSpPr/>
      </dsp:nvSpPr>
      <dsp:spPr>
        <a:xfrm>
          <a:off x="3533964" y="2181495"/>
          <a:ext cx="1878659" cy="1294396"/>
        </a:xfrm>
        <a:prstGeom prst="round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8F8F6-F127-4F19-87A0-D4EB5748B116}">
      <dsp:nvSpPr>
        <dsp:cNvPr id="0" name=""/>
        <dsp:cNvSpPr/>
      </dsp:nvSpPr>
      <dsp:spPr>
        <a:xfrm>
          <a:off x="3533964" y="3475891"/>
          <a:ext cx="1878659" cy="696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200" kern="1200" dirty="0" err="1"/>
            <a:t>Topology</a:t>
          </a:r>
          <a:endParaRPr lang="en-US" sz="1200" kern="1200" dirty="0"/>
        </a:p>
      </dsp:txBody>
      <dsp:txXfrm>
        <a:off x="3533964" y="3475891"/>
        <a:ext cx="1878659" cy="696982"/>
      </dsp:txXfrm>
    </dsp:sp>
    <dsp:sp modelId="{BE919F52-BDE8-459C-87EB-24653293EB18}">
      <dsp:nvSpPr>
        <dsp:cNvPr id="0" name=""/>
        <dsp:cNvSpPr/>
      </dsp:nvSpPr>
      <dsp:spPr>
        <a:xfrm>
          <a:off x="5600568" y="2181495"/>
          <a:ext cx="1878659" cy="1294396"/>
        </a:xfrm>
        <a:prstGeom prst="round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F2B8B4-4C38-4F23-96DC-E5D2F775BD7F}">
      <dsp:nvSpPr>
        <dsp:cNvPr id="0" name=""/>
        <dsp:cNvSpPr/>
      </dsp:nvSpPr>
      <dsp:spPr>
        <a:xfrm>
          <a:off x="5600568" y="3475891"/>
          <a:ext cx="1878659" cy="696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200" kern="1200" dirty="0"/>
            <a:t>Cluster-Data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CH" sz="900" kern="1200" dirty="0"/>
            <a:t>Interconnect-</a:t>
          </a:r>
          <a:r>
            <a:rPr lang="de-CH" sz="900" kern="1200" dirty="0" err="1"/>
            <a:t>Bandwidth</a:t>
          </a:r>
          <a:r>
            <a:rPr lang="de-CH" sz="900" kern="1200" dirty="0"/>
            <a:t>, Round-Trip-Time, </a:t>
          </a:r>
          <a:r>
            <a:rPr lang="de-CH" sz="900" kern="1200" dirty="0" err="1"/>
            <a:t>Topology</a:t>
          </a:r>
          <a:r>
            <a:rPr lang="de-CH" sz="900" kern="1200" dirty="0"/>
            <a:t> (</a:t>
          </a:r>
          <a:r>
            <a:rPr lang="de-CH" sz="900" kern="1200" dirty="0" err="1"/>
            <a:t>if</a:t>
          </a:r>
          <a:r>
            <a:rPr lang="de-CH" sz="900" kern="1200" dirty="0"/>
            <a:t> </a:t>
          </a:r>
          <a:r>
            <a:rPr lang="de-CH" sz="900" kern="1200" dirty="0" err="1"/>
            <a:t>available</a:t>
          </a:r>
          <a:r>
            <a:rPr lang="de-CH" sz="900" kern="1200" dirty="0"/>
            <a:t>), …</a:t>
          </a:r>
          <a:endParaRPr lang="en-US" sz="900" kern="1200" dirty="0"/>
        </a:p>
      </dsp:txBody>
      <dsp:txXfrm>
        <a:off x="5600568" y="3475891"/>
        <a:ext cx="1878659" cy="6969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9E1B6-270B-41B0-A080-AD50477F5AE1}">
      <dsp:nvSpPr>
        <dsp:cNvPr id="0" name=""/>
        <dsp:cNvSpPr/>
      </dsp:nvSpPr>
      <dsp:spPr>
        <a:xfrm>
          <a:off x="5376" y="731487"/>
          <a:ext cx="2558631" cy="1762897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6A85A-16ED-4655-B52C-F9F49F7154C7}">
      <dsp:nvSpPr>
        <dsp:cNvPr id="0" name=""/>
        <dsp:cNvSpPr/>
      </dsp:nvSpPr>
      <dsp:spPr>
        <a:xfrm>
          <a:off x="5376" y="2494384"/>
          <a:ext cx="2558631" cy="949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600" kern="1200"/>
            <a:t>Operating System</a:t>
          </a:r>
          <a:endParaRPr lang="en-US" sz="1600" kern="1200"/>
        </a:p>
      </dsp:txBody>
      <dsp:txXfrm>
        <a:off x="5376" y="2494384"/>
        <a:ext cx="2558631" cy="949252"/>
      </dsp:txXfrm>
    </dsp:sp>
    <dsp:sp modelId="{925EE75B-1792-4993-9460-56EC47D027B9}">
      <dsp:nvSpPr>
        <dsp:cNvPr id="0" name=""/>
        <dsp:cNvSpPr/>
      </dsp:nvSpPr>
      <dsp:spPr>
        <a:xfrm>
          <a:off x="2819979" y="731487"/>
          <a:ext cx="2558631" cy="1762897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F2E43D-3448-4C19-95E2-0848E0B59DB9}">
      <dsp:nvSpPr>
        <dsp:cNvPr id="0" name=""/>
        <dsp:cNvSpPr/>
      </dsp:nvSpPr>
      <dsp:spPr>
        <a:xfrm>
          <a:off x="2819979" y="2494384"/>
          <a:ext cx="2558631" cy="949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Environment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 b="1"/>
          </a:pPr>
          <a:r>
            <a:rPr lang="en-US" sz="1200" kern="1200"/>
            <a:t>Environment Variables, Scheduler, …</a:t>
          </a:r>
        </a:p>
      </dsp:txBody>
      <dsp:txXfrm>
        <a:off x="2819979" y="2494384"/>
        <a:ext cx="2558631" cy="949252"/>
      </dsp:txXfrm>
    </dsp:sp>
    <dsp:sp modelId="{FF259EE2-ECA2-4E8C-B70E-184A6BD697B6}">
      <dsp:nvSpPr>
        <dsp:cNvPr id="0" name=""/>
        <dsp:cNvSpPr/>
      </dsp:nvSpPr>
      <dsp:spPr>
        <a:xfrm>
          <a:off x="5634581" y="731487"/>
          <a:ext cx="2558631" cy="1762897"/>
        </a:xfrm>
        <a:prstGeom prst="round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E1C5C-ECFD-46B6-8EEE-D7165F5705DD}">
      <dsp:nvSpPr>
        <dsp:cNvPr id="0" name=""/>
        <dsp:cNvSpPr/>
      </dsp:nvSpPr>
      <dsp:spPr>
        <a:xfrm>
          <a:off x="5634581" y="2494384"/>
          <a:ext cx="2558631" cy="949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Installed Tools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 b="1"/>
          </a:pPr>
          <a:r>
            <a:rPr lang="en-US" sz="1200" kern="1200"/>
            <a:t>Loaded Modules, Activated Spack-Packages / -Environments, </a:t>
          </a:r>
          <a:r>
            <a:rPr lang="en-US" sz="1200" kern="1200" err="1"/>
            <a:t>Easybuild</a:t>
          </a:r>
          <a:r>
            <a:rPr lang="en-US" sz="1200" kern="1200"/>
            <a:t>, …</a:t>
          </a:r>
        </a:p>
      </dsp:txBody>
      <dsp:txXfrm>
        <a:off x="5634581" y="2494384"/>
        <a:ext cx="2558631" cy="949252"/>
      </dsp:txXfrm>
    </dsp:sp>
    <dsp:sp modelId="{6882E294-DCAD-45E4-9A40-D868D270D890}">
      <dsp:nvSpPr>
        <dsp:cNvPr id="0" name=""/>
        <dsp:cNvSpPr/>
      </dsp:nvSpPr>
      <dsp:spPr>
        <a:xfrm>
          <a:off x="8449184" y="731487"/>
          <a:ext cx="2558631" cy="1762897"/>
        </a:xfrm>
        <a:prstGeom prst="round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2094FC-2B8F-4468-B6B2-FF289DC4CA25}">
      <dsp:nvSpPr>
        <dsp:cNvPr id="0" name=""/>
        <dsp:cNvSpPr/>
      </dsp:nvSpPr>
      <dsp:spPr>
        <a:xfrm>
          <a:off x="8449184" y="2494384"/>
          <a:ext cx="2558631" cy="949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1600" kern="1200"/>
            <a:t>Python-</a:t>
          </a:r>
          <a:r>
            <a:rPr lang="de-CH" sz="1600" kern="1200" err="1"/>
            <a:t>Dependencies</a:t>
          </a:r>
          <a:endParaRPr lang="en-US" sz="16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 b="1"/>
          </a:pPr>
          <a:r>
            <a:rPr lang="en-US" sz="1200" kern="1200"/>
            <a:t>If applicable: List of installed packages (pip, </a:t>
          </a:r>
          <a:r>
            <a:rPr lang="en-US" sz="1200" kern="1200" err="1"/>
            <a:t>conda</a:t>
          </a:r>
          <a:r>
            <a:rPr lang="en-US" sz="1200" kern="1200"/>
            <a:t>, poetry), versions, …</a:t>
          </a:r>
        </a:p>
      </dsp:txBody>
      <dsp:txXfrm>
        <a:off x="8449184" y="2494384"/>
        <a:ext cx="2558631" cy="9492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9E1B6-270B-41B0-A080-AD50477F5AE1}">
      <dsp:nvSpPr>
        <dsp:cNvPr id="0" name=""/>
        <dsp:cNvSpPr/>
      </dsp:nvSpPr>
      <dsp:spPr>
        <a:xfrm>
          <a:off x="5376" y="731487"/>
          <a:ext cx="2558631" cy="1762897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6A85A-16ED-4655-B52C-F9F49F7154C7}">
      <dsp:nvSpPr>
        <dsp:cNvPr id="0" name=""/>
        <dsp:cNvSpPr/>
      </dsp:nvSpPr>
      <dsp:spPr>
        <a:xfrm>
          <a:off x="5376" y="2494384"/>
          <a:ext cx="2558631" cy="949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2600" kern="1200"/>
            <a:t>Call Graph</a:t>
          </a:r>
          <a:endParaRPr lang="en-US" sz="2600" kern="1200"/>
        </a:p>
      </dsp:txBody>
      <dsp:txXfrm>
        <a:off x="5376" y="2494384"/>
        <a:ext cx="2558631" cy="949252"/>
      </dsp:txXfrm>
    </dsp:sp>
    <dsp:sp modelId="{925EE75B-1792-4993-9460-56EC47D027B9}">
      <dsp:nvSpPr>
        <dsp:cNvPr id="0" name=""/>
        <dsp:cNvSpPr/>
      </dsp:nvSpPr>
      <dsp:spPr>
        <a:xfrm>
          <a:off x="2819979" y="731487"/>
          <a:ext cx="2558631" cy="1762897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F2E43D-3448-4C19-95E2-0848E0B59DB9}">
      <dsp:nvSpPr>
        <dsp:cNvPr id="0" name=""/>
        <dsp:cNvSpPr/>
      </dsp:nvSpPr>
      <dsp:spPr>
        <a:xfrm>
          <a:off x="2819979" y="2494384"/>
          <a:ext cx="2558631" cy="949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600" kern="1200"/>
            <a:t>Power Consumption</a:t>
          </a:r>
        </a:p>
      </dsp:txBody>
      <dsp:txXfrm>
        <a:off x="2819979" y="2494384"/>
        <a:ext cx="2558631" cy="949252"/>
      </dsp:txXfrm>
    </dsp:sp>
    <dsp:sp modelId="{FF259EE2-ECA2-4E8C-B70E-184A6BD697B6}">
      <dsp:nvSpPr>
        <dsp:cNvPr id="0" name=""/>
        <dsp:cNvSpPr/>
      </dsp:nvSpPr>
      <dsp:spPr>
        <a:xfrm>
          <a:off x="5634581" y="731487"/>
          <a:ext cx="2558631" cy="1762897"/>
        </a:xfrm>
        <a:prstGeom prst="round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E1C5C-ECFD-46B6-8EEE-D7165F5705DD}">
      <dsp:nvSpPr>
        <dsp:cNvPr id="0" name=""/>
        <dsp:cNvSpPr/>
      </dsp:nvSpPr>
      <dsp:spPr>
        <a:xfrm>
          <a:off x="5634581" y="2494384"/>
          <a:ext cx="2558631" cy="949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600" kern="1200"/>
            <a:t>Tracing</a:t>
          </a:r>
        </a:p>
      </dsp:txBody>
      <dsp:txXfrm>
        <a:off x="5634581" y="2494384"/>
        <a:ext cx="2558631" cy="949252"/>
      </dsp:txXfrm>
    </dsp:sp>
    <dsp:sp modelId="{6882E294-DCAD-45E4-9A40-D868D270D890}">
      <dsp:nvSpPr>
        <dsp:cNvPr id="0" name=""/>
        <dsp:cNvSpPr/>
      </dsp:nvSpPr>
      <dsp:spPr>
        <a:xfrm>
          <a:off x="8449184" y="731487"/>
          <a:ext cx="2558631" cy="1762897"/>
        </a:xfrm>
        <a:prstGeom prst="round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2094FC-2B8F-4468-B6B2-FF289DC4CA25}">
      <dsp:nvSpPr>
        <dsp:cNvPr id="0" name=""/>
        <dsp:cNvSpPr/>
      </dsp:nvSpPr>
      <dsp:spPr>
        <a:xfrm>
          <a:off x="8449184" y="2494384"/>
          <a:ext cx="2558631" cy="949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2600" kern="1200"/>
            <a:t>Aggregation </a:t>
          </a:r>
          <a:r>
            <a:rPr lang="de-CH" sz="2600" kern="1200" err="1"/>
            <a:t>of</a:t>
          </a:r>
          <a:r>
            <a:rPr lang="de-CH" sz="2600" kern="1200"/>
            <a:t> Data</a:t>
          </a:r>
          <a:endParaRPr lang="en-US" sz="2600" kern="1200"/>
        </a:p>
      </dsp:txBody>
      <dsp:txXfrm>
        <a:off x="8449184" y="2494384"/>
        <a:ext cx="2558631" cy="9492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DBDA6-99C2-413D-A980-979A356E8578}">
      <dsp:nvSpPr>
        <dsp:cNvPr id="0" name=""/>
        <dsp:cNvSpPr/>
      </dsp:nvSpPr>
      <dsp:spPr>
        <a:xfrm>
          <a:off x="808596" y="12128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4FA55-8E4D-46E1-9D84-E723F08F75CD}">
      <dsp:nvSpPr>
        <dsp:cNvPr id="0" name=""/>
        <dsp:cNvSpPr/>
      </dsp:nvSpPr>
      <dsp:spPr>
        <a:xfrm>
          <a:off x="808596" y="1802387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2400" kern="1200" dirty="0"/>
            <a:t>SDP </a:t>
          </a:r>
          <a:r>
            <a:rPr lang="de-CH" sz="2400" kern="1200" dirty="0" err="1"/>
            <a:t>needs</a:t>
          </a:r>
          <a:r>
            <a:rPr lang="de-CH" sz="2400" kern="1200" dirty="0"/>
            <a:t> </a:t>
          </a:r>
          <a:r>
            <a:rPr lang="de-CH" sz="2400" kern="1200" dirty="0" err="1"/>
            <a:t>to</a:t>
          </a:r>
          <a:r>
            <a:rPr lang="de-CH" sz="2400" kern="1200" dirty="0"/>
            <a:t> </a:t>
          </a:r>
          <a:r>
            <a:rPr lang="de-CH" sz="2400" kern="1200" dirty="0" err="1"/>
            <a:t>show</a:t>
          </a:r>
          <a:r>
            <a:rPr lang="de-CH" sz="2400" kern="1200" dirty="0"/>
            <a:t> </a:t>
          </a:r>
          <a:r>
            <a:rPr lang="de-CH" sz="2400" kern="1200" dirty="0" err="1"/>
            <a:t>what’s</a:t>
          </a:r>
          <a:r>
            <a:rPr lang="de-CH" sz="2400" kern="1200" dirty="0"/>
            <a:t> possible </a:t>
          </a:r>
          <a:r>
            <a:rPr lang="de-CH" sz="2400" kern="1200" dirty="0" err="1"/>
            <a:t>this</a:t>
          </a:r>
          <a:r>
            <a:rPr lang="de-CH" sz="2400" kern="1200" dirty="0"/>
            <a:t> PI!</a:t>
          </a:r>
          <a:endParaRPr lang="en-US" sz="2400" kern="1200" dirty="0"/>
        </a:p>
      </dsp:txBody>
      <dsp:txXfrm>
        <a:off x="808596" y="1802387"/>
        <a:ext cx="4320000" cy="648000"/>
      </dsp:txXfrm>
    </dsp:sp>
    <dsp:sp modelId="{9FD55CE9-1E80-4A2B-85CB-51DA56DF1581}">
      <dsp:nvSpPr>
        <dsp:cNvPr id="0" name=""/>
        <dsp:cNvSpPr/>
      </dsp:nvSpPr>
      <dsp:spPr>
        <a:xfrm>
          <a:off x="808596" y="2529038"/>
          <a:ext cx="4320000" cy="1524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14DA28-FB89-4B4C-B2DC-87F5FC4E0F75}">
      <dsp:nvSpPr>
        <dsp:cNvPr id="0" name=""/>
        <dsp:cNvSpPr/>
      </dsp:nvSpPr>
      <dsp:spPr>
        <a:xfrm>
          <a:off x="5884596" y="12128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B74585-5AC2-447A-AC1B-239D7AA4ECAF}">
      <dsp:nvSpPr>
        <dsp:cNvPr id="0" name=""/>
        <dsp:cNvSpPr/>
      </dsp:nvSpPr>
      <dsp:spPr>
        <a:xfrm>
          <a:off x="5884596" y="1802387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CH" sz="2400" kern="1200" dirty="0"/>
            <a:t>Gathering </a:t>
          </a:r>
          <a:r>
            <a:rPr lang="de-CH" sz="2400" kern="1200" dirty="0" err="1"/>
            <a:t>everything</a:t>
          </a:r>
          <a:r>
            <a:rPr lang="de-CH" sz="2400" kern="1200" dirty="0"/>
            <a:t> at </a:t>
          </a:r>
          <a:r>
            <a:rPr lang="de-CH" sz="2400" kern="1200" dirty="0" err="1"/>
            <a:t>every</a:t>
          </a:r>
          <a:r>
            <a:rPr lang="de-CH" sz="2400" kern="1200" dirty="0"/>
            <a:t> benchmark </a:t>
          </a:r>
          <a:r>
            <a:rPr lang="de-CH" sz="2400" kern="1200" dirty="0" err="1"/>
            <a:t>is</a:t>
          </a:r>
          <a:r>
            <a:rPr lang="de-CH" sz="2400" kern="1200" dirty="0"/>
            <a:t> not </a:t>
          </a:r>
          <a:r>
            <a:rPr lang="de-CH" sz="2400" kern="1200" dirty="0" err="1"/>
            <a:t>feasible</a:t>
          </a:r>
          <a:endParaRPr lang="en-US" sz="2400" kern="1200" dirty="0"/>
        </a:p>
      </dsp:txBody>
      <dsp:txXfrm>
        <a:off x="5884596" y="1802387"/>
        <a:ext cx="4320000" cy="648000"/>
      </dsp:txXfrm>
    </dsp:sp>
    <dsp:sp modelId="{3321C4A7-AB6D-4559-861E-7EF8D875C3CC}">
      <dsp:nvSpPr>
        <dsp:cNvPr id="0" name=""/>
        <dsp:cNvSpPr/>
      </dsp:nvSpPr>
      <dsp:spPr>
        <a:xfrm>
          <a:off x="5884596" y="2529038"/>
          <a:ext cx="4320000" cy="1524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700" kern="1200"/>
            <a:t>Still, much information can be gathered when need arises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700" kern="1200"/>
            <a:t>Helps debugging issues with Hardware or Software (Environments, Dependencies, …)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700" kern="1200"/>
            <a:t>Provides an additional verification for the benchmarks</a:t>
          </a:r>
          <a:endParaRPr lang="en-US" sz="1700" kern="1200"/>
        </a:p>
      </dsp:txBody>
      <dsp:txXfrm>
        <a:off x="5884596" y="2529038"/>
        <a:ext cx="4320000" cy="1524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#1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#1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#1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DescriptionList#1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76672" y="229395"/>
            <a:ext cx="4320480" cy="310159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/>
            </a:lvl1pPr>
          </a:lstStyle>
          <a:p>
            <a:r>
              <a:rPr lang="de-CH" sz="900"/>
              <a:t>Kopfzeilentext</a:t>
            </a:r>
            <a:endParaRPr lang="de-CH" sz="9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137720" y="229395"/>
            <a:ext cx="1243608" cy="310159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/>
            </a:lvl1pPr>
          </a:lstStyle>
          <a:p>
            <a:fld id="{EEC665CA-D682-48EC-95D2-126FD6449D65}" type="datetime1">
              <a:rPr lang="de-CH" sz="900" smtClean="0"/>
              <a:t>27.01.2025</a:t>
            </a:fld>
            <a:endParaRPr lang="de-CH" sz="90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76672" y="8489144"/>
            <a:ext cx="4320480" cy="331331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r>
              <a:rPr lang="de-CH" sz="900"/>
              <a:t>Fusszeilentext</a:t>
            </a:r>
            <a:endParaRPr lang="de-CH" sz="9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137720" y="8489146"/>
            <a:ext cx="1243608" cy="33132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/>
              <a:t>‹Nr.›</a:t>
            </a:fld>
            <a:endParaRPr lang="de-CH" sz="9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bildplatzhalter 11"/>
          <p:cNvSpPr>
            <a:spLocks noGrp="1" noRot="1" noChangeAspect="1"/>
          </p:cNvSpPr>
          <p:nvPr>
            <p:ph type="sldImg" idx="2"/>
          </p:nvPr>
        </p:nvSpPr>
        <p:spPr>
          <a:xfrm>
            <a:off x="764704" y="899592"/>
            <a:ext cx="5560412" cy="3127732"/>
          </a:xfrm>
          <a:prstGeom prst="rect">
            <a:avLst/>
          </a:prstGeom>
          <a:noFill/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4"/>
          </p:nvPr>
        </p:nvSpPr>
        <p:spPr>
          <a:xfrm>
            <a:off x="775244" y="8712000"/>
            <a:ext cx="2230428" cy="17951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/>
            </a:lvl1pPr>
          </a:lstStyle>
          <a:p>
            <a:r>
              <a:rPr lang="de-CH" dirty="0"/>
              <a:t>Fusszeilentext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5"/>
          </p:nvPr>
        </p:nvSpPr>
        <p:spPr>
          <a:xfrm>
            <a:off x="5462663" y="8712000"/>
            <a:ext cx="871173" cy="17951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/>
            </a:lvl1pPr>
          </a:lstStyle>
          <a:p>
            <a:fld id="{83C81C81-E364-4366-A610-2DB15FF9853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773424" y="4283968"/>
            <a:ext cx="5560412" cy="424847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idx="1"/>
          </p:nvPr>
        </p:nvSpPr>
        <p:spPr>
          <a:xfrm>
            <a:off x="4229809" y="425838"/>
            <a:ext cx="2095308" cy="185722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900"/>
            </a:lvl1pPr>
          </a:lstStyle>
          <a:p>
            <a:fld id="{A17AAF7D-4283-4014-80F4-26E915FEACF8}" type="datetime1">
              <a:rPr lang="de-CH" smtClean="0"/>
              <a:t>27.01.2025</a:t>
            </a:fld>
            <a:endParaRPr lang="de-CH" dirty="0"/>
          </a:p>
        </p:txBody>
      </p:sp>
      <p:sp>
        <p:nvSpPr>
          <p:cNvPr id="18" name="Kopfzeilenplatzhalter 17"/>
          <p:cNvSpPr>
            <a:spLocks noGrp="1"/>
          </p:cNvSpPr>
          <p:nvPr>
            <p:ph type="hdr" sz="quarter"/>
          </p:nvPr>
        </p:nvSpPr>
        <p:spPr>
          <a:xfrm>
            <a:off x="764704" y="432000"/>
            <a:ext cx="3249080" cy="17956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900"/>
            </a:lvl1pPr>
          </a:lstStyle>
          <a:p>
            <a:r>
              <a:rPr lang="de-CH"/>
              <a:t>Kopfzeilentext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2040BAA5-8ED1-5052-684A-DB6BB56E8FD6}"/>
              </a:ext>
            </a:extLst>
          </p:cNvPr>
          <p:cNvSpPr/>
          <p:nvPr userDrawn="1"/>
        </p:nvSpPr>
        <p:spPr>
          <a:xfrm>
            <a:off x="0" y="846667"/>
            <a:ext cx="6102000" cy="6011333"/>
          </a:xfrm>
          <a:prstGeom prst="rect">
            <a:avLst/>
          </a:prstGeom>
          <a:solidFill>
            <a:srgbClr val="FD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2D3C48-FDED-470C-908E-96B5A0DD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08076" y="6223621"/>
            <a:ext cx="2631600" cy="216000"/>
          </a:xfrm>
        </p:spPr>
        <p:txBody>
          <a:bodyPr/>
          <a:lstStyle>
            <a:lvl1pPr>
              <a:defRPr sz="1350"/>
            </a:lvl1pPr>
          </a:lstStyle>
          <a:p>
            <a:fld id="{AAF82226-A60A-4E20-A425-D15D385C5DF7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8B2F51-FE27-4B05-A169-62F7E9E3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2031569" y="148321"/>
            <a:ext cx="360000" cy="36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D7C1A0D-0D46-4AD6-A4E0-C34A72CE2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16200000">
            <a:off x="12031569" y="148321"/>
            <a:ext cx="360000" cy="360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Bildplatzhalter 3">
            <a:extLst>
              <a:ext uri="{FF2B5EF4-FFF2-40B4-BE49-F238E27FC236}">
                <a16:creationId xmlns:a16="http://schemas.microsoft.com/office/drawing/2014/main" id="{594B6BE9-185E-A88B-41DA-D0D14396ED7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03027" y="850779"/>
            <a:ext cx="5323238" cy="6007221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buNone/>
              <a:defRPr sz="1600" b="0"/>
            </a:lvl1pPr>
          </a:lstStyle>
          <a:p>
            <a:r>
              <a:rPr lang="de-CH" dirty="0"/>
              <a:t> Ersetzen Sie diesen Platzhalter durch ein Bild </a:t>
            </a:r>
            <a:br>
              <a:rPr lang="de-CH" dirty="0"/>
            </a:br>
            <a:r>
              <a:rPr lang="de-CH" dirty="0"/>
              <a:t>(Grösse und Position beibehalten).</a:t>
            </a:r>
            <a:br>
              <a:rPr lang="de-CH" dirty="0"/>
            </a:br>
            <a:br>
              <a:rPr lang="de-CH" dirty="0"/>
            </a:br>
            <a:r>
              <a:rPr lang="de-CH" dirty="0"/>
              <a:t>Eine Auswahl an FHNW-Bildern finden Sie im </a:t>
            </a:r>
            <a:br>
              <a:rPr lang="de-CH" dirty="0"/>
            </a:br>
            <a:r>
              <a:rPr lang="de-CH" dirty="0"/>
              <a:t>«Content </a:t>
            </a:r>
            <a:r>
              <a:rPr lang="de-CH" dirty="0" err="1"/>
              <a:t>Chooser</a:t>
            </a:r>
            <a:r>
              <a:rPr lang="de-CH" dirty="0"/>
              <a:t>» rechts in PowerPoint </a:t>
            </a:r>
            <a:br>
              <a:rPr lang="de-CH" dirty="0"/>
            </a:br>
            <a:r>
              <a:rPr lang="de-CH" dirty="0"/>
              <a:t>oder unter dem Menüpunkt «Einfügen &gt; Inhalte».</a:t>
            </a:r>
            <a:br>
              <a:rPr lang="de-CH" dirty="0"/>
            </a:br>
            <a:br>
              <a:rPr lang="de-CH" dirty="0"/>
            </a:br>
            <a:r>
              <a:rPr lang="de-CH" dirty="0"/>
              <a:t>Eigene Bilder können Sie durch einen Klick auf das untenstehende Icon einfügen.</a:t>
            </a:r>
          </a:p>
        </p:txBody>
      </p:sp>
      <p:sp>
        <p:nvSpPr>
          <p:cNvPr id="5" name="Textplatzhalter 6">
            <a:extLst>
              <a:ext uri="{FF2B5EF4-FFF2-40B4-BE49-F238E27FC236}">
                <a16:creationId xmlns:a16="http://schemas.microsoft.com/office/drawing/2014/main" id="{287EEC27-B21C-02CA-ECBC-917FAECFBDA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8076" y="5229000"/>
            <a:ext cx="5265300" cy="935263"/>
          </a:xfrm>
        </p:spPr>
        <p:txBody>
          <a:bodyPr anchor="b"/>
          <a:lstStyle>
            <a:lvl1pPr marL="0" indent="0">
              <a:buNone/>
              <a:defRPr sz="135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de-CH" sz="1350" dirty="0"/>
              <a:t>Vorname Name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D6CC97B3-B836-D6D6-7A42-566F071FE5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368" y="1117240"/>
            <a:ext cx="5265301" cy="1231106"/>
          </a:xfrm>
        </p:spPr>
        <p:txBody>
          <a:bodyPr wrap="square" anchor="t">
            <a:noAutofit/>
          </a:bodyPr>
          <a:lstStyle>
            <a:lvl1pPr>
              <a:defRPr sz="4000" b="1">
                <a:latin typeface="+mj-lt"/>
              </a:defRPr>
            </a:lvl1pPr>
          </a:lstStyle>
          <a:p>
            <a:r>
              <a:rPr lang="de-CH" dirty="0"/>
              <a:t>Titel </a:t>
            </a:r>
            <a:br>
              <a:rPr lang="de-CH" dirty="0"/>
            </a:br>
            <a:r>
              <a:rPr lang="de-CH" dirty="0"/>
              <a:t>hinzufügen</a:t>
            </a:r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6EFFB021-AEC2-B428-A250-E8A8F84795C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8076" y="2926800"/>
            <a:ext cx="5265300" cy="15102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400" b="1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CH" noProof="0" dirty="0"/>
              <a:t>Untertitel </a:t>
            </a:r>
            <a:br>
              <a:rPr lang="de-CH" noProof="0" dirty="0"/>
            </a:br>
            <a:r>
              <a:rPr lang="de-CH" noProof="0" dirty="0"/>
              <a:t>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84E75BB-61FF-4F7E-9CDB-A5E34775C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CE03-EB87-451A-99A1-67C55CD46636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09AB7D-DBAB-4FFF-BA65-85B952116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9B7570-0B3E-4F91-B744-978CA7BD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  <a:prstGeom prst="rect">
            <a:avLst/>
          </a:prstGeom>
        </p:spPr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08076" y="1170372"/>
            <a:ext cx="11012400" cy="492443"/>
          </a:xfrm>
        </p:spPr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08075" y="1989138"/>
            <a:ext cx="11013193" cy="4175125"/>
          </a:xfrm>
        </p:spPr>
        <p:txBody>
          <a:bodyPr/>
          <a:lstStyle>
            <a:lvl1pPr>
              <a:defRPr/>
            </a:lvl1pPr>
            <a:lvl3pPr marL="536575" indent="-268288">
              <a:defRPr/>
            </a:lvl3pPr>
          </a:lstStyle>
          <a:p>
            <a:pPr lvl="0"/>
            <a:r>
              <a:rPr lang="de-DE" dirty="0"/>
              <a:t>Inhalt hinzufügen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89AB9197-1220-80BD-481F-90A973E1A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B66-F653-454E-8A36-C37ACC6711AD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2D173F40-185C-2ADF-A4DC-16363A32C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40A1AFE9-5D1C-2846-D3BD-C3EFFEF9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  <a:prstGeom prst="rect">
            <a:avLst/>
          </a:prstGeom>
        </p:spPr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4B03B558-1909-9EAA-030E-9F4C655318C3}"/>
              </a:ext>
            </a:extLst>
          </p:cNvPr>
          <p:cNvSpPr/>
          <p:nvPr userDrawn="1"/>
        </p:nvSpPr>
        <p:spPr>
          <a:xfrm>
            <a:off x="0" y="846667"/>
            <a:ext cx="11430000" cy="6011333"/>
          </a:xfrm>
          <a:prstGeom prst="rect">
            <a:avLst/>
          </a:prstGeom>
          <a:solidFill>
            <a:srgbClr val="FD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08076" y="1067524"/>
            <a:ext cx="10587038" cy="921613"/>
          </a:xfrm>
        </p:spPr>
        <p:txBody>
          <a:bodyPr/>
          <a:lstStyle>
            <a:lvl1pPr>
              <a:defRPr sz="5850"/>
            </a:lvl1pPr>
          </a:lstStyle>
          <a:p>
            <a:r>
              <a:rPr lang="de-CH" dirty="0"/>
              <a:t>Titel hinzufügen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2030000" y="162000"/>
            <a:ext cx="360000" cy="36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E0D7A618-C94A-482A-9D09-DB8E40EB9054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2030000" y="162000"/>
            <a:ext cx="360000" cy="36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  <a:prstGeom prst="rect">
            <a:avLst/>
          </a:prstGeom>
        </p:spPr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1814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08076" y="1170372"/>
            <a:ext cx="11012400" cy="492443"/>
          </a:xfrm>
        </p:spPr>
        <p:txBody>
          <a:bodyPr/>
          <a:lstStyle>
            <a:lvl1pPr>
              <a:defRPr b="0"/>
            </a:lvl1pPr>
          </a:lstStyle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08075" y="1989138"/>
            <a:ext cx="11013193" cy="4175125"/>
          </a:xfrm>
        </p:spPr>
        <p:txBody>
          <a:bodyPr/>
          <a:lstStyle>
            <a:lvl1pPr marL="270000" indent="-270000">
              <a:buFont typeface="+mj-lt"/>
              <a:buAutoNum type="arabicPeriod"/>
              <a:defRPr sz="2000"/>
            </a:lvl1pPr>
            <a:lvl2pPr marL="540000" indent="-270000">
              <a:buFont typeface="+mj-lt"/>
              <a:buAutoNum type="alphaLcPeriod"/>
              <a:defRPr sz="2000"/>
            </a:lvl2pPr>
            <a:lvl3pPr marL="810000" indent="-270000">
              <a:defRPr sz="2000"/>
            </a:lvl3pPr>
            <a:lvl4pPr marL="1080000" indent="-270000">
              <a:defRPr sz="2000"/>
            </a:lvl4pPr>
            <a:lvl5pPr marL="1350000" indent="-270000">
              <a:defRPr sz="2000"/>
            </a:lvl5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8418-A018-4CC1-8DC3-7F1A3FF4B15C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  <a:prstGeom prst="rect">
            <a:avLst/>
          </a:prstGeom>
        </p:spPr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9837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08076" y="1170372"/>
            <a:ext cx="11012400" cy="492443"/>
          </a:xfrm>
        </p:spPr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08076" y="1989137"/>
            <a:ext cx="5040000" cy="4175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noProof="0" dirty="0"/>
              <a:t>Inhalt hinzufügen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385979" y="1989138"/>
            <a:ext cx="5037671" cy="4175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noProof="0" dirty="0"/>
              <a:t>Inhalt hinzufügen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CBC3AC7-219E-4C67-AEDA-C67A12A69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1483-9414-4325-B31D-9EC7C0F23020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782AC2-B1F9-49B1-8F1C-175BF987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64E7F5-EE66-4CED-8EDA-D78B639D2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  <a:prstGeom prst="rect">
            <a:avLst/>
          </a:prstGeom>
        </p:spPr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1862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030175" y="1170372"/>
            <a:ext cx="5393475" cy="492443"/>
          </a:xfrm>
        </p:spPr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030175" y="1989138"/>
            <a:ext cx="5393475" cy="4175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noProof="0" dirty="0"/>
              <a:t>Inhalt hinzufügen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CBC3AC7-219E-4C67-AEDA-C67A12A69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1DFB-14AD-4CFA-8985-7FA400BC1187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782AC2-B1F9-49B1-8F1C-175BF987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64E7F5-EE66-4CED-8EDA-D78B639D2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  <a:prstGeom prst="rect">
            <a:avLst/>
          </a:prstGeom>
        </p:spPr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Bildplatzhalter 3">
            <a:extLst>
              <a:ext uri="{FF2B5EF4-FFF2-40B4-BE49-F238E27FC236}">
                <a16:creationId xmlns:a16="http://schemas.microsoft.com/office/drawing/2014/main" id="{045B5233-76F3-BDA2-C5F4-340A566D321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2941" y="846001"/>
            <a:ext cx="5324400" cy="5688000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buNone/>
              <a:defRPr sz="1600" b="0"/>
            </a:lvl1pPr>
          </a:lstStyle>
          <a:p>
            <a:r>
              <a:rPr lang="de-CH" dirty="0"/>
              <a:t>Ersetzen Sie diesen Platzhalter durch ein Bild </a:t>
            </a:r>
            <a:br>
              <a:rPr lang="de-CH" dirty="0"/>
            </a:br>
            <a:r>
              <a:rPr lang="de-CH" dirty="0"/>
              <a:t>(Grösse und Position beibehalten).</a:t>
            </a:r>
            <a:br>
              <a:rPr lang="de-CH" dirty="0"/>
            </a:br>
            <a:br>
              <a:rPr lang="de-CH" dirty="0"/>
            </a:br>
            <a:r>
              <a:rPr lang="de-CH" dirty="0"/>
              <a:t>Eine Auswahl an FHNW-Bildern finden Sie im </a:t>
            </a:r>
            <a:br>
              <a:rPr lang="de-CH" dirty="0"/>
            </a:br>
            <a:r>
              <a:rPr lang="de-CH" dirty="0"/>
              <a:t>«Content </a:t>
            </a:r>
            <a:r>
              <a:rPr lang="de-CH" dirty="0" err="1"/>
              <a:t>Chooser</a:t>
            </a:r>
            <a:r>
              <a:rPr lang="de-CH" dirty="0"/>
              <a:t>» rechts in PowerPoint </a:t>
            </a:r>
            <a:br>
              <a:rPr lang="de-CH" dirty="0"/>
            </a:br>
            <a:r>
              <a:rPr lang="de-CH" dirty="0"/>
              <a:t>oder unter dem Menüpunkt «Einfügen &gt; Inhalte».</a:t>
            </a:r>
            <a:br>
              <a:rPr lang="de-CH" dirty="0"/>
            </a:br>
            <a:br>
              <a:rPr lang="de-CH" dirty="0"/>
            </a:br>
            <a:r>
              <a:rPr lang="de-CH" dirty="0"/>
              <a:t>Eigene Bilder können Sie durch einen Klick auf das untenstehende Icon einfügen.</a:t>
            </a:r>
          </a:p>
        </p:txBody>
      </p:sp>
    </p:spTree>
    <p:extLst>
      <p:ext uri="{BB962C8B-B14F-4D97-AF65-F5344CB8AC3E}">
        <p14:creationId xmlns:p14="http://schemas.microsoft.com/office/powerpoint/2010/main" val="399721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08076" y="1170372"/>
            <a:ext cx="5040000" cy="492443"/>
          </a:xfrm>
        </p:spPr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08076" y="1989138"/>
            <a:ext cx="5040000" cy="4175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noProof="0" dirty="0"/>
              <a:t>Inhalt hinzufügen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CBC3AC7-219E-4C67-AEDA-C67A12A69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8B47-7571-4499-A451-F2D58CCD469D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782AC2-B1F9-49B1-8F1C-175BF987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64E7F5-EE66-4CED-8EDA-D78B639D2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  <a:prstGeom prst="rect">
            <a:avLst/>
          </a:prstGeom>
        </p:spPr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8" name="Bildplatzhalter 3">
            <a:extLst>
              <a:ext uri="{FF2B5EF4-FFF2-40B4-BE49-F238E27FC236}">
                <a16:creationId xmlns:a16="http://schemas.microsoft.com/office/drawing/2014/main" id="{BFED3010-9542-8FB4-6B6D-FE485296850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10131" y="846000"/>
            <a:ext cx="5324400" cy="5688000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buNone/>
              <a:defRPr sz="1600" b="0"/>
            </a:lvl1pPr>
          </a:lstStyle>
          <a:p>
            <a:r>
              <a:rPr lang="de-CH" dirty="0"/>
              <a:t>Ersetzen Sie diesen Platzhalter durch ein Bild </a:t>
            </a:r>
            <a:br>
              <a:rPr lang="de-CH" dirty="0"/>
            </a:br>
            <a:r>
              <a:rPr lang="de-CH" dirty="0"/>
              <a:t>(Grösse und Position beibehalten).</a:t>
            </a:r>
            <a:br>
              <a:rPr lang="de-CH" dirty="0"/>
            </a:br>
            <a:br>
              <a:rPr lang="de-CH" dirty="0"/>
            </a:br>
            <a:r>
              <a:rPr lang="de-CH" dirty="0"/>
              <a:t>Eine Auswahl an FHNW-Bildern finden Sie im </a:t>
            </a:r>
            <a:br>
              <a:rPr lang="de-CH" dirty="0"/>
            </a:br>
            <a:r>
              <a:rPr lang="de-CH" dirty="0"/>
              <a:t>«Content </a:t>
            </a:r>
            <a:r>
              <a:rPr lang="de-CH" dirty="0" err="1"/>
              <a:t>Chooser</a:t>
            </a:r>
            <a:r>
              <a:rPr lang="de-CH" dirty="0"/>
              <a:t>» rechts in PowerPoint </a:t>
            </a:r>
            <a:br>
              <a:rPr lang="de-CH" dirty="0"/>
            </a:br>
            <a:r>
              <a:rPr lang="de-CH" dirty="0"/>
              <a:t>oder unter dem Menüpunkt «Einfügen &gt; Inhalte».</a:t>
            </a:r>
            <a:br>
              <a:rPr lang="de-CH" dirty="0"/>
            </a:br>
            <a:br>
              <a:rPr lang="de-CH" dirty="0"/>
            </a:br>
            <a:r>
              <a:rPr lang="de-CH" dirty="0"/>
              <a:t>Eigene Bilder können Sie durch einen Klick auf das untenstehende Icon einfügen.</a:t>
            </a:r>
          </a:p>
        </p:txBody>
      </p:sp>
    </p:spTree>
    <p:extLst>
      <p:ext uri="{BB962C8B-B14F-4D97-AF65-F5344CB8AC3E}">
        <p14:creationId xmlns:p14="http://schemas.microsoft.com/office/powerpoint/2010/main" val="293266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EB216CB-AE9D-4C01-AD48-4B79158751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85FCA7-278C-4BE2-9DF2-C089347882EB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E67269-0443-40A6-8D53-CF9C30AE720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D2179C-3288-47A5-A587-1B7255A2C3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460596" y="6620400"/>
            <a:ext cx="376710" cy="144016"/>
          </a:xfrm>
          <a:prstGeom prst="rect">
            <a:avLst/>
          </a:prstGeom>
        </p:spPr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2" name="Bildplatzhalter 3">
            <a:extLst>
              <a:ext uri="{FF2B5EF4-FFF2-40B4-BE49-F238E27FC236}">
                <a16:creationId xmlns:a16="http://schemas.microsoft.com/office/drawing/2014/main" id="{FA158FDB-0E1B-74C0-3EFC-E1E947BFEE2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846872"/>
            <a:ext cx="11430000" cy="5688000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buNone/>
              <a:defRPr sz="1600" b="0"/>
            </a:lvl1pPr>
          </a:lstStyle>
          <a:p>
            <a:r>
              <a:rPr lang="de-CH" dirty="0"/>
              <a:t> Ersetzen Sie diesen Platzhalter durch ein Bild (Grösse und Position beibehalten).</a:t>
            </a:r>
            <a:br>
              <a:rPr lang="de-CH" dirty="0"/>
            </a:br>
            <a:br>
              <a:rPr lang="de-CH" dirty="0"/>
            </a:br>
            <a:r>
              <a:rPr lang="de-CH" dirty="0"/>
              <a:t>Eine Auswahl an FHNW-Bildern finden Sie im «Content </a:t>
            </a:r>
            <a:r>
              <a:rPr lang="de-CH" dirty="0" err="1"/>
              <a:t>Chooser</a:t>
            </a:r>
            <a:r>
              <a:rPr lang="de-CH" dirty="0"/>
              <a:t>» rechts in PowerPoint </a:t>
            </a:r>
            <a:br>
              <a:rPr lang="de-CH" dirty="0"/>
            </a:br>
            <a:r>
              <a:rPr lang="de-CH" dirty="0"/>
              <a:t>oder unter dem Menüpunkt «Einfügen &gt; Inhalte».</a:t>
            </a:r>
            <a:br>
              <a:rPr lang="de-CH" dirty="0"/>
            </a:br>
            <a:br>
              <a:rPr lang="de-CH" dirty="0"/>
            </a:br>
            <a:r>
              <a:rPr lang="de-CH" dirty="0"/>
              <a:t>Eigene Bilder können Sie durch einen Klick</a:t>
            </a:r>
            <a:br>
              <a:rPr lang="de-CH" dirty="0"/>
            </a:br>
            <a:r>
              <a:rPr lang="de-CH" dirty="0"/>
              <a:t>auf das untenstehende Icon einfügen.</a:t>
            </a:r>
          </a:p>
        </p:txBody>
      </p:sp>
    </p:spTree>
    <p:extLst>
      <p:ext uri="{BB962C8B-B14F-4D97-AF65-F5344CB8AC3E}">
        <p14:creationId xmlns:p14="http://schemas.microsoft.com/office/powerpoint/2010/main" val="245175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08076" y="1170372"/>
            <a:ext cx="11012400" cy="492443"/>
          </a:xfrm>
        </p:spPr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846EAAB-E9CC-4FBB-A777-DFD68618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CF3D-0A56-4664-9C20-98B52958196E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490A60D-3123-4534-B4E1-1B214E40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A66DD1-3165-483D-99FB-202ADC04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  <a:prstGeom prst="rect">
            <a:avLst/>
          </a:prstGeom>
        </p:spPr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CCA65A95-72B9-9C39-BC44-04A643558335}"/>
              </a:ext>
            </a:extLst>
          </p:cNvPr>
          <p:cNvSpPr/>
          <p:nvPr userDrawn="1"/>
        </p:nvSpPr>
        <p:spPr>
          <a:xfrm>
            <a:off x="0" y="6534000"/>
            <a:ext cx="11430000" cy="324000"/>
          </a:xfrm>
          <a:prstGeom prst="rect">
            <a:avLst/>
          </a:prstGeom>
          <a:solidFill>
            <a:srgbClr val="FD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10457" y="1170372"/>
            <a:ext cx="11006138" cy="49244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07988" y="1989137"/>
            <a:ext cx="11015662" cy="4175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 dirty="0"/>
              <a:t>Inhalt hinzufügen</a:t>
            </a:r>
          </a:p>
          <a:p>
            <a:pPr lvl="2"/>
            <a:r>
              <a:rPr lang="de-CH" noProof="0" dirty="0"/>
              <a:t>Ebene 2</a:t>
            </a:r>
          </a:p>
          <a:p>
            <a:pPr lvl="3"/>
            <a:r>
              <a:rPr lang="de-CH" noProof="0" dirty="0"/>
              <a:t>Ebene 3</a:t>
            </a:r>
          </a:p>
          <a:p>
            <a:pPr lvl="4"/>
            <a:r>
              <a:rPr lang="de-CH" noProof="0" dirty="0"/>
              <a:t>Ebene 4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19100" y="6620400"/>
            <a:ext cx="118800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50">
                <a:solidFill>
                  <a:schemeClr val="tx1"/>
                </a:solidFill>
              </a:defRPr>
            </a:lvl1pPr>
          </a:lstStyle>
          <a:p>
            <a:fld id="{A8D2AABE-CCE8-4D10-A9C5-3B5766437D37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667508" y="6620400"/>
            <a:ext cx="810000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50" b="1">
                <a:solidFill>
                  <a:schemeClr val="tx1"/>
                </a:solidFill>
              </a:defRPr>
            </a:lvl1pPr>
          </a:lstStyle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460596" y="6620400"/>
            <a:ext cx="37671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50">
                <a:solidFill>
                  <a:schemeClr val="tx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BBC21AA-03C3-7EDE-BB82-F15F9CEADEFF}"/>
              </a:ext>
            </a:extLst>
          </p:cNvPr>
          <p:cNvSpPr txBox="1"/>
          <p:nvPr userDrawn="1"/>
        </p:nvSpPr>
        <p:spPr>
          <a:xfrm>
            <a:off x="9787386" y="6620400"/>
            <a:ext cx="1486542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>
              <a:defRPr sz="950" b="1"/>
            </a:lvl1pPr>
          </a:lstStyle>
          <a:p>
            <a:pPr lvl="0" algn="r"/>
            <a:r>
              <a:rPr lang="de-CH" dirty="0"/>
              <a:t>www.fhnw.ch/ht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2744D73-4AF0-A154-437F-3B480B65F51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852240" y="212400"/>
            <a:ext cx="1571760" cy="4248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35EF8AA-ECD2-FB66-452B-C9B1534A4F0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84266" y="212400"/>
            <a:ext cx="4490743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7" r:id="rId3"/>
    <p:sldLayoutId id="2147483668" r:id="rId4"/>
    <p:sldLayoutId id="2147483661" r:id="rId5"/>
    <p:sldLayoutId id="2147483669" r:id="rId6"/>
    <p:sldLayoutId id="2147483670" r:id="rId7"/>
    <p:sldLayoutId id="2147483665" r:id="rId8"/>
    <p:sldLayoutId id="2147483663" r:id="rId9"/>
    <p:sldLayoutId id="2147483664" r:id="rId10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0000" indent="-270000" algn="l" defTabSz="9144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268288" algn="l" defTabSz="9144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0000" indent="-269875" algn="l" defTabSz="9144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69875" algn="l" defTabSz="9144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 userDrawn="1">
          <p15:clr>
            <a:srgbClr val="A4A3A4"/>
          </p15:clr>
        </p15:guide>
        <p15:guide id="2" pos="7196" userDrawn="1">
          <p15:clr>
            <a:srgbClr val="A4A3A4"/>
          </p15:clr>
        </p15:guide>
        <p15:guide id="3" orient="horz" pos="3883" userDrawn="1">
          <p15:clr>
            <a:srgbClr val="A4A3A4"/>
          </p15:clr>
        </p15:guide>
        <p15:guide id="4" orient="horz" pos="1253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platzhalter 9" descr="Ein Bild, das Himmel, Raum, Weltraum, draußen enthält.&#10;&#10;Automatisch generierte Beschreibung">
            <a:extLst>
              <a:ext uri="{FF2B5EF4-FFF2-40B4-BE49-F238E27FC236}">
                <a16:creationId xmlns:a16="http://schemas.microsoft.com/office/drawing/2014/main" id="{2AE745E3-CFDE-B1C7-ECC3-E60CCBF74799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" r="904"/>
          <a:stretch/>
        </p:blipFill>
        <p:spPr>
          <a:xfrm>
            <a:off x="0" y="836712"/>
            <a:ext cx="12192000" cy="5688632"/>
          </a:xfr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53ADAF5-4807-68FF-4D40-65438BF62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755E460-25C6-3A25-5B4F-AAC2A569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BDBB4E-FF89-DE17-7B80-A8E1AEC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</a:t>
            </a:fld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070260B-CF47-66A4-FC11-39A8B8E6AC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878F171-5CBB-F640-B0CE-CE00CC1579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>
                <a:solidFill>
                  <a:schemeClr val="bg1"/>
                </a:solidFill>
              </a:rPr>
              <a:t>Co-Design Update</a:t>
            </a:r>
          </a:p>
        </p:txBody>
      </p:sp>
      <p:sp>
        <p:nvSpPr>
          <p:cNvPr id="8" name="Untertitel 7">
            <a:extLst>
              <a:ext uri="{FF2B5EF4-FFF2-40B4-BE49-F238E27FC236}">
                <a16:creationId xmlns:a16="http://schemas.microsoft.com/office/drawing/2014/main" id="{B99FC38A-260C-7A9B-B4EB-E0CE48028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076" y="1918800"/>
            <a:ext cx="5265300" cy="1510200"/>
          </a:xfrm>
        </p:spPr>
        <p:txBody>
          <a:bodyPr/>
          <a:lstStyle/>
          <a:p>
            <a:r>
              <a:rPr lang="de-CH" dirty="0">
                <a:solidFill>
                  <a:schemeClr val="bg1"/>
                </a:solidFill>
              </a:rPr>
              <a:t>Monitoring Benchmark </a:t>
            </a:r>
            <a:r>
              <a:rPr lang="de-CH" dirty="0" err="1">
                <a:solidFill>
                  <a:schemeClr val="bg1"/>
                </a:solidFill>
              </a:rPr>
              <a:t>Executions</a:t>
            </a:r>
            <a:endParaRPr lang="de-CH" dirty="0">
              <a:solidFill>
                <a:schemeClr val="bg1"/>
              </a:solidFill>
            </a:endParaRPr>
          </a:p>
        </p:txBody>
      </p:sp>
      <p:sp>
        <p:nvSpPr>
          <p:cNvPr id="11" name="Untertitel 7">
            <a:extLst>
              <a:ext uri="{FF2B5EF4-FFF2-40B4-BE49-F238E27FC236}">
                <a16:creationId xmlns:a16="http://schemas.microsoft.com/office/drawing/2014/main" id="{D3B6BE05-E7EF-5C7F-C2C0-15E0803EC3C0}"/>
              </a:ext>
            </a:extLst>
          </p:cNvPr>
          <p:cNvSpPr txBox="1">
            <a:spLocks/>
          </p:cNvSpPr>
          <p:nvPr/>
        </p:nvSpPr>
        <p:spPr>
          <a:xfrm>
            <a:off x="407026" y="5684521"/>
            <a:ext cx="5265300" cy="1510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0000" indent="-270000" algn="l" defTabSz="9144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268288" algn="l" defTabSz="9144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000" indent="-269875" algn="l" defTabSz="9144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000" indent="-269875" algn="l" defTabSz="9144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>
                <a:solidFill>
                  <a:schemeClr val="bg1"/>
                </a:solidFill>
              </a:rPr>
              <a:t>Manuel Stutz</a:t>
            </a:r>
          </a:p>
          <a:p>
            <a:r>
              <a:rPr lang="de-CH" dirty="0">
                <a:solidFill>
                  <a:schemeClr val="bg1"/>
                </a:solidFill>
              </a:rPr>
              <a:t>27. </a:t>
            </a:r>
            <a:r>
              <a:rPr lang="de-CH" dirty="0" err="1">
                <a:solidFill>
                  <a:schemeClr val="bg1"/>
                </a:solidFill>
              </a:rPr>
              <a:t>January</a:t>
            </a:r>
            <a:r>
              <a:rPr lang="de-CH" dirty="0">
                <a:solidFill>
                  <a:schemeClr val="bg1"/>
                </a:solidFill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246504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18B141-EE54-2328-9B74-891BE6327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076" y="1170372"/>
            <a:ext cx="11012400" cy="492443"/>
          </a:xfrm>
        </p:spPr>
        <p:txBody>
          <a:bodyPr wrap="square" anchor="t">
            <a:normAutofit/>
          </a:bodyPr>
          <a:lstStyle/>
          <a:p>
            <a:r>
              <a:rPr lang="de-CH" dirty="0" err="1"/>
              <a:t>Conclusion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7741D8-B38B-245E-87AA-F33C2197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100" y="6620400"/>
            <a:ext cx="1188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837DB66-F653-454E-8A36-C37ACC6711AD}" type="datetime1">
              <a:rPr lang="de-DE" smtClean="0"/>
              <a:pPr>
                <a:lnSpc>
                  <a:spcPct val="90000"/>
                </a:lnSpc>
                <a:spcAft>
                  <a:spcPts val="600"/>
                </a:spcAft>
              </a:pPr>
              <a:t>27.01.2025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30E9B-86A0-395D-8C2D-C52CADF27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7508" y="6620400"/>
            <a:ext cx="8100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CH"/>
              <a:t>SKA Team SCOOP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BB63E1-E481-C8B0-D4A1-A254955D0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de-CH"/>
          </a:p>
        </p:txBody>
      </p:sp>
      <p:graphicFrame>
        <p:nvGraphicFramePr>
          <p:cNvPr id="8" name="Inhaltsplatzhalter 2">
            <a:extLst>
              <a:ext uri="{FF2B5EF4-FFF2-40B4-BE49-F238E27FC236}">
                <a16:creationId xmlns:a16="http://schemas.microsoft.com/office/drawing/2014/main" id="{6F5E2F46-60CE-080C-3060-2602CCD182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680064"/>
              </p:ext>
            </p:extLst>
          </p:nvPr>
        </p:nvGraphicFramePr>
        <p:xfrm>
          <a:off x="408075" y="1989138"/>
          <a:ext cx="11013193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5409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490F7-5E68-5973-20C2-275C2446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076" y="1170372"/>
            <a:ext cx="11012400" cy="492443"/>
          </a:xfrm>
        </p:spPr>
        <p:txBody>
          <a:bodyPr wrap="square" anchor="t">
            <a:normAutofit/>
          </a:bodyPr>
          <a:lstStyle/>
          <a:p>
            <a:r>
              <a:rPr lang="de-CH" dirty="0" err="1"/>
              <a:t>Thank</a:t>
            </a:r>
            <a:r>
              <a:rPr lang="de-CH" dirty="0"/>
              <a:t> </a:t>
            </a:r>
            <a:r>
              <a:rPr lang="de-CH" dirty="0" err="1"/>
              <a:t>you</a:t>
            </a:r>
            <a:r>
              <a:rPr lang="de-CH" dirty="0"/>
              <a:t>!</a:t>
            </a:r>
          </a:p>
        </p:txBody>
      </p:sp>
      <p:pic>
        <p:nvPicPr>
          <p:cNvPr id="8" name="Picture 7" descr="Luftbild einer Schnellstraße in der Nähe des Ozeans">
            <a:extLst>
              <a:ext uri="{FF2B5EF4-FFF2-40B4-BE49-F238E27FC236}">
                <a16:creationId xmlns:a16="http://schemas.microsoft.com/office/drawing/2014/main" id="{5A8E9C59-B396-C66C-6715-471A72CA21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060" b="25393"/>
          <a:stretch/>
        </p:blipFill>
        <p:spPr>
          <a:xfrm>
            <a:off x="408075" y="1989138"/>
            <a:ext cx="11013193" cy="4175125"/>
          </a:xfrm>
          <a:prstGeom prst="rect">
            <a:avLst/>
          </a:prstGeom>
          <a:noFill/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A9B20F-8EAB-A955-2064-BC360E8C0A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100" y="6620400"/>
            <a:ext cx="1188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837DB66-F653-454E-8A36-C37ACC6711AD}" type="datetime1">
              <a:rPr lang="de-DE" smtClean="0"/>
              <a:pPr>
                <a:lnSpc>
                  <a:spcPct val="90000"/>
                </a:lnSpc>
                <a:spcAft>
                  <a:spcPts val="600"/>
                </a:spcAft>
              </a:pPr>
              <a:t>27.01.2025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0F5EC4-BA8F-5D18-2B8A-AB1E9C12E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7508" y="6620400"/>
            <a:ext cx="8100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CH" dirty="0"/>
              <a:t>SKA Team SCOOP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74FF84-553B-3683-CBD2-16F88500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33411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01FFD-0542-B6DE-2815-2259422C6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Team SCOOP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CBAB51-05BC-A82E-6967-521234083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075" y="1989138"/>
            <a:ext cx="5399893" cy="417512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CH" b="1" dirty="0"/>
              <a:t>Challenges</a:t>
            </a:r>
            <a:r>
              <a:rPr lang="en-CH" dirty="0"/>
              <a:t>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dirty="0"/>
              <a:t>Quality Assurance (QA) of output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dirty="0"/>
              <a:t>HPC requirements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dirty="0"/>
              <a:t>Real-time &amp; batch processing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dirty="0"/>
              <a:t>HW: CPUs, Accelerators, Memories and Storage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dirty="0"/>
              <a:t>SW: benchmark, profiling and modelling tools</a:t>
            </a:r>
          </a:p>
          <a:p>
            <a:pPr lvl="1">
              <a:lnSpc>
                <a:spcPct val="150000"/>
              </a:lnSpc>
            </a:pPr>
            <a:endParaRPr lang="en-CH" dirty="0"/>
          </a:p>
          <a:p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3CA4AC-89A9-BF0E-8DD0-79D4755B8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CE12-7F0B-4D0D-AB56-09E6215E196A}" type="datetime1">
              <a:rPr lang="de-DE" smtClean="0"/>
              <a:t>27.01.2025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FC0048-8167-9A51-5454-DF4C7680C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SKA Team SCOOP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764D8B-36D7-D781-6795-2FA0B2252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3711A9AA-1534-D34C-36F8-E96797A2E608}"/>
              </a:ext>
            </a:extLst>
          </p:cNvPr>
          <p:cNvSpPr txBox="1">
            <a:spLocks/>
          </p:cNvSpPr>
          <p:nvPr/>
        </p:nvSpPr>
        <p:spPr>
          <a:xfrm>
            <a:off x="6168715" y="1988840"/>
            <a:ext cx="5399893" cy="41751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70000" indent="-270000" algn="l" defTabSz="9144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0000" indent="-270000" algn="l" defTabSz="9144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6575" indent="-268288" algn="l" defTabSz="9144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000" indent="-269875" algn="l" defTabSz="9144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000" indent="-269875" algn="l" defTabSz="9144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H" b="1" dirty="0"/>
              <a:t>Goal</a:t>
            </a:r>
            <a:r>
              <a:rPr lang="en-CH" dirty="0"/>
              <a:t>: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Minimize cost/availability risk for SDP machines procurement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Maximize the scientific value of SDP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Inform procurement decisions</a:t>
            </a:r>
          </a:p>
          <a:p>
            <a:pPr lvl="1"/>
            <a:endParaRPr lang="en-CH" dirty="0"/>
          </a:p>
        </p:txBody>
      </p:sp>
      <p:pic>
        <p:nvPicPr>
          <p:cNvPr id="9" name="Grafik 8" descr="Ein Bild, das Symbol, rot enthält.&#10;&#10;Automatisch generierte Beschreibung">
            <a:extLst>
              <a:ext uri="{FF2B5EF4-FFF2-40B4-BE49-F238E27FC236}">
                <a16:creationId xmlns:a16="http://schemas.microsoft.com/office/drawing/2014/main" id="{BE31A95A-05AE-D5F0-23DC-ECCCEA90C5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152" y="4797152"/>
            <a:ext cx="1070248" cy="1070248"/>
          </a:xfrm>
          <a:prstGeom prst="rect">
            <a:avLst/>
          </a:prstGeom>
        </p:spPr>
      </p:pic>
      <p:pic>
        <p:nvPicPr>
          <p:cNvPr id="11" name="Grafik 10" descr="Ein Bild, das Rechteck, Flagge, rot, Design enthält.&#10;&#10;Automatisch generierte Beschreibung">
            <a:extLst>
              <a:ext uri="{FF2B5EF4-FFF2-40B4-BE49-F238E27FC236}">
                <a16:creationId xmlns:a16="http://schemas.microsoft.com/office/drawing/2014/main" id="{231A9C99-6590-9897-5FC2-8A942CCBE0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065" y="4797153"/>
            <a:ext cx="1605373" cy="107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45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F5497-21DA-4646-838D-3FCBD4CF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076" y="1170372"/>
            <a:ext cx="11012400" cy="492443"/>
          </a:xfrm>
        </p:spPr>
        <p:txBody>
          <a:bodyPr wrap="square" anchor="t">
            <a:normAutofit/>
          </a:bodyPr>
          <a:lstStyle/>
          <a:p>
            <a:r>
              <a:rPr lang="de-CH" dirty="0" err="1"/>
              <a:t>Current</a:t>
            </a:r>
            <a:r>
              <a:rPr lang="de-CH" dirty="0"/>
              <a:t> PI Work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87B67F-7358-EC62-4D2A-D711CB31BB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100" y="6620400"/>
            <a:ext cx="1188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837DB66-F653-454E-8A36-C37ACC6711AD}" type="datetime1">
              <a:rPr lang="de-DE" smtClean="0"/>
              <a:pPr>
                <a:lnSpc>
                  <a:spcPct val="90000"/>
                </a:lnSpc>
                <a:spcAft>
                  <a:spcPts val="600"/>
                </a:spcAft>
              </a:pPr>
              <a:t>27.01.2025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CC0909-B84A-AFF9-C985-A6B402005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7508" y="6620400"/>
            <a:ext cx="8100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CH"/>
              <a:t>SKA Team SCOOP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C79830-BC1B-39CD-34C5-3BF54DBC9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de-CH"/>
          </a:p>
        </p:txBody>
      </p:sp>
      <p:graphicFrame>
        <p:nvGraphicFramePr>
          <p:cNvPr id="8" name="Inhaltsplatzhalter 2">
            <a:extLst>
              <a:ext uri="{FF2B5EF4-FFF2-40B4-BE49-F238E27FC236}">
                <a16:creationId xmlns:a16="http://schemas.microsoft.com/office/drawing/2014/main" id="{5C702A83-D3E5-C429-DDFA-33135984A7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792625"/>
              </p:ext>
            </p:extLst>
          </p:nvPr>
        </p:nvGraphicFramePr>
        <p:xfrm>
          <a:off x="419100" y="2060848"/>
          <a:ext cx="1100216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3547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D6EAAF-CCE4-D938-304B-49D3602BC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8F8C2D-279A-6515-92A3-2B4EBAAA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076" y="1170372"/>
            <a:ext cx="11012400" cy="492443"/>
          </a:xfrm>
        </p:spPr>
        <p:txBody>
          <a:bodyPr wrap="square" anchor="t">
            <a:normAutofit/>
          </a:bodyPr>
          <a:lstStyle/>
          <a:p>
            <a:r>
              <a:rPr lang="de-CH" dirty="0" err="1"/>
              <a:t>Current</a:t>
            </a:r>
            <a:r>
              <a:rPr lang="de-CH" dirty="0"/>
              <a:t> State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F01592-C4DA-43A3-7335-4F6B160B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100" y="6620400"/>
            <a:ext cx="1188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837DB66-F653-454E-8A36-C37ACC6711AD}" type="datetime1">
              <a:rPr lang="de-DE" smtClean="0"/>
              <a:pPr>
                <a:lnSpc>
                  <a:spcPct val="90000"/>
                </a:lnSpc>
                <a:spcAft>
                  <a:spcPts val="600"/>
                </a:spcAft>
              </a:pPr>
              <a:t>27.01.2025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967393-707E-EA74-D458-AF5B139C9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7508" y="6620400"/>
            <a:ext cx="8100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CH"/>
              <a:t>SKA Team SCOOP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70A0BD-E4F6-3C6E-91EC-0E6EAA2B8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de-CH"/>
          </a:p>
        </p:txBody>
      </p:sp>
      <p:graphicFrame>
        <p:nvGraphicFramePr>
          <p:cNvPr id="8" name="Inhaltsplatzhalter 2">
            <a:extLst>
              <a:ext uri="{FF2B5EF4-FFF2-40B4-BE49-F238E27FC236}">
                <a16:creationId xmlns:a16="http://schemas.microsoft.com/office/drawing/2014/main" id="{F58B5AEC-170F-01A6-0667-92CEEBF525D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8075" y="1989138"/>
          <a:ext cx="11013193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3335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D89ECC-52B5-F3A6-63D2-6F3225BF9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076" y="1170372"/>
            <a:ext cx="11012400" cy="492443"/>
          </a:xfrm>
        </p:spPr>
        <p:txBody>
          <a:bodyPr wrap="square" anchor="t">
            <a:normAutofit/>
          </a:bodyPr>
          <a:lstStyle/>
          <a:p>
            <a:r>
              <a:rPr lang="de-CH" dirty="0"/>
              <a:t>Benchmarking Suite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B42C5E-B917-2891-5997-EB0BF4BF7A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100" y="6620400"/>
            <a:ext cx="1188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837DB66-F653-454E-8A36-C37ACC6711AD}" type="datetime1">
              <a:rPr lang="de-DE" smtClean="0"/>
              <a:pPr>
                <a:lnSpc>
                  <a:spcPct val="90000"/>
                </a:lnSpc>
                <a:spcAft>
                  <a:spcPts val="600"/>
                </a:spcAft>
              </a:pPr>
              <a:t>27.01.2025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37406B-5F95-5549-1C30-6E609CBCF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7508" y="6620400"/>
            <a:ext cx="8100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CH"/>
              <a:t>SKA Team SCOOP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91636E-E867-C847-D004-6FD90D00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de-CH"/>
          </a:p>
        </p:txBody>
      </p:sp>
      <p:graphicFrame>
        <p:nvGraphicFramePr>
          <p:cNvPr id="8" name="Inhaltsplatzhalter 2">
            <a:extLst>
              <a:ext uri="{FF2B5EF4-FFF2-40B4-BE49-F238E27FC236}">
                <a16:creationId xmlns:a16="http://schemas.microsoft.com/office/drawing/2014/main" id="{DEAC98B4-7809-6606-DB72-43010255FA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543584"/>
              </p:ext>
            </p:extLst>
          </p:nvPr>
        </p:nvGraphicFramePr>
        <p:xfrm>
          <a:off x="408075" y="1989138"/>
          <a:ext cx="11013193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1046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FCF137-6B1D-805E-C430-70969D515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076" y="1170372"/>
            <a:ext cx="11012400" cy="492443"/>
          </a:xfrm>
        </p:spPr>
        <p:txBody>
          <a:bodyPr wrap="square" anchor="t">
            <a:normAutofit/>
          </a:bodyPr>
          <a:lstStyle/>
          <a:p>
            <a:r>
              <a:rPr lang="de-CH" dirty="0"/>
              <a:t>Benchmarks: </a:t>
            </a:r>
            <a:r>
              <a:rPr lang="de-CH" dirty="0" err="1"/>
              <a:t>Reproducibility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BC387B-7299-D2A1-85FE-3EC4EB9C61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100" y="6620400"/>
            <a:ext cx="1188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837DB66-F653-454E-8A36-C37ACC6711AD}" type="datetime1">
              <a:rPr lang="de-DE" smtClean="0"/>
              <a:pPr>
                <a:lnSpc>
                  <a:spcPct val="90000"/>
                </a:lnSpc>
                <a:spcAft>
                  <a:spcPts val="600"/>
                </a:spcAft>
              </a:pPr>
              <a:t>27.01.2025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E8779E-BCF7-5B5E-27E7-13DB11AA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7508" y="6620400"/>
            <a:ext cx="8100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CH"/>
              <a:t>SKA Team SCOOP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CC2AD7-B0B8-B890-5C14-3C65B0EA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de-CH"/>
          </a:p>
        </p:txBody>
      </p:sp>
      <p:graphicFrame>
        <p:nvGraphicFramePr>
          <p:cNvPr id="8" name="Inhaltsplatzhalter 2">
            <a:extLst>
              <a:ext uri="{FF2B5EF4-FFF2-40B4-BE49-F238E27FC236}">
                <a16:creationId xmlns:a16="http://schemas.microsoft.com/office/drawing/2014/main" id="{A95E8915-99B6-C5D6-2A3E-9D3019DB33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148931"/>
              </p:ext>
            </p:extLst>
          </p:nvPr>
        </p:nvGraphicFramePr>
        <p:xfrm>
          <a:off x="408075" y="1989138"/>
          <a:ext cx="11013193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998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5C1858-C03E-D2FE-3A0B-6519DBF16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076" y="1170372"/>
            <a:ext cx="11012400" cy="492443"/>
          </a:xfrm>
        </p:spPr>
        <p:txBody>
          <a:bodyPr wrap="square" anchor="t">
            <a:normAutofit/>
          </a:bodyPr>
          <a:lstStyle/>
          <a:p>
            <a:r>
              <a:rPr lang="de-CH" dirty="0"/>
              <a:t>Hardware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23A237-A973-DAF0-2CDD-B570CE2546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100" y="6620400"/>
            <a:ext cx="1188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837DB66-F653-454E-8A36-C37ACC6711AD}" type="datetime1">
              <a:rPr lang="de-DE" smtClean="0"/>
              <a:pPr>
                <a:lnSpc>
                  <a:spcPct val="90000"/>
                </a:lnSpc>
                <a:spcAft>
                  <a:spcPts val="600"/>
                </a:spcAft>
              </a:pPr>
              <a:t>27.01.2025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C3AF06-C86D-F7A6-BB3F-C31442E4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7508" y="6620400"/>
            <a:ext cx="8100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CH" dirty="0"/>
              <a:t>SKA Team SCOOP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DE2995-E087-D8FB-7ADB-B30E1BAD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de-CH"/>
          </a:p>
        </p:txBody>
      </p:sp>
      <p:graphicFrame>
        <p:nvGraphicFramePr>
          <p:cNvPr id="8" name="Inhaltsplatzhalter 2">
            <a:extLst>
              <a:ext uri="{FF2B5EF4-FFF2-40B4-BE49-F238E27FC236}">
                <a16:creationId xmlns:a16="http://schemas.microsoft.com/office/drawing/2014/main" id="{DC5D7DAA-6749-E17C-EF06-98C2B782A4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99546"/>
              </p:ext>
            </p:extLst>
          </p:nvPr>
        </p:nvGraphicFramePr>
        <p:xfrm>
          <a:off x="408075" y="1989138"/>
          <a:ext cx="11013193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1243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33E8B-0364-D0DB-B9A3-CF781247E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95E8D1-F810-378F-B609-13DCABEA1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076" y="1170372"/>
            <a:ext cx="11012400" cy="492443"/>
          </a:xfrm>
        </p:spPr>
        <p:txBody>
          <a:bodyPr wrap="square" anchor="t">
            <a:normAutofit/>
          </a:bodyPr>
          <a:lstStyle/>
          <a:p>
            <a:r>
              <a:rPr lang="de-CH" dirty="0"/>
              <a:t>Software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9298FB-FD12-C387-950F-1921A9E076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100" y="6620400"/>
            <a:ext cx="1188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837DB66-F653-454E-8A36-C37ACC6711AD}" type="datetime1">
              <a:rPr lang="de-DE" smtClean="0"/>
              <a:pPr>
                <a:lnSpc>
                  <a:spcPct val="90000"/>
                </a:lnSpc>
                <a:spcAft>
                  <a:spcPts val="600"/>
                </a:spcAft>
              </a:pPr>
              <a:t>27.01.2025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A23AC3-A9A7-9A07-B13F-60FCC932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7508" y="6620400"/>
            <a:ext cx="8100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CH"/>
              <a:t>SKA Team SCOOP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4487EB-AA68-9EDB-6290-52ADE386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de-CH"/>
          </a:p>
        </p:txBody>
      </p:sp>
      <p:graphicFrame>
        <p:nvGraphicFramePr>
          <p:cNvPr id="8" name="Inhaltsplatzhalter 2">
            <a:extLst>
              <a:ext uri="{FF2B5EF4-FFF2-40B4-BE49-F238E27FC236}">
                <a16:creationId xmlns:a16="http://schemas.microsoft.com/office/drawing/2014/main" id="{F901F216-9BAA-FCD3-256C-BDB8737FD0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771269"/>
              </p:ext>
            </p:extLst>
          </p:nvPr>
        </p:nvGraphicFramePr>
        <p:xfrm>
          <a:off x="408075" y="1989138"/>
          <a:ext cx="11013193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6041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3F9D0-6A53-11E3-11A2-5A5C30030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1A4952-25A8-A993-351E-A3AC8B52D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076" y="1170372"/>
            <a:ext cx="11012400" cy="492443"/>
          </a:xfrm>
        </p:spPr>
        <p:txBody>
          <a:bodyPr wrap="square" anchor="t">
            <a:normAutofit/>
          </a:bodyPr>
          <a:lstStyle/>
          <a:p>
            <a:r>
              <a:rPr lang="de-CH" dirty="0" err="1"/>
              <a:t>Execution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F8191F-2E02-EA09-92A3-4838D5DBC5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9100" y="6620400"/>
            <a:ext cx="1188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837DB66-F653-454E-8A36-C37ACC6711AD}" type="datetime1">
              <a:rPr lang="de-DE" smtClean="0"/>
              <a:pPr>
                <a:lnSpc>
                  <a:spcPct val="90000"/>
                </a:lnSpc>
                <a:spcAft>
                  <a:spcPts val="600"/>
                </a:spcAft>
              </a:pPr>
              <a:t>27.01.2025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A3D72B-CEFB-37FD-418C-5D8F16F0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7508" y="6620400"/>
            <a:ext cx="810000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CH"/>
              <a:t>SKA Team SCOOP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5859A7-D3AA-B1C3-F134-B11611663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0596" y="6620400"/>
            <a:ext cx="376710" cy="14401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de-CH"/>
          </a:p>
        </p:txBody>
      </p:sp>
      <p:graphicFrame>
        <p:nvGraphicFramePr>
          <p:cNvPr id="8" name="Inhaltsplatzhalter 2">
            <a:extLst>
              <a:ext uri="{FF2B5EF4-FFF2-40B4-BE49-F238E27FC236}">
                <a16:creationId xmlns:a16="http://schemas.microsoft.com/office/drawing/2014/main" id="{2509DF24-A4C5-47DD-846E-2A1BCBA5BF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475110"/>
              </p:ext>
            </p:extLst>
          </p:nvPr>
        </p:nvGraphicFramePr>
        <p:xfrm>
          <a:off x="408075" y="1989138"/>
          <a:ext cx="11013193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4838785"/>
      </p:ext>
    </p:extLst>
  </p:cSld>
  <p:clrMapOvr>
    <a:masterClrMapping/>
  </p:clrMapOvr>
</p:sld>
</file>

<file path=ppt/theme/theme1.xml><?xml version="1.0" encoding="utf-8"?>
<a:theme xmlns:a="http://schemas.openxmlformats.org/drawingml/2006/main" name="FHNW">
  <a:themeElements>
    <a:clrScheme name="Office-Stand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HT-16x9-EN.potx" id="{6DC150AB-1252-4302-AFBC-9F37059C15D6}" vid="{22D7062F-6615-4533-84F9-3E23C8A281FD}"/>
    </a:ext>
  </a:extLst>
</a:theme>
</file>

<file path=ppt/theme/theme2.xml><?xml version="1.0" encoding="utf-8"?>
<a:theme xmlns:a="http://schemas.openxmlformats.org/drawingml/2006/main" name="Office Theme">
  <a:themeElements>
    <a:clrScheme name="Fachhochschule Nordwestschweiz">
      <a:dk1>
        <a:sysClr val="windowText" lastClr="000000"/>
      </a:dk1>
      <a:lt1>
        <a:sysClr val="window" lastClr="FFFFFF"/>
      </a:lt1>
      <a:dk2>
        <a:srgbClr val="4B4B4B"/>
      </a:dk2>
      <a:lt2>
        <a:srgbClr val="B9B9B9"/>
      </a:lt2>
      <a:accent1>
        <a:srgbClr val="FDE70E"/>
      </a:accent1>
      <a:accent2>
        <a:srgbClr val="FCB310"/>
      </a:accent2>
      <a:accent3>
        <a:srgbClr val="C70101"/>
      </a:accent3>
      <a:accent4>
        <a:srgbClr val="EF039B"/>
      </a:accent4>
      <a:accent5>
        <a:srgbClr val="0E75FE"/>
      </a:accent5>
      <a:accent6>
        <a:srgbClr val="58C507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Fachhochschule Nordwestschweiz">
      <a:dk1>
        <a:sysClr val="windowText" lastClr="000000"/>
      </a:dk1>
      <a:lt1>
        <a:sysClr val="window" lastClr="FFFFFF"/>
      </a:lt1>
      <a:dk2>
        <a:srgbClr val="4B4B4B"/>
      </a:dk2>
      <a:lt2>
        <a:srgbClr val="B9B9B9"/>
      </a:lt2>
      <a:accent1>
        <a:srgbClr val="FDE70E"/>
      </a:accent1>
      <a:accent2>
        <a:srgbClr val="FCB310"/>
      </a:accent2>
      <a:accent3>
        <a:srgbClr val="C70101"/>
      </a:accent3>
      <a:accent4>
        <a:srgbClr val="EF039B"/>
      </a:accent4>
      <a:accent5>
        <a:srgbClr val="0E75FE"/>
      </a:accent5>
      <a:accent6>
        <a:srgbClr val="58C507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  <wetp:taskpane dockstate="right" visibility="0" width="350" row="2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A2ED5A2B-AA98-4E20-9ECF-6054E5AD6D36}">
  <we:reference id="ea375709-5511-4a7d-9ad9-0150d03e7fbe" version="3.4.0.0" store="EXCatalog" storeType="EXCatalog"/>
  <we:alternateReferences>
    <we:reference id="WA104380602" version="3.4.0.0" store="de-CH" storeType="OMEX"/>
  </we:alternateReferences>
  <we:properties>
    <we:property name="Office.AutoShowTaskpaneWithDocument" value="true"/>
  </we:properties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43F38F29-C864-46D3-9897-465F14D96432}">
  <we:reference id="e765dd0b-6697-44aa-9025-1ce65686c598" version="3.7.0.0" store="EXCatalog" storeType="EXCatalog"/>
  <we:alternateReferences>
    <we:reference id="WA104380519" version="3.7.0.0" store="de-CH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36E6A137EBA04CAA14C83E6B567E6E" ma:contentTypeVersion="3" ma:contentTypeDescription="Ein neues Dokument erstellen." ma:contentTypeScope="" ma:versionID="77572e30cf6f93647859db2500c22fd9">
  <xsd:schema xmlns:xsd="http://www.w3.org/2001/XMLSchema" xmlns:xs="http://www.w3.org/2001/XMLSchema" xmlns:p="http://schemas.microsoft.com/office/2006/metadata/properties" xmlns:ns2="5019f46e-7630-4c10-8bcc-ae747be1e2f1" targetNamespace="http://schemas.microsoft.com/office/2006/metadata/properties" ma:root="true" ma:fieldsID="b8f38f7d814aad48f72f5832efacc58b" ns2:_="">
    <xsd:import namespace="5019f46e-7630-4c10-8bcc-ae747be1e2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19f46e-7630-4c10-8bcc-ae747be1e2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26B806-0237-4942-A1FD-5C97285908C2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c9077d15-72ed-4fec-bcfe-3472729e9195"/>
    <ds:schemaRef ds:uri="http://schemas.microsoft.com/office/2006/documentManagement/types"/>
    <ds:schemaRef ds:uri="http://purl.org/dc/terms/"/>
    <ds:schemaRef ds:uri="http://schemas.microsoft.com/office/infopath/2007/PartnerControls"/>
    <ds:schemaRef ds:uri="bc24777f-78b6-4f3c-a73a-d5fa08e4d53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B6B7BE2-63AD-4C37-AC44-F0E4FC348E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308CD0-C0F0-4A4B-A223-FD4334CB20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19f46e-7630-4c10-8bcc-ae747be1e2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HT-16x9-EN</Template>
  <TotalTime>0</TotalTime>
  <Words>464</Words>
  <Application>Microsoft Office PowerPoint</Application>
  <PresentationFormat>Breitbild</PresentationFormat>
  <Paragraphs>102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Arial</vt:lpstr>
      <vt:lpstr>FHNW</vt:lpstr>
      <vt:lpstr>Co-Design Update</vt:lpstr>
      <vt:lpstr>Team SCOOP</vt:lpstr>
      <vt:lpstr>Current PI Work</vt:lpstr>
      <vt:lpstr>Current State</vt:lpstr>
      <vt:lpstr>Benchmarking Suite</vt:lpstr>
      <vt:lpstr>Benchmarks: Reproducibility</vt:lpstr>
      <vt:lpstr>Hardware</vt:lpstr>
      <vt:lpstr>Software</vt:lpstr>
      <vt:lpstr>Execution</vt:lpstr>
      <vt:lpstr>Conclusion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SCOOP</dc:title>
  <dc:creator>Manuel Stutz (s)</dc:creator>
  <dc:description/>
  <cp:lastModifiedBy>Manuel Stutz</cp:lastModifiedBy>
  <cp:revision>54</cp:revision>
  <dcterms:created xsi:type="dcterms:W3CDTF">2023-09-04T09:34:11Z</dcterms:created>
  <dcterms:modified xsi:type="dcterms:W3CDTF">2025-01-27T07:13:59Z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0x010100F336E6A137EBA04CAA14C83E6B567E6E</vt:lpwstr>
  </property>
  <property fmtid="{D5CDD505-2E9C-101B-9397-08002B2CF9AE}" pid="3" name="MediaServiceImageTags">
    <vt:lpwstr/>
  </property>
</Properties>
</file>