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2" r:id="rId1"/>
  </p:sldMasterIdLst>
  <p:notesMasterIdLst>
    <p:notesMasterId r:id="rId23"/>
  </p:notesMasterIdLst>
  <p:sldIdLst>
    <p:sldId id="256" r:id="rId2"/>
    <p:sldId id="300" r:id="rId3"/>
    <p:sldId id="294" r:id="rId4"/>
    <p:sldId id="273" r:id="rId5"/>
    <p:sldId id="275" r:id="rId6"/>
    <p:sldId id="276" r:id="rId7"/>
    <p:sldId id="274" r:id="rId8"/>
    <p:sldId id="280" r:id="rId9"/>
    <p:sldId id="279" r:id="rId10"/>
    <p:sldId id="281" r:id="rId11"/>
    <p:sldId id="282" r:id="rId12"/>
    <p:sldId id="291" r:id="rId13"/>
    <p:sldId id="285" r:id="rId14"/>
    <p:sldId id="301" r:id="rId15"/>
    <p:sldId id="290" r:id="rId16"/>
    <p:sldId id="302" r:id="rId17"/>
    <p:sldId id="286" r:id="rId18"/>
    <p:sldId id="261" r:id="rId19"/>
    <p:sldId id="284" r:id="rId20"/>
    <p:sldId id="297" r:id="rId21"/>
    <p:sldId id="29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BA4F2DB6-F352-624B-8F66-B140FE54F157}">
          <p14:sldIdLst>
            <p14:sldId id="256"/>
          </p14:sldIdLst>
        </p14:section>
        <p14:section name="Background" id="{D5E5B59F-1345-6F40-BD79-B7BA7CAB73E8}">
          <p14:sldIdLst>
            <p14:sldId id="300"/>
            <p14:sldId id="294"/>
            <p14:sldId id="273"/>
            <p14:sldId id="275"/>
            <p14:sldId id="276"/>
          </p14:sldIdLst>
        </p14:section>
        <p14:section name="Setup" id="{9429273F-78AA-0544-BD73-1696311F8D6B}">
          <p14:sldIdLst>
            <p14:sldId id="274"/>
            <p14:sldId id="280"/>
            <p14:sldId id="279"/>
            <p14:sldId id="281"/>
          </p14:sldIdLst>
        </p14:section>
        <p14:section name="Results" id="{8E89152A-0A37-6542-9692-043CF90ACB8D}">
          <p14:sldIdLst>
            <p14:sldId id="282"/>
            <p14:sldId id="291"/>
            <p14:sldId id="285"/>
          </p14:sldIdLst>
        </p14:section>
        <p14:section name="BAO/Future" id="{63C1A3AA-9DAE-0C4F-83AD-0E268A0943FF}">
          <p14:sldIdLst>
            <p14:sldId id="301"/>
            <p14:sldId id="290"/>
            <p14:sldId id="302"/>
            <p14:sldId id="286"/>
            <p14:sldId id="261"/>
            <p14:sldId id="284"/>
            <p14:sldId id="297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000"/>
    <a:srgbClr val="FFAF00"/>
    <a:srgbClr val="48C9C3"/>
    <a:srgbClr val="80340E"/>
    <a:srgbClr val="652F76"/>
    <a:srgbClr val="629284"/>
    <a:srgbClr val="85719B"/>
    <a:srgbClr val="AA77E0"/>
    <a:srgbClr val="FF0000"/>
    <a:srgbClr val="49B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F0D098-4F23-A249-A637-C92D03DFAA46}" v="437" dt="2025-11-21T17:33:09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25"/>
    <p:restoredTop sz="87349"/>
  </p:normalViewPr>
  <p:slideViewPr>
    <p:cSldViewPr snapToGrid="0">
      <p:cViewPr varScale="1">
        <p:scale>
          <a:sx n="60" d="100"/>
          <a:sy n="60" d="100"/>
        </p:scale>
        <p:origin x="200" y="10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p S Petersen" userId="8e77a7c7-e4b0-42d5-a17d-fe758f78d6dc" providerId="ADAL" clId="{AF6204A7-7094-5816-ACA3-3EA393DF9425}"/>
    <pc:docChg chg="undo custSel addSld delSld modSld sldOrd modMainMaster addSection modSection">
      <pc:chgData name="Pip S Petersen" userId="8e77a7c7-e4b0-42d5-a17d-fe758f78d6dc" providerId="ADAL" clId="{AF6204A7-7094-5816-ACA3-3EA393DF9425}" dt="2025-11-21T17:33:21.392" v="3917" actId="1076"/>
      <pc:docMkLst>
        <pc:docMk/>
      </pc:docMkLst>
      <pc:sldChg chg="addSp modSp mod modAnim modNotesTx">
        <pc:chgData name="Pip S Petersen" userId="8e77a7c7-e4b0-42d5-a17d-fe758f78d6dc" providerId="ADAL" clId="{AF6204A7-7094-5816-ACA3-3EA393DF9425}" dt="2025-11-21T05:40:30.511" v="3879" actId="1038"/>
        <pc:sldMkLst>
          <pc:docMk/>
          <pc:sldMk cId="505777193" sldId="259"/>
        </pc:sldMkLst>
        <pc:spChg chg="add mod">
          <ac:chgData name="Pip S Petersen" userId="8e77a7c7-e4b0-42d5-a17d-fe758f78d6dc" providerId="ADAL" clId="{AF6204A7-7094-5816-ACA3-3EA393DF9425}" dt="2025-11-21T05:40:30.511" v="3879" actId="1038"/>
          <ac:spMkLst>
            <pc:docMk/>
            <pc:sldMk cId="505777193" sldId="259"/>
            <ac:spMk id="3" creationId="{4B329475-EFA8-3E69-095E-B9709BB6BF45}"/>
          </ac:spMkLst>
        </pc:spChg>
        <pc:spChg chg="mod">
          <ac:chgData name="Pip S Petersen" userId="8e77a7c7-e4b0-42d5-a17d-fe758f78d6dc" providerId="ADAL" clId="{AF6204A7-7094-5816-ACA3-3EA393DF9425}" dt="2025-11-19T04:07:29.463" v="1174" actId="1076"/>
          <ac:spMkLst>
            <pc:docMk/>
            <pc:sldMk cId="505777193" sldId="259"/>
            <ac:spMk id="8" creationId="{72211854-D0E3-4D49-CB99-D910FE9EDE66}"/>
          </ac:spMkLst>
        </pc:spChg>
        <pc:spChg chg="mod">
          <ac:chgData name="Pip S Petersen" userId="8e77a7c7-e4b0-42d5-a17d-fe758f78d6dc" providerId="ADAL" clId="{AF6204A7-7094-5816-ACA3-3EA393DF9425}" dt="2025-11-19T18:52:41.100" v="2447" actId="20577"/>
          <ac:spMkLst>
            <pc:docMk/>
            <pc:sldMk cId="505777193" sldId="259"/>
            <ac:spMk id="9" creationId="{76D23058-46EF-63F0-8DAB-759EF4EF6B4F}"/>
          </ac:spMkLst>
        </pc:spChg>
        <pc:spChg chg="mod">
          <ac:chgData name="Pip S Petersen" userId="8e77a7c7-e4b0-42d5-a17d-fe758f78d6dc" providerId="ADAL" clId="{AF6204A7-7094-5816-ACA3-3EA393DF9425}" dt="2025-11-19T04:08:12.414" v="1199" actId="1076"/>
          <ac:spMkLst>
            <pc:docMk/>
            <pc:sldMk cId="505777193" sldId="259"/>
            <ac:spMk id="10" creationId="{222171F7-60DF-DFF2-AB07-7834E811B701}"/>
          </ac:spMkLst>
        </pc:spChg>
        <pc:picChg chg="mod">
          <ac:chgData name="Pip S Petersen" userId="8e77a7c7-e4b0-42d5-a17d-fe758f78d6dc" providerId="ADAL" clId="{AF6204A7-7094-5816-ACA3-3EA393DF9425}" dt="2025-11-19T04:07:29.463" v="1174" actId="1076"/>
          <ac:picMkLst>
            <pc:docMk/>
            <pc:sldMk cId="505777193" sldId="259"/>
            <ac:picMk id="1026" creationId="{A47BB84F-98A9-85B3-1C81-3F932A4C4A4C}"/>
          </ac:picMkLst>
        </pc:picChg>
      </pc:sldChg>
      <pc:sldChg chg="addSp delSp modSp mod ord delAnim modAnim">
        <pc:chgData name="Pip S Petersen" userId="8e77a7c7-e4b0-42d5-a17d-fe758f78d6dc" providerId="ADAL" clId="{AF6204A7-7094-5816-ACA3-3EA393DF9425}" dt="2025-11-20T21:49:26.133" v="3243"/>
        <pc:sldMkLst>
          <pc:docMk/>
          <pc:sldMk cId="1034528089" sldId="261"/>
        </pc:sldMkLst>
        <pc:picChg chg="del">
          <ac:chgData name="Pip S Petersen" userId="8e77a7c7-e4b0-42d5-a17d-fe758f78d6dc" providerId="ADAL" clId="{AF6204A7-7094-5816-ACA3-3EA393DF9425}" dt="2025-11-20T21:41:19.196" v="3221" actId="478"/>
          <ac:picMkLst>
            <pc:docMk/>
            <pc:sldMk cId="1034528089" sldId="261"/>
            <ac:picMk id="4" creationId="{DBA04C8F-7F5B-4681-BA3C-D547324FE6A9}"/>
          </ac:picMkLst>
        </pc:picChg>
        <pc:picChg chg="del">
          <ac:chgData name="Pip S Petersen" userId="8e77a7c7-e4b0-42d5-a17d-fe758f78d6dc" providerId="ADAL" clId="{AF6204A7-7094-5816-ACA3-3EA393DF9425}" dt="2025-11-20T21:48:06.075" v="3237" actId="478"/>
          <ac:picMkLst>
            <pc:docMk/>
            <pc:sldMk cId="1034528089" sldId="261"/>
            <ac:picMk id="5" creationId="{3A309EF5-58DF-F6D4-2782-46A56BF3A0E2}"/>
          </ac:picMkLst>
        </pc:picChg>
        <pc:picChg chg="add mod">
          <ac:chgData name="Pip S Petersen" userId="8e77a7c7-e4b0-42d5-a17d-fe758f78d6dc" providerId="ADAL" clId="{AF6204A7-7094-5816-ACA3-3EA393DF9425}" dt="2025-11-20T21:42:47.738" v="3233" actId="14100"/>
          <ac:picMkLst>
            <pc:docMk/>
            <pc:sldMk cId="1034528089" sldId="261"/>
            <ac:picMk id="6" creationId="{872DBA87-1966-E4CD-0AA0-A5DF8BE1F619}"/>
          </ac:picMkLst>
        </pc:picChg>
        <pc:picChg chg="add mod">
          <ac:chgData name="Pip S Petersen" userId="8e77a7c7-e4b0-42d5-a17d-fe758f78d6dc" providerId="ADAL" clId="{AF6204A7-7094-5816-ACA3-3EA393DF9425}" dt="2025-11-20T21:49:12.652" v="3240" actId="1076"/>
          <ac:picMkLst>
            <pc:docMk/>
            <pc:sldMk cId="1034528089" sldId="261"/>
            <ac:picMk id="7" creationId="{9AA11802-E339-AFD3-CC89-B24BEA4AF7D7}"/>
          </ac:picMkLst>
        </pc:picChg>
      </pc:sldChg>
      <pc:sldChg chg="del mod ord modShow">
        <pc:chgData name="Pip S Petersen" userId="8e77a7c7-e4b0-42d5-a17d-fe758f78d6dc" providerId="ADAL" clId="{AF6204A7-7094-5816-ACA3-3EA393DF9425}" dt="2025-11-21T05:45:15.996" v="3900" actId="2696"/>
        <pc:sldMkLst>
          <pc:docMk/>
          <pc:sldMk cId="1151104605" sldId="263"/>
        </pc:sldMkLst>
      </pc:sldChg>
      <pc:sldChg chg="add del mod ord modShow">
        <pc:chgData name="Pip S Petersen" userId="8e77a7c7-e4b0-42d5-a17d-fe758f78d6dc" providerId="ADAL" clId="{AF6204A7-7094-5816-ACA3-3EA393DF9425}" dt="2025-11-21T05:45:14.530" v="3899" actId="2696"/>
        <pc:sldMkLst>
          <pc:docMk/>
          <pc:sldMk cId="3423453348" sldId="264"/>
        </pc:sldMkLst>
      </pc:sldChg>
      <pc:sldChg chg="add del mod ord modShow">
        <pc:chgData name="Pip S Petersen" userId="8e77a7c7-e4b0-42d5-a17d-fe758f78d6dc" providerId="ADAL" clId="{AF6204A7-7094-5816-ACA3-3EA393DF9425}" dt="2025-11-21T05:45:12.271" v="3897" actId="2696"/>
        <pc:sldMkLst>
          <pc:docMk/>
          <pc:sldMk cId="2738584317" sldId="265"/>
        </pc:sldMkLst>
      </pc:sldChg>
      <pc:sldChg chg="add del mod ord modShow">
        <pc:chgData name="Pip S Petersen" userId="8e77a7c7-e4b0-42d5-a17d-fe758f78d6dc" providerId="ADAL" clId="{AF6204A7-7094-5816-ACA3-3EA393DF9425}" dt="2025-11-21T05:45:10.127" v="3896" actId="2696"/>
        <pc:sldMkLst>
          <pc:docMk/>
          <pc:sldMk cId="3929038775" sldId="267"/>
        </pc:sldMkLst>
      </pc:sldChg>
      <pc:sldChg chg="add del mod ord modShow">
        <pc:chgData name="Pip S Petersen" userId="8e77a7c7-e4b0-42d5-a17d-fe758f78d6dc" providerId="ADAL" clId="{AF6204A7-7094-5816-ACA3-3EA393DF9425}" dt="2025-11-21T05:45:09.015" v="3895" actId="2696"/>
        <pc:sldMkLst>
          <pc:docMk/>
          <pc:sldMk cId="234803914" sldId="268"/>
        </pc:sldMkLst>
      </pc:sldChg>
      <pc:sldChg chg="ord modAnim">
        <pc:chgData name="Pip S Petersen" userId="8e77a7c7-e4b0-42d5-a17d-fe758f78d6dc" providerId="ADAL" clId="{AF6204A7-7094-5816-ACA3-3EA393DF9425}" dt="2025-11-19T18:53:27.351" v="2452"/>
        <pc:sldMkLst>
          <pc:docMk/>
          <pc:sldMk cId="1961061783" sldId="271"/>
        </pc:sldMkLst>
      </pc:sldChg>
      <pc:sldChg chg="delSp modSp mod">
        <pc:chgData name="Pip S Petersen" userId="8e77a7c7-e4b0-42d5-a17d-fe758f78d6dc" providerId="ADAL" clId="{AF6204A7-7094-5816-ACA3-3EA393DF9425}" dt="2025-11-20T00:13:30.700" v="3067"/>
        <pc:sldMkLst>
          <pc:docMk/>
          <pc:sldMk cId="3761592313" sldId="273"/>
        </pc:sldMkLst>
        <pc:picChg chg="mod">
          <ac:chgData name="Pip S Petersen" userId="8e77a7c7-e4b0-42d5-a17d-fe758f78d6dc" providerId="ADAL" clId="{AF6204A7-7094-5816-ACA3-3EA393DF9425}" dt="2025-11-20T00:13:30.700" v="3067"/>
          <ac:picMkLst>
            <pc:docMk/>
            <pc:sldMk cId="3761592313" sldId="273"/>
            <ac:picMk id="5" creationId="{8A0FFD37-4699-3CD0-5BC3-B61A3F8FA6D0}"/>
          </ac:picMkLst>
        </pc:picChg>
      </pc:sldChg>
      <pc:sldChg chg="addSp delSp modSp mod modAnim modNotesTx">
        <pc:chgData name="Pip S Petersen" userId="8e77a7c7-e4b0-42d5-a17d-fe758f78d6dc" providerId="ADAL" clId="{AF6204A7-7094-5816-ACA3-3EA393DF9425}" dt="2025-11-21T05:22:50.727" v="3871" actId="20577"/>
        <pc:sldMkLst>
          <pc:docMk/>
          <pc:sldMk cId="3015141111" sldId="275"/>
        </pc:sldMkLst>
        <pc:spChg chg="add del mod">
          <ac:chgData name="Pip S Petersen" userId="8e77a7c7-e4b0-42d5-a17d-fe758f78d6dc" providerId="ADAL" clId="{AF6204A7-7094-5816-ACA3-3EA393DF9425}" dt="2025-11-21T05:22:45.260" v="3870" actId="478"/>
          <ac:spMkLst>
            <pc:docMk/>
            <pc:sldMk cId="3015141111" sldId="275"/>
            <ac:spMk id="5" creationId="{41633E51-7DAB-48A5-85F2-6A4020F48062}"/>
          </ac:spMkLst>
        </pc:spChg>
        <pc:spChg chg="add mod">
          <ac:chgData name="Pip S Petersen" userId="8e77a7c7-e4b0-42d5-a17d-fe758f78d6dc" providerId="ADAL" clId="{AF6204A7-7094-5816-ACA3-3EA393DF9425}" dt="2025-11-21T05:22:42.018" v="3866" actId="1076"/>
          <ac:spMkLst>
            <pc:docMk/>
            <pc:sldMk cId="3015141111" sldId="275"/>
            <ac:spMk id="6" creationId="{F8C24C93-250E-8D68-1E72-A4A2671F7635}"/>
          </ac:spMkLst>
        </pc:spChg>
        <pc:spChg chg="add mod">
          <ac:chgData name="Pip S Petersen" userId="8e77a7c7-e4b0-42d5-a17d-fe758f78d6dc" providerId="ADAL" clId="{AF6204A7-7094-5816-ACA3-3EA393DF9425}" dt="2025-11-21T05:22:41.329" v="3865" actId="1076"/>
          <ac:spMkLst>
            <pc:docMk/>
            <pc:sldMk cId="3015141111" sldId="275"/>
            <ac:spMk id="7" creationId="{3C5659B2-6F8A-DA06-A7E8-6874F45A1689}"/>
          </ac:spMkLst>
        </pc:spChg>
        <pc:spChg chg="add mod">
          <ac:chgData name="Pip S Petersen" userId="8e77a7c7-e4b0-42d5-a17d-fe758f78d6dc" providerId="ADAL" clId="{AF6204A7-7094-5816-ACA3-3EA393DF9425}" dt="2025-11-21T05:22:40.312" v="3863" actId="1076"/>
          <ac:spMkLst>
            <pc:docMk/>
            <pc:sldMk cId="3015141111" sldId="275"/>
            <ac:spMk id="10" creationId="{A2186DFB-2E4B-FA34-F86E-F2D9045EC437}"/>
          </ac:spMkLst>
        </pc:spChg>
        <pc:spChg chg="add mod">
          <ac:chgData name="Pip S Petersen" userId="8e77a7c7-e4b0-42d5-a17d-fe758f78d6dc" providerId="ADAL" clId="{AF6204A7-7094-5816-ACA3-3EA393DF9425}" dt="2025-11-21T05:22:39.346" v="3861" actId="1076"/>
          <ac:spMkLst>
            <pc:docMk/>
            <pc:sldMk cId="3015141111" sldId="275"/>
            <ac:spMk id="16" creationId="{2FAB1C81-AEE7-180F-B242-C280B15226BE}"/>
          </ac:spMkLst>
        </pc:spChg>
      </pc:sldChg>
      <pc:sldChg chg="modNotesTx">
        <pc:chgData name="Pip S Petersen" userId="8e77a7c7-e4b0-42d5-a17d-fe758f78d6dc" providerId="ADAL" clId="{AF6204A7-7094-5816-ACA3-3EA393DF9425}" dt="2025-11-19T22:25:10.474" v="2897" actId="20577"/>
        <pc:sldMkLst>
          <pc:docMk/>
          <pc:sldMk cId="254963741" sldId="276"/>
        </pc:sldMkLst>
      </pc:sldChg>
      <pc:sldChg chg="add del mod ord modShow">
        <pc:chgData name="Pip S Petersen" userId="8e77a7c7-e4b0-42d5-a17d-fe758f78d6dc" providerId="ADAL" clId="{AF6204A7-7094-5816-ACA3-3EA393DF9425}" dt="2025-11-21T05:45:13.078" v="3898" actId="2696"/>
        <pc:sldMkLst>
          <pc:docMk/>
          <pc:sldMk cId="1693338930" sldId="277"/>
        </pc:sldMkLst>
      </pc:sldChg>
      <pc:sldChg chg="addSp delSp modSp mod ord modAnim modNotesTx">
        <pc:chgData name="Pip S Petersen" userId="8e77a7c7-e4b0-42d5-a17d-fe758f78d6dc" providerId="ADAL" clId="{AF6204A7-7094-5816-ACA3-3EA393DF9425}" dt="2025-11-19T23:23:05.188" v="3057" actId="20577"/>
        <pc:sldMkLst>
          <pc:docMk/>
          <pc:sldMk cId="2137224280" sldId="278"/>
        </pc:sldMkLst>
        <pc:picChg chg="add mod">
          <ac:chgData name="Pip S Petersen" userId="8e77a7c7-e4b0-42d5-a17d-fe758f78d6dc" providerId="ADAL" clId="{AF6204A7-7094-5816-ACA3-3EA393DF9425}" dt="2025-11-19T23:15:36.934" v="3013" actId="14100"/>
          <ac:picMkLst>
            <pc:docMk/>
            <pc:sldMk cId="2137224280" sldId="278"/>
            <ac:picMk id="5" creationId="{7BF33526-BF6B-6B07-F00A-70823EC5B2A0}"/>
          </ac:picMkLst>
        </pc:picChg>
        <pc:picChg chg="add del mod">
          <ac:chgData name="Pip S Petersen" userId="8e77a7c7-e4b0-42d5-a17d-fe758f78d6dc" providerId="ADAL" clId="{AF6204A7-7094-5816-ACA3-3EA393DF9425}" dt="2025-11-19T23:21:42.862" v="3052" actId="478"/>
          <ac:picMkLst>
            <pc:docMk/>
            <pc:sldMk cId="2137224280" sldId="278"/>
            <ac:picMk id="12" creationId="{3AE48353-BAE0-2AB7-5905-3D1C044D2483}"/>
          </ac:picMkLst>
        </pc:picChg>
      </pc:sldChg>
      <pc:sldChg chg="addSp delSp modSp mod addAnim delAnim modAnim modNotesTx">
        <pc:chgData name="Pip S Petersen" userId="8e77a7c7-e4b0-42d5-a17d-fe758f78d6dc" providerId="ADAL" clId="{AF6204A7-7094-5816-ACA3-3EA393DF9425}" dt="2025-11-20T00:15:50.404" v="3068"/>
        <pc:sldMkLst>
          <pc:docMk/>
          <pc:sldMk cId="3134215833" sldId="279"/>
        </pc:sldMkLst>
        <pc:spChg chg="add del mod">
          <ac:chgData name="Pip S Petersen" userId="8e77a7c7-e4b0-42d5-a17d-fe758f78d6dc" providerId="ADAL" clId="{AF6204A7-7094-5816-ACA3-3EA393DF9425}" dt="2025-11-19T23:04:45.573" v="2996" actId="1076"/>
          <ac:spMkLst>
            <pc:docMk/>
            <pc:sldMk cId="3134215833" sldId="279"/>
            <ac:spMk id="15" creationId="{63F0B186-CBD1-F9A6-1B1C-AB08FFE5DF00}"/>
          </ac:spMkLst>
        </pc:spChg>
        <pc:grpChg chg="add mod">
          <ac:chgData name="Pip S Petersen" userId="8e77a7c7-e4b0-42d5-a17d-fe758f78d6dc" providerId="ADAL" clId="{AF6204A7-7094-5816-ACA3-3EA393DF9425}" dt="2025-11-19T23:05:49.418" v="3008" actId="1076"/>
          <ac:grpSpMkLst>
            <pc:docMk/>
            <pc:sldMk cId="3134215833" sldId="279"/>
            <ac:grpSpMk id="23" creationId="{1E3B26DD-8897-0A35-F487-1ED06FFDD405}"/>
          </ac:grpSpMkLst>
        </pc:grpChg>
        <pc:picChg chg="mod">
          <ac:chgData name="Pip S Petersen" userId="8e77a7c7-e4b0-42d5-a17d-fe758f78d6dc" providerId="ADAL" clId="{AF6204A7-7094-5816-ACA3-3EA393DF9425}" dt="2025-11-19T23:04:16.918" v="2989" actId="1076"/>
          <ac:picMkLst>
            <pc:docMk/>
            <pc:sldMk cId="3134215833" sldId="279"/>
            <ac:picMk id="7" creationId="{25EDE350-E8F9-D071-AEAB-E76028549340}"/>
          </ac:picMkLst>
        </pc:picChg>
        <pc:picChg chg="mod">
          <ac:chgData name="Pip S Petersen" userId="8e77a7c7-e4b0-42d5-a17d-fe758f78d6dc" providerId="ADAL" clId="{AF6204A7-7094-5816-ACA3-3EA393DF9425}" dt="2025-11-19T23:04:15.328" v="2988" actId="1076"/>
          <ac:picMkLst>
            <pc:docMk/>
            <pc:sldMk cId="3134215833" sldId="279"/>
            <ac:picMk id="9" creationId="{C87AE44D-87C0-DD04-B657-EF6FE998A1E0}"/>
          </ac:picMkLst>
        </pc:picChg>
        <pc:picChg chg="add mod modCrop">
          <ac:chgData name="Pip S Petersen" userId="8e77a7c7-e4b0-42d5-a17d-fe758f78d6dc" providerId="ADAL" clId="{AF6204A7-7094-5816-ACA3-3EA393DF9425}" dt="2025-11-19T23:05:16.801" v="3000" actId="732"/>
          <ac:picMkLst>
            <pc:docMk/>
            <pc:sldMk cId="3134215833" sldId="279"/>
            <ac:picMk id="21" creationId="{061AAEE6-3577-E08E-81F6-2450DC58ED4B}"/>
          </ac:picMkLst>
        </pc:picChg>
        <pc:picChg chg="add mod modCrop">
          <ac:chgData name="Pip S Petersen" userId="8e77a7c7-e4b0-42d5-a17d-fe758f78d6dc" providerId="ADAL" clId="{AF6204A7-7094-5816-ACA3-3EA393DF9425}" dt="2025-11-19T23:05:39.368" v="3006" actId="1036"/>
          <ac:picMkLst>
            <pc:docMk/>
            <pc:sldMk cId="3134215833" sldId="279"/>
            <ac:picMk id="22" creationId="{34A0F6E3-6554-54F1-D8EE-2607E8CF5CB3}"/>
          </ac:picMkLst>
        </pc:picChg>
      </pc:sldChg>
      <pc:sldChg chg="addSp modSp mod modAnim modNotesTx">
        <pc:chgData name="Pip S Petersen" userId="8e77a7c7-e4b0-42d5-a17d-fe758f78d6dc" providerId="ADAL" clId="{AF6204A7-7094-5816-ACA3-3EA393DF9425}" dt="2025-11-21T02:46:28.262" v="3383" actId="20577"/>
        <pc:sldMkLst>
          <pc:docMk/>
          <pc:sldMk cId="786123530" sldId="280"/>
        </pc:sldMkLst>
        <pc:spChg chg="add mod">
          <ac:chgData name="Pip S Petersen" userId="8e77a7c7-e4b0-42d5-a17d-fe758f78d6dc" providerId="ADAL" clId="{AF6204A7-7094-5816-ACA3-3EA393DF9425}" dt="2025-11-19T22:57:45.223" v="2956" actId="1076"/>
          <ac:spMkLst>
            <pc:docMk/>
            <pc:sldMk cId="786123530" sldId="280"/>
            <ac:spMk id="8" creationId="{17425BFA-E332-9871-B91A-DB0A6229934C}"/>
          </ac:spMkLst>
        </pc:spChg>
        <pc:picChg chg="add mod">
          <ac:chgData name="Pip S Petersen" userId="8e77a7c7-e4b0-42d5-a17d-fe758f78d6dc" providerId="ADAL" clId="{AF6204A7-7094-5816-ACA3-3EA393DF9425}" dt="2025-11-19T22:57:32.552" v="2954" actId="1076"/>
          <ac:picMkLst>
            <pc:docMk/>
            <pc:sldMk cId="786123530" sldId="280"/>
            <ac:picMk id="7" creationId="{6C822DBE-6AA0-04A1-7A58-C91CA1E9DD0B}"/>
          </ac:picMkLst>
        </pc:picChg>
      </pc:sldChg>
      <pc:sldChg chg="addSp delSp modSp new mod modClrScheme modAnim chgLayout">
        <pc:chgData name="Pip S Petersen" userId="8e77a7c7-e4b0-42d5-a17d-fe758f78d6dc" providerId="ADAL" clId="{AF6204A7-7094-5816-ACA3-3EA393DF9425}" dt="2025-11-18T23:26:11.246" v="347"/>
        <pc:sldMkLst>
          <pc:docMk/>
          <pc:sldMk cId="306980751" sldId="281"/>
        </pc:sldMkLst>
        <pc:spChg chg="mod ord">
          <ac:chgData name="Pip S Petersen" userId="8e77a7c7-e4b0-42d5-a17d-fe758f78d6dc" providerId="ADAL" clId="{AF6204A7-7094-5816-ACA3-3EA393DF9425}" dt="2025-11-18T23:13:38.081" v="29" actId="700"/>
          <ac:spMkLst>
            <pc:docMk/>
            <pc:sldMk cId="306980751" sldId="281"/>
            <ac:spMk id="2" creationId="{13BBD72F-2F4E-AA7D-7A4C-86F580776DF6}"/>
          </ac:spMkLst>
        </pc:spChg>
        <pc:spChg chg="mod ord">
          <ac:chgData name="Pip S Petersen" userId="8e77a7c7-e4b0-42d5-a17d-fe758f78d6dc" providerId="ADAL" clId="{AF6204A7-7094-5816-ACA3-3EA393DF9425}" dt="2025-11-18T23:13:38.081" v="29" actId="700"/>
          <ac:spMkLst>
            <pc:docMk/>
            <pc:sldMk cId="306980751" sldId="281"/>
            <ac:spMk id="3" creationId="{CFFC6914-41DB-E806-10BA-7881D1B440FF}"/>
          </ac:spMkLst>
        </pc:spChg>
        <pc:spChg chg="mod ord">
          <ac:chgData name="Pip S Petersen" userId="8e77a7c7-e4b0-42d5-a17d-fe758f78d6dc" providerId="ADAL" clId="{AF6204A7-7094-5816-ACA3-3EA393DF9425}" dt="2025-11-18T23:13:38.081" v="29" actId="700"/>
          <ac:spMkLst>
            <pc:docMk/>
            <pc:sldMk cId="306980751" sldId="281"/>
            <ac:spMk id="4" creationId="{3E430C13-9D37-0134-2097-4258350ACE9C}"/>
          </ac:spMkLst>
        </pc:spChg>
        <pc:spChg chg="add mod">
          <ac:chgData name="Pip S Petersen" userId="8e77a7c7-e4b0-42d5-a17d-fe758f78d6dc" providerId="ADAL" clId="{AF6204A7-7094-5816-ACA3-3EA393DF9425}" dt="2025-11-18T23:23:27.484" v="313" actId="403"/>
          <ac:spMkLst>
            <pc:docMk/>
            <pc:sldMk cId="306980751" sldId="281"/>
            <ac:spMk id="6" creationId="{EDF34BB3-BDA1-E6E5-FA45-2FD7E2DB5800}"/>
          </ac:spMkLst>
        </pc:spChg>
        <pc:spChg chg="add mod">
          <ac:chgData name="Pip S Petersen" userId="8e77a7c7-e4b0-42d5-a17d-fe758f78d6dc" providerId="ADAL" clId="{AF6204A7-7094-5816-ACA3-3EA393DF9425}" dt="2025-11-18T23:21:34.507" v="170" actId="2085"/>
          <ac:spMkLst>
            <pc:docMk/>
            <pc:sldMk cId="306980751" sldId="281"/>
            <ac:spMk id="8" creationId="{D17E601D-BC44-4CC4-9BFE-2ABBCC636D60}"/>
          </ac:spMkLst>
        </pc:spChg>
        <pc:spChg chg="add mod">
          <ac:chgData name="Pip S Petersen" userId="8e77a7c7-e4b0-42d5-a17d-fe758f78d6dc" providerId="ADAL" clId="{AF6204A7-7094-5816-ACA3-3EA393DF9425}" dt="2025-11-18T23:23:54.129" v="320" actId="20577"/>
          <ac:spMkLst>
            <pc:docMk/>
            <pc:sldMk cId="306980751" sldId="281"/>
            <ac:spMk id="9" creationId="{C766F4B1-524F-2D84-D0AE-A40F40C7CFDB}"/>
          </ac:spMkLst>
        </pc:spChg>
        <pc:spChg chg="add mod">
          <ac:chgData name="Pip S Petersen" userId="8e77a7c7-e4b0-42d5-a17d-fe758f78d6dc" providerId="ADAL" clId="{AF6204A7-7094-5816-ACA3-3EA393DF9425}" dt="2025-11-18T23:23:27.484" v="313" actId="403"/>
          <ac:spMkLst>
            <pc:docMk/>
            <pc:sldMk cId="306980751" sldId="281"/>
            <ac:spMk id="10" creationId="{F380BC28-7C0C-610F-6C82-679AF2A5FA44}"/>
          </ac:spMkLst>
        </pc:spChg>
        <pc:spChg chg="add mod">
          <ac:chgData name="Pip S Petersen" userId="8e77a7c7-e4b0-42d5-a17d-fe758f78d6dc" providerId="ADAL" clId="{AF6204A7-7094-5816-ACA3-3EA393DF9425}" dt="2025-11-18T23:25:42.755" v="345" actId="1582"/>
          <ac:spMkLst>
            <pc:docMk/>
            <pc:sldMk cId="306980751" sldId="281"/>
            <ac:spMk id="11" creationId="{78625FE9-80EF-56F5-6A97-1FE4746057FA}"/>
          </ac:spMkLst>
        </pc:spChg>
        <pc:spChg chg="add mod">
          <ac:chgData name="Pip S Petersen" userId="8e77a7c7-e4b0-42d5-a17d-fe758f78d6dc" providerId="ADAL" clId="{AF6204A7-7094-5816-ACA3-3EA393DF9425}" dt="2025-11-18T23:25:42.755" v="345" actId="1582"/>
          <ac:spMkLst>
            <pc:docMk/>
            <pc:sldMk cId="306980751" sldId="281"/>
            <ac:spMk id="12" creationId="{709557D2-0D9D-15D1-2E57-E6F3EC497DF4}"/>
          </ac:spMkLst>
        </pc:spChg>
        <pc:spChg chg="add mod">
          <ac:chgData name="Pip S Petersen" userId="8e77a7c7-e4b0-42d5-a17d-fe758f78d6dc" providerId="ADAL" clId="{AF6204A7-7094-5816-ACA3-3EA393DF9425}" dt="2025-11-18T23:25:42.755" v="345" actId="1582"/>
          <ac:spMkLst>
            <pc:docMk/>
            <pc:sldMk cId="306980751" sldId="281"/>
            <ac:spMk id="13" creationId="{F1AA59BB-8893-1F73-72D6-12697785BB96}"/>
          </ac:spMkLst>
        </pc:spChg>
      </pc:sldChg>
      <pc:sldChg chg="addSp delSp modSp new mod ord modAnim">
        <pc:chgData name="Pip S Petersen" userId="8e77a7c7-e4b0-42d5-a17d-fe758f78d6dc" providerId="ADAL" clId="{AF6204A7-7094-5816-ACA3-3EA393DF9425}" dt="2025-11-20T00:21:28.445" v="3103" actId="21"/>
        <pc:sldMkLst>
          <pc:docMk/>
          <pc:sldMk cId="3752031353" sldId="282"/>
        </pc:sldMkLst>
        <pc:spChg chg="add mod">
          <ac:chgData name="Pip S Petersen" userId="8e77a7c7-e4b0-42d5-a17d-fe758f78d6dc" providerId="ADAL" clId="{AF6204A7-7094-5816-ACA3-3EA393DF9425}" dt="2025-11-19T02:58:31.817" v="653" actId="20577"/>
          <ac:spMkLst>
            <pc:docMk/>
            <pc:sldMk cId="3752031353" sldId="282"/>
            <ac:spMk id="21" creationId="{D1F3C677-BBC1-BBE5-8FA4-CD62791058FF}"/>
          </ac:spMkLst>
        </pc:spChg>
        <pc:spChg chg="add mod">
          <ac:chgData name="Pip S Petersen" userId="8e77a7c7-e4b0-42d5-a17d-fe758f78d6dc" providerId="ADAL" clId="{AF6204A7-7094-5816-ACA3-3EA393DF9425}" dt="2025-11-19T03:19:56.234" v="922" actId="1076"/>
          <ac:spMkLst>
            <pc:docMk/>
            <pc:sldMk cId="3752031353" sldId="282"/>
            <ac:spMk id="22" creationId="{ACB0122B-BCB6-8E8D-5205-391D731A8C18}"/>
          </ac:spMkLst>
        </pc:spChg>
        <pc:grpChg chg="add">
          <ac:chgData name="Pip S Petersen" userId="8e77a7c7-e4b0-42d5-a17d-fe758f78d6dc" providerId="ADAL" clId="{AF6204A7-7094-5816-ACA3-3EA393DF9425}" dt="2025-11-20T00:20:02.690" v="3101" actId="164"/>
          <ac:grpSpMkLst>
            <pc:docMk/>
            <pc:sldMk cId="3752031353" sldId="282"/>
            <ac:grpSpMk id="7" creationId="{2160D28B-2B77-C8C4-19E0-3D35B2EC34A8}"/>
          </ac:grpSpMkLst>
        </pc:grpChg>
        <pc:grpChg chg="add del mod">
          <ac:chgData name="Pip S Petersen" userId="8e77a7c7-e4b0-42d5-a17d-fe758f78d6dc" providerId="ADAL" clId="{AF6204A7-7094-5816-ACA3-3EA393DF9425}" dt="2025-11-20T00:19:27.254" v="3092" actId="165"/>
          <ac:grpSpMkLst>
            <pc:docMk/>
            <pc:sldMk cId="3752031353" sldId="282"/>
            <ac:grpSpMk id="12" creationId="{B4A79FA8-6499-58AD-EAA2-85DB28B677FD}"/>
          </ac:grpSpMkLst>
        </pc:grpChg>
        <pc:grpChg chg="add del mod">
          <ac:chgData name="Pip S Petersen" userId="8e77a7c7-e4b0-42d5-a17d-fe758f78d6dc" providerId="ADAL" clId="{AF6204A7-7094-5816-ACA3-3EA393DF9425}" dt="2025-11-20T00:21:28.445" v="3103" actId="21"/>
          <ac:grpSpMkLst>
            <pc:docMk/>
            <pc:sldMk cId="3752031353" sldId="282"/>
            <ac:grpSpMk id="20" creationId="{3D78C87A-769A-1953-F34B-3BE95387B206}"/>
          </ac:grpSpMkLst>
        </pc:grpChg>
        <pc:picChg chg="add mod">
          <ac:chgData name="Pip S Petersen" userId="8e77a7c7-e4b0-42d5-a17d-fe758f78d6dc" providerId="ADAL" clId="{AF6204A7-7094-5816-ACA3-3EA393DF9425}" dt="2025-11-20T00:18:14.443" v="3077"/>
          <ac:picMkLst>
            <pc:docMk/>
            <pc:sldMk cId="3752031353" sldId="282"/>
            <ac:picMk id="5" creationId="{596308D6-2BED-50B7-D9A7-56475AB19865}"/>
          </ac:picMkLst>
        </pc:picChg>
        <pc:picChg chg="add mod">
          <ac:chgData name="Pip S Petersen" userId="8e77a7c7-e4b0-42d5-a17d-fe758f78d6dc" providerId="ADAL" clId="{AF6204A7-7094-5816-ACA3-3EA393DF9425}" dt="2025-11-20T00:19:51.882" v="3099" actId="14100"/>
          <ac:picMkLst>
            <pc:docMk/>
            <pc:sldMk cId="3752031353" sldId="282"/>
            <ac:picMk id="6" creationId="{D27FDE31-8453-44B6-D5F2-9EE987885433}"/>
          </ac:picMkLst>
        </pc:picChg>
        <pc:picChg chg="add del mod topLvl modCrop">
          <ac:chgData name="Pip S Petersen" userId="8e77a7c7-e4b0-42d5-a17d-fe758f78d6dc" providerId="ADAL" clId="{AF6204A7-7094-5816-ACA3-3EA393DF9425}" dt="2025-11-20T00:19:29.986" v="3093" actId="478"/>
          <ac:picMkLst>
            <pc:docMk/>
            <pc:sldMk cId="3752031353" sldId="282"/>
            <ac:picMk id="9" creationId="{39A89860-C3B5-66D5-59CB-2369ED0E1639}"/>
          </ac:picMkLst>
        </pc:picChg>
        <pc:picChg chg="add mod topLvl modCrop">
          <ac:chgData name="Pip S Petersen" userId="8e77a7c7-e4b0-42d5-a17d-fe758f78d6dc" providerId="ADAL" clId="{AF6204A7-7094-5816-ACA3-3EA393DF9425}" dt="2025-11-20T00:19:55.150" v="3100" actId="1037"/>
          <ac:picMkLst>
            <pc:docMk/>
            <pc:sldMk cId="3752031353" sldId="282"/>
            <ac:picMk id="10" creationId="{A5C614F7-40F8-1643-355E-AE3BE1324795}"/>
          </ac:picMkLst>
        </pc:picChg>
        <pc:picChg chg="add mod topLvl modCrop">
          <ac:chgData name="Pip S Petersen" userId="8e77a7c7-e4b0-42d5-a17d-fe758f78d6dc" providerId="ADAL" clId="{AF6204A7-7094-5816-ACA3-3EA393DF9425}" dt="2025-11-20T00:19:27.254" v="3092" actId="165"/>
          <ac:picMkLst>
            <pc:docMk/>
            <pc:sldMk cId="3752031353" sldId="282"/>
            <ac:picMk id="11" creationId="{121E97A3-296F-D825-E45A-79FF3CDB7463}"/>
          </ac:picMkLst>
        </pc:picChg>
        <pc:picChg chg="add mod modCrop">
          <ac:chgData name="Pip S Petersen" userId="8e77a7c7-e4b0-42d5-a17d-fe758f78d6dc" providerId="ADAL" clId="{AF6204A7-7094-5816-ACA3-3EA393DF9425}" dt="2025-11-20T00:19:44.515" v="3098" actId="1076"/>
          <ac:picMkLst>
            <pc:docMk/>
            <pc:sldMk cId="3752031353" sldId="282"/>
            <ac:picMk id="13" creationId="{80EA0B3B-6CEB-AB53-3C4E-D164DC463875}"/>
          </ac:picMkLst>
        </pc:picChg>
      </pc:sldChg>
      <pc:sldChg chg="addSp delSp modSp new mod ord modShow modNotesTx">
        <pc:chgData name="Pip S Petersen" userId="8e77a7c7-e4b0-42d5-a17d-fe758f78d6dc" providerId="ADAL" clId="{AF6204A7-7094-5816-ACA3-3EA393DF9425}" dt="2025-11-19T23:23:42.947" v="3058" actId="729"/>
        <pc:sldMkLst>
          <pc:docMk/>
          <pc:sldMk cId="1440991328" sldId="283"/>
        </pc:sldMkLst>
        <pc:spChg chg="add mod">
          <ac:chgData name="Pip S Petersen" userId="8e77a7c7-e4b0-42d5-a17d-fe758f78d6dc" providerId="ADAL" clId="{AF6204A7-7094-5816-ACA3-3EA393DF9425}" dt="2025-11-19T02:45:08.326" v="407" actId="1076"/>
          <ac:spMkLst>
            <pc:docMk/>
            <pc:sldMk cId="1440991328" sldId="283"/>
            <ac:spMk id="8" creationId="{9CE9764C-E74A-7251-4661-293D37606B73}"/>
          </ac:spMkLst>
        </pc:spChg>
        <pc:spChg chg="add mod">
          <ac:chgData name="Pip S Petersen" userId="8e77a7c7-e4b0-42d5-a17d-fe758f78d6dc" providerId="ADAL" clId="{AF6204A7-7094-5816-ACA3-3EA393DF9425}" dt="2025-11-19T02:45:08.326" v="407" actId="1076"/>
          <ac:spMkLst>
            <pc:docMk/>
            <pc:sldMk cId="1440991328" sldId="283"/>
            <ac:spMk id="9" creationId="{08DFD735-7C18-67D9-B0EB-FE4865E62F4C}"/>
          </ac:spMkLst>
        </pc:spChg>
        <pc:spChg chg="add mod">
          <ac:chgData name="Pip S Petersen" userId="8e77a7c7-e4b0-42d5-a17d-fe758f78d6dc" providerId="ADAL" clId="{AF6204A7-7094-5816-ACA3-3EA393DF9425}" dt="2025-11-19T03:19:44.616" v="920" actId="120"/>
          <ac:spMkLst>
            <pc:docMk/>
            <pc:sldMk cId="1440991328" sldId="283"/>
            <ac:spMk id="15" creationId="{DCA3376D-F1CD-E04D-F0C9-E5D057CAD8DE}"/>
          </ac:spMkLst>
        </pc:spChg>
        <pc:grpChg chg="add mod">
          <ac:chgData name="Pip S Petersen" userId="8e77a7c7-e4b0-42d5-a17d-fe758f78d6dc" providerId="ADAL" clId="{AF6204A7-7094-5816-ACA3-3EA393DF9425}" dt="2025-11-19T02:47:36.511" v="423" actId="1076"/>
          <ac:grpSpMkLst>
            <pc:docMk/>
            <pc:sldMk cId="1440991328" sldId="283"/>
            <ac:grpSpMk id="13" creationId="{8C13628D-066B-7644-1EAC-A0C42BB67715}"/>
          </ac:grpSpMkLst>
        </pc:grpChg>
        <pc:grpChg chg="add mod">
          <ac:chgData name="Pip S Petersen" userId="8e77a7c7-e4b0-42d5-a17d-fe758f78d6dc" providerId="ADAL" clId="{AF6204A7-7094-5816-ACA3-3EA393DF9425}" dt="2025-11-19T02:47:36.511" v="423" actId="1076"/>
          <ac:grpSpMkLst>
            <pc:docMk/>
            <pc:sldMk cId="1440991328" sldId="283"/>
            <ac:grpSpMk id="14" creationId="{21E1C10B-BE77-B12C-31C9-37A8A586A6E9}"/>
          </ac:grpSpMkLst>
        </pc:grpChg>
        <pc:picChg chg="add mod modCrop">
          <ac:chgData name="Pip S Petersen" userId="8e77a7c7-e4b0-42d5-a17d-fe758f78d6dc" providerId="ADAL" clId="{AF6204A7-7094-5816-ACA3-3EA393DF9425}" dt="2025-11-19T02:46:02.242" v="419" actId="1076"/>
          <ac:picMkLst>
            <pc:docMk/>
            <pc:sldMk cId="1440991328" sldId="283"/>
            <ac:picMk id="5" creationId="{AF9E58D0-6FCB-85A9-2028-8166BA2240A3}"/>
          </ac:picMkLst>
        </pc:picChg>
        <pc:cxnChg chg="add mod">
          <ac:chgData name="Pip S Petersen" userId="8e77a7c7-e4b0-42d5-a17d-fe758f78d6dc" providerId="ADAL" clId="{AF6204A7-7094-5816-ACA3-3EA393DF9425}" dt="2025-11-19T02:45:22.857" v="411" actId="1582"/>
          <ac:cxnSpMkLst>
            <pc:docMk/>
            <pc:sldMk cId="1440991328" sldId="283"/>
            <ac:cxnSpMk id="11" creationId="{C0509647-C0B9-48E7-876B-241B1C42DAE1}"/>
          </ac:cxnSpMkLst>
        </pc:cxnChg>
        <pc:cxnChg chg="add mod">
          <ac:chgData name="Pip S Petersen" userId="8e77a7c7-e4b0-42d5-a17d-fe758f78d6dc" providerId="ADAL" clId="{AF6204A7-7094-5816-ACA3-3EA393DF9425}" dt="2025-11-19T02:45:35.491" v="414" actId="693"/>
          <ac:cxnSpMkLst>
            <pc:docMk/>
            <pc:sldMk cId="1440991328" sldId="283"/>
            <ac:cxnSpMk id="12" creationId="{5B2558A0-4F1C-F731-1DF7-C853DAA53FA7}"/>
          </ac:cxnSpMkLst>
        </pc:cxnChg>
      </pc:sldChg>
      <pc:sldChg chg="addSp delSp modSp new mod ord modShow">
        <pc:chgData name="Pip S Petersen" userId="8e77a7c7-e4b0-42d5-a17d-fe758f78d6dc" providerId="ADAL" clId="{AF6204A7-7094-5816-ACA3-3EA393DF9425}" dt="2025-11-19T22:21:02.584" v="2719" actId="729"/>
        <pc:sldMkLst>
          <pc:docMk/>
          <pc:sldMk cId="4051967542" sldId="284"/>
        </pc:sldMkLst>
        <pc:spChg chg="mod">
          <ac:chgData name="Pip S Petersen" userId="8e77a7c7-e4b0-42d5-a17d-fe758f78d6dc" providerId="ADAL" clId="{AF6204A7-7094-5816-ACA3-3EA393DF9425}" dt="2025-11-19T03:22:09.282" v="928"/>
          <ac:spMkLst>
            <pc:docMk/>
            <pc:sldMk cId="4051967542" sldId="284"/>
            <ac:spMk id="11" creationId="{80C01D42-AC57-2A08-116C-887CD185F188}"/>
          </ac:spMkLst>
        </pc:spChg>
        <pc:spChg chg="add mod">
          <ac:chgData name="Pip S Petersen" userId="8e77a7c7-e4b0-42d5-a17d-fe758f78d6dc" providerId="ADAL" clId="{AF6204A7-7094-5816-ACA3-3EA393DF9425}" dt="2025-11-19T03:23:06.806" v="940" actId="1076"/>
          <ac:spMkLst>
            <pc:docMk/>
            <pc:sldMk cId="4051967542" sldId="284"/>
            <ac:spMk id="13" creationId="{126769BF-F263-F5DE-6DCF-014B9277BD0B}"/>
          </ac:spMkLst>
        </pc:spChg>
        <pc:spChg chg="add mod">
          <ac:chgData name="Pip S Petersen" userId="8e77a7c7-e4b0-42d5-a17d-fe758f78d6dc" providerId="ADAL" clId="{AF6204A7-7094-5816-ACA3-3EA393DF9425}" dt="2025-11-19T03:24:17.022" v="1019" actId="1076"/>
          <ac:spMkLst>
            <pc:docMk/>
            <pc:sldMk cId="4051967542" sldId="284"/>
            <ac:spMk id="14" creationId="{DC5CA21B-45D9-D9CA-1EA1-A1568933C86C}"/>
          </ac:spMkLst>
        </pc:spChg>
        <pc:grpChg chg="mod topLvl">
          <ac:chgData name="Pip S Petersen" userId="8e77a7c7-e4b0-42d5-a17d-fe758f78d6dc" providerId="ADAL" clId="{AF6204A7-7094-5816-ACA3-3EA393DF9425}" dt="2025-11-19T03:23:15.413" v="946" actId="1035"/>
          <ac:grpSpMkLst>
            <pc:docMk/>
            <pc:sldMk cId="4051967542" sldId="284"/>
            <ac:grpSpMk id="7" creationId="{64F2C54F-191F-7D5A-8E4F-5962FEE018CD}"/>
          </ac:grpSpMkLst>
        </pc:grpChg>
        <pc:picChg chg="add mod">
          <ac:chgData name="Pip S Petersen" userId="8e77a7c7-e4b0-42d5-a17d-fe758f78d6dc" providerId="ADAL" clId="{AF6204A7-7094-5816-ACA3-3EA393DF9425}" dt="2025-11-19T03:24:07.905" v="1017" actId="1076"/>
          <ac:picMkLst>
            <pc:docMk/>
            <pc:sldMk cId="4051967542" sldId="284"/>
            <ac:picMk id="5" creationId="{7815AE6F-2506-68D1-CB36-3FC4E17204AA}"/>
          </ac:picMkLst>
        </pc:picChg>
        <pc:cxnChg chg="mod">
          <ac:chgData name="Pip S Petersen" userId="8e77a7c7-e4b0-42d5-a17d-fe758f78d6dc" providerId="ADAL" clId="{AF6204A7-7094-5816-ACA3-3EA393DF9425}" dt="2025-11-19T03:22:09.282" v="928"/>
          <ac:cxnSpMkLst>
            <pc:docMk/>
            <pc:sldMk cId="4051967542" sldId="284"/>
            <ac:cxnSpMk id="12" creationId="{5F9E612C-A964-0F13-0F0B-31C7DA011CCD}"/>
          </ac:cxnSpMkLst>
        </pc:cxnChg>
      </pc:sldChg>
      <pc:sldChg chg="addSp delSp modSp new mod ord modAnim modNotesTx">
        <pc:chgData name="Pip S Petersen" userId="8e77a7c7-e4b0-42d5-a17d-fe758f78d6dc" providerId="ADAL" clId="{AF6204A7-7094-5816-ACA3-3EA393DF9425}" dt="2025-11-21T05:07:18.113" v="3844"/>
        <pc:sldMkLst>
          <pc:docMk/>
          <pc:sldMk cId="796402113" sldId="285"/>
        </pc:sldMkLst>
        <pc:spChg chg="mod">
          <ac:chgData name="Pip S Petersen" userId="8e77a7c7-e4b0-42d5-a17d-fe758f78d6dc" providerId="ADAL" clId="{AF6204A7-7094-5816-ACA3-3EA393DF9425}" dt="2025-11-19T03:01:25.867" v="666"/>
          <ac:spMkLst>
            <pc:docMk/>
            <pc:sldMk cId="796402113" sldId="285"/>
            <ac:spMk id="8" creationId="{0CB7577C-FFFD-7B07-44FE-89CF2155E771}"/>
          </ac:spMkLst>
        </pc:spChg>
        <pc:spChg chg="add mod">
          <ac:chgData name="Pip S Petersen" userId="8e77a7c7-e4b0-42d5-a17d-fe758f78d6dc" providerId="ADAL" clId="{AF6204A7-7094-5816-ACA3-3EA393DF9425}" dt="2025-11-19T03:45:12.204" v="1034" actId="20577"/>
          <ac:spMkLst>
            <pc:docMk/>
            <pc:sldMk cId="796402113" sldId="285"/>
            <ac:spMk id="14" creationId="{F01B6FBF-10A9-826E-6620-69D58C508FDC}"/>
          </ac:spMkLst>
        </pc:spChg>
        <pc:grpChg chg="add mod">
          <ac:chgData name="Pip S Petersen" userId="8e77a7c7-e4b0-42d5-a17d-fe758f78d6dc" providerId="ADAL" clId="{AF6204A7-7094-5816-ACA3-3EA393DF9425}" dt="2025-11-19T03:03:24.127" v="679" actId="1076"/>
          <ac:grpSpMkLst>
            <pc:docMk/>
            <pc:sldMk cId="796402113" sldId="285"/>
            <ac:grpSpMk id="7" creationId="{DA56FBAD-5CA2-FE38-3C3C-54FC02AA3929}"/>
          </ac:grpSpMkLst>
        </pc:grpChg>
        <pc:picChg chg="add mod">
          <ac:chgData name="Pip S Petersen" userId="8e77a7c7-e4b0-42d5-a17d-fe758f78d6dc" providerId="ADAL" clId="{AF6204A7-7094-5816-ACA3-3EA393DF9425}" dt="2025-11-19T03:03:10.861" v="676" actId="1076"/>
          <ac:picMkLst>
            <pc:docMk/>
            <pc:sldMk cId="796402113" sldId="285"/>
            <ac:picMk id="5" creationId="{AF36D748-5708-4077-7F20-32A23E42BE20}"/>
          </ac:picMkLst>
        </pc:picChg>
        <pc:picChg chg="add mod modCrop">
          <ac:chgData name="Pip S Petersen" userId="8e77a7c7-e4b0-42d5-a17d-fe758f78d6dc" providerId="ADAL" clId="{AF6204A7-7094-5816-ACA3-3EA393DF9425}" dt="2025-11-19T03:06:23.352" v="693" actId="1076"/>
          <ac:picMkLst>
            <pc:docMk/>
            <pc:sldMk cId="796402113" sldId="285"/>
            <ac:picMk id="11" creationId="{0DDDC157-24C4-8966-0F18-B6148071E490}"/>
          </ac:picMkLst>
        </pc:picChg>
        <pc:cxnChg chg="mod">
          <ac:chgData name="Pip S Petersen" userId="8e77a7c7-e4b0-42d5-a17d-fe758f78d6dc" providerId="ADAL" clId="{AF6204A7-7094-5816-ACA3-3EA393DF9425}" dt="2025-11-19T03:01:25.867" v="666"/>
          <ac:cxnSpMkLst>
            <pc:docMk/>
            <pc:sldMk cId="796402113" sldId="285"/>
            <ac:cxnSpMk id="9" creationId="{942393EE-C38F-53C6-B20D-A056E420B1EF}"/>
          </ac:cxnSpMkLst>
        </pc:cxnChg>
      </pc:sldChg>
      <pc:sldChg chg="addSp delSp modSp add mod modClrScheme modAnim chgLayout">
        <pc:chgData name="Pip S Petersen" userId="8e77a7c7-e4b0-42d5-a17d-fe758f78d6dc" providerId="ADAL" clId="{AF6204A7-7094-5816-ACA3-3EA393DF9425}" dt="2025-11-19T18:50:34.326" v="2421" actId="20577"/>
        <pc:sldMkLst>
          <pc:docMk/>
          <pc:sldMk cId="3721214300" sldId="286"/>
        </pc:sldMkLst>
        <pc:spChg chg="mod ord">
          <ac:chgData name="Pip S Petersen" userId="8e77a7c7-e4b0-42d5-a17d-fe758f78d6dc" providerId="ADAL" clId="{AF6204A7-7094-5816-ACA3-3EA393DF9425}" dt="2025-11-19T03:46:05.918" v="1035" actId="700"/>
          <ac:spMkLst>
            <pc:docMk/>
            <pc:sldMk cId="3721214300" sldId="286"/>
            <ac:spMk id="2" creationId="{F5E0FB37-289E-A477-51CB-000127FCBE05}"/>
          </ac:spMkLst>
        </pc:spChg>
        <pc:spChg chg="mod ord">
          <ac:chgData name="Pip S Petersen" userId="8e77a7c7-e4b0-42d5-a17d-fe758f78d6dc" providerId="ADAL" clId="{AF6204A7-7094-5816-ACA3-3EA393DF9425}" dt="2025-11-19T03:46:05.918" v="1035" actId="700"/>
          <ac:spMkLst>
            <pc:docMk/>
            <pc:sldMk cId="3721214300" sldId="286"/>
            <ac:spMk id="3" creationId="{B9C6B6ED-00EC-7EA1-F46E-46B13F0B0659}"/>
          </ac:spMkLst>
        </pc:spChg>
        <pc:spChg chg="mod ord">
          <ac:chgData name="Pip S Petersen" userId="8e77a7c7-e4b0-42d5-a17d-fe758f78d6dc" providerId="ADAL" clId="{AF6204A7-7094-5816-ACA3-3EA393DF9425}" dt="2025-11-19T03:46:05.918" v="1035" actId="700"/>
          <ac:spMkLst>
            <pc:docMk/>
            <pc:sldMk cId="3721214300" sldId="286"/>
            <ac:spMk id="4" creationId="{FB75D835-75BD-177D-99A6-3464F1FAC78F}"/>
          </ac:spMkLst>
        </pc:spChg>
        <pc:spChg chg="add mod">
          <ac:chgData name="Pip S Petersen" userId="8e77a7c7-e4b0-42d5-a17d-fe758f78d6dc" providerId="ADAL" clId="{AF6204A7-7094-5816-ACA3-3EA393DF9425}" dt="2025-11-19T18:50:34.326" v="2421" actId="20577"/>
          <ac:spMkLst>
            <pc:docMk/>
            <pc:sldMk cId="3721214300" sldId="286"/>
            <ac:spMk id="9" creationId="{E5B39E5C-27B7-E906-6749-B885737B6D84}"/>
          </ac:spMkLst>
        </pc:spChg>
        <pc:spChg chg="add mod">
          <ac:chgData name="Pip S Petersen" userId="8e77a7c7-e4b0-42d5-a17d-fe758f78d6dc" providerId="ADAL" clId="{AF6204A7-7094-5816-ACA3-3EA393DF9425}" dt="2025-11-19T03:49:12.820" v="1112" actId="1076"/>
          <ac:spMkLst>
            <pc:docMk/>
            <pc:sldMk cId="3721214300" sldId="286"/>
            <ac:spMk id="11" creationId="{C74549BE-7462-A855-67F0-11CCFD18FE0C}"/>
          </ac:spMkLst>
        </pc:spChg>
        <pc:spChg chg="add mod">
          <ac:chgData name="Pip S Petersen" userId="8e77a7c7-e4b0-42d5-a17d-fe758f78d6dc" providerId="ADAL" clId="{AF6204A7-7094-5816-ACA3-3EA393DF9425}" dt="2025-11-19T03:58:11.184" v="1144" actId="207"/>
          <ac:spMkLst>
            <pc:docMk/>
            <pc:sldMk cId="3721214300" sldId="286"/>
            <ac:spMk id="12" creationId="{D39EF82B-4CBE-98B9-9A50-D9890F1D39C4}"/>
          </ac:spMkLst>
        </pc:spChg>
      </pc:sldChg>
      <pc:sldChg chg="addSp delSp modSp new mod ord delAnim modAnim">
        <pc:chgData name="Pip S Petersen" userId="8e77a7c7-e4b0-42d5-a17d-fe758f78d6dc" providerId="ADAL" clId="{AF6204A7-7094-5816-ACA3-3EA393DF9425}" dt="2025-11-21T05:44:44.974" v="3884" actId="207"/>
        <pc:sldMkLst>
          <pc:docMk/>
          <pc:sldMk cId="3792398332" sldId="287"/>
        </pc:sldMkLst>
        <pc:spChg chg="add mod">
          <ac:chgData name="Pip S Petersen" userId="8e77a7c7-e4b0-42d5-a17d-fe758f78d6dc" providerId="ADAL" clId="{AF6204A7-7094-5816-ACA3-3EA393DF9425}" dt="2025-11-19T17:52:11.640" v="1781" actId="20577"/>
          <ac:spMkLst>
            <pc:docMk/>
            <pc:sldMk cId="3792398332" sldId="287"/>
            <ac:spMk id="12" creationId="{8EC239E5-B417-13DA-28C0-5393DE7FCBAC}"/>
          </ac:spMkLst>
        </pc:spChg>
        <pc:spChg chg="add mod">
          <ac:chgData name="Pip S Petersen" userId="8e77a7c7-e4b0-42d5-a17d-fe758f78d6dc" providerId="ADAL" clId="{AF6204A7-7094-5816-ACA3-3EA393DF9425}" dt="2025-11-19T18:01:51.487" v="1979" actId="20577"/>
          <ac:spMkLst>
            <pc:docMk/>
            <pc:sldMk cId="3792398332" sldId="287"/>
            <ac:spMk id="16" creationId="{57C10561-F4F2-5173-2EDB-A5429C8A9406}"/>
          </ac:spMkLst>
        </pc:spChg>
        <pc:spChg chg="add mod">
          <ac:chgData name="Pip S Petersen" userId="8e77a7c7-e4b0-42d5-a17d-fe758f78d6dc" providerId="ADAL" clId="{AF6204A7-7094-5816-ACA3-3EA393DF9425}" dt="2025-11-19T18:49:00.862" v="2287" actId="403"/>
          <ac:spMkLst>
            <pc:docMk/>
            <pc:sldMk cId="3792398332" sldId="287"/>
            <ac:spMk id="18" creationId="{A1EE37ED-E3CC-7BE3-192E-75560E705A8A}"/>
          </ac:spMkLst>
        </pc:spChg>
        <pc:spChg chg="add mod">
          <ac:chgData name="Pip S Petersen" userId="8e77a7c7-e4b0-42d5-a17d-fe758f78d6dc" providerId="ADAL" clId="{AF6204A7-7094-5816-ACA3-3EA393DF9425}" dt="2025-11-21T05:44:44.974" v="3884" actId="207"/>
          <ac:spMkLst>
            <pc:docMk/>
            <pc:sldMk cId="3792398332" sldId="287"/>
            <ac:spMk id="20" creationId="{904C0C54-980D-2234-658A-AE8664BED8B2}"/>
          </ac:spMkLst>
        </pc:spChg>
        <pc:picChg chg="add mod">
          <ac:chgData name="Pip S Petersen" userId="8e77a7c7-e4b0-42d5-a17d-fe758f78d6dc" providerId="ADAL" clId="{AF6204A7-7094-5816-ACA3-3EA393DF9425}" dt="2025-11-19T17:55:28.383" v="1788" actId="1076"/>
          <ac:picMkLst>
            <pc:docMk/>
            <pc:sldMk cId="3792398332" sldId="287"/>
            <ac:picMk id="14" creationId="{46679BA1-F87F-6245-ACE2-94C400CA9598}"/>
          </ac:picMkLst>
        </pc:picChg>
        <pc:picChg chg="add mod">
          <ac:chgData name="Pip S Petersen" userId="8e77a7c7-e4b0-42d5-a17d-fe758f78d6dc" providerId="ADAL" clId="{AF6204A7-7094-5816-ACA3-3EA393DF9425}" dt="2025-11-21T05:44:38.751" v="3882" actId="1076"/>
          <ac:picMkLst>
            <pc:docMk/>
            <pc:sldMk cId="3792398332" sldId="287"/>
            <ac:picMk id="15" creationId="{42AD6DDF-5E5A-E42E-0716-851CCFC420D3}"/>
          </ac:picMkLst>
        </pc:picChg>
      </pc:sldChg>
      <pc:sldChg chg="addSp delSp modSp new del mod ord addAnim delAnim modAnim">
        <pc:chgData name="Pip S Petersen" userId="8e77a7c7-e4b0-42d5-a17d-fe758f78d6dc" providerId="ADAL" clId="{AF6204A7-7094-5816-ACA3-3EA393DF9425}" dt="2025-11-20T00:33:23.260" v="3188" actId="2696"/>
        <pc:sldMkLst>
          <pc:docMk/>
          <pc:sldMk cId="1133172905" sldId="288"/>
        </pc:sldMkLst>
        <pc:spChg chg="mod">
          <ac:chgData name="Pip S Petersen" userId="8e77a7c7-e4b0-42d5-a17d-fe758f78d6dc" providerId="ADAL" clId="{AF6204A7-7094-5816-ACA3-3EA393DF9425}" dt="2025-11-20T00:21:37.329" v="3104"/>
          <ac:spMkLst>
            <pc:docMk/>
            <pc:sldMk cId="1133172905" sldId="288"/>
            <ac:spMk id="40" creationId="{FCAA91A5-9719-FEFA-8C04-70AB0AF5AEAF}"/>
          </ac:spMkLst>
        </pc:spChg>
        <pc:spChg chg="mod">
          <ac:chgData name="Pip S Petersen" userId="8e77a7c7-e4b0-42d5-a17d-fe758f78d6dc" providerId="ADAL" clId="{AF6204A7-7094-5816-ACA3-3EA393DF9425}" dt="2025-11-20T00:21:37.329" v="3104"/>
          <ac:spMkLst>
            <pc:docMk/>
            <pc:sldMk cId="1133172905" sldId="288"/>
            <ac:spMk id="42" creationId="{B64D7EAB-9BCA-C3A7-EAD7-6D78C286AC5F}"/>
          </ac:spMkLst>
        </pc:spChg>
        <pc:grpChg chg="add mod">
          <ac:chgData name="Pip S Petersen" userId="8e77a7c7-e4b0-42d5-a17d-fe758f78d6dc" providerId="ADAL" clId="{AF6204A7-7094-5816-ACA3-3EA393DF9425}" dt="2025-11-20T00:21:40.832" v="3106" actId="1076"/>
          <ac:grpSpMkLst>
            <pc:docMk/>
            <pc:sldMk cId="1133172905" sldId="288"/>
            <ac:grpSpMk id="37" creationId="{FD59CC4D-F1F5-FEE2-812E-7745F592F72D}"/>
          </ac:grpSpMkLst>
        </pc:grpChg>
        <pc:grpChg chg="mod">
          <ac:chgData name="Pip S Petersen" userId="8e77a7c7-e4b0-42d5-a17d-fe758f78d6dc" providerId="ADAL" clId="{AF6204A7-7094-5816-ACA3-3EA393DF9425}" dt="2025-11-20T00:21:37.329" v="3104"/>
          <ac:grpSpMkLst>
            <pc:docMk/>
            <pc:sldMk cId="1133172905" sldId="288"/>
            <ac:grpSpMk id="38" creationId="{77E48F02-6A50-180C-CAEC-2051154AE8CF}"/>
          </ac:grpSpMkLst>
        </pc:grpChg>
        <pc:grpChg chg="mod">
          <ac:chgData name="Pip S Petersen" userId="8e77a7c7-e4b0-42d5-a17d-fe758f78d6dc" providerId="ADAL" clId="{AF6204A7-7094-5816-ACA3-3EA393DF9425}" dt="2025-11-20T00:21:37.329" v="3104"/>
          <ac:grpSpMkLst>
            <pc:docMk/>
            <pc:sldMk cId="1133172905" sldId="288"/>
            <ac:grpSpMk id="39" creationId="{C9617A6C-3904-B091-3441-4A8AE56AA6BC}"/>
          </ac:grpSpMkLst>
        </pc:grpChg>
        <pc:cxnChg chg="mod">
          <ac:chgData name="Pip S Petersen" userId="8e77a7c7-e4b0-42d5-a17d-fe758f78d6dc" providerId="ADAL" clId="{AF6204A7-7094-5816-ACA3-3EA393DF9425}" dt="2025-11-20T00:21:37.329" v="3104"/>
          <ac:cxnSpMkLst>
            <pc:docMk/>
            <pc:sldMk cId="1133172905" sldId="288"/>
            <ac:cxnSpMk id="41" creationId="{66732C78-4B51-8FEB-DE43-69005ADE6209}"/>
          </ac:cxnSpMkLst>
        </pc:cxnChg>
        <pc:cxnChg chg="mod">
          <ac:chgData name="Pip S Petersen" userId="8e77a7c7-e4b0-42d5-a17d-fe758f78d6dc" providerId="ADAL" clId="{AF6204A7-7094-5816-ACA3-3EA393DF9425}" dt="2025-11-20T00:21:37.329" v="3104"/>
          <ac:cxnSpMkLst>
            <pc:docMk/>
            <pc:sldMk cId="1133172905" sldId="288"/>
            <ac:cxnSpMk id="43" creationId="{2B3FD704-6AC3-37CE-1C70-B6E8CDA25A96}"/>
          </ac:cxnSpMkLst>
        </pc:cxnChg>
      </pc:sldChg>
      <pc:sldChg chg="addSp delSp modSp new mod delAnim modAnim">
        <pc:chgData name="Pip S Petersen" userId="8e77a7c7-e4b0-42d5-a17d-fe758f78d6dc" providerId="ADAL" clId="{AF6204A7-7094-5816-ACA3-3EA393DF9425}" dt="2025-11-20T00:29:04.603" v="3150" actId="1037"/>
        <pc:sldMkLst>
          <pc:docMk/>
          <pc:sldMk cId="1995150235" sldId="290"/>
        </pc:sldMkLst>
        <pc:spChg chg="add mod">
          <ac:chgData name="Pip S Petersen" userId="8e77a7c7-e4b0-42d5-a17d-fe758f78d6dc" providerId="ADAL" clId="{AF6204A7-7094-5816-ACA3-3EA393DF9425}" dt="2025-11-19T18:47:22.043" v="2257" actId="1076"/>
          <ac:spMkLst>
            <pc:docMk/>
            <pc:sldMk cId="1995150235" sldId="290"/>
            <ac:spMk id="19" creationId="{128DDC33-840D-0685-20ED-49CC000382A6}"/>
          </ac:spMkLst>
        </pc:spChg>
        <pc:spChg chg="add mod">
          <ac:chgData name="Pip S Petersen" userId="8e77a7c7-e4b0-42d5-a17d-fe758f78d6dc" providerId="ADAL" clId="{AF6204A7-7094-5816-ACA3-3EA393DF9425}" dt="2025-11-19T18:47:22.043" v="2257" actId="1076"/>
          <ac:spMkLst>
            <pc:docMk/>
            <pc:sldMk cId="1995150235" sldId="290"/>
            <ac:spMk id="20" creationId="{43D99412-4DBB-8F05-1681-29DB5153F306}"/>
          </ac:spMkLst>
        </pc:spChg>
        <pc:spChg chg="add mod">
          <ac:chgData name="Pip S Petersen" userId="8e77a7c7-e4b0-42d5-a17d-fe758f78d6dc" providerId="ADAL" clId="{AF6204A7-7094-5816-ACA3-3EA393DF9425}" dt="2025-11-19T18:49:19.609" v="2293" actId="1076"/>
          <ac:spMkLst>
            <pc:docMk/>
            <pc:sldMk cId="1995150235" sldId="290"/>
            <ac:spMk id="24" creationId="{FA527934-FFCC-C9DD-1588-939847E16492}"/>
          </ac:spMkLst>
        </pc:spChg>
        <pc:spChg chg="add mod">
          <ac:chgData name="Pip S Petersen" userId="8e77a7c7-e4b0-42d5-a17d-fe758f78d6dc" providerId="ADAL" clId="{AF6204A7-7094-5816-ACA3-3EA393DF9425}" dt="2025-11-19T18:50:27.275" v="2418" actId="207"/>
          <ac:spMkLst>
            <pc:docMk/>
            <pc:sldMk cId="1995150235" sldId="290"/>
            <ac:spMk id="25" creationId="{839DB5B4-A4B4-C75E-F586-2239AD76C9D1}"/>
          </ac:spMkLst>
        </pc:spChg>
        <pc:grpChg chg="add del mod">
          <ac:chgData name="Pip S Petersen" userId="8e77a7c7-e4b0-42d5-a17d-fe758f78d6dc" providerId="ADAL" clId="{AF6204A7-7094-5816-ACA3-3EA393DF9425}" dt="2025-11-20T00:27:09.513" v="3107" actId="478"/>
          <ac:grpSpMkLst>
            <pc:docMk/>
            <pc:sldMk cId="1995150235" sldId="290"/>
            <ac:grpSpMk id="18" creationId="{10B1C351-3E0D-1787-A383-712D08D07E3F}"/>
          </ac:grpSpMkLst>
        </pc:grpChg>
        <pc:grpChg chg="add del mod">
          <ac:chgData name="Pip S Petersen" userId="8e77a7c7-e4b0-42d5-a17d-fe758f78d6dc" providerId="ADAL" clId="{AF6204A7-7094-5816-ACA3-3EA393DF9425}" dt="2025-11-20T00:27:26.707" v="3112" actId="165"/>
          <ac:grpSpMkLst>
            <pc:docMk/>
            <pc:sldMk cId="1995150235" sldId="290"/>
            <ac:grpSpMk id="26" creationId="{0C49E51E-273F-2C26-30D8-66A1DDFD8763}"/>
          </ac:grpSpMkLst>
        </pc:grpChg>
        <pc:grpChg chg="add">
          <ac:chgData name="Pip S Petersen" userId="8e77a7c7-e4b0-42d5-a17d-fe758f78d6dc" providerId="ADAL" clId="{AF6204A7-7094-5816-ACA3-3EA393DF9425}" dt="2025-11-20T00:28:06.707" v="3120" actId="164"/>
          <ac:grpSpMkLst>
            <pc:docMk/>
            <pc:sldMk cId="1995150235" sldId="290"/>
            <ac:grpSpMk id="31" creationId="{5859D5CD-890C-248F-9F6B-17392F31EB73}"/>
          </ac:grpSpMkLst>
        </pc:grpChg>
        <pc:picChg chg="mod topLvl">
          <ac:chgData name="Pip S Petersen" userId="8e77a7c7-e4b0-42d5-a17d-fe758f78d6dc" providerId="ADAL" clId="{AF6204A7-7094-5816-ACA3-3EA393DF9425}" dt="2025-11-20T00:27:26.707" v="3112" actId="165"/>
          <ac:picMkLst>
            <pc:docMk/>
            <pc:sldMk cId="1995150235" sldId="290"/>
            <ac:picMk id="27" creationId="{A4A667DA-83FA-5547-9030-01AB1F67452C}"/>
          </ac:picMkLst>
        </pc:picChg>
        <pc:picChg chg="mod topLvl">
          <ac:chgData name="Pip S Petersen" userId="8e77a7c7-e4b0-42d5-a17d-fe758f78d6dc" providerId="ADAL" clId="{AF6204A7-7094-5816-ACA3-3EA393DF9425}" dt="2025-11-20T00:27:26.707" v="3112" actId="165"/>
          <ac:picMkLst>
            <pc:docMk/>
            <pc:sldMk cId="1995150235" sldId="290"/>
            <ac:picMk id="28" creationId="{AE1F2A28-8B9E-F290-C87D-DCD245BEC108}"/>
          </ac:picMkLst>
        </pc:picChg>
        <pc:picChg chg="mod topLvl">
          <ac:chgData name="Pip S Petersen" userId="8e77a7c7-e4b0-42d5-a17d-fe758f78d6dc" providerId="ADAL" clId="{AF6204A7-7094-5816-ACA3-3EA393DF9425}" dt="2025-11-20T00:28:12.213" v="3130" actId="1038"/>
          <ac:picMkLst>
            <pc:docMk/>
            <pc:sldMk cId="1995150235" sldId="290"/>
            <ac:picMk id="29" creationId="{E35E06C5-1C94-630D-25E8-6365F736E9C9}"/>
          </ac:picMkLst>
        </pc:picChg>
        <pc:picChg chg="del mod topLvl modCrop">
          <ac:chgData name="Pip S Petersen" userId="8e77a7c7-e4b0-42d5-a17d-fe758f78d6dc" providerId="ADAL" clId="{AF6204A7-7094-5816-ACA3-3EA393DF9425}" dt="2025-11-20T00:28:47.467" v="3133" actId="478"/>
          <ac:picMkLst>
            <pc:docMk/>
            <pc:sldMk cId="1995150235" sldId="290"/>
            <ac:picMk id="30" creationId="{17239273-7667-6D33-8734-CB7261DC345C}"/>
          </ac:picMkLst>
        </pc:picChg>
        <pc:picChg chg="add mod">
          <ac:chgData name="Pip S Petersen" userId="8e77a7c7-e4b0-42d5-a17d-fe758f78d6dc" providerId="ADAL" clId="{AF6204A7-7094-5816-ACA3-3EA393DF9425}" dt="2025-11-20T00:29:04.603" v="3150" actId="1037"/>
          <ac:picMkLst>
            <pc:docMk/>
            <pc:sldMk cId="1995150235" sldId="290"/>
            <ac:picMk id="32" creationId="{B427DB31-9C3E-2699-7118-1CEB3338FEEB}"/>
          </ac:picMkLst>
        </pc:picChg>
        <pc:cxnChg chg="add mod">
          <ac:chgData name="Pip S Petersen" userId="8e77a7c7-e4b0-42d5-a17d-fe758f78d6dc" providerId="ADAL" clId="{AF6204A7-7094-5816-ACA3-3EA393DF9425}" dt="2025-11-19T18:47:37.376" v="2260" actId="1076"/>
          <ac:cxnSpMkLst>
            <pc:docMk/>
            <pc:sldMk cId="1995150235" sldId="290"/>
            <ac:cxnSpMk id="22" creationId="{6F2EF742-8D99-DBD9-8B33-C7CD355DDC28}"/>
          </ac:cxnSpMkLst>
        </pc:cxnChg>
      </pc:sldChg>
      <pc:sldChg chg="addSp delSp modSp add mod modShow modNotesTx">
        <pc:chgData name="Pip S Petersen" userId="8e77a7c7-e4b0-42d5-a17d-fe758f78d6dc" providerId="ADAL" clId="{AF6204A7-7094-5816-ACA3-3EA393DF9425}" dt="2025-11-21T02:48:25.789" v="3464" actId="20577"/>
        <pc:sldMkLst>
          <pc:docMk/>
          <pc:sldMk cId="749118987" sldId="291"/>
        </pc:sldMkLst>
        <pc:picChg chg="add mod">
          <ac:chgData name="Pip S Petersen" userId="8e77a7c7-e4b0-42d5-a17d-fe758f78d6dc" providerId="ADAL" clId="{AF6204A7-7094-5816-ACA3-3EA393DF9425}" dt="2025-11-19T23:26:51.107" v="3065" actId="1076"/>
          <ac:picMkLst>
            <pc:docMk/>
            <pc:sldMk cId="749118987" sldId="291"/>
            <ac:picMk id="6" creationId="{2C83CE85-1EB3-E3D4-9CA2-50A4F5F65859}"/>
          </ac:picMkLst>
        </pc:picChg>
      </pc:sldChg>
      <pc:sldChg chg="addSp delSp modSp add mod delAnim modAnim">
        <pc:chgData name="Pip S Petersen" userId="8e77a7c7-e4b0-42d5-a17d-fe758f78d6dc" providerId="ADAL" clId="{AF6204A7-7094-5816-ACA3-3EA393DF9425}" dt="2025-11-20T00:33:06.821" v="3187"/>
        <pc:sldMkLst>
          <pc:docMk/>
          <pc:sldMk cId="883068282" sldId="292"/>
        </pc:sldMkLst>
        <pc:spChg chg="add mod">
          <ac:chgData name="Pip S Petersen" userId="8e77a7c7-e4b0-42d5-a17d-fe758f78d6dc" providerId="ADAL" clId="{AF6204A7-7094-5816-ACA3-3EA393DF9425}" dt="2025-11-20T00:32:06.363" v="3181" actId="14100"/>
          <ac:spMkLst>
            <pc:docMk/>
            <pc:sldMk cId="883068282" sldId="292"/>
            <ac:spMk id="7" creationId="{1C8E33DC-F24B-D21F-D682-8F8AA86E4E14}"/>
          </ac:spMkLst>
        </pc:spChg>
        <pc:spChg chg="mod topLvl">
          <ac:chgData name="Pip S Petersen" userId="8e77a7c7-e4b0-42d5-a17d-fe758f78d6dc" providerId="ADAL" clId="{AF6204A7-7094-5816-ACA3-3EA393DF9425}" dt="2025-11-20T00:30:44.727" v="3172" actId="14100"/>
          <ac:spMkLst>
            <pc:docMk/>
            <pc:sldMk cId="883068282" sldId="292"/>
            <ac:spMk id="12" creationId="{77309EFC-BCE3-A128-7570-B9E55A78388B}"/>
          </ac:spMkLst>
        </pc:spChg>
        <pc:grpChg chg="topLvl">
          <ac:chgData name="Pip S Petersen" userId="8e77a7c7-e4b0-42d5-a17d-fe758f78d6dc" providerId="ADAL" clId="{AF6204A7-7094-5816-ACA3-3EA393DF9425}" dt="2025-11-20T00:30:29.524" v="3167" actId="165"/>
          <ac:grpSpMkLst>
            <pc:docMk/>
            <pc:sldMk cId="883068282" sldId="292"/>
            <ac:grpSpMk id="8" creationId="{B229B009-0AB5-9460-B02E-72104D37CBE8}"/>
          </ac:grpSpMkLst>
        </pc:grpChg>
        <pc:grpChg chg="add">
          <ac:chgData name="Pip S Petersen" userId="8e77a7c7-e4b0-42d5-a17d-fe758f78d6dc" providerId="ADAL" clId="{AF6204A7-7094-5816-ACA3-3EA393DF9425}" dt="2025-11-20T00:32:28.442" v="3182" actId="164"/>
          <ac:grpSpMkLst>
            <pc:docMk/>
            <pc:sldMk cId="883068282" sldId="292"/>
            <ac:grpSpMk id="13" creationId="{D1442028-C4CA-0B17-49F3-A2A6FDB56CF2}"/>
          </ac:grpSpMkLst>
        </pc:grpChg>
        <pc:grpChg chg="del">
          <ac:chgData name="Pip S Petersen" userId="8e77a7c7-e4b0-42d5-a17d-fe758f78d6dc" providerId="ADAL" clId="{AF6204A7-7094-5816-ACA3-3EA393DF9425}" dt="2025-11-20T00:31:16.340" v="3174" actId="478"/>
          <ac:grpSpMkLst>
            <pc:docMk/>
            <pc:sldMk cId="883068282" sldId="292"/>
            <ac:grpSpMk id="22" creationId="{0DA88299-9A21-8686-78BF-D223B234A4C5}"/>
          </ac:grpSpMkLst>
        </pc:grpChg>
        <pc:grpChg chg="del mod">
          <ac:chgData name="Pip S Petersen" userId="8e77a7c7-e4b0-42d5-a17d-fe758f78d6dc" providerId="ADAL" clId="{AF6204A7-7094-5816-ACA3-3EA393DF9425}" dt="2025-11-20T00:30:29.524" v="3167" actId="165"/>
          <ac:grpSpMkLst>
            <pc:docMk/>
            <pc:sldMk cId="883068282" sldId="292"/>
            <ac:grpSpMk id="28" creationId="{56629190-5EA5-1C67-E740-13AE70C70ACD}"/>
          </ac:grpSpMkLst>
        </pc:grpChg>
        <pc:grpChg chg="del">
          <ac:chgData name="Pip S Petersen" userId="8e77a7c7-e4b0-42d5-a17d-fe758f78d6dc" providerId="ADAL" clId="{AF6204A7-7094-5816-ACA3-3EA393DF9425}" dt="2025-11-20T00:29:33.222" v="3152" actId="478"/>
          <ac:grpSpMkLst>
            <pc:docMk/>
            <pc:sldMk cId="883068282" sldId="292"/>
            <ac:grpSpMk id="29" creationId="{B7D9FC92-A4A7-C6DA-8D34-1FE0F7670A5D}"/>
          </ac:grpSpMkLst>
        </pc:grpChg>
        <pc:picChg chg="add mod">
          <ac:chgData name="Pip S Petersen" userId="8e77a7c7-e4b0-42d5-a17d-fe758f78d6dc" providerId="ADAL" clId="{AF6204A7-7094-5816-ACA3-3EA393DF9425}" dt="2025-11-20T00:30:12.312" v="3164" actId="167"/>
          <ac:picMkLst>
            <pc:docMk/>
            <pc:sldMk cId="883068282" sldId="292"/>
            <ac:picMk id="5" creationId="{06254118-7782-E41F-4D91-21FD28631571}"/>
          </ac:picMkLst>
        </pc:picChg>
        <pc:picChg chg="add mod modCrop">
          <ac:chgData name="Pip S Petersen" userId="8e77a7c7-e4b0-42d5-a17d-fe758f78d6dc" providerId="ADAL" clId="{AF6204A7-7094-5816-ACA3-3EA393DF9425}" dt="2025-11-20T00:32:06.363" v="3181" actId="14100"/>
          <ac:picMkLst>
            <pc:docMk/>
            <pc:sldMk cId="883068282" sldId="292"/>
            <ac:picMk id="6" creationId="{6C704BA7-FE0D-27A5-57BA-0F5070E13E78}"/>
          </ac:picMkLst>
        </pc:picChg>
        <pc:picChg chg="del">
          <ac:chgData name="Pip S Petersen" userId="8e77a7c7-e4b0-42d5-a17d-fe758f78d6dc" providerId="ADAL" clId="{AF6204A7-7094-5816-ACA3-3EA393DF9425}" dt="2025-11-20T00:29:38.813" v="3153" actId="478"/>
          <ac:picMkLst>
            <pc:docMk/>
            <pc:sldMk cId="883068282" sldId="292"/>
            <ac:picMk id="9" creationId="{434F2F62-25C6-DFE4-9A4E-C76DC7D1214F}"/>
          </ac:picMkLst>
        </pc:picChg>
        <pc:picChg chg="mod">
          <ac:chgData name="Pip S Petersen" userId="8e77a7c7-e4b0-42d5-a17d-fe758f78d6dc" providerId="ADAL" clId="{AF6204A7-7094-5816-ACA3-3EA393DF9425}" dt="2025-11-20T00:29:55.547" v="3163" actId="1037"/>
          <ac:picMkLst>
            <pc:docMk/>
            <pc:sldMk cId="883068282" sldId="292"/>
            <ac:picMk id="10" creationId="{7CF1AD33-955E-88A6-3F1A-5239F2141BD3}"/>
          </ac:picMkLst>
        </pc:picChg>
      </pc:sldChg>
      <pc:sldChg chg="addSp delSp modSp new del mod">
        <pc:chgData name="Pip S Petersen" userId="8e77a7c7-e4b0-42d5-a17d-fe758f78d6dc" providerId="ADAL" clId="{AF6204A7-7094-5816-ACA3-3EA393DF9425}" dt="2025-11-20T00:20:12.310" v="3102" actId="2696"/>
        <pc:sldMkLst>
          <pc:docMk/>
          <pc:sldMk cId="4047380788" sldId="292"/>
        </pc:sldMkLst>
        <pc:picChg chg="add del mod modCrop">
          <ac:chgData name="Pip S Petersen" userId="8e77a7c7-e4b0-42d5-a17d-fe758f78d6dc" providerId="ADAL" clId="{AF6204A7-7094-5816-ACA3-3EA393DF9425}" dt="2025-11-20T00:18:08.310" v="3076" actId="21"/>
          <ac:picMkLst>
            <pc:docMk/>
            <pc:sldMk cId="4047380788" sldId="292"/>
            <ac:picMk id="5" creationId="{3F07A87B-1340-7728-BF45-A36CFE09C4A5}"/>
          </ac:picMkLst>
        </pc:picChg>
        <pc:picChg chg="add del mod modCrop">
          <ac:chgData name="Pip S Petersen" userId="8e77a7c7-e4b0-42d5-a17d-fe758f78d6dc" providerId="ADAL" clId="{AF6204A7-7094-5816-ACA3-3EA393DF9425}" dt="2025-11-20T00:19:20.869" v="3091" actId="21"/>
          <ac:picMkLst>
            <pc:docMk/>
            <pc:sldMk cId="4047380788" sldId="292"/>
            <ac:picMk id="6" creationId="{61D09D98-28DA-3681-D41F-105CEA5B514C}"/>
          </ac:picMkLst>
        </pc:picChg>
      </pc:sldChg>
      <pc:sldChg chg="addSp delSp modSp new mod">
        <pc:chgData name="Pip S Petersen" userId="8e77a7c7-e4b0-42d5-a17d-fe758f78d6dc" providerId="ADAL" clId="{AF6204A7-7094-5816-ACA3-3EA393DF9425}" dt="2025-11-21T17:33:21.392" v="3917" actId="1076"/>
        <pc:sldMkLst>
          <pc:docMk/>
          <pc:sldMk cId="989585563" sldId="293"/>
        </pc:sldMkLst>
        <pc:spChg chg="add mod">
          <ac:chgData name="Pip S Petersen" userId="8e77a7c7-e4b0-42d5-a17d-fe758f78d6dc" providerId="ADAL" clId="{AF6204A7-7094-5816-ACA3-3EA393DF9425}" dt="2025-11-21T04:50:39.197" v="3506" actId="1076"/>
          <ac:spMkLst>
            <pc:docMk/>
            <pc:sldMk cId="989585563" sldId="293"/>
            <ac:spMk id="5" creationId="{2E371B1F-EF96-5903-0246-997114CCAA73}"/>
          </ac:spMkLst>
        </pc:spChg>
        <pc:spChg chg="add mod">
          <ac:chgData name="Pip S Petersen" userId="8e77a7c7-e4b0-42d5-a17d-fe758f78d6dc" providerId="ADAL" clId="{AF6204A7-7094-5816-ACA3-3EA393DF9425}" dt="2025-11-21T05:02:31.775" v="3810" actId="1076"/>
          <ac:spMkLst>
            <pc:docMk/>
            <pc:sldMk cId="989585563" sldId="293"/>
            <ac:spMk id="6" creationId="{518A67A0-1818-3978-0588-F56FEB28A52E}"/>
          </ac:spMkLst>
        </pc:spChg>
        <pc:spChg chg="add mod">
          <ac:chgData name="Pip S Petersen" userId="8e77a7c7-e4b0-42d5-a17d-fe758f78d6dc" providerId="ADAL" clId="{AF6204A7-7094-5816-ACA3-3EA393DF9425}" dt="2025-11-21T05:02:34.731" v="3811" actId="1076"/>
          <ac:spMkLst>
            <pc:docMk/>
            <pc:sldMk cId="989585563" sldId="293"/>
            <ac:spMk id="7" creationId="{5A6C18DB-F4BE-CD7C-26BD-EA6CAF852D48}"/>
          </ac:spMkLst>
        </pc:spChg>
        <pc:spChg chg="add del mod">
          <ac:chgData name="Pip S Petersen" userId="8e77a7c7-e4b0-42d5-a17d-fe758f78d6dc" providerId="ADAL" clId="{AF6204A7-7094-5816-ACA3-3EA393DF9425}" dt="2025-11-21T04:56:51.616" v="3702" actId="478"/>
          <ac:spMkLst>
            <pc:docMk/>
            <pc:sldMk cId="989585563" sldId="293"/>
            <ac:spMk id="9" creationId="{A0A4DFE3-0408-6050-B37F-915619700599}"/>
          </ac:spMkLst>
        </pc:spChg>
        <pc:spChg chg="add del mod">
          <ac:chgData name="Pip S Petersen" userId="8e77a7c7-e4b0-42d5-a17d-fe758f78d6dc" providerId="ADAL" clId="{AF6204A7-7094-5816-ACA3-3EA393DF9425}" dt="2025-11-21T05:02:04.715" v="3786" actId="478"/>
          <ac:spMkLst>
            <pc:docMk/>
            <pc:sldMk cId="989585563" sldId="293"/>
            <ac:spMk id="10" creationId="{BD52504E-E058-504A-BEE6-A5AC985A95A3}"/>
          </ac:spMkLst>
        </pc:spChg>
        <pc:spChg chg="add mod">
          <ac:chgData name="Pip S Petersen" userId="8e77a7c7-e4b0-42d5-a17d-fe758f78d6dc" providerId="ADAL" clId="{AF6204A7-7094-5816-ACA3-3EA393DF9425}" dt="2025-11-21T05:03:01.747" v="3842" actId="1036"/>
          <ac:spMkLst>
            <pc:docMk/>
            <pc:sldMk cId="989585563" sldId="293"/>
            <ac:spMk id="11" creationId="{366830ED-77BB-2C67-DB69-3188FD1D6D93}"/>
          </ac:spMkLst>
        </pc:spChg>
        <pc:spChg chg="add mod">
          <ac:chgData name="Pip S Petersen" userId="8e77a7c7-e4b0-42d5-a17d-fe758f78d6dc" providerId="ADAL" clId="{AF6204A7-7094-5816-ACA3-3EA393DF9425}" dt="2025-11-21T05:03:01.747" v="3842" actId="1036"/>
          <ac:spMkLst>
            <pc:docMk/>
            <pc:sldMk cId="989585563" sldId="293"/>
            <ac:spMk id="12" creationId="{A7CF326D-3F3C-44F1-4B49-E1B607DE1563}"/>
          </ac:spMkLst>
        </pc:spChg>
        <pc:spChg chg="add mod">
          <ac:chgData name="Pip S Petersen" userId="8e77a7c7-e4b0-42d5-a17d-fe758f78d6dc" providerId="ADAL" clId="{AF6204A7-7094-5816-ACA3-3EA393DF9425}" dt="2025-11-21T05:03:01.747" v="3842" actId="1036"/>
          <ac:spMkLst>
            <pc:docMk/>
            <pc:sldMk cId="989585563" sldId="293"/>
            <ac:spMk id="13" creationId="{9436D45A-6BB7-6FA5-3A10-F2FC354D2B91}"/>
          </ac:spMkLst>
        </pc:spChg>
        <pc:spChg chg="add mod">
          <ac:chgData name="Pip S Petersen" userId="8e77a7c7-e4b0-42d5-a17d-fe758f78d6dc" providerId="ADAL" clId="{AF6204A7-7094-5816-ACA3-3EA393DF9425}" dt="2025-11-21T17:33:21.392" v="3917" actId="1076"/>
          <ac:spMkLst>
            <pc:docMk/>
            <pc:sldMk cId="989585563" sldId="293"/>
            <ac:spMk id="14" creationId="{8F145C5C-3E52-55A6-98C7-0F12159DCAB4}"/>
          </ac:spMkLst>
        </pc:spChg>
      </pc:sldChg>
      <pc:sldMasterChg chg="addSldLayout modSldLayout">
        <pc:chgData name="Pip S Petersen" userId="8e77a7c7-e4b0-42d5-a17d-fe758f78d6dc" providerId="ADAL" clId="{AF6204A7-7094-5816-ACA3-3EA393DF9425}" dt="2025-11-18T23:13:26.570" v="28" actId="1076"/>
        <pc:sldMasterMkLst>
          <pc:docMk/>
          <pc:sldMasterMk cId="220973258" sldId="2147483722"/>
        </pc:sldMasterMkLst>
        <pc:sldLayoutChg chg="addSp modSp add mod modTransition">
          <pc:chgData name="Pip S Petersen" userId="8e77a7c7-e4b0-42d5-a17d-fe758f78d6dc" providerId="ADAL" clId="{AF6204A7-7094-5816-ACA3-3EA393DF9425}" dt="2025-11-18T23:12:11.454" v="20" actId="1076"/>
          <pc:sldLayoutMkLst>
            <pc:docMk/>
            <pc:sldMasterMk cId="220973258" sldId="2147483722"/>
            <pc:sldLayoutMk cId="871368162" sldId="2147483738"/>
          </pc:sldLayoutMkLst>
          <pc:spChg chg="mod">
            <ac:chgData name="Pip S Petersen" userId="8e77a7c7-e4b0-42d5-a17d-fe758f78d6dc" providerId="ADAL" clId="{AF6204A7-7094-5816-ACA3-3EA393DF9425}" dt="2025-11-18T23:12:11.454" v="20" actId="1076"/>
            <ac:spMkLst>
              <pc:docMk/>
              <pc:sldMasterMk cId="220973258" sldId="2147483722"/>
              <pc:sldLayoutMk cId="871368162" sldId="2147483738"/>
              <ac:spMk id="7" creationId="{4A8DAAFD-9EDF-D51A-F9FD-D58F05831113}"/>
            </ac:spMkLst>
          </pc:spChg>
          <pc:cxnChg chg="add mod">
            <ac:chgData name="Pip S Petersen" userId="8e77a7c7-e4b0-42d5-a17d-fe758f78d6dc" providerId="ADAL" clId="{AF6204A7-7094-5816-ACA3-3EA393DF9425}" dt="2025-11-18T23:11:17.338" v="12" actId="208"/>
            <ac:cxnSpMkLst>
              <pc:docMk/>
              <pc:sldMasterMk cId="220973258" sldId="2147483722"/>
              <pc:sldLayoutMk cId="871368162" sldId="2147483738"/>
              <ac:cxnSpMk id="5" creationId="{900570AA-EACB-19BB-40D3-2A1D487318AC}"/>
            </ac:cxnSpMkLst>
          </pc:cxnChg>
          <pc:cxnChg chg="add mod">
            <ac:chgData name="Pip S Petersen" userId="8e77a7c7-e4b0-42d5-a17d-fe758f78d6dc" providerId="ADAL" clId="{AF6204A7-7094-5816-ACA3-3EA393DF9425}" dt="2025-11-18T23:11:52.173" v="18" actId="14100"/>
            <ac:cxnSpMkLst>
              <pc:docMk/>
              <pc:sldMasterMk cId="220973258" sldId="2147483722"/>
              <pc:sldLayoutMk cId="871368162" sldId="2147483738"/>
              <ac:cxnSpMk id="9" creationId="{D368F7CA-3EF9-121E-7D99-B12AAEA907D3}"/>
            </ac:cxnSpMkLst>
          </pc:cxnChg>
        </pc:sldLayoutChg>
        <pc:sldLayoutChg chg="addSp modSp add mod modTransition">
          <pc:chgData name="Pip S Petersen" userId="8e77a7c7-e4b0-42d5-a17d-fe758f78d6dc" providerId="ADAL" clId="{AF6204A7-7094-5816-ACA3-3EA393DF9425}" dt="2025-11-18T23:13:26.570" v="28" actId="1076"/>
          <pc:sldLayoutMkLst>
            <pc:docMk/>
            <pc:sldMasterMk cId="220973258" sldId="2147483722"/>
            <pc:sldLayoutMk cId="1159476228" sldId="2147483739"/>
          </pc:sldLayoutMkLst>
          <pc:spChg chg="add mod">
            <ac:chgData name="Pip S Petersen" userId="8e77a7c7-e4b0-42d5-a17d-fe758f78d6dc" providerId="ADAL" clId="{AF6204A7-7094-5816-ACA3-3EA393DF9425}" dt="2025-11-18T23:13:26.570" v="28" actId="1076"/>
            <ac:spMkLst>
              <pc:docMk/>
              <pc:sldMasterMk cId="220973258" sldId="2147483722"/>
              <pc:sldLayoutMk cId="1159476228" sldId="2147483739"/>
              <ac:spMk id="4" creationId="{07A09E64-5B79-5E0C-ADA4-2FD07577324F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051EC-CCA5-4645-813A-3D5DED824895}" type="datetimeFigureOut">
              <a:rPr lang="en-US" smtClean="0"/>
              <a:t>3/18/26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9282A-24F5-2C42-96F6-5A48553C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9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9282A-24F5-2C42-96F6-5A48553C76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05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9282A-24F5-2C42-96F6-5A48553C76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23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include the approximation of n^3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9282A-24F5-2C42-96F6-5A48553C76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40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9282A-24F5-2C42-96F6-5A48553C76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12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9282A-24F5-2C42-96F6-5A48553C76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35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A5C59-0409-1690-C120-8DBC26D33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6AD8BD-C469-EB9F-4022-150D0DA35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B5D857-46FD-6BD7-C627-E34FC03BE9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offset of the lines give you a characteristic size in the universe</a:t>
            </a:r>
          </a:p>
          <a:p>
            <a:r>
              <a:rPr lang="en-US" dirty="0"/>
              <a:t>Surface brightness dimming (not super important but ask at the end if you want)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51F03-D9C9-CBAB-7C51-395DE924C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9282A-24F5-2C42-96F6-5A48553C76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64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the green color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9282A-24F5-2C42-96F6-5A48553C76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83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9282A-24F5-2C42-96F6-5A48553C76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77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9282A-24F5-2C42-96F6-5A48553C76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59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RRL contamination shifts the BAO scale by only </a:t>
                </a:r>
                <a14:m>
                  <m:oMath xmlns:m="http://schemas.openxmlformats.org/officeDocument/2006/math">
                    <m:r>
                      <a:rPr lang="en-US" sz="120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r>
                      <a:rPr lang="en-US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3×</m:t>
                    </m:r>
                    <m:sSup>
                      <m:sSup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ar-AE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</a:t>
                </a:r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well below the </a:t>
                </a:r>
                <a14:m>
                  <m:oMath xmlns:m="http://schemas.openxmlformats.org/officeDocument/2006/math">
                    <m:r>
                      <a:rPr lang="en-US" sz="120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p>
                      <m:sSup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ar-AE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precision limit set by cosmic variance.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RRL contamination shifts the BAO scale by only </a:t>
                </a:r>
                <a:r>
                  <a:rPr 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∼3×</a:t>
                </a:r>
                <a:r>
                  <a:rPr lang="ar-A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10^(−5)</a:t>
                </a:r>
                <a:r>
                  <a:rPr lang="ar-AE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</a:t>
                </a:r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well below the </a:t>
                </a:r>
                <a:r>
                  <a:rPr 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∼</a:t>
                </a:r>
                <a:r>
                  <a:rPr lang="ar-A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10^(−3)</a:t>
                </a:r>
                <a:r>
                  <a:rPr lang="ar-AE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precision limit set by cosmic variance.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9282A-24F5-2C42-96F6-5A48553C76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42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33BE1-E76D-2622-CC33-E712C135F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44CDA-BD68-F912-4638-968C1DC5E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C97D6-B3AF-169B-A109-D82396E96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1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085315F-1C58-2FE1-81F3-4A10F315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209BA1D-6E94-EE28-2E49-5B43415A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B34371-1ED4-5126-E4D1-7B712D11C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08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F5AACE5-9D9F-8CFC-E431-E0214624C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CB513F-7A97-0021-CA9A-05AE0698E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427F95-614C-0FF1-C117-B9B648AA4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171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DF99EE-0BD7-A343-6567-201E0FF0A69B}"/>
              </a:ext>
            </a:extLst>
          </p:cNvPr>
          <p:cNvSpPr/>
          <p:nvPr userDrawn="1"/>
        </p:nvSpPr>
        <p:spPr>
          <a:xfrm>
            <a:off x="5903494" y="17775"/>
            <a:ext cx="385011" cy="631885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4BB056D-7CFE-4678-ADF8-1AFDD3D9A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193B692-6B04-6F9F-4BB9-CF0AA0015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1F5805-2898-7160-5EAF-A0A3518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30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49C9D11-EDDD-E6AF-DAD5-FC7D159A252E}"/>
              </a:ext>
            </a:extLst>
          </p:cNvPr>
          <p:cNvSpPr/>
          <p:nvPr userDrawn="1"/>
        </p:nvSpPr>
        <p:spPr>
          <a:xfrm>
            <a:off x="1" y="-1"/>
            <a:ext cx="6096000" cy="32112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CEAD3F-D373-C947-81CB-F27A6AA106F2}"/>
              </a:ext>
            </a:extLst>
          </p:cNvPr>
          <p:cNvSpPr/>
          <p:nvPr userDrawn="1"/>
        </p:nvSpPr>
        <p:spPr>
          <a:xfrm>
            <a:off x="4768396" y="2525032"/>
            <a:ext cx="7445829" cy="383177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F2122A-62F8-AF6B-0B25-9015926303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6D81225-5F6B-EFD3-E13B-0DCC47E4D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D1B8B23-5ED9-EBA1-5142-B9D9D3112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681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ED1D2F1-A5F2-4769-EE7C-D414EC4B4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1EE0F31-BA15-59CE-775A-EC3D98746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9B8215-ED54-977D-83C2-D3C8402BD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539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8B27A49-12A1-CAA9-83E4-BB4A97552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6D067ED-BA34-AF1F-607D-F1D625FFE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5020B17-32FC-E853-D32A-EBB144455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87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D8088A9-1658-8BAD-8164-95E138609A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31EF67-EB73-6623-00F8-B28F17ABA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92A81-49AB-E4EF-7691-473CAD01B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14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4C62B62-6268-D789-5AFE-DCD5940F70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932293A-491F-10B5-C16F-C2F840643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F11094-042C-AD08-6876-1BC7D1370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239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8DAAFD-9EDF-D51A-F9FD-D58F05831113}"/>
              </a:ext>
            </a:extLst>
          </p:cNvPr>
          <p:cNvSpPr/>
          <p:nvPr userDrawn="1"/>
        </p:nvSpPr>
        <p:spPr>
          <a:xfrm>
            <a:off x="6662056" y="-1"/>
            <a:ext cx="5529943" cy="636587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D5BA6-44AC-8B9C-3722-F33DF9A5EF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E662-22B3-D3ED-90B9-F9BF33E79C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776BA-8D73-8251-87EC-130F7B82C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265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8DAAFD-9EDF-D51A-F9FD-D58F05831113}"/>
              </a:ext>
            </a:extLst>
          </p:cNvPr>
          <p:cNvSpPr/>
          <p:nvPr userDrawn="1"/>
        </p:nvSpPr>
        <p:spPr>
          <a:xfrm>
            <a:off x="0" y="-1"/>
            <a:ext cx="12191999" cy="1676401"/>
          </a:xfrm>
          <a:prstGeom prst="rect">
            <a:avLst/>
          </a:prstGeom>
          <a:solidFill>
            <a:srgbClr val="8034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D5BA6-44AC-8B9C-3722-F33DF9A5EF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E662-22B3-D3ED-90B9-F9BF33E79C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776BA-8D73-8251-87EC-130F7B82C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3EF8FA-5179-064B-823D-C42C07F842F3}"/>
              </a:ext>
            </a:extLst>
          </p:cNvPr>
          <p:cNvSpPr/>
          <p:nvPr userDrawn="1"/>
        </p:nvSpPr>
        <p:spPr>
          <a:xfrm>
            <a:off x="5999746" y="0"/>
            <a:ext cx="192505" cy="631885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5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8DAAFD-9EDF-D51A-F9FD-D58F05831113}"/>
              </a:ext>
            </a:extLst>
          </p:cNvPr>
          <p:cNvSpPr/>
          <p:nvPr userDrawn="1"/>
        </p:nvSpPr>
        <p:spPr>
          <a:xfrm>
            <a:off x="3354614" y="431800"/>
            <a:ext cx="5482772" cy="5486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93220-D7A1-43CF-52FD-0A828A3FF2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4C9AA-26BB-E7F5-DB5C-6030D1530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F9A99-78CF-5380-C41C-823D8A310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814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8DAAFD-9EDF-D51A-F9FD-D58F05831113}"/>
              </a:ext>
            </a:extLst>
          </p:cNvPr>
          <p:cNvSpPr/>
          <p:nvPr userDrawn="1"/>
        </p:nvSpPr>
        <p:spPr>
          <a:xfrm>
            <a:off x="5015420" y="2347705"/>
            <a:ext cx="2161160" cy="216259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0570AA-EACB-19BB-40D3-2A1D487318AC}"/>
              </a:ext>
            </a:extLst>
          </p:cNvPr>
          <p:cNvCxnSpPr>
            <a:cxnSpLocks/>
          </p:cNvCxnSpPr>
          <p:nvPr userDrawn="1"/>
        </p:nvCxnSpPr>
        <p:spPr>
          <a:xfrm>
            <a:off x="0" y="3429000"/>
            <a:ext cx="121920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68F7CA-3EF9-121E-7D99-B12AAEA907D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34786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5A3EE-4F30-45D6-1AF4-433D5EE40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A8DBA9-9597-1B93-9BF1-E1CED71EC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BA69AEE-CBAB-0345-5B80-A0DBD77EC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36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8DAAFD-9EDF-D51A-F9FD-D58F05831113}"/>
              </a:ext>
            </a:extLst>
          </p:cNvPr>
          <p:cNvSpPr/>
          <p:nvPr userDrawn="1"/>
        </p:nvSpPr>
        <p:spPr>
          <a:xfrm>
            <a:off x="0" y="-1"/>
            <a:ext cx="4038600" cy="636587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6B7C8-45AC-5AB1-D007-2D39453261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24D93-7F01-45D9-E94E-A03309B3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BCD28-E3AE-66B6-AD50-5BE15730A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812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8DAAFD-9EDF-D51A-F9FD-D58F05831113}"/>
              </a:ext>
            </a:extLst>
          </p:cNvPr>
          <p:cNvSpPr/>
          <p:nvPr userDrawn="1"/>
        </p:nvSpPr>
        <p:spPr>
          <a:xfrm>
            <a:off x="0" y="-1"/>
            <a:ext cx="4038600" cy="636587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A09E64-5B79-5E0C-ADA4-2FD07577324F}"/>
              </a:ext>
            </a:extLst>
          </p:cNvPr>
          <p:cNvSpPr/>
          <p:nvPr userDrawn="1"/>
        </p:nvSpPr>
        <p:spPr>
          <a:xfrm>
            <a:off x="8153400" y="17775"/>
            <a:ext cx="4038600" cy="636587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C05BC5-79F3-6B9D-E762-043507AB4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2051EC-A305-DB79-ABBB-C18B47584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5373B5-2531-5D97-568B-D3E358E9C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47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320026-E287-A01A-6032-26E47E4B2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FB84D64-E70B-4F7D-9426-5D491EB5C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4EE077-A9B9-02C6-6ABE-6BAE0BB5C6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21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C797D-6B02-CD9C-668A-763AE0E7A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CABC3-BE2F-14B4-1BD9-78D15FB25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2C730-2C46-0E8E-735B-46579FF1E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3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E3A094-A51D-98E6-AD5E-2A502934DBA4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52F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7DA1930-9329-8A49-8DB3-954AF0AAD60F}" type="slidenum">
              <a:rPr lang="en-US" smtClean="0"/>
              <a:pPr/>
              <a:t>‹#›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732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663" r:id="rId2"/>
    <p:sldLayoutId id="2147483740" r:id="rId3"/>
    <p:sldLayoutId id="2147483736" r:id="rId4"/>
    <p:sldLayoutId id="2147483738" r:id="rId5"/>
    <p:sldLayoutId id="2147483735" r:id="rId6"/>
    <p:sldLayoutId id="2147483739" r:id="rId7"/>
    <p:sldLayoutId id="2147483724" r:id="rId8"/>
    <p:sldLayoutId id="2147483725" r:id="rId9"/>
    <p:sldLayoutId id="2147483727" r:id="rId10"/>
    <p:sldLayoutId id="2147483728" r:id="rId11"/>
    <p:sldLayoutId id="2147483737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4.mp4"/><Relationship Id="rId7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25.png"/><Relationship Id="rId5" Type="http://schemas.microsoft.com/office/2007/relationships/media" Target="../media/media5.mp4"/><Relationship Id="rId10" Type="http://schemas.openxmlformats.org/officeDocument/2006/relationships/image" Target="../media/image24.png"/><Relationship Id="rId4" Type="http://schemas.openxmlformats.org/officeDocument/2006/relationships/video" Target="../media/media4.mp4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A07B775-59C9-D941-2058-9F81AD1AA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21" y="136525"/>
            <a:ext cx="11697196" cy="2357293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spc="300">
                <a:solidFill>
                  <a:srgbClr val="C1CFD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RADIO RECOMBINATION LINE CONTAMINATION IN POST-REIONIZATION HI INTENSITY MAPPING</a:t>
            </a:r>
            <a:endParaRPr lang="en-US" sz="4000" spc="300" dirty="0">
              <a:solidFill>
                <a:srgbClr val="C1CFDA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1B1C49A-C3D7-5C9F-A6E1-11786BF0D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361" y="3674990"/>
            <a:ext cx="6471475" cy="234745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C1CFDA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Pip Samuel Petersen (he/him)</a:t>
            </a:r>
          </a:p>
          <a:p>
            <a:r>
              <a:rPr lang="en-US" sz="1800" dirty="0">
                <a:solidFill>
                  <a:srgbClr val="C1CFDA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Matt McQuinn &amp; Yakov Faerman</a:t>
            </a:r>
          </a:p>
          <a:p>
            <a:endParaRPr lang="en-US" sz="2800" dirty="0">
              <a:solidFill>
                <a:srgbClr val="C1CFDA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US" sz="2800" dirty="0">
                <a:solidFill>
                  <a:srgbClr val="C1CFDA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University of Washington</a:t>
            </a:r>
          </a:p>
          <a:p>
            <a:r>
              <a:rPr lang="en-US" sz="2800" dirty="0">
                <a:solidFill>
                  <a:srgbClr val="C1CFDA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Cosmology in the Alps – Les </a:t>
            </a:r>
            <a:r>
              <a:rPr lang="en-US" sz="2800" dirty="0" err="1">
                <a:solidFill>
                  <a:srgbClr val="C1CFDA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Diablerets</a:t>
            </a:r>
            <a:endParaRPr lang="en-US" sz="2800" dirty="0">
              <a:solidFill>
                <a:srgbClr val="C1CFDA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801C7B-C50F-344C-60D1-EBE6568F3399}"/>
              </a:ext>
            </a:extLst>
          </p:cNvPr>
          <p:cNvCxnSpPr/>
          <p:nvPr/>
        </p:nvCxnSpPr>
        <p:spPr>
          <a:xfrm>
            <a:off x="321622" y="2885703"/>
            <a:ext cx="5712031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B8F3F1D-628C-4434-E3A2-7331C07AF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46069" y="6414328"/>
            <a:ext cx="4327567" cy="365125"/>
          </a:xfrm>
        </p:spPr>
        <p:txBody>
          <a:bodyPr/>
          <a:lstStyle/>
          <a:p>
            <a:r>
              <a:rPr lang="en-US"/>
              <a:t>Cosmology in the Alps – March 19, 2026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12CA296-8C85-E8CE-3487-CF616E2B3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987963" y="6435855"/>
            <a:ext cx="4114800" cy="365125"/>
          </a:xfrm>
        </p:spPr>
        <p:txBody>
          <a:bodyPr/>
          <a:lstStyle/>
          <a:p>
            <a:r>
              <a:rPr lang="en-US" dirty="0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DCAE2C4-D8C8-C3EC-4DCF-41A8E9D786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497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pPr/>
              <a:t>1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71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F34BB3-BDA1-E6E5-FA45-2FD7E2DB5800}"/>
                  </a:ext>
                </a:extLst>
              </p:cNvPr>
              <p:cNvSpPr txBox="1"/>
              <p:nvPr/>
            </p:nvSpPr>
            <p:spPr>
              <a:xfrm>
                <a:off x="4372357" y="756059"/>
                <a:ext cx="344728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/>
                  <a:t>21–RRL Cross-Power Spectrum </a:t>
                </a:r>
              </a:p>
              <a:p>
                <a:pPr algn="ctr"/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21−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RRL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F34BB3-BDA1-E6E5-FA45-2FD7E2DB5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357" y="756059"/>
                <a:ext cx="3447287" cy="1200329"/>
              </a:xfrm>
              <a:prstGeom prst="rect">
                <a:avLst/>
              </a:prstGeom>
              <a:blipFill>
                <a:blip r:embed="rId2"/>
                <a:stretch>
                  <a:fillRect t="-416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17E601D-BC44-4CC4-9BFE-2ABBCC636D60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66F4B1-524F-2D84-D0AE-A40F40C7CFDB}"/>
                  </a:ext>
                </a:extLst>
              </p:cNvPr>
              <p:cNvSpPr txBox="1"/>
              <p:nvPr/>
            </p:nvSpPr>
            <p:spPr>
              <a:xfrm>
                <a:off x="409588" y="756059"/>
                <a:ext cx="300368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0" dirty="0"/>
                  <a:t>RRL Auto-Power Spectrum </a:t>
                </a:r>
              </a:p>
              <a:p>
                <a:pPr algn="ctr"/>
                <a:r>
                  <a:rPr lang="en-US" sz="2400" b="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RRL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66F4B1-524F-2D84-D0AE-A40F40C7C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88" y="756059"/>
                <a:ext cx="3003685" cy="1200329"/>
              </a:xfrm>
              <a:prstGeom prst="rect">
                <a:avLst/>
              </a:prstGeom>
              <a:blipFill>
                <a:blip r:embed="rId3"/>
                <a:stretch>
                  <a:fillRect t="-416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80BC28-7C0C-610F-6C82-679AF2A5FA44}"/>
                  </a:ext>
                </a:extLst>
              </p:cNvPr>
              <p:cNvSpPr txBox="1"/>
              <p:nvPr/>
            </p:nvSpPr>
            <p:spPr>
              <a:xfrm>
                <a:off x="8467344" y="762078"/>
                <a:ext cx="3551473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/>
                  <a:t>RRL–RRL Cross-Power Spectrum </a:t>
                </a:r>
                <a:endParaRPr lang="en-US" sz="2400" b="0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RRL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RRL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80BC28-7C0C-610F-6C82-679AF2A5F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344" y="762078"/>
                <a:ext cx="3551473" cy="1200329"/>
              </a:xfrm>
              <a:prstGeom prst="rect">
                <a:avLst/>
              </a:prstGeom>
              <a:blipFill>
                <a:blip r:embed="rId4"/>
                <a:stretch>
                  <a:fillRect t="-4211" b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8625FE9-80EF-56F5-6A97-1FE4746057FA}"/>
              </a:ext>
            </a:extLst>
          </p:cNvPr>
          <p:cNvSpPr txBox="1"/>
          <p:nvPr/>
        </p:nvSpPr>
        <p:spPr>
          <a:xfrm>
            <a:off x="521374" y="3105834"/>
            <a:ext cx="2780111" cy="1532334"/>
          </a:xfrm>
          <a:prstGeom prst="roundRect">
            <a:avLst/>
          </a:prstGeom>
          <a:solidFill>
            <a:srgbClr val="652F7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each RRL correlates with </a:t>
            </a:r>
            <a:r>
              <a:rPr lang="en-US" sz="2800" dirty="0">
                <a:solidFill>
                  <a:srgbClr val="FFD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itself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9557D2-0D9D-15D1-2E57-E6F3EC497DF4}"/>
              </a:ext>
            </a:extLst>
          </p:cNvPr>
          <p:cNvSpPr txBox="1"/>
          <p:nvPr/>
        </p:nvSpPr>
        <p:spPr>
          <a:xfrm>
            <a:off x="4535424" y="3079527"/>
            <a:ext cx="3007613" cy="1532334"/>
          </a:xfrm>
          <a:prstGeom prst="roundRect">
            <a:avLst/>
          </a:prstGeom>
          <a:solidFill>
            <a:srgbClr val="652F7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21 cm signal correlates every RRL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AA59BB-8893-1F73-72D6-12697785BB96}"/>
              </a:ext>
            </a:extLst>
          </p:cNvPr>
          <p:cNvSpPr txBox="1"/>
          <p:nvPr/>
        </p:nvSpPr>
        <p:spPr>
          <a:xfrm>
            <a:off x="8668511" y="3105833"/>
            <a:ext cx="3149137" cy="1532334"/>
          </a:xfrm>
          <a:prstGeom prst="roundRect">
            <a:avLst/>
          </a:prstGeom>
          <a:solidFill>
            <a:srgbClr val="652F7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each RRL correlates with </a:t>
            </a:r>
            <a:r>
              <a:rPr lang="en-US" sz="2800" dirty="0">
                <a:solidFill>
                  <a:srgbClr val="FFD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every other 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RRL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0422AD0-B962-CC44-5A87-6D9FBBF08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</p:spPr>
        <p:txBody>
          <a:bodyPr/>
          <a:lstStyle/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87F015F-A576-1F56-9EF6-783573CF7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</p:spPr>
        <p:txBody>
          <a:bodyPr/>
          <a:lstStyle/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97FE8C3-A7B3-226B-C41A-4EA9EB393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pPr/>
              <a:t>10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8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7F541E-120D-0CC5-FB08-48486C72EA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</p:spPr>
        <p:txBody>
          <a:bodyPr/>
          <a:lstStyle/>
          <a:p>
            <a:r>
              <a:rPr lang="en-US"/>
              <a:t>Cosmology in the Alps – March 19, 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D5F653-8959-CD85-87C0-701561940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</p:spPr>
        <p:txBody>
          <a:bodyPr/>
          <a:lstStyle/>
          <a:p>
            <a:r>
              <a:rPr lang="en-US"/>
              <a:t>Pip Samuel Petersen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9FB9D-2E40-5C8C-FCEC-AA27DA43F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t>11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F3C677-BBC1-BBE5-8FA4-CD62791058FF}"/>
              </a:ext>
            </a:extLst>
          </p:cNvPr>
          <p:cNvSpPr txBox="1"/>
          <p:nvPr/>
        </p:nvSpPr>
        <p:spPr>
          <a:xfrm>
            <a:off x="7937027" y="2523744"/>
            <a:ext cx="40817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Lines close in physical (redshift) space, create </a:t>
            </a:r>
            <a:r>
              <a:rPr lang="en-US" sz="3200" i="1" dirty="0">
                <a:solidFill>
                  <a:srgbClr val="48C9C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oscillations in the power spectrum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CB0122B-BCB6-8E8D-5205-391D731A8C18}"/>
                  </a:ext>
                </a:extLst>
              </p:cNvPr>
              <p:cNvSpPr txBox="1"/>
              <p:nvPr/>
            </p:nvSpPr>
            <p:spPr>
              <a:xfrm>
                <a:off x="9456015" y="843855"/>
                <a:ext cx="2569579" cy="83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baseline="30000" dirty="0"/>
              </a:p>
              <a:p>
                <a:endParaRPr lang="en-US" baseline="30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pc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CB0122B-BCB6-8E8D-5205-391D731A8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6015" y="843855"/>
                <a:ext cx="2569579" cy="830164"/>
              </a:xfrm>
              <a:prstGeom prst="rect">
                <a:avLst/>
              </a:prstGeom>
              <a:blipFill>
                <a:blip r:embed="rId2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3710714-BE91-8F6C-92B5-03A3545E52FA}"/>
              </a:ext>
            </a:extLst>
          </p:cNvPr>
          <p:cNvGrpSpPr/>
          <p:nvPr/>
        </p:nvGrpSpPr>
        <p:grpSpPr>
          <a:xfrm>
            <a:off x="256485" y="619189"/>
            <a:ext cx="7271127" cy="5316011"/>
            <a:chOff x="221077" y="534523"/>
            <a:chExt cx="7271127" cy="53160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C614F7-40F8-1643-355E-AE3BE1324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0" t="45519" r="95933" b="42977"/>
            <a:stretch>
              <a:fillRect/>
            </a:stretch>
          </p:blipFill>
          <p:spPr>
            <a:xfrm>
              <a:off x="221077" y="2485625"/>
              <a:ext cx="553352" cy="118119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1E97A3-296F-D825-E45A-79FF3CDB7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6847" t="94022" r="39755" b="515"/>
            <a:stretch>
              <a:fillRect/>
            </a:stretch>
          </p:blipFill>
          <p:spPr>
            <a:xfrm>
              <a:off x="3141667" y="5289641"/>
              <a:ext cx="1787759" cy="56089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EA0B3B-6CEB-AB53-3C4E-D164DC463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273" t="6243" r="21137" b="88294"/>
            <a:stretch>
              <a:fillRect/>
            </a:stretch>
          </p:blipFill>
          <p:spPr>
            <a:xfrm>
              <a:off x="1939974" y="534523"/>
              <a:ext cx="5085668" cy="43105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77F19B-DDA0-A3E1-507D-B0ABB3245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197" t="51162" r="44846" b="6608"/>
            <a:stretch>
              <a:fillRect/>
            </a:stretch>
          </p:blipFill>
          <p:spPr>
            <a:xfrm>
              <a:off x="722808" y="1001608"/>
              <a:ext cx="6769396" cy="437950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3D1A097-D5F6-88EF-0688-15449EC9C280}"/>
              </a:ext>
            </a:extLst>
          </p:cNvPr>
          <p:cNvSpPr txBox="1"/>
          <p:nvPr/>
        </p:nvSpPr>
        <p:spPr>
          <a:xfrm>
            <a:off x="0" y="189974"/>
            <a:ext cx="6108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Individual types of RRL power spectra (unitless):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5203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2B86B-8E20-3348-B0DF-09E2E4543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4048F-C48A-DE92-BD37-EA765A7884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</p:spPr>
        <p:txBody>
          <a:bodyPr/>
          <a:lstStyle/>
          <a:p>
            <a:r>
              <a:rPr lang="en-US"/>
              <a:t>Cosmology in the Alps – March 19, 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7124CA-4866-87BE-D5D4-43AA30170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</p:spPr>
        <p:txBody>
          <a:bodyPr/>
          <a:lstStyle/>
          <a:p>
            <a:r>
              <a:rPr lang="en-US"/>
              <a:t>Pip Samuel Petersen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390FF-D9D0-D968-725C-3E1C1F31D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38A864-55AA-C4A5-EE4A-37DAE067328D}"/>
                  </a:ext>
                </a:extLst>
              </p:cNvPr>
              <p:cNvSpPr txBox="1"/>
              <p:nvPr/>
            </p:nvSpPr>
            <p:spPr>
              <a:xfrm>
                <a:off x="233484" y="593203"/>
                <a:ext cx="2569579" cy="854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baseline="30000" dirty="0"/>
              </a:p>
              <a:p>
                <a:endParaRPr lang="en-US" baseline="30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pc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38A864-55AA-C4A5-EE4A-37DAE0673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84" y="593203"/>
                <a:ext cx="2569579" cy="854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C83CE85-1EB3-E3D4-9CA2-50A4F5F6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08"/>
          <a:stretch>
            <a:fillRect/>
          </a:stretch>
        </p:blipFill>
        <p:spPr>
          <a:xfrm>
            <a:off x="3034587" y="89241"/>
            <a:ext cx="8564746" cy="62238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4EA7B7-0122-DA3C-77B5-7C71AA597F69}"/>
              </a:ext>
            </a:extLst>
          </p:cNvPr>
          <p:cNvSpPr txBox="1"/>
          <p:nvPr/>
        </p:nvSpPr>
        <p:spPr>
          <a:xfrm>
            <a:off x="0" y="189974"/>
            <a:ext cx="6108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Individual types of RRL power spectra (unitless):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49118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6CD83E-82DC-B8F6-C835-28AF28C58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</p:spPr>
        <p:txBody>
          <a:bodyPr/>
          <a:lstStyle/>
          <a:p>
            <a:r>
              <a:rPr lang="en-US"/>
              <a:t>Cosmology in the Alps – March 19, 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5DD8C-D804-1978-5BCB-F200DBB57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</p:spPr>
        <p:txBody>
          <a:bodyPr/>
          <a:lstStyle/>
          <a:p>
            <a:r>
              <a:rPr lang="en-US"/>
              <a:t>Pip Samuel Petersen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D9D26-FF08-6C71-EF55-BB30D9B27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36D748-5708-4077-7F20-32A23E42BE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4715" y="464757"/>
            <a:ext cx="7599162" cy="596979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DDDC157-24C4-8966-0F18-B6148071E4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0380" y="5533115"/>
            <a:ext cx="4025341" cy="2769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1B6FBF-10A9-826E-6620-69D58C508FDC}"/>
              </a:ext>
            </a:extLst>
          </p:cNvPr>
          <p:cNvSpPr txBox="1"/>
          <p:nvPr/>
        </p:nvSpPr>
        <p:spPr>
          <a:xfrm>
            <a:off x="8060380" y="1840142"/>
            <a:ext cx="38383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Certain optical depth models can even result in a power spectrum that </a:t>
            </a:r>
            <a:r>
              <a:rPr lang="en-US" sz="2800" i="1" dirty="0">
                <a:solidFill>
                  <a:srgbClr val="48C9C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exceeds</a:t>
            </a:r>
            <a:r>
              <a:rPr lang="en-US" sz="2800" dirty="0">
                <a:solidFill>
                  <a:srgbClr val="48C9C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21cm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3EAE2D-F0D5-CED9-2B5E-C36BABEC11A0}"/>
              </a:ext>
            </a:extLst>
          </p:cNvPr>
          <p:cNvSpPr txBox="1"/>
          <p:nvPr/>
        </p:nvSpPr>
        <p:spPr>
          <a:xfrm>
            <a:off x="185961" y="95425"/>
            <a:ext cx="5412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Combined RRL power spectra (unitless):</a:t>
            </a:r>
            <a:endParaRPr lang="en-US" i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DC35F6-A52A-7788-9DA0-45399DFE5DD2}"/>
              </a:ext>
            </a:extLst>
          </p:cNvPr>
          <p:cNvGrpSpPr/>
          <p:nvPr/>
        </p:nvGrpSpPr>
        <p:grpSpPr>
          <a:xfrm>
            <a:off x="1259174" y="2138182"/>
            <a:ext cx="6657826" cy="3736139"/>
            <a:chOff x="1259174" y="2138182"/>
            <a:chExt cx="6657826" cy="373613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103E1B-4648-7715-110B-3DB1396429A3}"/>
                </a:ext>
              </a:extLst>
            </p:cNvPr>
            <p:cNvSpPr/>
            <p:nvPr/>
          </p:nvSpPr>
          <p:spPr>
            <a:xfrm>
              <a:off x="1259174" y="2138183"/>
              <a:ext cx="3237199" cy="1158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3F748BA-37BF-2B3D-43FC-C3341A213CBA}"/>
                </a:ext>
              </a:extLst>
            </p:cNvPr>
            <p:cNvSpPr/>
            <p:nvPr/>
          </p:nvSpPr>
          <p:spPr>
            <a:xfrm>
              <a:off x="4679801" y="2138182"/>
              <a:ext cx="3237199" cy="1158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51DA59-1E76-2701-17D1-B0A9DA29CB89}"/>
                </a:ext>
              </a:extLst>
            </p:cNvPr>
            <p:cNvSpPr/>
            <p:nvPr/>
          </p:nvSpPr>
          <p:spPr>
            <a:xfrm>
              <a:off x="4679800" y="4977119"/>
              <a:ext cx="3237199" cy="895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66D82C-AE95-5AAC-9C71-0F8E0AAFB1DB}"/>
                </a:ext>
              </a:extLst>
            </p:cNvPr>
            <p:cNvSpPr/>
            <p:nvPr/>
          </p:nvSpPr>
          <p:spPr>
            <a:xfrm>
              <a:off x="1260043" y="4978696"/>
              <a:ext cx="3237199" cy="895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640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1F4B3-4F1D-79C2-137F-4CD16F57F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AA59ADB-4FB7-A481-654D-2A5225457DEE}"/>
              </a:ext>
            </a:extLst>
          </p:cNvPr>
          <p:cNvGrpSpPr/>
          <p:nvPr/>
        </p:nvGrpSpPr>
        <p:grpSpPr>
          <a:xfrm>
            <a:off x="6190863" y="2094815"/>
            <a:ext cx="5681142" cy="4153553"/>
            <a:chOff x="221077" y="534523"/>
            <a:chExt cx="7271127" cy="531601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4AE31F-1ABC-AAF1-83FB-10B758D8A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0" t="45519" r="95933" b="42977"/>
            <a:stretch>
              <a:fillRect/>
            </a:stretch>
          </p:blipFill>
          <p:spPr>
            <a:xfrm>
              <a:off x="221077" y="2485625"/>
              <a:ext cx="553352" cy="118119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93AF682-4B79-6C1B-3B0B-32CE7D72A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6847" t="94022" r="39755" b="515"/>
            <a:stretch>
              <a:fillRect/>
            </a:stretch>
          </p:blipFill>
          <p:spPr>
            <a:xfrm>
              <a:off x="3141667" y="5289641"/>
              <a:ext cx="1787759" cy="56089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E740CB3-5B06-5357-24D5-D708BE5EA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9273" t="6243" r="21137" b="88294"/>
            <a:stretch>
              <a:fillRect/>
            </a:stretch>
          </p:blipFill>
          <p:spPr>
            <a:xfrm>
              <a:off x="1939974" y="534523"/>
              <a:ext cx="5085668" cy="43105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F64F6CC-E463-D644-9AB9-50A41A730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197" t="51162" r="44846" b="6608"/>
            <a:stretch>
              <a:fillRect/>
            </a:stretch>
          </p:blipFill>
          <p:spPr>
            <a:xfrm>
              <a:off x="722808" y="1001608"/>
              <a:ext cx="6769396" cy="4379503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7309EFC-BCE3-A128-7570-B9E55A78388B}"/>
              </a:ext>
            </a:extLst>
          </p:cNvPr>
          <p:cNvSpPr/>
          <p:nvPr/>
        </p:nvSpPr>
        <p:spPr>
          <a:xfrm>
            <a:off x="7518927" y="2948786"/>
            <a:ext cx="1773578" cy="12228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774F4B-AED5-15A2-B174-D84F1AB055AF}"/>
              </a:ext>
            </a:extLst>
          </p:cNvPr>
          <p:cNvSpPr txBox="1"/>
          <p:nvPr/>
        </p:nvSpPr>
        <p:spPr>
          <a:xfrm>
            <a:off x="607020" y="160579"/>
            <a:ext cx="53027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BAO appears as small ‘wiggles’ in the matter power spectrum…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73FC56-00BD-4AE7-1613-B9AD12D5C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5" y="2263212"/>
            <a:ext cx="5831555" cy="38481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1BB8735-715F-4A87-841B-77395D5E57E6}"/>
              </a:ext>
            </a:extLst>
          </p:cNvPr>
          <p:cNvSpPr txBox="1"/>
          <p:nvPr/>
        </p:nvSpPr>
        <p:spPr>
          <a:xfrm>
            <a:off x="6624260" y="166232"/>
            <a:ext cx="5302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and in our model in the 21 cm and RRL auto-power spectrum</a:t>
            </a:r>
          </a:p>
        </p:txBody>
      </p:sp>
      <p:sp>
        <p:nvSpPr>
          <p:cNvPr id="27" name="Date Placeholder 1">
            <a:extLst>
              <a:ext uri="{FF2B5EF4-FFF2-40B4-BE49-F238E27FC236}">
                <a16:creationId xmlns:a16="http://schemas.microsoft.com/office/drawing/2014/main" id="{379AF98D-B3DA-5E2E-7E8E-92FA517B0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</p:spPr>
        <p:txBody>
          <a:bodyPr/>
          <a:lstStyle/>
          <a:p>
            <a:r>
              <a:rPr lang="en-US"/>
              <a:t>Cosmology in the Alps – March 19, 2026</a:t>
            </a:r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18C73E06-0CDA-1044-0D86-64455AB8D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</p:spPr>
        <p:txBody>
          <a:bodyPr/>
          <a:lstStyle/>
          <a:p>
            <a:r>
              <a:rPr lang="en-US"/>
              <a:t>Pip Samuel Petersen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90CB1C0-14C8-CD40-1245-588CB57AD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9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B68FA3-C4E2-A2D8-B246-F8233956B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</p:spPr>
        <p:txBody>
          <a:bodyPr/>
          <a:lstStyle/>
          <a:p>
            <a:r>
              <a:rPr lang="en-US"/>
              <a:t>Cosmology in the Alps – March 19, 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790D90-71DC-B417-2E56-1B27C006C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</p:spPr>
        <p:txBody>
          <a:bodyPr/>
          <a:lstStyle/>
          <a:p>
            <a:r>
              <a:rPr lang="en-US"/>
              <a:t>Pip Samuel Petersen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18EBC-6CE5-587B-19F0-8510FFBC7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t>15</a:t>
            </a:fld>
            <a:endParaRPr lang="en-US"/>
          </a:p>
        </p:txBody>
      </p:sp>
      <p:pic>
        <p:nvPicPr>
          <p:cNvPr id="5" name="RRLContaminationBAO">
            <a:hlinkClick r:id="" action="ppaction://media"/>
            <a:extLst>
              <a:ext uri="{FF2B5EF4-FFF2-40B4-BE49-F238E27FC236}">
                <a16:creationId xmlns:a16="http://schemas.microsoft.com/office/drawing/2014/main" id="{853E01AB-A3CE-B3D8-FA2B-6E5382ED18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6223" y="535154"/>
            <a:ext cx="7912594" cy="44508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A0CD-968A-46FB-E113-7B76C816B259}"/>
                  </a:ext>
                </a:extLst>
              </p:cNvPr>
              <p:cNvSpPr txBox="1"/>
              <p:nvPr/>
            </p:nvSpPr>
            <p:spPr>
              <a:xfrm>
                <a:off x="45593" y="1015670"/>
                <a:ext cx="406063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600" dirty="0"/>
                  <a:t>Combining a ‘smooth’ power spectrum with small oscillations from RRLs </a:t>
                </a:r>
                <a:r>
                  <a:rPr lang="en-US" sz="3600" dirty="0">
                    <a:solidFill>
                      <a:srgbClr val="48C9C3"/>
                    </a:solidFill>
                  </a:rPr>
                  <a:t>shifts the BAO peaks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1" smtClean="0">
                        <a:solidFill>
                          <a:srgbClr val="48C9C3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3600" dirty="0">
                    <a:solidFill>
                      <a:srgbClr val="48C9C3"/>
                    </a:solidFill>
                  </a:rPr>
                  <a:t>k)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A0CD-968A-46FB-E113-7B76C816B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3" y="1015670"/>
                <a:ext cx="4060630" cy="3416320"/>
              </a:xfrm>
              <a:prstGeom prst="rect">
                <a:avLst/>
              </a:prstGeom>
              <a:blipFill>
                <a:blip r:embed="rId6"/>
                <a:stretch>
                  <a:fillRect l="-935" t="-2974" r="-6854" b="-5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515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B68FA3-C4E2-A2D8-B246-F8233956B5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Cosmology in the Alps – March 19, 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790D90-71DC-B417-2E56-1B27C006C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Pip Samuel Petersen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18EBC-6CE5-587B-19F0-8510FFBC7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DA1930-9329-8A49-8DB3-954AF0AAD60F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67A6F2-7302-0C69-B081-2A9F86C410DD}"/>
              </a:ext>
            </a:extLst>
          </p:cNvPr>
          <p:cNvSpPr txBox="1"/>
          <p:nvPr/>
        </p:nvSpPr>
        <p:spPr>
          <a:xfrm>
            <a:off x="585956" y="1448483"/>
            <a:ext cx="4217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DESI DR2 have reduced combined BAO precision to ~0.3%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BE334A-EBB8-04C2-B3F5-1267377F3A95}"/>
                  </a:ext>
                </a:extLst>
              </p:cNvPr>
              <p:cNvSpPr txBox="1"/>
              <p:nvPr/>
            </p:nvSpPr>
            <p:spPr>
              <a:xfrm>
                <a:off x="382263" y="4305051"/>
                <a:ext cx="4624484" cy="1389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We find the fractional shift for our fiducial model is small 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48C9C3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sz="2800" b="1" i="1" smtClean="0">
                        <a:solidFill>
                          <a:srgbClr val="48C9C3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m:rPr>
                        <m:lit/>
                      </m:rPr>
                      <a:rPr lang="en-US" sz="2800" b="1" i="1" smtClean="0">
                        <a:solidFill>
                          <a:srgbClr val="48C9C3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1" i="1" smtClean="0">
                        <a:solidFill>
                          <a:srgbClr val="48C9C3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800" b="1" i="1" smtClean="0">
                        <a:solidFill>
                          <a:srgbClr val="48C9C3"/>
                        </a:solidFill>
                        <a:latin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rgbClr val="48C9C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48C9C3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2800" b="1" i="1" smtClean="0">
                            <a:solidFill>
                              <a:srgbClr val="48C9C3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1" i="1" smtClean="0">
                            <a:solidFill>
                              <a:srgbClr val="48C9C3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48C9C3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48C9C3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BE334A-EBB8-04C2-B3F5-1267377F3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63" y="4305051"/>
                <a:ext cx="4624484" cy="1389868"/>
              </a:xfrm>
              <a:prstGeom prst="rect">
                <a:avLst/>
              </a:prstGeom>
              <a:blipFill>
                <a:blip r:embed="rId3"/>
                <a:stretch>
                  <a:fillRect l="-1096" t="-3604" r="-2466" b="-1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35502BC-2666-19AB-88A5-741873F1F4E3}"/>
              </a:ext>
            </a:extLst>
          </p:cNvPr>
          <p:cNvSpPr txBox="1"/>
          <p:nvPr/>
        </p:nvSpPr>
        <p:spPr>
          <a:xfrm>
            <a:off x="-190710" y="270767"/>
            <a:ext cx="6103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Current Experiments: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74DCE5-98CC-E3DD-E759-F9EBAE7386DB}"/>
                  </a:ext>
                </a:extLst>
              </p:cNvPr>
              <p:cNvSpPr txBox="1"/>
              <p:nvPr/>
            </p:nvSpPr>
            <p:spPr>
              <a:xfrm>
                <a:off x="6963375" y="1448483"/>
                <a:ext cx="462448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Cosmic variance sets floor for achievable BAO precision at</a:t>
                </a:r>
                <a:r>
                  <a:rPr lang="en-US" sz="28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800" b="0" dirty="0">
                  <a:latin typeface="Helvetica Neue" panose="02000503000000020004" pitchFamily="2" charset="0"/>
                </a:endParaRPr>
              </a:p>
              <a:p>
                <a:pPr algn="ctr"/>
                <a:endParaRPr lang="en-US" sz="28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74DCE5-98CC-E3DD-E759-F9EBAE738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375" y="1448483"/>
                <a:ext cx="4624484" cy="1815882"/>
              </a:xfrm>
              <a:prstGeom prst="rect">
                <a:avLst/>
              </a:prstGeom>
              <a:blipFill>
                <a:blip r:embed="rId4"/>
                <a:stretch>
                  <a:fillRect l="-274" t="-4196" r="-2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1AB5BB7-9DEE-6F21-9B60-EC787435EC3D}"/>
              </a:ext>
            </a:extLst>
          </p:cNvPr>
          <p:cNvSpPr txBox="1"/>
          <p:nvPr/>
        </p:nvSpPr>
        <p:spPr>
          <a:xfrm>
            <a:off x="6635657" y="263984"/>
            <a:ext cx="5279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Future Experiments: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BEECF-6594-ED62-6C45-96DF34F0CA88}"/>
              </a:ext>
            </a:extLst>
          </p:cNvPr>
          <p:cNvSpPr txBox="1"/>
          <p:nvPr/>
        </p:nvSpPr>
        <p:spPr>
          <a:xfrm>
            <a:off x="7591647" y="3993745"/>
            <a:ext cx="42180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Therefore, RRL contamination is </a:t>
            </a:r>
            <a:r>
              <a:rPr lang="en-US" sz="2400" dirty="0">
                <a:solidFill>
                  <a:srgbClr val="48C9C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well below the level that would bias BAO measurements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21 cm intensity mapping surveys.</a:t>
            </a:r>
          </a:p>
        </p:txBody>
      </p:sp>
    </p:spTree>
    <p:extLst>
      <p:ext uri="{BB962C8B-B14F-4D97-AF65-F5344CB8AC3E}">
        <p14:creationId xmlns:p14="http://schemas.microsoft.com/office/powerpoint/2010/main" val="29877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BB2CC-CC96-6DA9-8D0A-ABD268317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0FB37-289E-A477-51CB-000127FCB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</p:spPr>
        <p:txBody>
          <a:bodyPr/>
          <a:lstStyle/>
          <a:p>
            <a:r>
              <a:rPr lang="en-US"/>
              <a:t>Cosmology in the Alps – March 19, 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6B6ED-00EC-7EA1-F46E-46B13F0B0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</p:spPr>
        <p:txBody>
          <a:bodyPr/>
          <a:lstStyle/>
          <a:p>
            <a:r>
              <a:rPr lang="en-US"/>
              <a:t>Pip Samuel Petersen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5D835-75BD-177D-99A6-3464F1FAC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B39E5C-27B7-E906-6749-B885737B6D84}"/>
              </a:ext>
            </a:extLst>
          </p:cNvPr>
          <p:cNvSpPr txBox="1"/>
          <p:nvPr/>
        </p:nvSpPr>
        <p:spPr>
          <a:xfrm>
            <a:off x="203200" y="304800"/>
            <a:ext cx="370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4549BE-7462-A855-67F0-11CCFD18FE0C}"/>
                  </a:ext>
                </a:extLst>
              </p:cNvPr>
              <p:cNvSpPr txBox="1"/>
              <p:nvPr/>
            </p:nvSpPr>
            <p:spPr>
              <a:xfrm>
                <a:off x="4254500" y="304800"/>
                <a:ext cx="7734300" cy="6560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93700" indent="-285750">
                  <a:buSzPts val="1900"/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Existing optical depth models predict large RRL contamination in the 21 cm power spectrum</a:t>
                </a:r>
                <a:br>
                  <a:rPr lang="en-US" sz="28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r>
                  <a:rPr lang="en-US" sz="28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br>
                  <a:rPr lang="en-US" sz="28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endParaRPr lang="en-US" sz="28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393700" lvl="0" indent="-285750" algn="l" rtl="0">
                  <a:spcBef>
                    <a:spcPts val="0"/>
                  </a:spcBef>
                  <a:spcAft>
                    <a:spcPts val="0"/>
                  </a:spcAft>
                  <a:buSzPts val="1900"/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Cross-power spectra from RRLs produce oscillatory features in the power spectrum</a:t>
                </a:r>
                <a:br>
                  <a:rPr lang="en-US" sz="28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br>
                  <a:rPr lang="en-US" sz="28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endParaRPr lang="en-US" sz="28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393700" lvl="0" indent="-285750" algn="l" rtl="0">
                  <a:spcBef>
                    <a:spcPts val="0"/>
                  </a:spcBef>
                  <a:spcAft>
                    <a:spcPts val="0"/>
                  </a:spcAft>
                  <a:buSzPts val="1900"/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RRL contamination shifts the BAO scale by only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∼3×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sz="2800" b="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, </a:t>
                </a:r>
                <a:r>
                  <a:rPr lang="en-US" sz="2800" b="0" dirty="0">
                    <a:solidFill>
                      <a:srgbClr val="48C9C3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well below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48C9C3"/>
                        </a:solidFill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∼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48C9C3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48C9C3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48C9C3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800" b="0" dirty="0">
                    <a:solidFill>
                      <a:srgbClr val="48C9C3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precision limit set by cosmic variance</a:t>
                </a:r>
                <a:endParaRPr lang="en-US" sz="2800" b="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393700" lvl="0" indent="-285750" algn="l" rtl="0">
                  <a:spcBef>
                    <a:spcPts val="0"/>
                  </a:spcBef>
                  <a:spcAft>
                    <a:spcPts val="0"/>
                  </a:spcAft>
                  <a:buSzPts val="1900"/>
                  <a:buFont typeface="Arial" panose="020B0604020202020204" pitchFamily="34" charset="0"/>
                  <a:buChar char="•"/>
                </a:pPr>
                <a:endParaRPr lang="en-US" sz="2800" b="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393700" lvl="0" indent="-285750" algn="l" rtl="0">
                  <a:spcBef>
                    <a:spcPts val="0"/>
                  </a:spcBef>
                  <a:spcAft>
                    <a:spcPts val="0"/>
                  </a:spcAft>
                  <a:buSzPts val="1900"/>
                  <a:buFont typeface="Arial" panose="020B0604020202020204" pitchFamily="34" charset="0"/>
                  <a:buChar char="•"/>
                </a:pPr>
                <a:endParaRPr lang="en-US" sz="28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393700" lvl="0" indent="-285750" algn="l" rtl="0">
                  <a:spcBef>
                    <a:spcPts val="0"/>
                  </a:spcBef>
                  <a:spcAft>
                    <a:spcPts val="0"/>
                  </a:spcAft>
                  <a:buSzPts val="1900"/>
                  <a:buFont typeface="Arial" panose="020B0604020202020204" pitchFamily="34" charset="0"/>
                  <a:buChar char="•"/>
                </a:pPr>
                <a:endParaRPr lang="en-US" sz="28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4549BE-7462-A855-67F0-11CCFD18F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500" y="304800"/>
                <a:ext cx="7734300" cy="6560514"/>
              </a:xfrm>
              <a:prstGeom prst="rect">
                <a:avLst/>
              </a:prstGeom>
              <a:blipFill>
                <a:blip r:embed="rId3"/>
                <a:stretch>
                  <a:fillRect t="-1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39EF82B-4CBE-98B9-9A50-D9890F1D39C4}"/>
              </a:ext>
            </a:extLst>
          </p:cNvPr>
          <p:cNvSpPr txBox="1"/>
          <p:nvPr/>
        </p:nvSpPr>
        <p:spPr>
          <a:xfrm>
            <a:off x="0" y="2921168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48C9C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2121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E8F6F49B-EF36-5306-F48F-C5D5F216F2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</p:spPr>
        <p:txBody>
          <a:bodyPr/>
          <a:lstStyle/>
          <a:p>
            <a:r>
              <a:rPr lang="en-US"/>
              <a:t>Cosmology in the Alps – March 19, 2026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949180D1-0622-07CD-BBE2-891423667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</p:spPr>
        <p:txBody>
          <a:bodyPr/>
          <a:lstStyle/>
          <a:p>
            <a:r>
              <a:rPr lang="en-US"/>
              <a:t>Pip Samuel Petersen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49B4898-5EE6-2334-BC07-562D1AC77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t>18</a:t>
            </a:fld>
            <a:endParaRPr lang="en-US"/>
          </a:p>
        </p:txBody>
      </p:sp>
      <p:pic>
        <p:nvPicPr>
          <p:cNvPr id="2" name="LCScene.mp4">
            <a:hlinkClick r:id="" action="ppaction://media"/>
            <a:extLst>
              <a:ext uri="{FF2B5EF4-FFF2-40B4-BE49-F238E27FC236}">
                <a16:creationId xmlns:a16="http://schemas.microsoft.com/office/drawing/2014/main" id="{B111635B-36CC-E845-7A9F-48C3DBD3AD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7775"/>
            <a:ext cx="6969760" cy="3920490"/>
          </a:xfrm>
          <a:prstGeom prst="rect">
            <a:avLst/>
          </a:prstGeom>
        </p:spPr>
      </p:pic>
      <p:pic>
        <p:nvPicPr>
          <p:cNvPr id="6" name="CircleViewScene.mp4">
            <a:hlinkClick r:id="" action="ppaction://media"/>
            <a:extLst>
              <a:ext uri="{FF2B5EF4-FFF2-40B4-BE49-F238E27FC236}">
                <a16:creationId xmlns:a16="http://schemas.microsoft.com/office/drawing/2014/main" id="{872DBA87-1966-E4CD-0AA0-A5DF8BE1F61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21875" r="21875"/>
          <a:stretch>
            <a:fillRect/>
          </a:stretch>
        </p:blipFill>
        <p:spPr>
          <a:xfrm>
            <a:off x="183415" y="2835965"/>
            <a:ext cx="3478369" cy="3478369"/>
          </a:xfrm>
          <a:prstGeom prst="ellipse">
            <a:avLst/>
          </a:prstGeom>
        </p:spPr>
      </p:pic>
      <p:pic>
        <p:nvPicPr>
          <p:cNvPr id="7" name="JumpingParabolas.mp4">
            <a:hlinkClick r:id="" action="ppaction://media"/>
            <a:extLst>
              <a:ext uri="{FF2B5EF4-FFF2-40B4-BE49-F238E27FC236}">
                <a16:creationId xmlns:a16="http://schemas.microsoft.com/office/drawing/2014/main" id="{9AA11802-E339-AFD3-CC89-B24BEA4AF7D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08233" y="2835964"/>
            <a:ext cx="6183767" cy="34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2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EFE86D-56CE-F02A-E29C-CD18167DF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</p:spPr>
        <p:txBody>
          <a:bodyPr/>
          <a:lstStyle/>
          <a:p>
            <a:r>
              <a:rPr lang="en-US"/>
              <a:t>Cosmology in the Alps – March 19, 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6158D-A9EB-3A9B-4C7B-45453E670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</p:spPr>
        <p:txBody>
          <a:bodyPr/>
          <a:lstStyle/>
          <a:p>
            <a:r>
              <a:rPr lang="en-US"/>
              <a:t>Pip Samuel Petersen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D5B6B-8258-3291-75C7-972357EC3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15AE6F-2506-68D1-CB36-3FC4E17204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400" y="2101503"/>
            <a:ext cx="7772400" cy="3886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F2C54F-191F-7D5A-8E4F-5962FEE018CD}"/>
              </a:ext>
            </a:extLst>
          </p:cNvPr>
          <p:cNvGrpSpPr/>
          <p:nvPr/>
        </p:nvGrpSpPr>
        <p:grpSpPr>
          <a:xfrm>
            <a:off x="8344366" y="4044603"/>
            <a:ext cx="1464621" cy="276999"/>
            <a:chOff x="446810" y="2234046"/>
            <a:chExt cx="1464621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0C01D42-AC57-2A08-116C-887CD185F188}"/>
                    </a:ext>
                  </a:extLst>
                </p:cNvPr>
                <p:cNvSpPr txBox="1"/>
                <p:nvPr/>
              </p:nvSpPr>
              <p:spPr>
                <a:xfrm>
                  <a:off x="1004195" y="2234046"/>
                  <a:ext cx="9072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0C01D42-AC57-2A08-116C-887CD185F1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4195" y="2234046"/>
                  <a:ext cx="907236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5479" r="-5479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F9E612C-A964-0F13-0F0B-31C7DA011CCD}"/>
                </a:ext>
              </a:extLst>
            </p:cNvPr>
            <p:cNvCxnSpPr/>
            <p:nvPr/>
          </p:nvCxnSpPr>
          <p:spPr>
            <a:xfrm>
              <a:off x="446810" y="2379518"/>
              <a:ext cx="47798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6769BF-F263-F5DE-6DCF-014B9277BD0B}"/>
                  </a:ext>
                </a:extLst>
              </p:cNvPr>
              <p:cNvSpPr txBox="1"/>
              <p:nvPr/>
            </p:nvSpPr>
            <p:spPr>
              <a:xfrm>
                <a:off x="7791888" y="4393042"/>
                <a:ext cx="2569579" cy="854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baseline="30000" dirty="0"/>
              </a:p>
              <a:p>
                <a:endParaRPr lang="en-US" baseline="30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pc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6769BF-F263-F5DE-6DCF-014B9277B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888" y="4393042"/>
                <a:ext cx="2569579" cy="8546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C5CA21B-45D9-D9CA-1EA1-A1568933C86C}"/>
              </a:ext>
            </a:extLst>
          </p:cNvPr>
          <p:cNvSpPr txBox="1"/>
          <p:nvPr/>
        </p:nvSpPr>
        <p:spPr>
          <a:xfrm>
            <a:off x="211922" y="418143"/>
            <a:ext cx="8689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we can see how observational bandwidths impact contamination</a:t>
            </a:r>
          </a:p>
        </p:txBody>
      </p:sp>
    </p:spTree>
    <p:extLst>
      <p:ext uri="{BB962C8B-B14F-4D97-AF65-F5344CB8AC3E}">
        <p14:creationId xmlns:p14="http://schemas.microsoft.com/office/powerpoint/2010/main" val="4051967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772;p84">
            <a:extLst>
              <a:ext uri="{FF2B5EF4-FFF2-40B4-BE49-F238E27FC236}">
                <a16:creationId xmlns:a16="http://schemas.microsoft.com/office/drawing/2014/main" id="{4B734E53-29B9-AA5F-404B-772C829CC42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6655"/>
          <a:stretch/>
        </p:blipFill>
        <p:spPr>
          <a:xfrm>
            <a:off x="333867" y="2110340"/>
            <a:ext cx="1864717" cy="196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75;p84">
            <a:extLst>
              <a:ext uri="{FF2B5EF4-FFF2-40B4-BE49-F238E27FC236}">
                <a16:creationId xmlns:a16="http://schemas.microsoft.com/office/drawing/2014/main" id="{B58FD5A3-897C-4C9A-1CBC-0A7FECEFF0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854" r="51120"/>
          <a:stretch/>
        </p:blipFill>
        <p:spPr>
          <a:xfrm>
            <a:off x="2287600" y="2110334"/>
            <a:ext cx="1839167" cy="1963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76;p84">
            <a:extLst>
              <a:ext uri="{FF2B5EF4-FFF2-40B4-BE49-F238E27FC236}">
                <a16:creationId xmlns:a16="http://schemas.microsoft.com/office/drawing/2014/main" id="{FB66D8A1-0B39-E91B-4B06-CDA8A3F96C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041" r="25613"/>
          <a:stretch/>
        </p:blipFill>
        <p:spPr>
          <a:xfrm>
            <a:off x="333876" y="4303490"/>
            <a:ext cx="1864717" cy="196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77;p84">
            <a:extLst>
              <a:ext uri="{FF2B5EF4-FFF2-40B4-BE49-F238E27FC236}">
                <a16:creationId xmlns:a16="http://schemas.microsoft.com/office/drawing/2014/main" id="{01FE2B18-13FD-6829-7066-6EAC22ACA4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6655"/>
          <a:stretch/>
        </p:blipFill>
        <p:spPr>
          <a:xfrm>
            <a:off x="2292755" y="4303485"/>
            <a:ext cx="1864717" cy="196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69;p84">
            <a:extLst>
              <a:ext uri="{FF2B5EF4-FFF2-40B4-BE49-F238E27FC236}">
                <a16:creationId xmlns:a16="http://schemas.microsoft.com/office/drawing/2014/main" id="{371C75D7-A6A7-EB0A-2B49-E1FAD353FF19}"/>
              </a:ext>
            </a:extLst>
          </p:cNvPr>
          <p:cNvSpPr txBox="1">
            <a:spLocks/>
          </p:cNvSpPr>
          <p:nvPr/>
        </p:nvSpPr>
        <p:spPr>
          <a:xfrm>
            <a:off x="0" y="-260000"/>
            <a:ext cx="4452800" cy="279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>
                <a:solidFill>
                  <a:srgbClr val="EEEEEE"/>
                </a:solidFill>
              </a:rPr>
              <a:t>Intensity Mapping can sample </a:t>
            </a:r>
            <a:r>
              <a:rPr lang="en-US" sz="2400" b="1" i="1">
                <a:solidFill>
                  <a:srgbClr val="EEEEEE"/>
                </a:solidFill>
              </a:rPr>
              <a:t>fainter</a:t>
            </a:r>
            <a:r>
              <a:rPr lang="en-US" sz="2400" i="1">
                <a:solidFill>
                  <a:srgbClr val="EEEEEE"/>
                </a:solidFill>
              </a:rPr>
              <a:t> </a:t>
            </a:r>
            <a:r>
              <a:rPr lang="en-US" sz="2400" b="1" i="1">
                <a:solidFill>
                  <a:srgbClr val="EEEEEE"/>
                </a:solidFill>
              </a:rPr>
              <a:t>sources</a:t>
            </a:r>
            <a:r>
              <a:rPr lang="en-US" sz="2400" i="1">
                <a:solidFill>
                  <a:srgbClr val="EEEEEE"/>
                </a:solidFill>
              </a:rPr>
              <a:t> and </a:t>
            </a:r>
            <a:r>
              <a:rPr lang="en-US" sz="2400" b="1" i="1">
                <a:solidFill>
                  <a:srgbClr val="EEEEEE"/>
                </a:solidFill>
              </a:rPr>
              <a:t>deeper redshifts</a:t>
            </a:r>
            <a:r>
              <a:rPr lang="en-US" sz="2400" i="1">
                <a:solidFill>
                  <a:srgbClr val="EEEEEE"/>
                </a:solidFill>
              </a:rPr>
              <a:t> </a:t>
            </a:r>
            <a:r>
              <a:rPr lang="en-US" sz="2400">
                <a:solidFill>
                  <a:srgbClr val="EEEEEE"/>
                </a:solidFill>
              </a:rPr>
              <a:t>than traditional galaxy surveys</a:t>
            </a:r>
            <a:endParaRPr lang="en-US" sz="2400" dirty="0">
              <a:solidFill>
                <a:srgbClr val="EEEEEE"/>
              </a:solidFill>
            </a:endParaRPr>
          </a:p>
        </p:txBody>
      </p:sp>
      <p:sp>
        <p:nvSpPr>
          <p:cNvPr id="13" name="Google Shape;773;p84">
            <a:extLst>
              <a:ext uri="{FF2B5EF4-FFF2-40B4-BE49-F238E27FC236}">
                <a16:creationId xmlns:a16="http://schemas.microsoft.com/office/drawing/2014/main" id="{DBB5D3CE-127D-76D6-2240-FDF108FA967D}"/>
              </a:ext>
            </a:extLst>
          </p:cNvPr>
          <p:cNvSpPr txBox="1"/>
          <p:nvPr/>
        </p:nvSpPr>
        <p:spPr>
          <a:xfrm>
            <a:off x="4251667" y="5869400"/>
            <a:ext cx="277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solidFill>
                  <a:srgbClr val="EEEEEE"/>
                </a:solidFill>
                <a:latin typeface="Barlow Light"/>
                <a:ea typeface="Barlow Light"/>
                <a:cs typeface="Barlow Light"/>
                <a:sym typeface="Barlow Light"/>
              </a:rPr>
              <a:t>Bernal &amp; Kovetz 22</a:t>
            </a:r>
            <a:endParaRPr sz="2000">
              <a:solidFill>
                <a:srgbClr val="EEEEEE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14" name="Google Shape;780;p84">
            <a:extLst>
              <a:ext uri="{FF2B5EF4-FFF2-40B4-BE49-F238E27FC236}">
                <a16:creationId xmlns:a16="http://schemas.microsoft.com/office/drawing/2014/main" id="{132B9576-ED95-B10A-F81C-28890F342162}"/>
              </a:ext>
            </a:extLst>
          </p:cNvPr>
          <p:cNvSpPr txBox="1"/>
          <p:nvPr/>
        </p:nvSpPr>
        <p:spPr>
          <a:xfrm>
            <a:off x="7023267" y="5834000"/>
            <a:ext cx="5168800" cy="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533" b="1" i="1">
                <a:solidFill>
                  <a:srgbClr val="C1CFDA"/>
                </a:solidFill>
                <a:latin typeface="Barlow"/>
                <a:ea typeface="Barlow"/>
                <a:cs typeface="Barlow"/>
                <a:sym typeface="Barlow"/>
              </a:rPr>
              <a:t>Low resolution</a:t>
            </a:r>
            <a:r>
              <a:rPr lang="en" sz="2533">
                <a:solidFill>
                  <a:srgbClr val="C1CFDA"/>
                </a:solidFill>
                <a:latin typeface="Barlow Light"/>
                <a:ea typeface="Barlow Light"/>
                <a:cs typeface="Barlow Light"/>
                <a:sym typeface="Barlow Light"/>
              </a:rPr>
              <a:t> but </a:t>
            </a:r>
            <a:r>
              <a:rPr lang="en" sz="2533" b="1" i="1">
                <a:solidFill>
                  <a:srgbClr val="C1CFDA"/>
                </a:solidFill>
                <a:latin typeface="Barlow"/>
                <a:ea typeface="Barlow"/>
                <a:cs typeface="Barlow"/>
                <a:sym typeface="Barlow"/>
              </a:rPr>
              <a:t>more sources</a:t>
            </a:r>
            <a:endParaRPr sz="2533" b="1" i="1">
              <a:solidFill>
                <a:srgbClr val="C1CFDA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" name="LIMScene.mp4">
            <a:hlinkClick r:id="" action="ppaction://media"/>
            <a:extLst>
              <a:ext uri="{FF2B5EF4-FFF2-40B4-BE49-F238E27FC236}">
                <a16:creationId xmlns:a16="http://schemas.microsoft.com/office/drawing/2014/main" id="{E749C972-4357-87C0-26FE-884B4C990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1634" y="1143546"/>
            <a:ext cx="7867430" cy="4425429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7230ED1-E0F9-047E-B69C-B7EA13709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</p:spPr>
        <p:txBody>
          <a:bodyPr/>
          <a:lstStyle/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4E95C6B-1E3D-FC45-3162-51AF8BE528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</p:spPr>
        <p:txBody>
          <a:bodyPr/>
          <a:lstStyle/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5DFF98FD-2401-5A6B-9D0F-6E958D119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pPr/>
              <a:t>2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08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7759E1-741F-D01D-E828-25D3B59D8C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C62217-8350-F2D1-BB9C-07EF11FB0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969C8-1776-1066-CF0E-694A212C5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DA1930-9329-8A49-8DB3-954AF0AAD60F}" type="slidenum">
              <a:rPr lang="en-US" smtClean="0"/>
              <a:pPr/>
              <a:t>20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 descr="A graph of a graph of different colored lines&#10;&#10;AI-generated content may be incorrect.">
            <a:extLst>
              <a:ext uri="{FF2B5EF4-FFF2-40B4-BE49-F238E27FC236}">
                <a16:creationId xmlns:a16="http://schemas.microsoft.com/office/drawing/2014/main" id="{35389342-97CF-46A7-012B-EBD44648E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68575"/>
            <a:ext cx="8056417" cy="60423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FB3EB3-980E-0897-932D-E5F020A5D4D7}"/>
              </a:ext>
            </a:extLst>
          </p:cNvPr>
          <p:cNvSpPr txBox="1"/>
          <p:nvPr/>
        </p:nvSpPr>
        <p:spPr>
          <a:xfrm>
            <a:off x="425258" y="2167467"/>
            <a:ext cx="3416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Testing which lines contaminate each 21cm</a:t>
            </a:r>
          </a:p>
        </p:txBody>
      </p:sp>
    </p:spTree>
    <p:extLst>
      <p:ext uri="{BB962C8B-B14F-4D97-AF65-F5344CB8AC3E}">
        <p14:creationId xmlns:p14="http://schemas.microsoft.com/office/powerpoint/2010/main" val="460194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95B4A9-2167-8C23-BD26-42D3A13C1D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7C9D78-45BC-59E0-ABC2-11472B3FD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1E05D-4B8D-28F0-D71A-D2B779898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DA1930-9329-8A49-8DB3-954AF0AAD60F}" type="slidenum">
              <a:rPr lang="en-US" smtClean="0"/>
              <a:pPr/>
              <a:t>21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909ED1-D85C-16FC-18FA-3D46CDFEC1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012"/>
          <a:stretch>
            <a:fillRect/>
          </a:stretch>
        </p:blipFill>
        <p:spPr>
          <a:xfrm>
            <a:off x="0" y="1007687"/>
            <a:ext cx="6023430" cy="4237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852AB7-F849-A27E-2C59-3D1270ABE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988"/>
          <a:stretch>
            <a:fillRect/>
          </a:stretch>
        </p:blipFill>
        <p:spPr>
          <a:xfrm>
            <a:off x="6168571" y="1276955"/>
            <a:ext cx="5850246" cy="428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85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5E4B2B-F815-C7F4-C986-79FD823921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92A78A-BFAB-C0DE-D2E9-3F5080EF0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Pip Samuel Petersen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380A5-B51A-50F5-45F0-EBA5B16AD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DA1930-9329-8A49-8DB3-954AF0AAD60F}" type="slidenum">
              <a:rPr lang="en-US" smtClean="0"/>
              <a:pPr/>
              <a:t>3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F8CD4091-2554-5F02-0042-C2A1E9883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128" y="666815"/>
            <a:ext cx="2635489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E26D120-E320-72ED-F9FB-095C7161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124" y="2346091"/>
            <a:ext cx="2019300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KAO Brand | SKAO">
            <a:extLst>
              <a:ext uri="{FF2B5EF4-FFF2-40B4-BE49-F238E27FC236}">
                <a16:creationId xmlns:a16="http://schemas.microsoft.com/office/drawing/2014/main" id="{DC55D61C-B6EF-96CB-3E8E-F53DEAB78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2667" y1="58425" x2="22667" y2="58425"/>
                        <a14:foregroundMark x1="71533" y1="60157" x2="71533" y2="60157"/>
                      </a14:backgroundRemoval>
                    </a14:imgEffect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39" y="4365570"/>
            <a:ext cx="3892590" cy="164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F4EB2D8-78D2-9ED0-B941-00F27F290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067" y="1597169"/>
            <a:ext cx="1762170" cy="149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me - CHIME Experiment">
            <a:extLst>
              <a:ext uri="{FF2B5EF4-FFF2-40B4-BE49-F238E27FC236}">
                <a16:creationId xmlns:a16="http://schemas.microsoft.com/office/drawing/2014/main" id="{DAC5ED3F-F6F9-052B-78CF-D0F9CF69D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9863"/>
            <a:ext cx="3013195" cy="136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6AD203-ABEC-2C56-349B-31C28D045D35}"/>
              </a:ext>
            </a:extLst>
          </p:cNvPr>
          <p:cNvSpPr txBox="1"/>
          <p:nvPr/>
        </p:nvSpPr>
        <p:spPr>
          <a:xfrm>
            <a:off x="4843370" y="2079985"/>
            <a:ext cx="30131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21 cm experiments have unique science…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D5DA7-EFA6-E0E8-5E15-CACE04B66BF9}"/>
              </a:ext>
            </a:extLst>
          </p:cNvPr>
          <p:cNvSpPr txBox="1"/>
          <p:nvPr/>
        </p:nvSpPr>
        <p:spPr>
          <a:xfrm>
            <a:off x="4336985" y="3730802"/>
            <a:ext cx="40259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with shared goal of mapping neutral hydrogen well enough to measure </a:t>
            </a:r>
            <a:r>
              <a:rPr lang="en-US" sz="2400" dirty="0">
                <a:solidFill>
                  <a:srgbClr val="48C9C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baryon acoustic oscillations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4581021-52FC-CF01-6DC3-A8DA96E33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48" r="5832">
                        <a14:foregroundMark x1="950" y1="47619" x2="95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69" r="94398" b="10045"/>
          <a:stretch>
            <a:fillRect/>
          </a:stretch>
        </p:blipFill>
        <p:spPr bwMode="auto">
          <a:xfrm>
            <a:off x="9822795" y="3890362"/>
            <a:ext cx="1762170" cy="19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02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731E6-6F2D-AEDC-0C2C-6A2C29ED9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787;p85">
            <a:extLst>
              <a:ext uri="{FF2B5EF4-FFF2-40B4-BE49-F238E27FC236}">
                <a16:creationId xmlns:a16="http://schemas.microsoft.com/office/drawing/2014/main" id="{8A0FFD37-4699-3CD0-5BC3-B61A3F8FA6D0}"/>
              </a:ext>
            </a:extLst>
          </p:cNvPr>
          <p:cNvPicPr preferRelativeResize="0"/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148499" y="866223"/>
            <a:ext cx="4690863" cy="48736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D01E5C0-1969-7EEC-2D7B-DFD89E5413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</p:spPr>
        <p:txBody>
          <a:bodyPr/>
          <a:lstStyle/>
          <a:p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75070F0-2F50-4826-7AEC-9BBF63B19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</p:spPr>
        <p:txBody>
          <a:bodyPr/>
          <a:lstStyle/>
          <a:p>
            <a:r>
              <a:rPr lang="en-US"/>
              <a:t>Pip Samuel Petersen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692D71A-15EA-62A8-8EFA-D5C55C57A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Google Shape;785;p85">
            <a:extLst>
              <a:ext uri="{FF2B5EF4-FFF2-40B4-BE49-F238E27FC236}">
                <a16:creationId xmlns:a16="http://schemas.microsoft.com/office/drawing/2014/main" id="{85C96591-68AD-A44C-750B-B99251F40898}"/>
              </a:ext>
            </a:extLst>
          </p:cNvPr>
          <p:cNvSpPr txBox="1">
            <a:spLocks/>
          </p:cNvSpPr>
          <p:nvPr/>
        </p:nvSpPr>
        <p:spPr>
          <a:xfrm>
            <a:off x="78178" y="-729975"/>
            <a:ext cx="4669600" cy="475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en-US" sz="4000" dirty="0"/>
              <a:t>What are Radio Recombination Lines (RRL) and how are they produced?</a:t>
            </a:r>
          </a:p>
        </p:txBody>
      </p:sp>
      <p:sp>
        <p:nvSpPr>
          <p:cNvPr id="3" name="Google Shape;786;p85">
            <a:extLst>
              <a:ext uri="{FF2B5EF4-FFF2-40B4-BE49-F238E27FC236}">
                <a16:creationId xmlns:a16="http://schemas.microsoft.com/office/drawing/2014/main" id="{35F6FBA1-DE27-3037-1665-936C8140EDEA}"/>
              </a:ext>
            </a:extLst>
          </p:cNvPr>
          <p:cNvSpPr txBox="1">
            <a:spLocks/>
          </p:cNvSpPr>
          <p:nvPr/>
        </p:nvSpPr>
        <p:spPr>
          <a:xfrm>
            <a:off x="2117778" y="3303036"/>
            <a:ext cx="2630000" cy="1453177"/>
          </a:xfrm>
          <a:prstGeom prst="round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>
                    <a:shade val="82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Hydrogen Lines with </a:t>
            </a:r>
            <a:r>
              <a:rPr lang="en-US" sz="1800" i="1" dirty="0"/>
              <a:t>very</a:t>
            </a:r>
            <a:r>
              <a:rPr lang="en-US" sz="1800" dirty="0"/>
              <a:t> high quantum number (n &gt; 50) and usually </a:t>
            </a:r>
            <a:r>
              <a:rPr lang="el-GR" sz="1800" dirty="0"/>
              <a:t>Δ</a:t>
            </a:r>
            <a:r>
              <a:rPr lang="en-US" sz="1800" dirty="0"/>
              <a:t>n = 1 </a:t>
            </a:r>
          </a:p>
        </p:txBody>
      </p:sp>
      <p:pic>
        <p:nvPicPr>
          <p:cNvPr id="4" name="Google Shape;794;p85" title="BohrEquation.png">
            <a:extLst>
              <a:ext uri="{FF2B5EF4-FFF2-40B4-BE49-F238E27FC236}">
                <a16:creationId xmlns:a16="http://schemas.microsoft.com/office/drawing/2014/main" id="{BDB46CBF-881D-EDEB-1E66-A85634A31CFC}"/>
              </a:ext>
            </a:extLst>
          </p:cNvPr>
          <p:cNvPicPr preferRelativeResize="0"/>
          <p:nvPr/>
        </p:nvPicPr>
        <p:blipFill>
          <a:blip r:embed="rId3">
            <a:alphaModFix/>
            <a:lum bright="70000" contrast="-70000"/>
          </a:blip>
          <a:stretch>
            <a:fillRect/>
          </a:stretch>
        </p:blipFill>
        <p:spPr>
          <a:xfrm>
            <a:off x="1855949" y="5107586"/>
            <a:ext cx="3044881" cy="7653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D68E97-AF5A-27CC-85FA-889E3854C290}"/>
              </a:ext>
            </a:extLst>
          </p:cNvPr>
          <p:cNvGrpSpPr/>
          <p:nvPr/>
        </p:nvGrpSpPr>
        <p:grpSpPr>
          <a:xfrm>
            <a:off x="7520877" y="732514"/>
            <a:ext cx="1414779" cy="721304"/>
            <a:chOff x="7520877" y="732514"/>
            <a:chExt cx="1414779" cy="72130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F85A427-F232-C002-C3C0-93754DB938A7}"/>
                </a:ext>
              </a:extLst>
            </p:cNvPr>
            <p:cNvSpPr/>
            <p:nvPr/>
          </p:nvSpPr>
          <p:spPr>
            <a:xfrm>
              <a:off x="7581418" y="782486"/>
              <a:ext cx="1354238" cy="671332"/>
            </a:xfrm>
            <a:custGeom>
              <a:avLst/>
              <a:gdLst>
                <a:gd name="csX0" fmla="*/ 1354238 w 1354238"/>
                <a:gd name="csY0" fmla="*/ 671332 h 671332"/>
                <a:gd name="csX1" fmla="*/ 1122744 w 1354238"/>
                <a:gd name="csY1" fmla="*/ 520861 h 671332"/>
                <a:gd name="csX2" fmla="*/ 833377 w 1354238"/>
                <a:gd name="csY2" fmla="*/ 625033 h 671332"/>
                <a:gd name="csX3" fmla="*/ 763929 w 1354238"/>
                <a:gd name="csY3" fmla="*/ 277792 h 671332"/>
                <a:gd name="csX4" fmla="*/ 497712 w 1354238"/>
                <a:gd name="csY4" fmla="*/ 428263 h 671332"/>
                <a:gd name="csX5" fmla="*/ 439838 w 1354238"/>
                <a:gd name="csY5" fmla="*/ 104172 h 671332"/>
                <a:gd name="csX6" fmla="*/ 138896 w 1354238"/>
                <a:gd name="csY6" fmla="*/ 219919 h 671332"/>
                <a:gd name="csX7" fmla="*/ 0 w 1354238"/>
                <a:gd name="csY7" fmla="*/ 0 h 67133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354238" h="671332">
                  <a:moveTo>
                    <a:pt x="1354238" y="671332"/>
                  </a:moveTo>
                  <a:cubicBezTo>
                    <a:pt x="1281896" y="599954"/>
                    <a:pt x="1209554" y="528577"/>
                    <a:pt x="1122744" y="520861"/>
                  </a:cubicBezTo>
                  <a:cubicBezTo>
                    <a:pt x="1035934" y="513145"/>
                    <a:pt x="893179" y="665544"/>
                    <a:pt x="833377" y="625033"/>
                  </a:cubicBezTo>
                  <a:cubicBezTo>
                    <a:pt x="773575" y="584522"/>
                    <a:pt x="819873" y="310587"/>
                    <a:pt x="763929" y="277792"/>
                  </a:cubicBezTo>
                  <a:cubicBezTo>
                    <a:pt x="707985" y="244997"/>
                    <a:pt x="551727" y="457200"/>
                    <a:pt x="497712" y="428263"/>
                  </a:cubicBezTo>
                  <a:cubicBezTo>
                    <a:pt x="443697" y="399326"/>
                    <a:pt x="499641" y="138896"/>
                    <a:pt x="439838" y="104172"/>
                  </a:cubicBezTo>
                  <a:cubicBezTo>
                    <a:pt x="380035" y="69448"/>
                    <a:pt x="212202" y="237281"/>
                    <a:pt x="138896" y="219919"/>
                  </a:cubicBezTo>
                  <a:cubicBezTo>
                    <a:pt x="65590" y="202557"/>
                    <a:pt x="32795" y="101278"/>
                    <a:pt x="0" y="0"/>
                  </a:cubicBezTo>
                </a:path>
              </a:pathLst>
            </a:custGeom>
            <a:noFill/>
            <a:ln w="38100">
              <a:solidFill>
                <a:srgbClr val="FFD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76F567CF-08C8-87CF-B2A0-6F001C45C69A}"/>
                </a:ext>
              </a:extLst>
            </p:cNvPr>
            <p:cNvSpPr/>
            <p:nvPr/>
          </p:nvSpPr>
          <p:spPr>
            <a:xfrm rot="5770103">
              <a:off x="7517893" y="735498"/>
              <a:ext cx="137324" cy="131355"/>
            </a:xfrm>
            <a:prstGeom prst="rtTriangle">
              <a:avLst/>
            </a:prstGeom>
            <a:solidFill>
              <a:srgbClr val="FFD000"/>
            </a:solidFill>
            <a:ln>
              <a:solidFill>
                <a:srgbClr val="FFD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EB102F3-67DA-B698-424D-00669377E73E}"/>
              </a:ext>
            </a:extLst>
          </p:cNvPr>
          <p:cNvSpPr txBox="1"/>
          <p:nvPr/>
        </p:nvSpPr>
        <p:spPr>
          <a:xfrm>
            <a:off x="6870690" y="51205"/>
            <a:ext cx="353733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D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RRL 𝜸 </a:t>
            </a:r>
            <a:r>
              <a:rPr lang="en-US" sz="1600" dirty="0">
                <a:solidFill>
                  <a:srgbClr val="FFD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(~6.3 GHz)</a:t>
            </a:r>
            <a:endParaRPr lang="en-US" sz="3200" dirty="0">
              <a:solidFill>
                <a:srgbClr val="FFD00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9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804C11-0803-1AEB-F9BF-F044C3094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</p:spPr>
        <p:txBody>
          <a:bodyPr/>
          <a:lstStyle/>
          <a:p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111C5C-FBB5-21C0-42F2-E2F75D2AB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</p:spPr>
        <p:txBody>
          <a:bodyPr/>
          <a:lstStyle/>
          <a:p>
            <a:r>
              <a:rPr lang="en-US"/>
              <a:t>Pip Samuel Petersen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A0195-0FE0-3E9D-D429-455F3CB32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6CEE708-FC2D-B409-0A94-10684500C64C}"/>
              </a:ext>
            </a:extLst>
          </p:cNvPr>
          <p:cNvSpPr/>
          <p:nvPr/>
        </p:nvSpPr>
        <p:spPr>
          <a:xfrm>
            <a:off x="5667226" y="1400853"/>
            <a:ext cx="2437820" cy="1744714"/>
          </a:xfrm>
          <a:prstGeom prst="cloud">
            <a:avLst/>
          </a:prstGeom>
          <a:solidFill>
            <a:srgbClr val="FFAF00">
              <a:alpha val="4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29C2F4-D919-1D30-6493-4BAAF6966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8852">
            <a:off x="7018089" y="-630051"/>
            <a:ext cx="3843044" cy="42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EF83EFD-B3F8-D4A9-CE83-A19220DCBD84}"/>
              </a:ext>
            </a:extLst>
          </p:cNvPr>
          <p:cNvGrpSpPr/>
          <p:nvPr/>
        </p:nvGrpSpPr>
        <p:grpSpPr>
          <a:xfrm>
            <a:off x="1998195" y="545451"/>
            <a:ext cx="4608064" cy="2729999"/>
            <a:chOff x="471204" y="518558"/>
            <a:chExt cx="4608064" cy="2729999"/>
          </a:xfrm>
        </p:grpSpPr>
        <p:pic>
          <p:nvPicPr>
            <p:cNvPr id="11" name="Google Shape;787;p85">
              <a:extLst>
                <a:ext uri="{FF2B5EF4-FFF2-40B4-BE49-F238E27FC236}">
                  <a16:creationId xmlns:a16="http://schemas.microsoft.com/office/drawing/2014/main" id="{16B310F4-6F64-B650-6991-BB11DD208A11}"/>
                </a:ext>
              </a:extLst>
            </p:cNvPr>
            <p:cNvPicPr preferRelativeResize="0"/>
            <p:nvPr/>
          </p:nvPicPr>
          <p:blipFill>
            <a:blip r:embed="rId4">
              <a:alphaModFix/>
              <a:lum bright="70000" contrast="-70000"/>
            </a:blip>
            <a:stretch>
              <a:fillRect/>
            </a:stretch>
          </p:blipFill>
          <p:spPr>
            <a:xfrm>
              <a:off x="667453" y="668538"/>
              <a:ext cx="2337502" cy="2430039"/>
            </a:xfrm>
            <a:prstGeom prst="rect">
              <a:avLst/>
            </a:prstGeom>
            <a:noFill/>
            <a:ln w="12700">
              <a:noFill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488B0A-61D8-6532-A2EA-8591FA5036A2}"/>
                </a:ext>
              </a:extLst>
            </p:cNvPr>
            <p:cNvSpPr/>
            <p:nvPr/>
          </p:nvSpPr>
          <p:spPr>
            <a:xfrm>
              <a:off x="471204" y="518558"/>
              <a:ext cx="2729999" cy="2729999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8DA68F6-6045-7F84-BE35-2262B7D62F07}"/>
                </a:ext>
              </a:extLst>
            </p:cNvPr>
            <p:cNvCxnSpPr>
              <a:cxnSpLocks/>
            </p:cNvCxnSpPr>
            <p:nvPr/>
          </p:nvCxnSpPr>
          <p:spPr>
            <a:xfrm>
              <a:off x="3201203" y="518558"/>
              <a:ext cx="1878065" cy="1903478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0AF07A1-4EF3-BCAD-3556-E1BEA62DB5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203" y="2422037"/>
              <a:ext cx="1878065" cy="82652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CD14E8B-CE3F-2987-F87F-82DB4FFDDDE3}"/>
              </a:ext>
            </a:extLst>
          </p:cNvPr>
          <p:cNvSpPr txBox="1"/>
          <p:nvPr/>
        </p:nvSpPr>
        <p:spPr>
          <a:xfrm>
            <a:off x="791134" y="3582551"/>
            <a:ext cx="11227829" cy="223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Radio Recombination Lines…</a:t>
            </a:r>
          </a:p>
          <a:p>
            <a:pPr marL="914400" lvl="1" indent="-457200">
              <a:lnSpc>
                <a:spcPct val="150000"/>
              </a:lnSpc>
              <a:buFont typeface="System Font Regular"/>
              <a:buChar char="−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Are produced in </a:t>
            </a:r>
            <a:r>
              <a:rPr lang="en-US" sz="2400" dirty="0">
                <a:solidFill>
                  <a:srgbClr val="FFD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HII regions</a:t>
            </a:r>
          </a:p>
          <a:p>
            <a:pPr marL="1371600" lvl="2" indent="-457200">
              <a:lnSpc>
                <a:spcPct val="150000"/>
              </a:lnSpc>
              <a:buFont typeface="System Font Regular"/>
              <a:buChar char="−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Either from emission or absorption of background continuum</a:t>
            </a:r>
          </a:p>
          <a:p>
            <a:pPr marL="914400" lvl="1" indent="-457200">
              <a:lnSpc>
                <a:spcPct val="150000"/>
              </a:lnSpc>
              <a:buFont typeface="System Font Regular"/>
              <a:buChar char="−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And can come from </a:t>
            </a:r>
            <a:r>
              <a:rPr lang="en-US" sz="2400" b="1" i="1" dirty="0">
                <a:solidFill>
                  <a:srgbClr val="FFD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any</a:t>
            </a: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(post-reionization) redshift</a:t>
            </a:r>
          </a:p>
        </p:txBody>
      </p:sp>
    </p:spTree>
    <p:extLst>
      <p:ext uri="{BB962C8B-B14F-4D97-AF65-F5344CB8AC3E}">
        <p14:creationId xmlns:p14="http://schemas.microsoft.com/office/powerpoint/2010/main" val="30151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267176-7381-A382-E7A8-9C9D3DA33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</p:spPr>
        <p:txBody>
          <a:bodyPr/>
          <a:lstStyle/>
          <a:p>
            <a:r>
              <a:rPr lang="en-US"/>
              <a:t>Cosmology in the Alps – March 19, 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D06873-3980-942C-6B7E-1844ED473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</p:spPr>
        <p:txBody>
          <a:bodyPr/>
          <a:lstStyle/>
          <a:p>
            <a:r>
              <a:rPr lang="en-US"/>
              <a:t>Pip Samuel Petersen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81538-1C8C-ED95-E7CD-104A197B7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6F92E-4EB0-D8E9-0213-AE787F5477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638"/>
          <a:stretch>
            <a:fillRect/>
          </a:stretch>
        </p:blipFill>
        <p:spPr>
          <a:xfrm>
            <a:off x="1139336" y="2447364"/>
            <a:ext cx="10277674" cy="37924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6D418-594B-A611-A0DC-5E6AC4078E06}"/>
              </a:ext>
            </a:extLst>
          </p:cNvPr>
          <p:cNvSpPr/>
          <p:nvPr/>
        </p:nvSpPr>
        <p:spPr>
          <a:xfrm>
            <a:off x="2651654" y="3604661"/>
            <a:ext cx="2986633" cy="1761618"/>
          </a:xfrm>
          <a:prstGeom prst="rect">
            <a:avLst/>
          </a:prstGeom>
          <a:solidFill>
            <a:srgbClr val="48C9C3">
              <a:alpha val="18431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81F4A9-C32F-2BE9-DE13-8FB6AC909D1A}"/>
              </a:ext>
            </a:extLst>
          </p:cNvPr>
          <p:cNvSpPr txBox="1"/>
          <p:nvPr/>
        </p:nvSpPr>
        <p:spPr>
          <a:xfrm>
            <a:off x="49974" y="3528542"/>
            <a:ext cx="1223683" cy="192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LOFAR</a:t>
            </a:r>
          </a:p>
          <a:p>
            <a:pPr algn="r">
              <a:lnSpc>
                <a:spcPts val="1600"/>
              </a:lnSpc>
            </a:pPr>
            <a:r>
              <a:rPr lang="en-US" sz="1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TianLai</a:t>
            </a:r>
            <a:endParaRPr lang="en-US" sz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>
              <a:lnSpc>
                <a:spcPts val="1600"/>
              </a:lnSpc>
            </a:pP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BINGO</a:t>
            </a:r>
          </a:p>
          <a:p>
            <a:pPr algn="r">
              <a:lnSpc>
                <a:spcPts val="1600"/>
              </a:lnSpc>
            </a:pP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DSA-2000</a:t>
            </a:r>
          </a:p>
          <a:p>
            <a:pPr algn="r">
              <a:lnSpc>
                <a:spcPts val="1600"/>
              </a:lnSpc>
            </a:pPr>
            <a:endParaRPr lang="en-US" sz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>
              <a:lnSpc>
                <a:spcPts val="1600"/>
              </a:lnSpc>
            </a:pP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FAST</a:t>
            </a:r>
          </a:p>
          <a:p>
            <a:pPr algn="r">
              <a:lnSpc>
                <a:spcPts val="1600"/>
              </a:lnSpc>
            </a:pP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SKA1-MID</a:t>
            </a:r>
          </a:p>
          <a:p>
            <a:pPr algn="r">
              <a:lnSpc>
                <a:spcPts val="1600"/>
              </a:lnSpc>
            </a:pP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CHORD</a:t>
            </a:r>
          </a:p>
          <a:p>
            <a:pPr algn="r">
              <a:lnSpc>
                <a:spcPts val="1600"/>
              </a:lnSpc>
            </a:pP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17111-30CA-20F3-B90E-0CDC65BAED17}"/>
              </a:ext>
            </a:extLst>
          </p:cNvPr>
          <p:cNvSpPr txBox="1"/>
          <p:nvPr/>
        </p:nvSpPr>
        <p:spPr>
          <a:xfrm>
            <a:off x="293940" y="279550"/>
            <a:ext cx="4067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Example: Which lines are </a:t>
            </a:r>
            <a:r>
              <a:rPr lang="en-US" sz="2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capable 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contaminating the CHIME band? </a:t>
            </a:r>
          </a:p>
        </p:txBody>
      </p:sp>
      <p:pic>
        <p:nvPicPr>
          <p:cNvPr id="10" name="Google Shape;794;p85" title="BohrEquation.png">
            <a:extLst>
              <a:ext uri="{FF2B5EF4-FFF2-40B4-BE49-F238E27FC236}">
                <a16:creationId xmlns:a16="http://schemas.microsoft.com/office/drawing/2014/main" id="{7DF742FC-CD4E-4ABD-D7FF-022400BEEA1E}"/>
              </a:ext>
            </a:extLst>
          </p:cNvPr>
          <p:cNvPicPr preferRelativeResize="0"/>
          <p:nvPr/>
        </p:nvPicPr>
        <p:blipFill>
          <a:blip r:embed="rId4">
            <a:alphaModFix/>
            <a:lum bright="70000" contrast="-70000"/>
          </a:blip>
          <a:stretch>
            <a:fillRect/>
          </a:stretch>
        </p:blipFill>
        <p:spPr>
          <a:xfrm>
            <a:off x="4480251" y="250412"/>
            <a:ext cx="3044881" cy="765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BBCFAC-E4EF-281F-828B-8003D9335706}"/>
              </a:ext>
            </a:extLst>
          </p:cNvPr>
          <p:cNvCxnSpPr>
            <a:cxnSpLocks/>
          </p:cNvCxnSpPr>
          <p:nvPr/>
        </p:nvCxnSpPr>
        <p:spPr>
          <a:xfrm>
            <a:off x="11325046" y="2884955"/>
            <a:ext cx="0" cy="2570088"/>
          </a:xfrm>
          <a:prstGeom prst="line">
            <a:avLst/>
          </a:prstGeom>
          <a:ln w="57150">
            <a:solidFill>
              <a:srgbClr val="49B4FF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91F6D2-17A4-2A94-01B5-0DE3DF14D74F}"/>
              </a:ext>
            </a:extLst>
          </p:cNvPr>
          <p:cNvCxnSpPr>
            <a:cxnSpLocks/>
          </p:cNvCxnSpPr>
          <p:nvPr/>
        </p:nvCxnSpPr>
        <p:spPr>
          <a:xfrm flipH="1">
            <a:off x="1363704" y="3533555"/>
            <a:ext cx="1" cy="1972153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709A0C6-4B13-CA1F-FA23-8E79B5D5355F}"/>
              </a:ext>
            </a:extLst>
          </p:cNvPr>
          <p:cNvSpPr txBox="1"/>
          <p:nvPr/>
        </p:nvSpPr>
        <p:spPr>
          <a:xfrm>
            <a:off x="8599856" y="826107"/>
            <a:ext cx="3298204" cy="646331"/>
          </a:xfrm>
          <a:prstGeom prst="rect">
            <a:avLst/>
          </a:prstGeom>
          <a:noFill/>
          <a:ln w="38100">
            <a:solidFill>
              <a:srgbClr val="49B4FF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ν</a:t>
            </a:r>
            <a:r>
              <a:rPr lang="en-US" baseline="-25000" dirty="0"/>
              <a:t>(n=105)</a:t>
            </a:r>
            <a:r>
              <a:rPr lang="en-US" dirty="0"/>
              <a:t>= 5600 MHz</a:t>
            </a:r>
          </a:p>
          <a:p>
            <a:r>
              <a:rPr lang="en-US" dirty="0" err="1"/>
              <a:t>ν</a:t>
            </a:r>
            <a:r>
              <a:rPr lang="en-US" baseline="-25000" dirty="0"/>
              <a:t>(n=105)</a:t>
            </a:r>
            <a:r>
              <a:rPr lang="en-US" dirty="0"/>
              <a:t>  / (1 + 6) = ~800 MHz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43329F-69A8-1A14-0DE5-6C30FC34E3D7}"/>
              </a:ext>
            </a:extLst>
          </p:cNvPr>
          <p:cNvSpPr txBox="1"/>
          <p:nvPr/>
        </p:nvSpPr>
        <p:spPr>
          <a:xfrm>
            <a:off x="9955043" y="228689"/>
            <a:ext cx="1943017" cy="36933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ν</a:t>
            </a:r>
            <a:r>
              <a:rPr lang="en-US" baseline="-25000" dirty="0"/>
              <a:t>(n=253)</a:t>
            </a:r>
            <a:r>
              <a:rPr lang="en-US" dirty="0"/>
              <a:t>= 403 MHz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415E81-6331-2ACE-3F97-0B5B3340050E}"/>
              </a:ext>
            </a:extLst>
          </p:cNvPr>
          <p:cNvCxnSpPr>
            <a:cxnSpLocks/>
          </p:cNvCxnSpPr>
          <p:nvPr/>
        </p:nvCxnSpPr>
        <p:spPr>
          <a:xfrm flipH="1">
            <a:off x="5638286" y="3482890"/>
            <a:ext cx="1" cy="1972153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6A9A0-E7A0-979F-F519-2A230FF7D901}"/>
              </a:ext>
            </a:extLst>
          </p:cNvPr>
          <p:cNvCxnSpPr>
            <a:cxnSpLocks/>
          </p:cNvCxnSpPr>
          <p:nvPr/>
        </p:nvCxnSpPr>
        <p:spPr>
          <a:xfrm>
            <a:off x="2649879" y="3531658"/>
            <a:ext cx="0" cy="1972153"/>
          </a:xfrm>
          <a:prstGeom prst="line">
            <a:avLst/>
          </a:prstGeom>
          <a:ln w="57150">
            <a:solidFill>
              <a:srgbClr val="49B4FF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71AF048-1445-BE2D-1235-C9FC4CF6BF12}"/>
              </a:ext>
            </a:extLst>
          </p:cNvPr>
          <p:cNvSpPr txBox="1"/>
          <p:nvPr/>
        </p:nvSpPr>
        <p:spPr>
          <a:xfrm>
            <a:off x="2327892" y="1812974"/>
            <a:ext cx="6553096" cy="95410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652F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RRLs with 105 &lt; n &lt; 253 can contaminate CHIMEs 21 cm signal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3DB49B-CF5E-2DEF-B9B5-819A71426A14}"/>
              </a:ext>
            </a:extLst>
          </p:cNvPr>
          <p:cNvSpPr txBox="1"/>
          <p:nvPr/>
        </p:nvSpPr>
        <p:spPr>
          <a:xfrm>
            <a:off x="46101" y="4350786"/>
            <a:ext cx="12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rgbClr val="48C9C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CHIME/HIRAX</a:t>
            </a:r>
          </a:p>
        </p:txBody>
      </p:sp>
    </p:spTree>
    <p:extLst>
      <p:ext uri="{BB962C8B-B14F-4D97-AF65-F5344CB8AC3E}">
        <p14:creationId xmlns:p14="http://schemas.microsoft.com/office/powerpoint/2010/main" val="25496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79C6DB-9563-136D-C664-D4E47ADC8A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</p:spPr>
        <p:txBody>
          <a:bodyPr/>
          <a:lstStyle/>
          <a:p>
            <a:r>
              <a:rPr lang="en-US"/>
              <a:t>Cosmology in the Alps – March 19, 2026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6BC634-20D8-01E3-8CAB-118760D9F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</p:spPr>
        <p:txBody>
          <a:bodyPr/>
          <a:lstStyle/>
          <a:p>
            <a:r>
              <a:rPr lang="en-US"/>
              <a:t>Pip Samuel Petersen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26079-50EA-7B9D-2868-818EA97D9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B65FD-6808-B094-3FE1-0B0AD7B1B845}"/>
              </a:ext>
            </a:extLst>
          </p:cNvPr>
          <p:cNvSpPr txBox="1"/>
          <p:nvPr/>
        </p:nvSpPr>
        <p:spPr>
          <a:xfrm>
            <a:off x="3555092" y="1206500"/>
            <a:ext cx="51190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600" i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Barlow"/>
              </a:rPr>
              <a:t>If HII regions at all redshifts produce RRLs, how might they contaminate </a:t>
            </a:r>
            <a:r>
              <a:rPr lang="en" sz="3600" i="1" dirty="0">
                <a:solidFill>
                  <a:srgbClr val="48C9C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Barlow"/>
              </a:rPr>
              <a:t>any</a:t>
            </a:r>
            <a:r>
              <a:rPr lang="en" sz="3600" i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Barlow"/>
              </a:rPr>
              <a:t> </a:t>
            </a:r>
            <a:r>
              <a:rPr lang="en" sz="3600" i="1" dirty="0">
                <a:solidFill>
                  <a:srgbClr val="48C9C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Barlow"/>
              </a:rPr>
              <a:t>21cm intensity mapping observation?</a:t>
            </a:r>
            <a:endParaRPr lang="en-US" sz="3600" i="1" dirty="0">
              <a:solidFill>
                <a:srgbClr val="48C9C3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D1091-1ECA-276F-2029-61CFC42C743D}"/>
              </a:ext>
            </a:extLst>
          </p:cNvPr>
          <p:cNvSpPr txBox="1"/>
          <p:nvPr/>
        </p:nvSpPr>
        <p:spPr>
          <a:xfrm>
            <a:off x="535349" y="325106"/>
            <a:ext cx="2268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And so we can ask…</a:t>
            </a:r>
          </a:p>
        </p:txBody>
      </p:sp>
    </p:spTree>
    <p:extLst>
      <p:ext uri="{BB962C8B-B14F-4D97-AF65-F5344CB8AC3E}">
        <p14:creationId xmlns:p14="http://schemas.microsoft.com/office/powerpoint/2010/main" val="631756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45E047-D8D7-26D2-D4A0-FB637B47F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</p:spPr>
        <p:txBody>
          <a:bodyPr/>
          <a:lstStyle/>
          <a:p>
            <a:r>
              <a:rPr lang="en-US"/>
              <a:t>Cosmology in the Alps – March 19, 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4BFFD-0B61-6932-71A3-A6E0AE90C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</p:spPr>
        <p:txBody>
          <a:bodyPr/>
          <a:lstStyle/>
          <a:p>
            <a:r>
              <a:rPr lang="en-US"/>
              <a:t>Pip Samuel Petersen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18756-EF9B-3788-91FF-C518485CF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55A74E-E21D-E122-6DDE-237F4F6705D0}"/>
              </a:ext>
            </a:extLst>
          </p:cNvPr>
          <p:cNvSpPr txBox="1"/>
          <p:nvPr/>
        </p:nvSpPr>
        <p:spPr>
          <a:xfrm>
            <a:off x="7951155" y="1010141"/>
            <a:ext cx="33502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need to explore different optical depth models…</a:t>
            </a:r>
          </a:p>
          <a:p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Observations are in integrated optical depth (described by properties of HII region, and departure from LTE)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C822DBE-6AA0-04A1-7A58-C91CA1E9DD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8092" y="5611705"/>
            <a:ext cx="9608684" cy="5486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425BFA-E332-9871-B91A-DB0A6229934C}"/>
              </a:ext>
            </a:extLst>
          </p:cNvPr>
          <p:cNvSpPr/>
          <p:nvPr/>
        </p:nvSpPr>
        <p:spPr>
          <a:xfrm>
            <a:off x="4966352" y="5542669"/>
            <a:ext cx="938059" cy="686691"/>
          </a:xfrm>
          <a:prstGeom prst="rect">
            <a:avLst/>
          </a:prstGeom>
          <a:noFill/>
          <a:ln w="38100">
            <a:solidFill>
              <a:srgbClr val="AA77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C315A-04B6-920D-D087-2820DC2D55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3377" y="91569"/>
            <a:ext cx="7238890" cy="522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2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0FCF86-8DF8-8EC0-0DAE-568300C7C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6223" y="6424299"/>
            <a:ext cx="3979554" cy="365125"/>
          </a:xfrm>
        </p:spPr>
        <p:txBody>
          <a:bodyPr/>
          <a:lstStyle/>
          <a:p>
            <a:r>
              <a:rPr lang="en-US"/>
              <a:t>Cosmology in the Alps – March 19, 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DA62-113E-4ACC-72E9-631F17090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42075"/>
            <a:ext cx="2133600" cy="365125"/>
          </a:xfrm>
        </p:spPr>
        <p:txBody>
          <a:bodyPr/>
          <a:lstStyle/>
          <a:p>
            <a:r>
              <a:rPr lang="en-US"/>
              <a:t>Pip Samuel Petersen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762C6-B8FB-55A4-2CB8-3AA76CD08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7" y="6424300"/>
            <a:ext cx="2743200" cy="365125"/>
          </a:xfrm>
        </p:spPr>
        <p:txBody>
          <a:bodyPr/>
          <a:lstStyle/>
          <a:p>
            <a:fld id="{D7DA1930-9329-8A49-8DB3-954AF0AAD60F}" type="slidenum">
              <a:rPr lang="en-US" smtClean="0"/>
              <a:t>9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5EDE350-E8F9-D071-AEAB-E760285493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6633" y="713395"/>
            <a:ext cx="9608684" cy="548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87AE44D-87C0-DD04-B657-EF6FE998A1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6633" y="1661097"/>
            <a:ext cx="5138806" cy="5608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6353F0-7ADA-9C8F-A0E5-D40A3FB3FC9A}"/>
              </a:ext>
            </a:extLst>
          </p:cNvPr>
          <p:cNvSpPr txBox="1"/>
          <p:nvPr/>
        </p:nvSpPr>
        <p:spPr>
          <a:xfrm>
            <a:off x="336633" y="237800"/>
            <a:ext cx="9819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Using these models, how do the </a:t>
            </a:r>
            <a:r>
              <a:rPr lang="en-US" dirty="0">
                <a:solidFill>
                  <a:srgbClr val="FFD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brightness temperatures </a:t>
            </a: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from RRLs and 21 cm compare?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F0B186-CBD1-F9A6-1B1C-AB08FFE5DF00}"/>
              </a:ext>
            </a:extLst>
          </p:cNvPr>
          <p:cNvSpPr/>
          <p:nvPr/>
        </p:nvSpPr>
        <p:spPr>
          <a:xfrm>
            <a:off x="1002628" y="3993124"/>
            <a:ext cx="828815" cy="290508"/>
          </a:xfrm>
          <a:prstGeom prst="rect">
            <a:avLst/>
          </a:prstGeom>
          <a:noFill/>
          <a:ln w="38100">
            <a:solidFill>
              <a:srgbClr val="48C9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F33DA-3CC4-4208-C7B0-32ED36AC6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384471"/>
            <a:ext cx="5922817" cy="503982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F64584C-E861-2A6B-B020-7D641A1103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33" y="3420457"/>
            <a:ext cx="6001767" cy="8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1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6b6dd5b-f02f-441a-99a0-162ac5060bd2}" enabled="0" method="" siteId="{f6b6dd5b-f02f-441a-99a0-162ac5060b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23750</TotalTime>
  <Words>936</Words>
  <Application>Microsoft Macintosh PowerPoint</Application>
  <PresentationFormat>Widescreen</PresentationFormat>
  <Paragraphs>159</Paragraphs>
  <Slides>21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Aptos</vt:lpstr>
      <vt:lpstr>Arial</vt:lpstr>
      <vt:lpstr>Barlow</vt:lpstr>
      <vt:lpstr>Barlow Light</vt:lpstr>
      <vt:lpstr>Cambria Math</vt:lpstr>
      <vt:lpstr>Helvetica Neue</vt:lpstr>
      <vt:lpstr>HELVETICA NEUE LIGHT</vt:lpstr>
      <vt:lpstr>HELVETICA NEUE LIGHT</vt:lpstr>
      <vt:lpstr>Helvetica Neue Medium</vt:lpstr>
      <vt:lpstr>System Font Regular</vt:lpstr>
      <vt:lpstr>Office Theme</vt:lpstr>
      <vt:lpstr>RADIO RECOMBINATION LINE CONTAMINATION IN POST-REIONIZATION HI INTENSITY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Pip S Petersen</dc:creator>
  <cp:lastModifiedBy>Pip S Petersen</cp:lastModifiedBy>
  <cp:revision>51</cp:revision>
  <dcterms:created xsi:type="dcterms:W3CDTF">2025-11-15T19:18:50Z</dcterms:created>
  <dcterms:modified xsi:type="dcterms:W3CDTF">2026-03-18T12:17:46Z</dcterms:modified>
</cp:coreProperties>
</file>