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74" r:id="rId5"/>
    <p:sldId id="277" r:id="rId6"/>
    <p:sldId id="309" r:id="rId7"/>
    <p:sldId id="293" r:id="rId8"/>
    <p:sldId id="301" r:id="rId9"/>
    <p:sldId id="298" r:id="rId10"/>
    <p:sldId id="322" r:id="rId11"/>
    <p:sldId id="323" r:id="rId12"/>
    <p:sldId id="324" r:id="rId13"/>
    <p:sldId id="325" r:id="rId14"/>
    <p:sldId id="326" r:id="rId15"/>
    <p:sldId id="327" r:id="rId16"/>
    <p:sldId id="300" r:id="rId17"/>
    <p:sldId id="328" r:id="rId18"/>
    <p:sldId id="294" r:id="rId19"/>
    <p:sldId id="295" r:id="rId20"/>
    <p:sldId id="297" r:id="rId21"/>
    <p:sldId id="320" r:id="rId22"/>
    <p:sldId id="321" r:id="rId23"/>
    <p:sldId id="329" r:id="rId24"/>
    <p:sldId id="330" r:id="rId25"/>
    <p:sldId id="331" r:id="rId26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D7FCA8-11A4-E843-BC27-08278AACF346}">
          <p14:sldIdLst>
            <p14:sldId id="274"/>
            <p14:sldId id="277"/>
            <p14:sldId id="309"/>
            <p14:sldId id="293"/>
            <p14:sldId id="301"/>
            <p14:sldId id="298"/>
            <p14:sldId id="322"/>
            <p14:sldId id="323"/>
            <p14:sldId id="324"/>
            <p14:sldId id="325"/>
            <p14:sldId id="326"/>
            <p14:sldId id="327"/>
            <p14:sldId id="300"/>
            <p14:sldId id="328"/>
            <p14:sldId id="294"/>
            <p14:sldId id="295"/>
            <p14:sldId id="297"/>
            <p14:sldId id="320"/>
            <p14:sldId id="321"/>
            <p14:sldId id="329"/>
            <p14:sldId id="330"/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1B50"/>
    <a:srgbClr val="4D2F68"/>
    <a:srgbClr val="009A93"/>
    <a:srgbClr val="FFE2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2F6DB8-F0BB-BE78-4E5A-BAA75E9D8EC5}" v="862" dt="2026-03-18T15:02:32.113"/>
    <p1510:client id="{AEE67251-DD62-B74E-ABDF-92AAFB979990}" v="138" dt="2026-03-18T19:08:50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39" d="100"/>
          <a:sy n="139" d="100"/>
        </p:scale>
        <p:origin x="176" y="5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h Andréa Cécile Rachith" userId="7f86bdb3-cba7-4bf4-baa5-7f54ce079f75" providerId="ADAL" clId="{C3E8447C-9E45-5957-B586-1D54B9791347}"/>
    <pc:docChg chg="undo custSel addSld delSld modSld sldOrd addSection delSection modSection">
      <pc:chgData name="Elisabeth Andréa Cécile Rachith" userId="7f86bdb3-cba7-4bf4-baa5-7f54ce079f75" providerId="ADAL" clId="{C3E8447C-9E45-5957-B586-1D54B9791347}" dt="2026-03-18T19:08:50.808" v="1631"/>
      <pc:docMkLst>
        <pc:docMk/>
      </pc:docMkLst>
      <pc:sldChg chg="modSp mod">
        <pc:chgData name="Elisabeth Andréa Cécile Rachith" userId="7f86bdb3-cba7-4bf4-baa5-7f54ce079f75" providerId="ADAL" clId="{C3E8447C-9E45-5957-B586-1D54B9791347}" dt="2026-03-17T14:18:18.602" v="119" actId="948"/>
        <pc:sldMkLst>
          <pc:docMk/>
          <pc:sldMk cId="1307809024" sldId="274"/>
        </pc:sldMkLst>
        <pc:spChg chg="mod">
          <ac:chgData name="Elisabeth Andréa Cécile Rachith" userId="7f86bdb3-cba7-4bf4-baa5-7f54ce079f75" providerId="ADAL" clId="{C3E8447C-9E45-5957-B586-1D54B9791347}" dt="2026-03-17T14:18:18.602" v="119" actId="948"/>
          <ac:spMkLst>
            <pc:docMk/>
            <pc:sldMk cId="1307809024" sldId="274"/>
            <ac:spMk id="3" creationId="{BD032B63-C423-DDA9-C6AF-BF28563F895A}"/>
          </ac:spMkLst>
        </pc:spChg>
        <pc:spChg chg="mod">
          <ac:chgData name="Elisabeth Andréa Cécile Rachith" userId="7f86bdb3-cba7-4bf4-baa5-7f54ce079f75" providerId="ADAL" clId="{C3E8447C-9E45-5957-B586-1D54B9791347}" dt="2026-03-17T14:12:40.450" v="41" actId="14100"/>
          <ac:spMkLst>
            <pc:docMk/>
            <pc:sldMk cId="1307809024" sldId="274"/>
            <ac:spMk id="4" creationId="{6205A0D0-1FD2-EDC8-158E-8BF26963612B}"/>
          </ac:spMkLst>
        </pc:spChg>
        <pc:spChg chg="mod">
          <ac:chgData name="Elisabeth Andréa Cécile Rachith" userId="7f86bdb3-cba7-4bf4-baa5-7f54ce079f75" providerId="ADAL" clId="{C3E8447C-9E45-5957-B586-1D54B9791347}" dt="2026-03-17T14:08:20" v="5" actId="20577"/>
          <ac:spMkLst>
            <pc:docMk/>
            <pc:sldMk cId="1307809024" sldId="274"/>
            <ac:spMk id="5" creationId="{54BFF37F-3233-8F0E-2B2A-9E4280F52B4A}"/>
          </ac:spMkLst>
        </pc:spChg>
        <pc:spChg chg="mod">
          <ac:chgData name="Elisabeth Andréa Cécile Rachith" userId="7f86bdb3-cba7-4bf4-baa5-7f54ce079f75" providerId="ADAL" clId="{C3E8447C-9E45-5957-B586-1D54B9791347}" dt="2026-03-17T14:08:30.897" v="26" actId="20577"/>
          <ac:spMkLst>
            <pc:docMk/>
            <pc:sldMk cId="1307809024" sldId="274"/>
            <ac:spMk id="6" creationId="{AB87BEF7-AB97-5765-3480-3B6CB07FAEDB}"/>
          </ac:spMkLst>
        </pc:spChg>
      </pc:sldChg>
      <pc:sldChg chg="modSp mod">
        <pc:chgData name="Elisabeth Andréa Cécile Rachith" userId="7f86bdb3-cba7-4bf4-baa5-7f54ce079f75" providerId="ADAL" clId="{C3E8447C-9E45-5957-B586-1D54B9791347}" dt="2026-03-17T14:36:35.889" v="376" actId="20577"/>
        <pc:sldMkLst>
          <pc:docMk/>
          <pc:sldMk cId="1378684716" sldId="277"/>
        </pc:sldMkLst>
        <pc:spChg chg="mod">
          <ac:chgData name="Elisabeth Andréa Cécile Rachith" userId="7f86bdb3-cba7-4bf4-baa5-7f54ce079f75" providerId="ADAL" clId="{C3E8447C-9E45-5957-B586-1D54B9791347}" dt="2026-03-17T14:36:35.889" v="376" actId="20577"/>
          <ac:spMkLst>
            <pc:docMk/>
            <pc:sldMk cId="1378684716" sldId="277"/>
            <ac:spMk id="3" creationId="{D8D03A44-E76A-494B-BE7B-8797A06B8535}"/>
          </ac:spMkLst>
        </pc:spChg>
        <pc:spChg chg="mod">
          <ac:chgData name="Elisabeth Andréa Cécile Rachith" userId="7f86bdb3-cba7-4bf4-baa5-7f54ce079f75" providerId="ADAL" clId="{C3E8447C-9E45-5957-B586-1D54B9791347}" dt="2026-03-17T14:16:08.613" v="95" actId="20577"/>
          <ac:spMkLst>
            <pc:docMk/>
            <pc:sldMk cId="1378684716" sldId="277"/>
            <ac:spMk id="5" creationId="{AF40DFBF-DA33-8D48-B161-0CE227A1AF03}"/>
          </ac:spMkLst>
        </pc:spChg>
        <pc:spChg chg="mod">
          <ac:chgData name="Elisabeth Andréa Cécile Rachith" userId="7f86bdb3-cba7-4bf4-baa5-7f54ce079f75" providerId="ADAL" clId="{C3E8447C-9E45-5957-B586-1D54B9791347}" dt="2026-03-17T14:16:26.567" v="113" actId="20577"/>
          <ac:spMkLst>
            <pc:docMk/>
            <pc:sldMk cId="1378684716" sldId="277"/>
            <ac:spMk id="6" creationId="{47946D7A-C8CD-7F4F-BF8F-6C10C4C94678}"/>
          </ac:spMkLst>
        </pc:spChg>
      </pc:sldChg>
      <pc:sldChg chg="del">
        <pc:chgData name="Elisabeth Andréa Cécile Rachith" userId="7f86bdb3-cba7-4bf4-baa5-7f54ce079f75" providerId="ADAL" clId="{C3E8447C-9E45-5957-B586-1D54B9791347}" dt="2026-03-18T19:03:23.224" v="1611" actId="2696"/>
        <pc:sldMkLst>
          <pc:docMk/>
          <pc:sldMk cId="337577294" sldId="278"/>
        </pc:sldMkLst>
      </pc:sldChg>
      <pc:sldChg chg="del">
        <pc:chgData name="Elisabeth Andréa Cécile Rachith" userId="7f86bdb3-cba7-4bf4-baa5-7f54ce079f75" providerId="ADAL" clId="{C3E8447C-9E45-5957-B586-1D54B9791347}" dt="2026-03-18T19:03:23.411" v="1617" actId="2696"/>
        <pc:sldMkLst>
          <pc:docMk/>
          <pc:sldMk cId="1777555643" sldId="292"/>
        </pc:sldMkLst>
      </pc:sldChg>
      <pc:sldChg chg="modSp mod ord">
        <pc:chgData name="Elisabeth Andréa Cécile Rachith" userId="7f86bdb3-cba7-4bf4-baa5-7f54ce079f75" providerId="ADAL" clId="{C3E8447C-9E45-5957-B586-1D54B9791347}" dt="2026-03-17T14:42:52.896" v="578" actId="20577"/>
        <pc:sldMkLst>
          <pc:docMk/>
          <pc:sldMk cId="1645850845" sldId="293"/>
        </pc:sldMkLst>
        <pc:spChg chg="mod">
          <ac:chgData name="Elisabeth Andréa Cécile Rachith" userId="7f86bdb3-cba7-4bf4-baa5-7f54ce079f75" providerId="ADAL" clId="{C3E8447C-9E45-5957-B586-1D54B9791347}" dt="2026-03-17T14:38:52.910" v="391" actId="20577"/>
          <ac:spMkLst>
            <pc:docMk/>
            <pc:sldMk cId="1645850845" sldId="293"/>
            <ac:spMk id="2" creationId="{D1B073A2-F495-4A46-A5B2-C08B5E730069}"/>
          </ac:spMkLst>
        </pc:spChg>
        <pc:spChg chg="mod">
          <ac:chgData name="Elisabeth Andréa Cécile Rachith" userId="7f86bdb3-cba7-4bf4-baa5-7f54ce079f75" providerId="ADAL" clId="{C3E8447C-9E45-5957-B586-1D54B9791347}" dt="2026-03-17T14:42:52.896" v="578" actId="20577"/>
          <ac:spMkLst>
            <pc:docMk/>
            <pc:sldMk cId="1645850845" sldId="293"/>
            <ac:spMk id="3" creationId="{D8D03A44-E76A-494B-BE7B-8797A06B8535}"/>
          </ac:spMkLst>
        </pc:spChg>
        <pc:spChg chg="mod">
          <ac:chgData name="Elisabeth Andréa Cécile Rachith" userId="7f86bdb3-cba7-4bf4-baa5-7f54ce079f75" providerId="ADAL" clId="{C3E8447C-9E45-5957-B586-1D54B9791347}" dt="2026-03-17T14:38:25.848" v="378"/>
          <ac:spMkLst>
            <pc:docMk/>
            <pc:sldMk cId="1645850845" sldId="293"/>
            <ac:spMk id="5" creationId="{AF40DFBF-DA33-8D48-B161-0CE227A1AF03}"/>
          </ac:spMkLst>
        </pc:spChg>
        <pc:spChg chg="mod">
          <ac:chgData name="Elisabeth Andréa Cécile Rachith" userId="7f86bdb3-cba7-4bf4-baa5-7f54ce079f75" providerId="ADAL" clId="{C3E8447C-9E45-5957-B586-1D54B9791347}" dt="2026-03-17T14:38:39.749" v="379"/>
          <ac:spMkLst>
            <pc:docMk/>
            <pc:sldMk cId="1645850845" sldId="293"/>
            <ac:spMk id="6" creationId="{47946D7A-C8CD-7F4F-BF8F-6C10C4C94678}"/>
          </ac:spMkLst>
        </pc:spChg>
      </pc:sldChg>
      <pc:sldChg chg="modSp mod ord">
        <pc:chgData name="Elisabeth Andréa Cécile Rachith" userId="7f86bdb3-cba7-4bf4-baa5-7f54ce079f75" providerId="ADAL" clId="{C3E8447C-9E45-5957-B586-1D54B9791347}" dt="2026-03-17T14:51:27.162" v="770" actId="20577"/>
        <pc:sldMkLst>
          <pc:docMk/>
          <pc:sldMk cId="30923545" sldId="294"/>
        </pc:sldMkLst>
        <pc:spChg chg="mod">
          <ac:chgData name="Elisabeth Andréa Cécile Rachith" userId="7f86bdb3-cba7-4bf4-baa5-7f54ce079f75" providerId="ADAL" clId="{C3E8447C-9E45-5957-B586-1D54B9791347}" dt="2026-03-17T14:51:27.162" v="770" actId="20577"/>
          <ac:spMkLst>
            <pc:docMk/>
            <pc:sldMk cId="30923545" sldId="294"/>
            <ac:spMk id="3" creationId="{A08C24BB-0F86-C761-4431-D2AC2255902C}"/>
          </ac:spMkLst>
        </pc:spChg>
        <pc:spChg chg="mod">
          <ac:chgData name="Elisabeth Andréa Cécile Rachith" userId="7f86bdb3-cba7-4bf4-baa5-7f54ce079f75" providerId="ADAL" clId="{C3E8447C-9E45-5957-B586-1D54B9791347}" dt="2026-03-17T14:50:37.668" v="756"/>
          <ac:spMkLst>
            <pc:docMk/>
            <pc:sldMk cId="30923545" sldId="294"/>
            <ac:spMk id="4" creationId="{8E9FC92F-4D5D-1B6B-CB6E-BA3C94D666C4}"/>
          </ac:spMkLst>
        </pc:spChg>
        <pc:spChg chg="mod">
          <ac:chgData name="Elisabeth Andréa Cécile Rachith" userId="7f86bdb3-cba7-4bf4-baa5-7f54ce079f75" providerId="ADAL" clId="{C3E8447C-9E45-5957-B586-1D54B9791347}" dt="2026-03-17T14:50:47.093" v="757"/>
          <ac:spMkLst>
            <pc:docMk/>
            <pc:sldMk cId="30923545" sldId="294"/>
            <ac:spMk id="5" creationId="{D55705DE-2F8F-99F3-2ED5-D130A817AC77}"/>
          </ac:spMkLst>
        </pc:spChg>
      </pc:sldChg>
      <pc:sldChg chg="modSp ord">
        <pc:chgData name="Elisabeth Andréa Cécile Rachith" userId="7f86bdb3-cba7-4bf4-baa5-7f54ce079f75" providerId="ADAL" clId="{C3E8447C-9E45-5957-B586-1D54B9791347}" dt="2026-03-17T14:51:35.873" v="771"/>
        <pc:sldMkLst>
          <pc:docMk/>
          <pc:sldMk cId="1376619413" sldId="295"/>
        </pc:sldMkLst>
        <pc:spChg chg="mod">
          <ac:chgData name="Elisabeth Andréa Cécile Rachith" userId="7f86bdb3-cba7-4bf4-baa5-7f54ce079f75" providerId="ADAL" clId="{C3E8447C-9E45-5957-B586-1D54B9791347}" dt="2026-03-17T14:51:35.873" v="771"/>
          <ac:spMkLst>
            <pc:docMk/>
            <pc:sldMk cId="1376619413" sldId="295"/>
            <ac:spMk id="3" creationId="{A08C24BB-0F86-C761-4431-D2AC2255902C}"/>
          </ac:spMkLst>
        </pc:spChg>
        <pc:spChg chg="mod">
          <ac:chgData name="Elisabeth Andréa Cécile Rachith" userId="7f86bdb3-cba7-4bf4-baa5-7f54ce079f75" providerId="ADAL" clId="{C3E8447C-9E45-5957-B586-1D54B9791347}" dt="2026-03-17T14:50:33.545" v="755"/>
          <ac:spMkLst>
            <pc:docMk/>
            <pc:sldMk cId="1376619413" sldId="295"/>
            <ac:spMk id="4" creationId="{8E9FC92F-4D5D-1B6B-CB6E-BA3C94D666C4}"/>
          </ac:spMkLst>
        </pc:spChg>
        <pc:spChg chg="mod">
          <ac:chgData name="Elisabeth Andréa Cécile Rachith" userId="7f86bdb3-cba7-4bf4-baa5-7f54ce079f75" providerId="ADAL" clId="{C3E8447C-9E45-5957-B586-1D54B9791347}" dt="2026-03-17T14:50:52.938" v="758"/>
          <ac:spMkLst>
            <pc:docMk/>
            <pc:sldMk cId="1376619413" sldId="295"/>
            <ac:spMk id="5" creationId="{D55705DE-2F8F-99F3-2ED5-D130A817AC77}"/>
          </ac:spMkLst>
        </pc:spChg>
      </pc:sldChg>
      <pc:sldChg chg="modSp ord">
        <pc:chgData name="Elisabeth Andréa Cécile Rachith" userId="7f86bdb3-cba7-4bf4-baa5-7f54ce079f75" providerId="ADAL" clId="{C3E8447C-9E45-5957-B586-1D54B9791347}" dt="2026-03-17T14:51:40.862" v="772"/>
        <pc:sldMkLst>
          <pc:docMk/>
          <pc:sldMk cId="3175419643" sldId="297"/>
        </pc:sldMkLst>
        <pc:spChg chg="mod">
          <ac:chgData name="Elisabeth Andréa Cécile Rachith" userId="7f86bdb3-cba7-4bf4-baa5-7f54ce079f75" providerId="ADAL" clId="{C3E8447C-9E45-5957-B586-1D54B9791347}" dt="2026-03-17T14:51:40.862" v="772"/>
          <ac:spMkLst>
            <pc:docMk/>
            <pc:sldMk cId="3175419643" sldId="297"/>
            <ac:spMk id="3" creationId="{A08C24BB-0F86-C761-4431-D2AC2255902C}"/>
          </ac:spMkLst>
        </pc:spChg>
        <pc:spChg chg="mod">
          <ac:chgData name="Elisabeth Andréa Cécile Rachith" userId="7f86bdb3-cba7-4bf4-baa5-7f54ce079f75" providerId="ADAL" clId="{C3E8447C-9E45-5957-B586-1D54B9791347}" dt="2026-03-17T14:50:27.634" v="754"/>
          <ac:spMkLst>
            <pc:docMk/>
            <pc:sldMk cId="3175419643" sldId="297"/>
            <ac:spMk id="4" creationId="{8E9FC92F-4D5D-1B6B-CB6E-BA3C94D666C4}"/>
          </ac:spMkLst>
        </pc:spChg>
        <pc:spChg chg="mod">
          <ac:chgData name="Elisabeth Andréa Cécile Rachith" userId="7f86bdb3-cba7-4bf4-baa5-7f54ce079f75" providerId="ADAL" clId="{C3E8447C-9E45-5957-B586-1D54B9791347}" dt="2026-03-17T14:50:57.715" v="759"/>
          <ac:spMkLst>
            <pc:docMk/>
            <pc:sldMk cId="3175419643" sldId="297"/>
            <ac:spMk id="5" creationId="{D55705DE-2F8F-99F3-2ED5-D130A817AC77}"/>
          </ac:spMkLst>
        </pc:spChg>
      </pc:sldChg>
      <pc:sldChg chg="modSp mod ord">
        <pc:chgData name="Elisabeth Andréa Cécile Rachith" userId="7f86bdb3-cba7-4bf4-baa5-7f54ce079f75" providerId="ADAL" clId="{C3E8447C-9E45-5957-B586-1D54B9791347}" dt="2026-03-17T14:47:18.240" v="736" actId="27636"/>
        <pc:sldMkLst>
          <pc:docMk/>
          <pc:sldMk cId="494554587" sldId="298"/>
        </pc:sldMkLst>
        <pc:spChg chg="mod">
          <ac:chgData name="Elisabeth Andréa Cécile Rachith" userId="7f86bdb3-cba7-4bf4-baa5-7f54ce079f75" providerId="ADAL" clId="{C3E8447C-9E45-5957-B586-1D54B9791347}" dt="2026-03-17T14:47:18.240" v="736" actId="27636"/>
          <ac:spMkLst>
            <pc:docMk/>
            <pc:sldMk cId="494554587" sldId="298"/>
            <ac:spMk id="2" creationId="{B961E7B2-00E0-CF95-66BA-C8BEB636B047}"/>
          </ac:spMkLst>
        </pc:spChg>
        <pc:spChg chg="mod">
          <ac:chgData name="Elisabeth Andréa Cécile Rachith" userId="7f86bdb3-cba7-4bf4-baa5-7f54ce079f75" providerId="ADAL" clId="{C3E8447C-9E45-5957-B586-1D54B9791347}" dt="2026-03-17T14:46:35.602" v="684" actId="20577"/>
          <ac:spMkLst>
            <pc:docMk/>
            <pc:sldMk cId="494554587" sldId="298"/>
            <ac:spMk id="3" creationId="{A08C24BB-0F86-C761-4431-D2AC2255902C}"/>
          </ac:spMkLst>
        </pc:spChg>
        <pc:spChg chg="mod">
          <ac:chgData name="Elisabeth Andréa Cécile Rachith" userId="7f86bdb3-cba7-4bf4-baa5-7f54ce079f75" providerId="ADAL" clId="{C3E8447C-9E45-5957-B586-1D54B9791347}" dt="2026-03-17T14:46:11.457" v="663"/>
          <ac:spMkLst>
            <pc:docMk/>
            <pc:sldMk cId="494554587" sldId="298"/>
            <ac:spMk id="4" creationId="{8E9FC92F-4D5D-1B6B-CB6E-BA3C94D666C4}"/>
          </ac:spMkLst>
        </pc:spChg>
        <pc:spChg chg="mod">
          <ac:chgData name="Elisabeth Andréa Cécile Rachith" userId="7f86bdb3-cba7-4bf4-baa5-7f54ce079f75" providerId="ADAL" clId="{C3E8447C-9E45-5957-B586-1D54B9791347}" dt="2026-03-17T14:46:21.287" v="664"/>
          <ac:spMkLst>
            <pc:docMk/>
            <pc:sldMk cId="494554587" sldId="298"/>
            <ac:spMk id="5" creationId="{D55705DE-2F8F-99F3-2ED5-D130A817AC77}"/>
          </ac:spMkLst>
        </pc:spChg>
      </pc:sldChg>
      <pc:sldChg chg="modSp mod ord">
        <pc:chgData name="Elisabeth Andréa Cécile Rachith" userId="7f86bdb3-cba7-4bf4-baa5-7f54ce079f75" providerId="ADAL" clId="{C3E8447C-9E45-5957-B586-1D54B9791347}" dt="2026-03-17T14:49:00.014" v="749" actId="20578"/>
        <pc:sldMkLst>
          <pc:docMk/>
          <pc:sldMk cId="1718525217" sldId="300"/>
        </pc:sldMkLst>
        <pc:spChg chg="mod">
          <ac:chgData name="Elisabeth Andréa Cécile Rachith" userId="7f86bdb3-cba7-4bf4-baa5-7f54ce079f75" providerId="ADAL" clId="{C3E8447C-9E45-5957-B586-1D54B9791347}" dt="2026-03-17T14:48:36.145" v="746" actId="20577"/>
          <ac:spMkLst>
            <pc:docMk/>
            <pc:sldMk cId="1718525217" sldId="300"/>
            <ac:spMk id="3" creationId="{A08C24BB-0F86-C761-4431-D2AC2255902C}"/>
          </ac:spMkLst>
        </pc:spChg>
        <pc:spChg chg="mod">
          <ac:chgData name="Elisabeth Andréa Cécile Rachith" userId="7f86bdb3-cba7-4bf4-baa5-7f54ce079f75" providerId="ADAL" clId="{C3E8447C-9E45-5957-B586-1D54B9791347}" dt="2026-03-17T14:48:51.926" v="748"/>
          <ac:spMkLst>
            <pc:docMk/>
            <pc:sldMk cId="1718525217" sldId="300"/>
            <ac:spMk id="4" creationId="{8E9FC92F-4D5D-1B6B-CB6E-BA3C94D666C4}"/>
          </ac:spMkLst>
        </pc:spChg>
        <pc:spChg chg="mod">
          <ac:chgData name="Elisabeth Andréa Cécile Rachith" userId="7f86bdb3-cba7-4bf4-baa5-7f54ce079f75" providerId="ADAL" clId="{C3E8447C-9E45-5957-B586-1D54B9791347}" dt="2026-03-17T14:48:40.317" v="747"/>
          <ac:spMkLst>
            <pc:docMk/>
            <pc:sldMk cId="1718525217" sldId="300"/>
            <ac:spMk id="5" creationId="{D55705DE-2F8F-99F3-2ED5-D130A817AC77}"/>
          </ac:spMkLst>
        </pc:spChg>
      </pc:sldChg>
      <pc:sldChg chg="modSp mod ord">
        <pc:chgData name="Elisabeth Andréa Cécile Rachith" userId="7f86bdb3-cba7-4bf4-baa5-7f54ce079f75" providerId="ADAL" clId="{C3E8447C-9E45-5957-B586-1D54B9791347}" dt="2026-03-17T14:47:35.114" v="738" actId="27636"/>
        <pc:sldMkLst>
          <pc:docMk/>
          <pc:sldMk cId="2128177334" sldId="301"/>
        </pc:sldMkLst>
        <pc:spChg chg="mod">
          <ac:chgData name="Elisabeth Andréa Cécile Rachith" userId="7f86bdb3-cba7-4bf4-baa5-7f54ce079f75" providerId="ADAL" clId="{C3E8447C-9E45-5957-B586-1D54B9791347}" dt="2026-03-17T14:44:02.212" v="602" actId="20577"/>
          <ac:spMkLst>
            <pc:docMk/>
            <pc:sldMk cId="2128177334" sldId="301"/>
            <ac:spMk id="3" creationId="{A08C24BB-0F86-C761-4431-D2AC2255902C}"/>
          </ac:spMkLst>
        </pc:spChg>
        <pc:spChg chg="mod">
          <ac:chgData name="Elisabeth Andréa Cécile Rachith" userId="7f86bdb3-cba7-4bf4-baa5-7f54ce079f75" providerId="ADAL" clId="{C3E8447C-9E45-5957-B586-1D54B9791347}" dt="2026-03-17T14:43:49.782" v="583"/>
          <ac:spMkLst>
            <pc:docMk/>
            <pc:sldMk cId="2128177334" sldId="301"/>
            <ac:spMk id="4" creationId="{8E9FC92F-4D5D-1B6B-CB6E-BA3C94D666C4}"/>
          </ac:spMkLst>
        </pc:spChg>
        <pc:spChg chg="mod">
          <ac:chgData name="Elisabeth Andréa Cécile Rachith" userId="7f86bdb3-cba7-4bf4-baa5-7f54ce079f75" providerId="ADAL" clId="{C3E8447C-9E45-5957-B586-1D54B9791347}" dt="2026-03-17T14:43:40.286" v="582"/>
          <ac:spMkLst>
            <pc:docMk/>
            <pc:sldMk cId="2128177334" sldId="301"/>
            <ac:spMk id="5" creationId="{D55705DE-2F8F-99F3-2ED5-D130A817AC77}"/>
          </ac:spMkLst>
        </pc:spChg>
        <pc:spChg chg="mod">
          <ac:chgData name="Elisabeth Andréa Cécile Rachith" userId="7f86bdb3-cba7-4bf4-baa5-7f54ce079f75" providerId="ADAL" clId="{C3E8447C-9E45-5957-B586-1D54B9791347}" dt="2026-03-17T14:47:35.114" v="738" actId="27636"/>
          <ac:spMkLst>
            <pc:docMk/>
            <pc:sldMk cId="2128177334" sldId="301"/>
            <ac:spMk id="12" creationId="{AAB2E6BC-320B-06AB-A4F8-9B73244689E5}"/>
          </ac:spMkLst>
        </pc:spChg>
        <pc:spChg chg="mod">
          <ac:chgData name="Elisabeth Andréa Cécile Rachith" userId="7f86bdb3-cba7-4bf4-baa5-7f54ce079f75" providerId="ADAL" clId="{C3E8447C-9E45-5957-B586-1D54B9791347}" dt="2026-03-17T14:45:10.106" v="659" actId="1076"/>
          <ac:spMkLst>
            <pc:docMk/>
            <pc:sldMk cId="2128177334" sldId="301"/>
            <ac:spMk id="18" creationId="{D8490BF3-4AE6-0984-22BC-79BFC18DDAA7}"/>
          </ac:spMkLst>
        </pc:spChg>
        <pc:cxnChg chg="mod">
          <ac:chgData name="Elisabeth Andréa Cécile Rachith" userId="7f86bdb3-cba7-4bf4-baa5-7f54ce079f75" providerId="ADAL" clId="{C3E8447C-9E45-5957-B586-1D54B9791347}" dt="2026-03-17T14:45:03.898" v="658" actId="14100"/>
          <ac:cxnSpMkLst>
            <pc:docMk/>
            <pc:sldMk cId="2128177334" sldId="301"/>
            <ac:cxnSpMk id="17" creationId="{639B9843-5C1E-4082-9FAB-357484580768}"/>
          </ac:cxnSpMkLst>
        </pc:cxnChg>
      </pc:sldChg>
      <pc:sldChg chg="del">
        <pc:chgData name="Elisabeth Andréa Cécile Rachith" userId="7f86bdb3-cba7-4bf4-baa5-7f54ce079f75" providerId="ADAL" clId="{C3E8447C-9E45-5957-B586-1D54B9791347}" dt="2026-03-17T14:49:13.355" v="750" actId="2696"/>
        <pc:sldMkLst>
          <pc:docMk/>
          <pc:sldMk cId="3416829278" sldId="307"/>
        </pc:sldMkLst>
      </pc:sldChg>
      <pc:sldChg chg="modSp mod">
        <pc:chgData name="Elisabeth Andréa Cécile Rachith" userId="7f86bdb3-cba7-4bf4-baa5-7f54ce079f75" providerId="ADAL" clId="{C3E8447C-9E45-5957-B586-1D54B9791347}" dt="2026-03-17T14:36:24.788" v="351" actId="20577"/>
        <pc:sldMkLst>
          <pc:docMk/>
          <pc:sldMk cId="3591993739" sldId="309"/>
        </pc:sldMkLst>
        <pc:spChg chg="mod">
          <ac:chgData name="Elisabeth Andréa Cécile Rachith" userId="7f86bdb3-cba7-4bf4-baa5-7f54ce079f75" providerId="ADAL" clId="{C3E8447C-9E45-5957-B586-1D54B9791347}" dt="2026-03-17T14:29:34.295" v="326" actId="20577"/>
          <ac:spMkLst>
            <pc:docMk/>
            <pc:sldMk cId="3591993739" sldId="309"/>
            <ac:spMk id="2" creationId="{BB7902DA-F337-981D-4C41-1CBF72CF9362}"/>
          </ac:spMkLst>
        </pc:spChg>
        <pc:spChg chg="mod">
          <ac:chgData name="Elisabeth Andréa Cécile Rachith" userId="7f86bdb3-cba7-4bf4-baa5-7f54ce079f75" providerId="ADAL" clId="{C3E8447C-9E45-5957-B586-1D54B9791347}" dt="2026-03-17T14:36:24.788" v="351" actId="20577"/>
          <ac:spMkLst>
            <pc:docMk/>
            <pc:sldMk cId="3591993739" sldId="309"/>
            <ac:spMk id="3" creationId="{22C8F54B-6773-E15B-3D0E-672D6822E5EF}"/>
          </ac:spMkLst>
        </pc:spChg>
        <pc:spChg chg="mod">
          <ac:chgData name="Elisabeth Andréa Cécile Rachith" userId="7f86bdb3-cba7-4bf4-baa5-7f54ce079f75" providerId="ADAL" clId="{C3E8447C-9E45-5957-B586-1D54B9791347}" dt="2026-03-17T14:19:24.089" v="152"/>
          <ac:spMkLst>
            <pc:docMk/>
            <pc:sldMk cId="3591993739" sldId="309"/>
            <ac:spMk id="4" creationId="{4D6BC39B-EC68-195D-18EE-1B1767795BD3}"/>
          </ac:spMkLst>
        </pc:spChg>
        <pc:spChg chg="mod">
          <ac:chgData name="Elisabeth Andréa Cécile Rachith" userId="7f86bdb3-cba7-4bf4-baa5-7f54ce079f75" providerId="ADAL" clId="{C3E8447C-9E45-5957-B586-1D54B9791347}" dt="2026-03-17T14:19:43.941" v="171" actId="20577"/>
          <ac:spMkLst>
            <pc:docMk/>
            <pc:sldMk cId="3591993739" sldId="309"/>
            <ac:spMk id="5" creationId="{09BC7F6B-C23F-D7DF-FB9E-2BECFC11EA03}"/>
          </ac:spMkLst>
        </pc:spChg>
      </pc:sldChg>
      <pc:sldChg chg="del">
        <pc:chgData name="Elisabeth Andréa Cécile Rachith" userId="7f86bdb3-cba7-4bf4-baa5-7f54ce079f75" providerId="ADAL" clId="{C3E8447C-9E45-5957-B586-1D54B9791347}" dt="2026-03-18T19:03:23.276" v="1612" actId="2696"/>
        <pc:sldMkLst>
          <pc:docMk/>
          <pc:sldMk cId="1004993042" sldId="311"/>
        </pc:sldMkLst>
      </pc:sldChg>
      <pc:sldChg chg="del">
        <pc:chgData name="Elisabeth Andréa Cécile Rachith" userId="7f86bdb3-cba7-4bf4-baa5-7f54ce079f75" providerId="ADAL" clId="{C3E8447C-9E45-5957-B586-1D54B9791347}" dt="2026-03-18T19:03:23.176" v="1610" actId="2696"/>
        <pc:sldMkLst>
          <pc:docMk/>
          <pc:sldMk cId="1146387350" sldId="315"/>
        </pc:sldMkLst>
      </pc:sldChg>
      <pc:sldChg chg="del">
        <pc:chgData name="Elisabeth Andréa Cécile Rachith" userId="7f86bdb3-cba7-4bf4-baa5-7f54ce079f75" providerId="ADAL" clId="{C3E8447C-9E45-5957-B586-1D54B9791347}" dt="2026-03-18T19:03:23.316" v="1613" actId="2696"/>
        <pc:sldMkLst>
          <pc:docMk/>
          <pc:sldMk cId="3342993695" sldId="316"/>
        </pc:sldMkLst>
      </pc:sldChg>
      <pc:sldChg chg="del">
        <pc:chgData name="Elisabeth Andréa Cécile Rachith" userId="7f86bdb3-cba7-4bf4-baa5-7f54ce079f75" providerId="ADAL" clId="{C3E8447C-9E45-5957-B586-1D54B9791347}" dt="2026-03-18T19:03:23.332" v="1614" actId="2696"/>
        <pc:sldMkLst>
          <pc:docMk/>
          <pc:sldMk cId="2392732531" sldId="317"/>
        </pc:sldMkLst>
      </pc:sldChg>
      <pc:sldChg chg="del">
        <pc:chgData name="Elisabeth Andréa Cécile Rachith" userId="7f86bdb3-cba7-4bf4-baa5-7f54ce079f75" providerId="ADAL" clId="{C3E8447C-9E45-5957-B586-1D54B9791347}" dt="2026-03-18T19:03:23.376" v="1616" actId="2696"/>
        <pc:sldMkLst>
          <pc:docMk/>
          <pc:sldMk cId="4026520620" sldId="318"/>
        </pc:sldMkLst>
      </pc:sldChg>
      <pc:sldChg chg="del">
        <pc:chgData name="Elisabeth Andréa Cécile Rachith" userId="7f86bdb3-cba7-4bf4-baa5-7f54ce079f75" providerId="ADAL" clId="{C3E8447C-9E45-5957-B586-1D54B9791347}" dt="2026-03-18T19:03:23.366" v="1615" actId="2696"/>
        <pc:sldMkLst>
          <pc:docMk/>
          <pc:sldMk cId="3901877899" sldId="319"/>
        </pc:sldMkLst>
      </pc:sldChg>
      <pc:sldChg chg="modSp add mod">
        <pc:chgData name="Elisabeth Andréa Cécile Rachith" userId="7f86bdb3-cba7-4bf4-baa5-7f54ce079f75" providerId="ADAL" clId="{C3E8447C-9E45-5957-B586-1D54B9791347}" dt="2026-03-18T19:03:31.965" v="1619" actId="20577"/>
        <pc:sldMkLst>
          <pc:docMk/>
          <pc:sldMk cId="677106248" sldId="320"/>
        </pc:sldMkLst>
        <pc:spChg chg="mod">
          <ac:chgData name="Elisabeth Andréa Cécile Rachith" userId="7f86bdb3-cba7-4bf4-baa5-7f54ce079f75" providerId="ADAL" clId="{C3E8447C-9E45-5957-B586-1D54B9791347}" dt="2026-03-17T14:39:31.541" v="399" actId="20577"/>
          <ac:spMkLst>
            <pc:docMk/>
            <pc:sldMk cId="677106248" sldId="320"/>
            <ac:spMk id="2" creationId="{22E7092C-7861-89D1-6278-2C6A85F28F60}"/>
          </ac:spMkLst>
        </pc:spChg>
        <pc:spChg chg="mod">
          <ac:chgData name="Elisabeth Andréa Cécile Rachith" userId="7f86bdb3-cba7-4bf4-baa5-7f54ce079f75" providerId="ADAL" clId="{C3E8447C-9E45-5957-B586-1D54B9791347}" dt="2026-03-18T19:03:31.965" v="1619" actId="20577"/>
          <ac:spMkLst>
            <pc:docMk/>
            <pc:sldMk cId="677106248" sldId="320"/>
            <ac:spMk id="3" creationId="{823EE045-AE31-F063-D4AB-1BC621AE5966}"/>
          </ac:spMkLst>
        </pc:spChg>
      </pc:sldChg>
      <pc:sldChg chg="modSp add mod ord">
        <pc:chgData name="Elisabeth Andréa Cécile Rachith" userId="7f86bdb3-cba7-4bf4-baa5-7f54ce079f75" providerId="ADAL" clId="{C3E8447C-9E45-5957-B586-1D54B9791347}" dt="2026-03-18T08:50:46.133" v="784" actId="20577"/>
        <pc:sldMkLst>
          <pc:docMk/>
          <pc:sldMk cId="773942376" sldId="321"/>
        </pc:sldMkLst>
        <pc:spChg chg="mod">
          <ac:chgData name="Elisabeth Andréa Cécile Rachith" userId="7f86bdb3-cba7-4bf4-baa5-7f54ce079f75" providerId="ADAL" clId="{C3E8447C-9E45-5957-B586-1D54B9791347}" dt="2026-03-18T08:50:46.133" v="784" actId="20577"/>
          <ac:spMkLst>
            <pc:docMk/>
            <pc:sldMk cId="773942376" sldId="321"/>
            <ac:spMk id="3" creationId="{4F4C1346-E1FF-91F4-9624-DCCA15A2F1BB}"/>
          </ac:spMkLst>
        </pc:spChg>
      </pc:sldChg>
      <pc:sldChg chg="add del">
        <pc:chgData name="Elisabeth Andréa Cécile Rachith" userId="7f86bdb3-cba7-4bf4-baa5-7f54ce079f75" providerId="ADAL" clId="{C3E8447C-9E45-5957-B586-1D54B9791347}" dt="2026-03-17T14:43:30.704" v="581" actId="2696"/>
        <pc:sldMkLst>
          <pc:docMk/>
          <pc:sldMk cId="1454872941" sldId="321"/>
        </pc:sldMkLst>
      </pc:sldChg>
      <pc:sldChg chg="addSp delSp modSp mod">
        <pc:chgData name="Elisabeth Andréa Cécile Rachith" userId="7f86bdb3-cba7-4bf4-baa5-7f54ce079f75" providerId="ADAL" clId="{C3E8447C-9E45-5957-B586-1D54B9791347}" dt="2026-03-18T09:16:43.071" v="1338" actId="1076"/>
        <pc:sldMkLst>
          <pc:docMk/>
          <pc:sldMk cId="773942376" sldId="322"/>
        </pc:sldMkLst>
        <pc:spChg chg="del">
          <ac:chgData name="Elisabeth Andréa Cécile Rachith" userId="7f86bdb3-cba7-4bf4-baa5-7f54ce079f75" providerId="ADAL" clId="{C3E8447C-9E45-5957-B586-1D54B9791347}" dt="2026-03-18T08:52:29.381" v="785" actId="478"/>
          <ac:spMkLst>
            <pc:docMk/>
            <pc:sldMk cId="773942376" sldId="322"/>
            <ac:spMk id="2" creationId="{AEFB4C68-3385-5AA7-EAA2-8E4DBD645408}"/>
          </ac:spMkLst>
        </pc:spChg>
        <pc:spChg chg="mod">
          <ac:chgData name="Elisabeth Andréa Cécile Rachith" userId="7f86bdb3-cba7-4bf4-baa5-7f54ce079f75" providerId="ADAL" clId="{C3E8447C-9E45-5957-B586-1D54B9791347}" dt="2026-03-18T08:55:22.530" v="820" actId="14100"/>
          <ac:spMkLst>
            <pc:docMk/>
            <pc:sldMk cId="773942376" sldId="322"/>
            <ac:spMk id="3" creationId="{4F4C1346-E1FF-91F4-9624-DCCA15A2F1BB}"/>
          </ac:spMkLst>
        </pc:spChg>
        <pc:spChg chg="add del mod">
          <ac:chgData name="Elisabeth Andréa Cécile Rachith" userId="7f86bdb3-cba7-4bf4-baa5-7f54ce079f75" providerId="ADAL" clId="{C3E8447C-9E45-5957-B586-1D54B9791347}" dt="2026-03-18T08:52:57.346" v="787"/>
          <ac:spMkLst>
            <pc:docMk/>
            <pc:sldMk cId="773942376" sldId="322"/>
            <ac:spMk id="8" creationId="{6B234CC6-6DD7-81E6-0BEA-40E6B7013F6B}"/>
          </ac:spMkLst>
        </pc:spChg>
        <pc:spChg chg="add mod">
          <ac:chgData name="Elisabeth Andréa Cécile Rachith" userId="7f86bdb3-cba7-4bf4-baa5-7f54ce079f75" providerId="ADAL" clId="{C3E8447C-9E45-5957-B586-1D54B9791347}" dt="2026-03-18T08:57:24.949" v="927"/>
          <ac:spMkLst>
            <pc:docMk/>
            <pc:sldMk cId="773942376" sldId="322"/>
            <ac:spMk id="11" creationId="{9286E02F-4DBD-CB9E-5698-68BA938E9080}"/>
          </ac:spMkLst>
        </pc:spChg>
        <pc:picChg chg="add mod ord">
          <ac:chgData name="Elisabeth Andréa Cécile Rachith" userId="7f86bdb3-cba7-4bf4-baa5-7f54ce079f75" providerId="ADAL" clId="{C3E8447C-9E45-5957-B586-1D54B9791347}" dt="2026-03-18T09:16:43.071" v="1338" actId="1076"/>
          <ac:picMkLst>
            <pc:docMk/>
            <pc:sldMk cId="773942376" sldId="322"/>
            <ac:picMk id="10" creationId="{6C0E092D-39F0-B2DB-9331-5A0D559A6D83}"/>
          </ac:picMkLst>
        </pc:picChg>
      </pc:sldChg>
      <pc:sldChg chg="addSp delSp modSp add mod">
        <pc:chgData name="Elisabeth Andréa Cécile Rachith" userId="7f86bdb3-cba7-4bf4-baa5-7f54ce079f75" providerId="ADAL" clId="{C3E8447C-9E45-5957-B586-1D54B9791347}" dt="2026-03-18T09:07:00.276" v="1021" actId="255"/>
        <pc:sldMkLst>
          <pc:docMk/>
          <pc:sldMk cId="1025401655" sldId="323"/>
        </pc:sldMkLst>
        <pc:spChg chg="mod">
          <ac:chgData name="Elisabeth Andréa Cécile Rachith" userId="7f86bdb3-cba7-4bf4-baa5-7f54ce079f75" providerId="ADAL" clId="{C3E8447C-9E45-5957-B586-1D54B9791347}" dt="2026-03-18T09:07:00.276" v="1021" actId="255"/>
          <ac:spMkLst>
            <pc:docMk/>
            <pc:sldMk cId="1025401655" sldId="323"/>
            <ac:spMk id="3" creationId="{A431A85F-320E-6BC1-77E5-EA25792A7FE0}"/>
          </ac:spMkLst>
        </pc:spChg>
        <pc:spChg chg="add del mod">
          <ac:chgData name="Elisabeth Andréa Cécile Rachith" userId="7f86bdb3-cba7-4bf4-baa5-7f54ce079f75" providerId="ADAL" clId="{C3E8447C-9E45-5957-B586-1D54B9791347}" dt="2026-03-18T09:02:00.109" v="932"/>
          <ac:spMkLst>
            <pc:docMk/>
            <pc:sldMk cId="1025401655" sldId="323"/>
            <ac:spMk id="7" creationId="{302260AC-78D8-1E35-A5D0-A1F100466CBA}"/>
          </ac:spMkLst>
        </pc:spChg>
        <pc:spChg chg="del">
          <ac:chgData name="Elisabeth Andréa Cécile Rachith" userId="7f86bdb3-cba7-4bf4-baa5-7f54ce079f75" providerId="ADAL" clId="{C3E8447C-9E45-5957-B586-1D54B9791347}" dt="2026-03-18T09:01:48.609" v="930" actId="478"/>
          <ac:spMkLst>
            <pc:docMk/>
            <pc:sldMk cId="1025401655" sldId="323"/>
            <ac:spMk id="11" creationId="{3B79FB61-F279-5BE4-FF01-3F78AEEF7C81}"/>
          </ac:spMkLst>
        </pc:spChg>
        <pc:picChg chg="add mod ord">
          <ac:chgData name="Elisabeth Andréa Cécile Rachith" userId="7f86bdb3-cba7-4bf4-baa5-7f54ce079f75" providerId="ADAL" clId="{C3E8447C-9E45-5957-B586-1D54B9791347}" dt="2026-03-18T09:03:34.491" v="950" actId="1076"/>
          <ac:picMkLst>
            <pc:docMk/>
            <pc:sldMk cId="1025401655" sldId="323"/>
            <ac:picMk id="9" creationId="{99C874BD-5E4A-765C-12E9-26C1AF32658F}"/>
          </ac:picMkLst>
        </pc:picChg>
        <pc:picChg chg="del">
          <ac:chgData name="Elisabeth Andréa Cécile Rachith" userId="7f86bdb3-cba7-4bf4-baa5-7f54ce079f75" providerId="ADAL" clId="{C3E8447C-9E45-5957-B586-1D54B9791347}" dt="2026-03-18T09:01:48.609" v="930" actId="478"/>
          <ac:picMkLst>
            <pc:docMk/>
            <pc:sldMk cId="1025401655" sldId="323"/>
            <ac:picMk id="10" creationId="{7459A2AE-B3B3-5B78-C7A5-40F6715D333C}"/>
          </ac:picMkLst>
        </pc:picChg>
        <pc:picChg chg="add del mod">
          <ac:chgData name="Elisabeth Andréa Cécile Rachith" userId="7f86bdb3-cba7-4bf4-baa5-7f54ce079f75" providerId="ADAL" clId="{C3E8447C-9E45-5957-B586-1D54B9791347}" dt="2026-03-18T09:02:46.637" v="944" actId="478"/>
          <ac:picMkLst>
            <pc:docMk/>
            <pc:sldMk cId="1025401655" sldId="323"/>
            <ac:picMk id="13" creationId="{AA09E2BF-BBF9-FE55-CD91-6344F935F18F}"/>
          </ac:picMkLst>
        </pc:picChg>
        <pc:picChg chg="add del mod">
          <ac:chgData name="Elisabeth Andréa Cécile Rachith" userId="7f86bdb3-cba7-4bf4-baa5-7f54ce079f75" providerId="ADAL" clId="{C3E8447C-9E45-5957-B586-1D54B9791347}" dt="2026-03-18T09:02:31.487" v="939" actId="478"/>
          <ac:picMkLst>
            <pc:docMk/>
            <pc:sldMk cId="1025401655" sldId="323"/>
            <ac:picMk id="14" creationId="{CDA0ADC4-71C1-BC57-E456-C54EB246DDB8}"/>
          </ac:picMkLst>
        </pc:picChg>
      </pc:sldChg>
      <pc:sldChg chg="addSp delSp modSp add mod">
        <pc:chgData name="Elisabeth Andréa Cécile Rachith" userId="7f86bdb3-cba7-4bf4-baa5-7f54ce079f75" providerId="ADAL" clId="{C3E8447C-9E45-5957-B586-1D54B9791347}" dt="2026-03-18T09:07:15.348" v="1024" actId="404"/>
        <pc:sldMkLst>
          <pc:docMk/>
          <pc:sldMk cId="4281673652" sldId="324"/>
        </pc:sldMkLst>
        <pc:spChg chg="mod">
          <ac:chgData name="Elisabeth Andréa Cécile Rachith" userId="7f86bdb3-cba7-4bf4-baa5-7f54ce079f75" providerId="ADAL" clId="{C3E8447C-9E45-5957-B586-1D54B9791347}" dt="2026-03-18T09:07:15.348" v="1024" actId="404"/>
          <ac:spMkLst>
            <pc:docMk/>
            <pc:sldMk cId="4281673652" sldId="324"/>
            <ac:spMk id="3" creationId="{8A13EA97-4867-A29F-4FF2-F3BD9E74031A}"/>
          </ac:spMkLst>
        </pc:spChg>
        <pc:spChg chg="add del mod">
          <ac:chgData name="Elisabeth Andréa Cécile Rachith" userId="7f86bdb3-cba7-4bf4-baa5-7f54ce079f75" providerId="ADAL" clId="{C3E8447C-9E45-5957-B586-1D54B9791347}" dt="2026-03-18T09:02:41.851" v="942" actId="478"/>
          <ac:spMkLst>
            <pc:docMk/>
            <pc:sldMk cId="4281673652" sldId="324"/>
            <ac:spMk id="7" creationId="{C7AB590C-3D7A-3F2B-408D-B380F2D8FEA6}"/>
          </ac:spMkLst>
        </pc:spChg>
        <pc:picChg chg="del">
          <ac:chgData name="Elisabeth Andréa Cécile Rachith" userId="7f86bdb3-cba7-4bf4-baa5-7f54ce079f75" providerId="ADAL" clId="{C3E8447C-9E45-5957-B586-1D54B9791347}" dt="2026-03-18T09:02:36.972" v="941" actId="478"/>
          <ac:picMkLst>
            <pc:docMk/>
            <pc:sldMk cId="4281673652" sldId="324"/>
            <ac:picMk id="9" creationId="{0994CBB8-3EE2-A830-F744-7C5F44548C76}"/>
          </ac:picMkLst>
        </pc:picChg>
        <pc:picChg chg="mod">
          <ac:chgData name="Elisabeth Andréa Cécile Rachith" userId="7f86bdb3-cba7-4bf4-baa5-7f54ce079f75" providerId="ADAL" clId="{C3E8447C-9E45-5957-B586-1D54B9791347}" dt="2026-03-18T09:03:52.081" v="952" actId="1076"/>
          <ac:picMkLst>
            <pc:docMk/>
            <pc:sldMk cId="4281673652" sldId="324"/>
            <ac:picMk id="13" creationId="{709DA44A-13A1-F88A-A2F4-B727C8E6332A}"/>
          </ac:picMkLst>
        </pc:picChg>
      </pc:sldChg>
      <pc:sldChg chg="addSp delSp modSp add mod">
        <pc:chgData name="Elisabeth Andréa Cécile Rachith" userId="7f86bdb3-cba7-4bf4-baa5-7f54ce079f75" providerId="ADAL" clId="{C3E8447C-9E45-5957-B586-1D54B9791347}" dt="2026-03-18T09:09:02.973" v="1052" actId="404"/>
        <pc:sldMkLst>
          <pc:docMk/>
          <pc:sldMk cId="335509926" sldId="325"/>
        </pc:sldMkLst>
        <pc:spChg chg="mod">
          <ac:chgData name="Elisabeth Andréa Cécile Rachith" userId="7f86bdb3-cba7-4bf4-baa5-7f54ce079f75" providerId="ADAL" clId="{C3E8447C-9E45-5957-B586-1D54B9791347}" dt="2026-03-18T09:09:02.973" v="1052" actId="404"/>
          <ac:spMkLst>
            <pc:docMk/>
            <pc:sldMk cId="335509926" sldId="325"/>
            <ac:spMk id="3" creationId="{C29258AB-7ED6-6561-AA5D-624AC99D3E1D}"/>
          </ac:spMkLst>
        </pc:spChg>
        <pc:picChg chg="add mod">
          <ac:chgData name="Elisabeth Andréa Cécile Rachith" userId="7f86bdb3-cba7-4bf4-baa5-7f54ce079f75" providerId="ADAL" clId="{C3E8447C-9E45-5957-B586-1D54B9791347}" dt="2026-03-18T09:08:47.237" v="1029" actId="1076"/>
          <ac:picMkLst>
            <pc:docMk/>
            <pc:sldMk cId="335509926" sldId="325"/>
            <ac:picMk id="7" creationId="{2AE45D7E-0819-E7F8-0088-D42EE7264F9F}"/>
          </ac:picMkLst>
        </pc:picChg>
        <pc:picChg chg="del">
          <ac:chgData name="Elisabeth Andréa Cécile Rachith" userId="7f86bdb3-cba7-4bf4-baa5-7f54ce079f75" providerId="ADAL" clId="{C3E8447C-9E45-5957-B586-1D54B9791347}" dt="2026-03-18T09:08:17.070" v="1025" actId="478"/>
          <ac:picMkLst>
            <pc:docMk/>
            <pc:sldMk cId="335509926" sldId="325"/>
            <ac:picMk id="13" creationId="{A690A5B5-811A-BEF3-8E55-7ACF57A68F56}"/>
          </ac:picMkLst>
        </pc:picChg>
      </pc:sldChg>
      <pc:sldChg chg="addSp delSp modSp add mod">
        <pc:chgData name="Elisabeth Andréa Cécile Rachith" userId="7f86bdb3-cba7-4bf4-baa5-7f54ce079f75" providerId="ADAL" clId="{C3E8447C-9E45-5957-B586-1D54B9791347}" dt="2026-03-18T09:17:57.868" v="1364" actId="207"/>
        <pc:sldMkLst>
          <pc:docMk/>
          <pc:sldMk cId="2653341079" sldId="326"/>
        </pc:sldMkLst>
        <pc:spChg chg="mod">
          <ac:chgData name="Elisabeth Andréa Cécile Rachith" userId="7f86bdb3-cba7-4bf4-baa5-7f54ce079f75" providerId="ADAL" clId="{C3E8447C-9E45-5957-B586-1D54B9791347}" dt="2026-03-18T09:10:42.376" v="1091" actId="20577"/>
          <ac:spMkLst>
            <pc:docMk/>
            <pc:sldMk cId="2653341079" sldId="326"/>
            <ac:spMk id="3" creationId="{AAA9440F-8C2F-D032-4BC3-7A301E7E41AD}"/>
          </ac:spMkLst>
        </pc:spChg>
        <pc:spChg chg="add mod">
          <ac:chgData name="Elisabeth Andréa Cécile Rachith" userId="7f86bdb3-cba7-4bf4-baa5-7f54ce079f75" providerId="ADAL" clId="{C3E8447C-9E45-5957-B586-1D54B9791347}" dt="2026-03-18T09:17:57.868" v="1364" actId="207"/>
          <ac:spMkLst>
            <pc:docMk/>
            <pc:sldMk cId="2653341079" sldId="326"/>
            <ac:spMk id="9" creationId="{C5D8F14E-E3ED-D4C4-E20F-2324C6C819D8}"/>
          </ac:spMkLst>
        </pc:spChg>
        <pc:picChg chg="del">
          <ac:chgData name="Elisabeth Andréa Cécile Rachith" userId="7f86bdb3-cba7-4bf4-baa5-7f54ce079f75" providerId="ADAL" clId="{C3E8447C-9E45-5957-B586-1D54B9791347}" dt="2026-03-18T09:10:48.651" v="1092" actId="478"/>
          <ac:picMkLst>
            <pc:docMk/>
            <pc:sldMk cId="2653341079" sldId="326"/>
            <ac:picMk id="7" creationId="{AFB34FBF-741F-CEFF-C0E7-9C72383CB86F}"/>
          </ac:picMkLst>
        </pc:picChg>
        <pc:picChg chg="add mod">
          <ac:chgData name="Elisabeth Andréa Cécile Rachith" userId="7f86bdb3-cba7-4bf4-baa5-7f54ce079f75" providerId="ADAL" clId="{C3E8447C-9E45-5957-B586-1D54B9791347}" dt="2026-03-18T09:16:19.762" v="1336" actId="1076"/>
          <ac:picMkLst>
            <pc:docMk/>
            <pc:sldMk cId="2653341079" sldId="326"/>
            <ac:picMk id="8" creationId="{1092DDA7-5906-C269-F2EB-69DB7D2C0E12}"/>
          </ac:picMkLst>
        </pc:picChg>
      </pc:sldChg>
      <pc:sldChg chg="addSp delSp modSp add mod ord">
        <pc:chgData name="Elisabeth Andréa Cécile Rachith" userId="7f86bdb3-cba7-4bf4-baa5-7f54ce079f75" providerId="ADAL" clId="{C3E8447C-9E45-5957-B586-1D54B9791347}" dt="2026-03-18T09:44:05.020" v="1586" actId="1076"/>
        <pc:sldMkLst>
          <pc:docMk/>
          <pc:sldMk cId="976643985" sldId="327"/>
        </pc:sldMkLst>
        <pc:spChg chg="mod">
          <ac:chgData name="Elisabeth Andréa Cécile Rachith" userId="7f86bdb3-cba7-4bf4-baa5-7f54ce079f75" providerId="ADAL" clId="{C3E8447C-9E45-5957-B586-1D54B9791347}" dt="2026-03-18T09:27:09.329" v="1388" actId="20577"/>
          <ac:spMkLst>
            <pc:docMk/>
            <pc:sldMk cId="976643985" sldId="327"/>
            <ac:spMk id="3" creationId="{78855207-40C0-EA21-8201-35C2F591DBCD}"/>
          </ac:spMkLst>
        </pc:spChg>
        <pc:spChg chg="add del mod">
          <ac:chgData name="Elisabeth Andréa Cécile Rachith" userId="7f86bdb3-cba7-4bf4-baa5-7f54ce079f75" providerId="ADAL" clId="{C3E8447C-9E45-5957-B586-1D54B9791347}" dt="2026-03-18T09:31:21.154" v="1418" actId="478"/>
          <ac:spMkLst>
            <pc:docMk/>
            <pc:sldMk cId="976643985" sldId="327"/>
            <ac:spMk id="10" creationId="{4BDEC17F-79A0-3B39-8587-4AB777B2CB80}"/>
          </ac:spMkLst>
        </pc:spChg>
        <pc:spChg chg="add del mod">
          <ac:chgData name="Elisabeth Andréa Cécile Rachith" userId="7f86bdb3-cba7-4bf4-baa5-7f54ce079f75" providerId="ADAL" clId="{C3E8447C-9E45-5957-B586-1D54B9791347}" dt="2026-03-18T09:31:23.493" v="1419" actId="478"/>
          <ac:spMkLst>
            <pc:docMk/>
            <pc:sldMk cId="976643985" sldId="327"/>
            <ac:spMk id="11" creationId="{81C017A2-BAA9-B955-6380-C3877FBC4517}"/>
          </ac:spMkLst>
        </pc:spChg>
        <pc:spChg chg="add mod">
          <ac:chgData name="Elisabeth Andréa Cécile Rachith" userId="7f86bdb3-cba7-4bf4-baa5-7f54ce079f75" providerId="ADAL" clId="{C3E8447C-9E45-5957-B586-1D54B9791347}" dt="2026-03-18T09:34:18.357" v="1449" actId="2085"/>
          <ac:spMkLst>
            <pc:docMk/>
            <pc:sldMk cId="976643985" sldId="327"/>
            <ac:spMk id="14" creationId="{E8CE1375-9A46-3280-CD64-F272F0255A31}"/>
          </ac:spMkLst>
        </pc:spChg>
        <pc:spChg chg="add mod">
          <ac:chgData name="Elisabeth Andréa Cécile Rachith" userId="7f86bdb3-cba7-4bf4-baa5-7f54ce079f75" providerId="ADAL" clId="{C3E8447C-9E45-5957-B586-1D54B9791347}" dt="2026-03-18T09:43:45.430" v="1585" actId="1076"/>
          <ac:spMkLst>
            <pc:docMk/>
            <pc:sldMk cId="976643985" sldId="327"/>
            <ac:spMk id="15" creationId="{B118A334-0323-06D1-0F95-B6E691920DDA}"/>
          </ac:spMkLst>
        </pc:spChg>
        <pc:picChg chg="del">
          <ac:chgData name="Elisabeth Andréa Cécile Rachith" userId="7f86bdb3-cba7-4bf4-baa5-7f54ce079f75" providerId="ADAL" clId="{C3E8447C-9E45-5957-B586-1D54B9791347}" dt="2026-03-18T09:27:11.382" v="1389" actId="478"/>
          <ac:picMkLst>
            <pc:docMk/>
            <pc:sldMk cId="976643985" sldId="327"/>
            <ac:picMk id="7" creationId="{54211396-F1A1-CF4D-FB2C-A0642A3C3080}"/>
          </ac:picMkLst>
        </pc:picChg>
        <pc:picChg chg="add del mod modCrop">
          <ac:chgData name="Elisabeth Andréa Cécile Rachith" userId="7f86bdb3-cba7-4bf4-baa5-7f54ce079f75" providerId="ADAL" clId="{C3E8447C-9E45-5957-B586-1D54B9791347}" dt="2026-03-18T09:31:27.370" v="1420" actId="478"/>
          <ac:picMkLst>
            <pc:docMk/>
            <pc:sldMk cId="976643985" sldId="327"/>
            <ac:picMk id="8" creationId="{81E07261-2306-1190-F3FD-9856A5EB03DC}"/>
          </ac:picMkLst>
        </pc:picChg>
        <pc:picChg chg="add mod modCrop">
          <ac:chgData name="Elisabeth Andréa Cécile Rachith" userId="7f86bdb3-cba7-4bf4-baa5-7f54ce079f75" providerId="ADAL" clId="{C3E8447C-9E45-5957-B586-1D54B9791347}" dt="2026-03-18T09:33:24.710" v="1444" actId="1076"/>
          <ac:picMkLst>
            <pc:docMk/>
            <pc:sldMk cId="976643985" sldId="327"/>
            <ac:picMk id="9" creationId="{0BCD6D17-E312-5297-3077-8F7F1EE58964}"/>
          </ac:picMkLst>
        </pc:picChg>
        <pc:picChg chg="add mod modCrop">
          <ac:chgData name="Elisabeth Andréa Cécile Rachith" userId="7f86bdb3-cba7-4bf4-baa5-7f54ce079f75" providerId="ADAL" clId="{C3E8447C-9E45-5957-B586-1D54B9791347}" dt="2026-03-18T09:33:37.069" v="1445" actId="1076"/>
          <ac:picMkLst>
            <pc:docMk/>
            <pc:sldMk cId="976643985" sldId="327"/>
            <ac:picMk id="12" creationId="{84BAE757-E408-B445-5DB9-8400A50B68BE}"/>
          </ac:picMkLst>
        </pc:picChg>
        <pc:picChg chg="add mod modCrop">
          <ac:chgData name="Elisabeth Andréa Cécile Rachith" userId="7f86bdb3-cba7-4bf4-baa5-7f54ce079f75" providerId="ADAL" clId="{C3E8447C-9E45-5957-B586-1D54B9791347}" dt="2026-03-18T09:44:05.020" v="1586" actId="1076"/>
          <ac:picMkLst>
            <pc:docMk/>
            <pc:sldMk cId="976643985" sldId="327"/>
            <ac:picMk id="13" creationId="{CD07C5E7-C945-07D1-69A9-906F564E1BEB}"/>
          </ac:picMkLst>
        </pc:picChg>
      </pc:sldChg>
      <pc:sldChg chg="addSp delSp modSp add mod">
        <pc:chgData name="Elisabeth Andréa Cécile Rachith" userId="7f86bdb3-cba7-4bf4-baa5-7f54ce079f75" providerId="ADAL" clId="{C3E8447C-9E45-5957-B586-1D54B9791347}" dt="2026-03-18T09:39:34.911" v="1490" actId="1076"/>
        <pc:sldMkLst>
          <pc:docMk/>
          <pc:sldMk cId="2499591147" sldId="328"/>
        </pc:sldMkLst>
        <pc:spChg chg="add del mod">
          <ac:chgData name="Elisabeth Andréa Cécile Rachith" userId="7f86bdb3-cba7-4bf4-baa5-7f54ce079f75" providerId="ADAL" clId="{C3E8447C-9E45-5957-B586-1D54B9791347}" dt="2026-03-18T09:36:56.926" v="1454"/>
          <ac:spMkLst>
            <pc:docMk/>
            <pc:sldMk cId="2499591147" sldId="328"/>
            <ac:spMk id="7" creationId="{2210C364-079D-4614-DB30-D365CBB9103D}"/>
          </ac:spMkLst>
        </pc:spChg>
        <pc:picChg chg="add mod ord">
          <ac:chgData name="Elisabeth Andréa Cécile Rachith" userId="7f86bdb3-cba7-4bf4-baa5-7f54ce079f75" providerId="ADAL" clId="{C3E8447C-9E45-5957-B586-1D54B9791347}" dt="2026-03-18T09:39:34.911" v="1490" actId="1076"/>
          <ac:picMkLst>
            <pc:docMk/>
            <pc:sldMk cId="2499591147" sldId="328"/>
            <ac:picMk id="9" creationId="{8C43686F-B2E2-1291-2539-90653ED57826}"/>
          </ac:picMkLst>
        </pc:picChg>
        <pc:picChg chg="del">
          <ac:chgData name="Elisabeth Andréa Cécile Rachith" userId="7f86bdb3-cba7-4bf4-baa5-7f54ce079f75" providerId="ADAL" clId="{C3E8447C-9E45-5957-B586-1D54B9791347}" dt="2026-03-18T09:36:22.292" v="1451" actId="478"/>
          <ac:picMkLst>
            <pc:docMk/>
            <pc:sldMk cId="2499591147" sldId="328"/>
            <ac:picMk id="10" creationId="{A5D34525-42F8-BC6B-2961-8226B41976B4}"/>
          </ac:picMkLst>
        </pc:picChg>
        <pc:picChg chg="add mod">
          <ac:chgData name="Elisabeth Andréa Cécile Rachith" userId="7f86bdb3-cba7-4bf4-baa5-7f54ce079f75" providerId="ADAL" clId="{C3E8447C-9E45-5957-B586-1D54B9791347}" dt="2026-03-18T09:39:31.355" v="1489" actId="1076"/>
          <ac:picMkLst>
            <pc:docMk/>
            <pc:sldMk cId="2499591147" sldId="328"/>
            <ac:picMk id="12" creationId="{A1C962C0-C2DA-666B-2777-C8C536E40BDA}"/>
          </ac:picMkLst>
        </pc:picChg>
      </pc:sldChg>
      <pc:sldChg chg="modSp mod modAnim">
        <pc:chgData name="Elisabeth Andréa Cécile Rachith" userId="7f86bdb3-cba7-4bf4-baa5-7f54ce079f75" providerId="ADAL" clId="{C3E8447C-9E45-5957-B586-1D54B9791347}" dt="2026-03-18T19:07:40.070" v="1623"/>
        <pc:sldMkLst>
          <pc:docMk/>
          <pc:sldMk cId="3755583865" sldId="330"/>
        </pc:sldMkLst>
        <pc:spChg chg="mod">
          <ac:chgData name="Elisabeth Andréa Cécile Rachith" userId="7f86bdb3-cba7-4bf4-baa5-7f54ce079f75" providerId="ADAL" clId="{C3E8447C-9E45-5957-B586-1D54B9791347}" dt="2026-03-18T14:54:31.177" v="1609" actId="948"/>
          <ac:spMkLst>
            <pc:docMk/>
            <pc:sldMk cId="3755583865" sldId="330"/>
            <ac:spMk id="2" creationId="{24748316-0CD9-D7AA-078B-E465408BA207}"/>
          </ac:spMkLst>
        </pc:spChg>
        <pc:spChg chg="mod">
          <ac:chgData name="Elisabeth Andréa Cécile Rachith" userId="7f86bdb3-cba7-4bf4-baa5-7f54ce079f75" providerId="ADAL" clId="{C3E8447C-9E45-5957-B586-1D54B9791347}" dt="2026-03-18T14:52:15.075" v="1587" actId="14100"/>
          <ac:spMkLst>
            <pc:docMk/>
            <pc:sldMk cId="3755583865" sldId="330"/>
            <ac:spMk id="3" creationId="{D9DFC045-39B3-F491-DDD2-84BF0511EDE5}"/>
          </ac:spMkLst>
        </pc:spChg>
      </pc:sldChg>
      <pc:sldChg chg="modAnim">
        <pc:chgData name="Elisabeth Andréa Cécile Rachith" userId="7f86bdb3-cba7-4bf4-baa5-7f54ce079f75" providerId="ADAL" clId="{C3E8447C-9E45-5957-B586-1D54B9791347}" dt="2026-03-18T19:08:50.808" v="1631"/>
        <pc:sldMkLst>
          <pc:docMk/>
          <pc:sldMk cId="2033320618" sldId="331"/>
        </pc:sldMkLst>
      </pc:sldChg>
    </pc:docChg>
  </pc:docChgLst>
  <pc:docChgLst>
    <pc:chgData name="Stephan Hellmich" userId="S::stephan.hellmich@epfl.ch::c52acffe-41d7-4f39-a1ea-c11737fe9c84" providerId="AD" clId="Web-{502F6DB8-F0BB-BE78-4E5A-BAA75E9D8EC5}"/>
    <pc:docChg chg="addSld delSld modSld modSection">
      <pc:chgData name="Stephan Hellmich" userId="S::stephan.hellmich@epfl.ch::c52acffe-41d7-4f39-a1ea-c11737fe9c84" providerId="AD" clId="Web-{502F6DB8-F0BB-BE78-4E5A-BAA75E9D8EC5}" dt="2026-03-18T15:23:17.682" v="1497"/>
      <pc:docMkLst>
        <pc:docMk/>
      </pc:docMkLst>
      <pc:sldChg chg="addSp delSp modSp">
        <pc:chgData name="Stephan Hellmich" userId="S::stephan.hellmich@epfl.ch::c52acffe-41d7-4f39-a1ea-c11737fe9c84" providerId="AD" clId="Web-{502F6DB8-F0BB-BE78-4E5A-BAA75E9D8EC5}" dt="2026-03-18T07:58:32.786" v="7" actId="20577"/>
        <pc:sldMkLst>
          <pc:docMk/>
          <pc:sldMk cId="677106248" sldId="320"/>
        </pc:sldMkLst>
        <pc:spChg chg="mod ord">
          <ac:chgData name="Stephan Hellmich" userId="S::stephan.hellmich@epfl.ch::c52acffe-41d7-4f39-a1ea-c11737fe9c84" providerId="AD" clId="Web-{502F6DB8-F0BB-BE78-4E5A-BAA75E9D8EC5}" dt="2026-03-18T07:57:41.036" v="6"/>
          <ac:spMkLst>
            <pc:docMk/>
            <pc:sldMk cId="677106248" sldId="320"/>
            <ac:spMk id="2" creationId="{22E7092C-7861-89D1-6278-2C6A85F28F60}"/>
          </ac:spMkLst>
        </pc:spChg>
        <pc:spChg chg="mod">
          <ac:chgData name="Stephan Hellmich" userId="S::stephan.hellmich@epfl.ch::c52acffe-41d7-4f39-a1ea-c11737fe9c84" providerId="AD" clId="Web-{502F6DB8-F0BB-BE78-4E5A-BAA75E9D8EC5}" dt="2026-03-18T07:58:32.786" v="7" actId="20577"/>
          <ac:spMkLst>
            <pc:docMk/>
            <pc:sldMk cId="677106248" sldId="320"/>
            <ac:spMk id="3" creationId="{823EE045-AE31-F063-D4AB-1BC621AE5966}"/>
          </ac:spMkLst>
        </pc:spChg>
        <pc:spChg chg="mod">
          <ac:chgData name="Stephan Hellmich" userId="S::stephan.hellmich@epfl.ch::c52acffe-41d7-4f39-a1ea-c11737fe9c84" providerId="AD" clId="Web-{502F6DB8-F0BB-BE78-4E5A-BAA75E9D8EC5}" dt="2026-03-18T07:57:41.036" v="6"/>
          <ac:spMkLst>
            <pc:docMk/>
            <pc:sldMk cId="677106248" sldId="320"/>
            <ac:spMk id="5" creationId="{5C1CC7D2-2242-E14F-669E-D8F16956775E}"/>
          </ac:spMkLst>
        </pc:spChg>
        <pc:spChg chg="mod">
          <ac:chgData name="Stephan Hellmich" userId="S::stephan.hellmich@epfl.ch::c52acffe-41d7-4f39-a1ea-c11737fe9c84" providerId="AD" clId="Web-{502F6DB8-F0BB-BE78-4E5A-BAA75E9D8EC5}" dt="2026-03-18T07:57:41.036" v="6"/>
          <ac:spMkLst>
            <pc:docMk/>
            <pc:sldMk cId="677106248" sldId="320"/>
            <ac:spMk id="6" creationId="{2DDE8D88-C2D6-6975-0D7C-62474D450138}"/>
          </ac:spMkLst>
        </pc:spChg>
        <pc:spChg chg="mod">
          <ac:chgData name="Stephan Hellmich" userId="S::stephan.hellmich@epfl.ch::c52acffe-41d7-4f39-a1ea-c11737fe9c84" providerId="AD" clId="Web-{502F6DB8-F0BB-BE78-4E5A-BAA75E9D8EC5}" dt="2026-03-18T07:57:41.036" v="6"/>
          <ac:spMkLst>
            <pc:docMk/>
            <pc:sldMk cId="677106248" sldId="320"/>
            <ac:spMk id="7" creationId="{E6798D35-29F8-438E-FD3C-FACA11E633D9}"/>
          </ac:spMkLst>
        </pc:spChg>
        <pc:spChg chg="add del mod">
          <ac:chgData name="Stephan Hellmich" userId="S::stephan.hellmich@epfl.ch::c52acffe-41d7-4f39-a1ea-c11737fe9c84" providerId="AD" clId="Web-{502F6DB8-F0BB-BE78-4E5A-BAA75E9D8EC5}" dt="2026-03-18T07:57:34.724" v="5"/>
          <ac:spMkLst>
            <pc:docMk/>
            <pc:sldMk cId="677106248" sldId="320"/>
            <ac:spMk id="8" creationId="{5EE4E3EB-7B09-3E23-4CF6-17D067D0854A}"/>
          </ac:spMkLst>
        </pc:spChg>
        <pc:picChg chg="del">
          <ac:chgData name="Stephan Hellmich" userId="S::stephan.hellmich@epfl.ch::c52acffe-41d7-4f39-a1ea-c11737fe9c84" providerId="AD" clId="Web-{502F6DB8-F0BB-BE78-4E5A-BAA75E9D8EC5}" dt="2026-03-18T07:55:45.864" v="0"/>
          <ac:picMkLst>
            <pc:docMk/>
            <pc:sldMk cId="677106248" sldId="320"/>
            <ac:picMk id="9" creationId="{78C4192A-FBAB-E61C-4148-658A55D7F3CA}"/>
          </ac:picMkLst>
        </pc:picChg>
        <pc:picChg chg="add del mod ord">
          <ac:chgData name="Stephan Hellmich" userId="S::stephan.hellmich@epfl.ch::c52acffe-41d7-4f39-a1ea-c11737fe9c84" providerId="AD" clId="Web-{502F6DB8-F0BB-BE78-4E5A-BAA75E9D8EC5}" dt="2026-03-18T07:57:10.286" v="4"/>
          <ac:picMkLst>
            <pc:docMk/>
            <pc:sldMk cId="677106248" sldId="320"/>
            <ac:picMk id="10" creationId="{CA625A6C-1EC5-0C32-EF6D-0AAE46837414}"/>
          </ac:picMkLst>
        </pc:picChg>
        <pc:picChg chg="add mod ord">
          <ac:chgData name="Stephan Hellmich" userId="S::stephan.hellmich@epfl.ch::c52acffe-41d7-4f39-a1ea-c11737fe9c84" providerId="AD" clId="Web-{502F6DB8-F0BB-BE78-4E5A-BAA75E9D8EC5}" dt="2026-03-18T07:57:41.036" v="6"/>
          <ac:picMkLst>
            <pc:docMk/>
            <pc:sldMk cId="677106248" sldId="320"/>
            <ac:picMk id="11" creationId="{FB7D04A1-4D62-AF52-DCDE-9F4B2A119A6A}"/>
          </ac:picMkLst>
        </pc:picChg>
      </pc:sldChg>
      <pc:sldChg chg="addSp delSp modSp add replId modNotes">
        <pc:chgData name="Stephan Hellmich" userId="S::stephan.hellmich@epfl.ch::c52acffe-41d7-4f39-a1ea-c11737fe9c84" providerId="AD" clId="Web-{502F6DB8-F0BB-BE78-4E5A-BAA75E9D8EC5}" dt="2026-03-18T12:34:16.926" v="825"/>
        <pc:sldMkLst>
          <pc:docMk/>
          <pc:sldMk cId="567071449" sldId="321"/>
        </pc:sldMkLst>
        <pc:spChg chg="mod">
          <ac:chgData name="Stephan Hellmich" userId="S::stephan.hellmich@epfl.ch::c52acffe-41d7-4f39-a1ea-c11737fe9c84" providerId="AD" clId="Web-{502F6DB8-F0BB-BE78-4E5A-BAA75E9D8EC5}" dt="2026-03-18T12:23:08.891" v="663" actId="20577"/>
          <ac:spMkLst>
            <pc:docMk/>
            <pc:sldMk cId="567071449" sldId="321"/>
            <ac:spMk id="12" creationId="{38AC1419-87A6-B29A-6160-187B3DBCC23E}"/>
          </ac:spMkLst>
        </pc:spChg>
        <pc:spChg chg="mod">
          <ac:chgData name="Stephan Hellmich" userId="S::stephan.hellmich@epfl.ch::c52acffe-41d7-4f39-a1ea-c11737fe9c84" providerId="AD" clId="Web-{502F6DB8-F0BB-BE78-4E5A-BAA75E9D8EC5}" dt="2026-03-18T10:33:32.393" v="108" actId="14100"/>
          <ac:spMkLst>
            <pc:docMk/>
            <pc:sldMk cId="567071449" sldId="321"/>
            <ac:spMk id="18" creationId="{7AED5D5B-FC9F-487F-A13E-D6106CF28F41}"/>
          </ac:spMkLst>
        </pc:spChg>
        <pc:picChg chg="add mod">
          <ac:chgData name="Stephan Hellmich" userId="S::stephan.hellmich@epfl.ch::c52acffe-41d7-4f39-a1ea-c11737fe9c84" providerId="AD" clId="Web-{502F6DB8-F0BB-BE78-4E5A-BAA75E9D8EC5}" dt="2026-03-18T10:29:48.455" v="39" actId="1076"/>
          <ac:picMkLst>
            <pc:docMk/>
            <pc:sldMk cId="567071449" sldId="321"/>
            <ac:picMk id="2" creationId="{8A021E14-6267-906F-93E0-BC193684A2EB}"/>
          </ac:picMkLst>
        </pc:picChg>
        <pc:picChg chg="add del mod">
          <ac:chgData name="Stephan Hellmich" userId="S::stephan.hellmich@epfl.ch::c52acffe-41d7-4f39-a1ea-c11737fe9c84" providerId="AD" clId="Web-{502F6DB8-F0BB-BE78-4E5A-BAA75E9D8EC5}" dt="2026-03-18T08:02:15.365" v="23"/>
          <ac:picMkLst>
            <pc:docMk/>
            <pc:sldMk cId="567071449" sldId="321"/>
            <ac:picMk id="2" creationId="{AAADA43C-F49F-8850-0F2F-E7DC93A45357}"/>
          </ac:picMkLst>
        </pc:picChg>
        <pc:picChg chg="add mod modCrop">
          <ac:chgData name="Stephan Hellmich" userId="S::stephan.hellmich@epfl.ch::c52acffe-41d7-4f39-a1ea-c11737fe9c84" providerId="AD" clId="Web-{502F6DB8-F0BB-BE78-4E5A-BAA75E9D8EC5}" dt="2026-03-18T08:03:03.631" v="31"/>
          <ac:picMkLst>
            <pc:docMk/>
            <pc:sldMk cId="567071449" sldId="321"/>
            <ac:picMk id="7" creationId="{77C78642-7721-96E3-FE26-7E652548640D}"/>
          </ac:picMkLst>
        </pc:picChg>
        <pc:picChg chg="del">
          <ac:chgData name="Stephan Hellmich" userId="S::stephan.hellmich@epfl.ch::c52acffe-41d7-4f39-a1ea-c11737fe9c84" providerId="AD" clId="Web-{502F6DB8-F0BB-BE78-4E5A-BAA75E9D8EC5}" dt="2026-03-18T10:29:06.971" v="32"/>
          <ac:picMkLst>
            <pc:docMk/>
            <pc:sldMk cId="567071449" sldId="321"/>
            <ac:picMk id="1026" creationId="{A9605F45-C141-C6BE-9F16-EEC2365CB2F8}"/>
          </ac:picMkLst>
        </pc:picChg>
        <pc:picChg chg="del">
          <ac:chgData name="Stephan Hellmich" userId="S::stephan.hellmich@epfl.ch::c52acffe-41d7-4f39-a1ea-c11737fe9c84" providerId="AD" clId="Web-{502F6DB8-F0BB-BE78-4E5A-BAA75E9D8EC5}" dt="2026-03-18T08:00:58.146" v="18"/>
          <ac:picMkLst>
            <pc:docMk/>
            <pc:sldMk cId="567071449" sldId="321"/>
            <ac:picMk id="1027" creationId="{3ED046E6-3FF7-CB79-EF0D-12CB54AED2F6}"/>
          </ac:picMkLst>
        </pc:picChg>
      </pc:sldChg>
      <pc:sldChg chg="new del">
        <pc:chgData name="Stephan Hellmich" userId="S::stephan.hellmich@epfl.ch::c52acffe-41d7-4f39-a1ea-c11737fe9c84" providerId="AD" clId="Web-{502F6DB8-F0BB-BE78-4E5A-BAA75E9D8EC5}" dt="2026-03-18T07:59:04.912" v="9"/>
        <pc:sldMkLst>
          <pc:docMk/>
          <pc:sldMk cId="4098276775" sldId="321"/>
        </pc:sldMkLst>
      </pc:sldChg>
      <pc:sldChg chg="addSp delSp modSp add replId delAnim">
        <pc:chgData name="Stephan Hellmich" userId="S::stephan.hellmich@epfl.ch::c52acffe-41d7-4f39-a1ea-c11737fe9c84" providerId="AD" clId="Web-{502F6DB8-F0BB-BE78-4E5A-BAA75E9D8EC5}" dt="2026-03-18T12:40:20.540" v="871" actId="1076"/>
        <pc:sldMkLst>
          <pc:docMk/>
          <pc:sldMk cId="1876565100" sldId="329"/>
        </pc:sldMkLst>
        <pc:spChg chg="mod">
          <ac:chgData name="Stephan Hellmich" userId="S::stephan.hellmich@epfl.ch::c52acffe-41d7-4f39-a1ea-c11737fe9c84" providerId="AD" clId="Web-{502F6DB8-F0BB-BE78-4E5A-BAA75E9D8EC5}" dt="2026-03-18T11:21:01.484" v="305" actId="20577"/>
          <ac:spMkLst>
            <pc:docMk/>
            <pc:sldMk cId="1876565100" sldId="329"/>
            <ac:spMk id="2" creationId="{F29E6F84-2F8C-A226-569B-770BD95DECF8}"/>
          </ac:spMkLst>
        </pc:spChg>
        <pc:spChg chg="add mod">
          <ac:chgData name="Stephan Hellmich" userId="S::stephan.hellmich@epfl.ch::c52acffe-41d7-4f39-a1ea-c11737fe9c84" providerId="AD" clId="Web-{502F6DB8-F0BB-BE78-4E5A-BAA75E9D8EC5}" dt="2026-03-18T12:37:30.991" v="833" actId="1076"/>
          <ac:spMkLst>
            <pc:docMk/>
            <pc:sldMk cId="1876565100" sldId="329"/>
            <ac:spMk id="8" creationId="{6BBC87FB-4475-77DB-C2E2-251BE7AB4CDF}"/>
          </ac:spMkLst>
        </pc:spChg>
        <pc:spChg chg="add mod">
          <ac:chgData name="Stephan Hellmich" userId="S::stephan.hellmich@epfl.ch::c52acffe-41d7-4f39-a1ea-c11737fe9c84" providerId="AD" clId="Web-{502F6DB8-F0BB-BE78-4E5A-BAA75E9D8EC5}" dt="2026-03-18T12:40:11.071" v="870" actId="14100"/>
          <ac:spMkLst>
            <pc:docMk/>
            <pc:sldMk cId="1876565100" sldId="329"/>
            <ac:spMk id="9" creationId="{BBFF50CD-DFA7-CA2B-809D-D93591DC9130}"/>
          </ac:spMkLst>
        </pc:spChg>
        <pc:spChg chg="add mod">
          <ac:chgData name="Stephan Hellmich" userId="S::stephan.hellmich@epfl.ch::c52acffe-41d7-4f39-a1ea-c11737fe9c84" providerId="AD" clId="Web-{502F6DB8-F0BB-BE78-4E5A-BAA75E9D8EC5}" dt="2026-03-18T12:39:58.055" v="868" actId="1076"/>
          <ac:spMkLst>
            <pc:docMk/>
            <pc:sldMk cId="1876565100" sldId="329"/>
            <ac:spMk id="10" creationId="{9F6E190C-EC2E-4D7F-20A3-8D0C29BC139D}"/>
          </ac:spMkLst>
        </pc:spChg>
        <pc:spChg chg="add mod">
          <ac:chgData name="Stephan Hellmich" userId="S::stephan.hellmich@epfl.ch::c52acffe-41d7-4f39-a1ea-c11737fe9c84" providerId="AD" clId="Web-{502F6DB8-F0BB-BE78-4E5A-BAA75E9D8EC5}" dt="2026-03-18T12:40:20.540" v="871" actId="1076"/>
          <ac:spMkLst>
            <pc:docMk/>
            <pc:sldMk cId="1876565100" sldId="329"/>
            <ac:spMk id="11" creationId="{749EF2A3-835C-7245-10BF-9F948A9896B4}"/>
          </ac:spMkLst>
        </pc:spChg>
        <pc:spChg chg="del mod">
          <ac:chgData name="Stephan Hellmich" userId="S::stephan.hellmich@epfl.ch::c52acffe-41d7-4f39-a1ea-c11737fe9c84" providerId="AD" clId="Web-{502F6DB8-F0BB-BE78-4E5A-BAA75E9D8EC5}" dt="2026-03-18T10:41:47.769" v="205"/>
          <ac:spMkLst>
            <pc:docMk/>
            <pc:sldMk cId="1876565100" sldId="329"/>
            <ac:spMk id="17" creationId="{BF9FD59A-3EC2-9EAF-7404-5667894C785C}"/>
          </ac:spMkLst>
        </pc:spChg>
        <pc:picChg chg="add mod modCrop">
          <ac:chgData name="Stephan Hellmich" userId="S::stephan.hellmich@epfl.ch::c52acffe-41d7-4f39-a1ea-c11737fe9c84" providerId="AD" clId="Web-{502F6DB8-F0BB-BE78-4E5A-BAA75E9D8EC5}" dt="2026-03-18T12:39:30.336" v="864" actId="1076"/>
          <ac:picMkLst>
            <pc:docMk/>
            <pc:sldMk cId="1876565100" sldId="329"/>
            <ac:picMk id="7" creationId="{3480163D-FCAA-3542-F2F9-BE57F3659FAD}"/>
          </ac:picMkLst>
        </pc:picChg>
        <pc:picChg chg="del">
          <ac:chgData name="Stephan Hellmich" userId="S::stephan.hellmich@epfl.ch::c52acffe-41d7-4f39-a1ea-c11737fe9c84" providerId="AD" clId="Web-{502F6DB8-F0BB-BE78-4E5A-BAA75E9D8EC5}" dt="2026-03-18T10:41:42.878" v="200"/>
          <ac:picMkLst>
            <pc:docMk/>
            <pc:sldMk cId="1876565100" sldId="329"/>
            <ac:picMk id="8" creationId="{D07B6DAB-AB51-4422-C7F6-FCA3CC67D564}"/>
          </ac:picMkLst>
        </pc:picChg>
        <pc:picChg chg="del">
          <ac:chgData name="Stephan Hellmich" userId="S::stephan.hellmich@epfl.ch::c52acffe-41d7-4f39-a1ea-c11737fe9c84" providerId="AD" clId="Web-{502F6DB8-F0BB-BE78-4E5A-BAA75E9D8EC5}" dt="2026-03-18T10:41:43.175" v="201"/>
          <ac:picMkLst>
            <pc:docMk/>
            <pc:sldMk cId="1876565100" sldId="329"/>
            <ac:picMk id="10" creationId="{D9A15ADC-42C1-EC96-169A-00BDB8B00E5B}"/>
          </ac:picMkLst>
        </pc:picChg>
        <pc:picChg chg="del">
          <ac:chgData name="Stephan Hellmich" userId="S::stephan.hellmich@epfl.ch::c52acffe-41d7-4f39-a1ea-c11737fe9c84" providerId="AD" clId="Web-{502F6DB8-F0BB-BE78-4E5A-BAA75E9D8EC5}" dt="2026-03-18T10:41:44.284" v="202"/>
          <ac:picMkLst>
            <pc:docMk/>
            <pc:sldMk cId="1876565100" sldId="329"/>
            <ac:picMk id="12" creationId="{063D30E5-73FD-B61E-F6E5-33293C9F93FA}"/>
          </ac:picMkLst>
        </pc:picChg>
        <pc:cxnChg chg="del mod">
          <ac:chgData name="Stephan Hellmich" userId="S::stephan.hellmich@epfl.ch::c52acffe-41d7-4f39-a1ea-c11737fe9c84" providerId="AD" clId="Web-{502F6DB8-F0BB-BE78-4E5A-BAA75E9D8EC5}" dt="2026-03-18T10:41:46.362" v="204"/>
          <ac:cxnSpMkLst>
            <pc:docMk/>
            <pc:sldMk cId="1876565100" sldId="329"/>
            <ac:cxnSpMk id="14" creationId="{1CB7CB76-B96C-DDDD-ADE7-0A8E4B2A6AA6}"/>
          </ac:cxnSpMkLst>
        </pc:cxnChg>
        <pc:cxnChg chg="del">
          <ac:chgData name="Stephan Hellmich" userId="S::stephan.hellmich@epfl.ch::c52acffe-41d7-4f39-a1ea-c11737fe9c84" providerId="AD" clId="Web-{502F6DB8-F0BB-BE78-4E5A-BAA75E9D8EC5}" dt="2026-03-18T10:41:50.363" v="206"/>
          <ac:cxnSpMkLst>
            <pc:docMk/>
            <pc:sldMk cId="1876565100" sldId="329"/>
            <ac:cxnSpMk id="22" creationId="{EF05CADC-0289-9844-F8DC-7E67784D0A58}"/>
          </ac:cxnSpMkLst>
        </pc:cxnChg>
      </pc:sldChg>
      <pc:sldChg chg="addSp delSp modSp add replId addAnim modNotes">
        <pc:chgData name="Stephan Hellmich" userId="S::stephan.hellmich@epfl.ch::c52acffe-41d7-4f39-a1ea-c11737fe9c84" providerId="AD" clId="Web-{502F6DB8-F0BB-BE78-4E5A-BAA75E9D8EC5}" dt="2026-03-18T14:45:57.071" v="1412"/>
        <pc:sldMkLst>
          <pc:docMk/>
          <pc:sldMk cId="3755583865" sldId="330"/>
        </pc:sldMkLst>
        <pc:spChg chg="mod">
          <ac:chgData name="Stephan Hellmich" userId="S::stephan.hellmich@epfl.ch::c52acffe-41d7-4f39-a1ea-c11737fe9c84" providerId="AD" clId="Web-{502F6DB8-F0BB-BE78-4E5A-BAA75E9D8EC5}" dt="2026-03-18T12:48:20.480" v="1042" actId="20577"/>
          <ac:spMkLst>
            <pc:docMk/>
            <pc:sldMk cId="3755583865" sldId="330"/>
            <ac:spMk id="2" creationId="{24748316-0CD9-D7AA-078B-E465408BA207}"/>
          </ac:spMkLst>
        </pc:spChg>
        <pc:spChg chg="add mod">
          <ac:chgData name="Stephan Hellmich" userId="S::stephan.hellmich@epfl.ch::c52acffe-41d7-4f39-a1ea-c11737fe9c84" providerId="AD" clId="Web-{502F6DB8-F0BB-BE78-4E5A-BAA75E9D8EC5}" dt="2026-03-18T12:44:45.776" v="891" actId="1076"/>
          <ac:spMkLst>
            <pc:docMk/>
            <pc:sldMk cId="3755583865" sldId="330"/>
            <ac:spMk id="13" creationId="{51AA8385-51FD-F574-C954-C93A329696D9}"/>
          </ac:spMkLst>
        </pc:spChg>
        <pc:spChg chg="add mod">
          <ac:chgData name="Stephan Hellmich" userId="S::stephan.hellmich@epfl.ch::c52acffe-41d7-4f39-a1ea-c11737fe9c84" providerId="AD" clId="Web-{502F6DB8-F0BB-BE78-4E5A-BAA75E9D8EC5}" dt="2026-03-18T12:44:04.947" v="885" actId="14100"/>
          <ac:spMkLst>
            <pc:docMk/>
            <pc:sldMk cId="3755583865" sldId="330"/>
            <ac:spMk id="14" creationId="{93EA32D0-00E8-7891-87E2-9A205E275A91}"/>
          </ac:spMkLst>
        </pc:spChg>
        <pc:picChg chg="del">
          <ac:chgData name="Stephan Hellmich" userId="S::stephan.hellmich@epfl.ch::c52acffe-41d7-4f39-a1ea-c11737fe9c84" providerId="AD" clId="Web-{502F6DB8-F0BB-BE78-4E5A-BAA75E9D8EC5}" dt="2026-03-18T11:31:06.724" v="444"/>
          <ac:picMkLst>
            <pc:docMk/>
            <pc:sldMk cId="3755583865" sldId="330"/>
            <ac:picMk id="7" creationId="{B56D9ACD-A40D-2BF6-6EB6-A98FEEB32E14}"/>
          </ac:picMkLst>
        </pc:picChg>
        <pc:picChg chg="add mod">
          <ac:chgData name="Stephan Hellmich" userId="S::stephan.hellmich@epfl.ch::c52acffe-41d7-4f39-a1ea-c11737fe9c84" providerId="AD" clId="Web-{502F6DB8-F0BB-BE78-4E5A-BAA75E9D8EC5}" dt="2026-03-18T12:44:45.588" v="888" actId="1076"/>
          <ac:picMkLst>
            <pc:docMk/>
            <pc:sldMk cId="3755583865" sldId="330"/>
            <ac:picMk id="8" creationId="{53A00B90-B5CC-FB12-07F2-224B1666A5D4}"/>
          </ac:picMkLst>
        </pc:picChg>
        <pc:picChg chg="add mod">
          <ac:chgData name="Stephan Hellmich" userId="S::stephan.hellmich@epfl.ch::c52acffe-41d7-4f39-a1ea-c11737fe9c84" providerId="AD" clId="Web-{502F6DB8-F0BB-BE78-4E5A-BAA75E9D8EC5}" dt="2026-03-18T12:44:45.760" v="889" actId="1076"/>
          <ac:picMkLst>
            <pc:docMk/>
            <pc:sldMk cId="3755583865" sldId="330"/>
            <ac:picMk id="9" creationId="{BDC271A7-51C2-4321-E6A5-626658AF4439}"/>
          </ac:picMkLst>
        </pc:picChg>
        <pc:cxnChg chg="add mod">
          <ac:chgData name="Stephan Hellmich" userId="S::stephan.hellmich@epfl.ch::c52acffe-41d7-4f39-a1ea-c11737fe9c84" providerId="AD" clId="Web-{502F6DB8-F0BB-BE78-4E5A-BAA75E9D8EC5}" dt="2026-03-18T12:44:45.760" v="890" actId="1076"/>
          <ac:cxnSpMkLst>
            <pc:docMk/>
            <pc:sldMk cId="3755583865" sldId="330"/>
            <ac:cxnSpMk id="11" creationId="{65E62B95-3211-05FF-0655-E82052552E1A}"/>
          </ac:cxnSpMkLst>
        </pc:cxnChg>
      </pc:sldChg>
      <pc:sldChg chg="addSp delSp modSp add replId addAnim modNotes">
        <pc:chgData name="Stephan Hellmich" userId="S::stephan.hellmich@epfl.ch::c52acffe-41d7-4f39-a1ea-c11737fe9c84" providerId="AD" clId="Web-{502F6DB8-F0BB-BE78-4E5A-BAA75E9D8EC5}" dt="2026-03-18T15:23:17.682" v="1497"/>
        <pc:sldMkLst>
          <pc:docMk/>
          <pc:sldMk cId="2033320618" sldId="331"/>
        </pc:sldMkLst>
        <pc:spChg chg="mod">
          <ac:chgData name="Stephan Hellmich" userId="S::stephan.hellmich@epfl.ch::c52acffe-41d7-4f39-a1ea-c11737fe9c84" providerId="AD" clId="Web-{502F6DB8-F0BB-BE78-4E5A-BAA75E9D8EC5}" dt="2026-03-18T15:02:32.113" v="1423" actId="20577"/>
          <ac:spMkLst>
            <pc:docMk/>
            <pc:sldMk cId="2033320618" sldId="331"/>
            <ac:spMk id="2" creationId="{0C665D8B-75C3-9A84-4EE1-5105EA634EF7}"/>
          </ac:spMkLst>
        </pc:spChg>
        <pc:spChg chg="mod">
          <ac:chgData name="Stephan Hellmich" userId="S::stephan.hellmich@epfl.ch::c52acffe-41d7-4f39-a1ea-c11737fe9c84" providerId="AD" clId="Web-{502F6DB8-F0BB-BE78-4E5A-BAA75E9D8EC5}" dt="2026-03-18T11:45:11.106" v="452" actId="20577"/>
          <ac:spMkLst>
            <pc:docMk/>
            <pc:sldMk cId="2033320618" sldId="331"/>
            <ac:spMk id="3" creationId="{F46A30CB-8A2A-847A-D486-0D901593522A}"/>
          </ac:spMkLst>
        </pc:spChg>
        <pc:spChg chg="add del">
          <ac:chgData name="Stephan Hellmich" userId="S::stephan.hellmich@epfl.ch::c52acffe-41d7-4f39-a1ea-c11737fe9c84" providerId="AD" clId="Web-{502F6DB8-F0BB-BE78-4E5A-BAA75E9D8EC5}" dt="2026-03-18T12:44:15.619" v="886"/>
          <ac:spMkLst>
            <pc:docMk/>
            <pc:sldMk cId="2033320618" sldId="331"/>
            <ac:spMk id="12" creationId="{B0D91154-08BF-58B8-282C-D15E5864B114}"/>
          </ac:spMkLst>
        </pc:spChg>
        <pc:spChg chg="add mod">
          <ac:chgData name="Stephan Hellmich" userId="S::stephan.hellmich@epfl.ch::c52acffe-41d7-4f39-a1ea-c11737fe9c84" providerId="AD" clId="Web-{502F6DB8-F0BB-BE78-4E5A-BAA75E9D8EC5}" dt="2026-03-18T12:25:25.782" v="678" actId="1076"/>
          <ac:spMkLst>
            <pc:docMk/>
            <pc:sldMk cId="2033320618" sldId="331"/>
            <ac:spMk id="16" creationId="{F5B0E70F-77B1-5B37-AFDA-63E22AE9B641}"/>
          </ac:spMkLst>
        </pc:spChg>
        <pc:spChg chg="add mod">
          <ac:chgData name="Stephan Hellmich" userId="S::stephan.hellmich@epfl.ch::c52acffe-41d7-4f39-a1ea-c11737fe9c84" providerId="AD" clId="Web-{502F6DB8-F0BB-BE78-4E5A-BAA75E9D8EC5}" dt="2026-03-18T12:25:41.438" v="683" actId="20577"/>
          <ac:spMkLst>
            <pc:docMk/>
            <pc:sldMk cId="2033320618" sldId="331"/>
            <ac:spMk id="20" creationId="{E3350A97-852F-7267-F4DB-ED7F6F5F4060}"/>
          </ac:spMkLst>
        </pc:spChg>
        <pc:spChg chg="add mod">
          <ac:chgData name="Stephan Hellmich" userId="S::stephan.hellmich@epfl.ch::c52acffe-41d7-4f39-a1ea-c11737fe9c84" providerId="AD" clId="Web-{502F6DB8-F0BB-BE78-4E5A-BAA75E9D8EC5}" dt="2026-03-18T12:29:17.455" v="711" actId="1076"/>
          <ac:spMkLst>
            <pc:docMk/>
            <pc:sldMk cId="2033320618" sldId="331"/>
            <ac:spMk id="24" creationId="{8C53AD40-C729-0345-4374-31E8467DC9CE}"/>
          </ac:spMkLst>
        </pc:spChg>
        <pc:spChg chg="add">
          <ac:chgData name="Stephan Hellmich" userId="S::stephan.hellmich@epfl.ch::c52acffe-41d7-4f39-a1ea-c11737fe9c84" providerId="AD" clId="Web-{502F6DB8-F0BB-BE78-4E5A-BAA75E9D8EC5}" dt="2026-03-18T12:44:17.119" v="887"/>
          <ac:spMkLst>
            <pc:docMk/>
            <pc:sldMk cId="2033320618" sldId="331"/>
            <ac:spMk id="26" creationId="{4ADAA368-48F5-3FB1-00DC-40C66804116C}"/>
          </ac:spMkLst>
        </pc:spChg>
        <pc:picChg chg="add mod modCrop">
          <ac:chgData name="Stephan Hellmich" userId="S::stephan.hellmich@epfl.ch::c52acffe-41d7-4f39-a1ea-c11737fe9c84" providerId="AD" clId="Web-{502F6DB8-F0BB-BE78-4E5A-BAA75E9D8EC5}" dt="2026-03-18T12:03:54.350" v="501" actId="1076"/>
          <ac:picMkLst>
            <pc:docMk/>
            <pc:sldMk cId="2033320618" sldId="331"/>
            <ac:picMk id="7" creationId="{FDD15395-2CF7-BB03-CF42-A805702D8655}"/>
          </ac:picMkLst>
        </pc:picChg>
        <pc:picChg chg="del">
          <ac:chgData name="Stephan Hellmich" userId="S::stephan.hellmich@epfl.ch::c52acffe-41d7-4f39-a1ea-c11737fe9c84" providerId="AD" clId="Web-{502F6DB8-F0BB-BE78-4E5A-BAA75E9D8EC5}" dt="2026-03-18T11:45:25.075" v="455"/>
          <ac:picMkLst>
            <pc:docMk/>
            <pc:sldMk cId="2033320618" sldId="331"/>
            <ac:picMk id="8" creationId="{5358573C-AFE4-4A30-D13A-97C66C4590AC}"/>
          </ac:picMkLst>
        </pc:picChg>
        <pc:picChg chg="add mod modCrop">
          <ac:chgData name="Stephan Hellmich" userId="S::stephan.hellmich@epfl.ch::c52acffe-41d7-4f39-a1ea-c11737fe9c84" providerId="AD" clId="Web-{502F6DB8-F0BB-BE78-4E5A-BAA75E9D8EC5}" dt="2026-03-18T12:03:21.131" v="499" actId="1076"/>
          <ac:picMkLst>
            <pc:docMk/>
            <pc:sldMk cId="2033320618" sldId="331"/>
            <ac:picMk id="9" creationId="{DD81FB04-D526-307B-5509-541D8A28DE7E}"/>
          </ac:picMkLst>
        </pc:picChg>
        <pc:picChg chg="add mod modCrop">
          <ac:chgData name="Stephan Hellmich" userId="S::stephan.hellmich@epfl.ch::c52acffe-41d7-4f39-a1ea-c11737fe9c84" providerId="AD" clId="Web-{502F6DB8-F0BB-BE78-4E5A-BAA75E9D8EC5}" dt="2026-03-18T12:03:29.850" v="500" actId="1076"/>
          <ac:picMkLst>
            <pc:docMk/>
            <pc:sldMk cId="2033320618" sldId="331"/>
            <ac:picMk id="10" creationId="{752A1CDE-A7AB-445C-CE77-2BBABFF0D241}"/>
          </ac:picMkLst>
        </pc:picChg>
        <pc:cxnChg chg="add mod">
          <ac:chgData name="Stephan Hellmich" userId="S::stephan.hellmich@epfl.ch::c52acffe-41d7-4f39-a1ea-c11737fe9c84" providerId="AD" clId="Web-{502F6DB8-F0BB-BE78-4E5A-BAA75E9D8EC5}" dt="2026-03-18T12:24:55.735" v="673" actId="14100"/>
          <ac:cxnSpMkLst>
            <pc:docMk/>
            <pc:sldMk cId="2033320618" sldId="331"/>
            <ac:cxnSpMk id="14" creationId="{7FCA0294-50C3-694D-09CA-54920A40571D}"/>
          </ac:cxnSpMkLst>
        </pc:cxnChg>
        <pc:cxnChg chg="add mod">
          <ac:chgData name="Stephan Hellmich" userId="S::stephan.hellmich@epfl.ch::c52acffe-41d7-4f39-a1ea-c11737fe9c84" providerId="AD" clId="Web-{502F6DB8-F0BB-BE78-4E5A-BAA75E9D8EC5}" dt="2026-03-18T12:25:37.563" v="681" actId="1076"/>
          <ac:cxnSpMkLst>
            <pc:docMk/>
            <pc:sldMk cId="2033320618" sldId="331"/>
            <ac:cxnSpMk id="18" creationId="{E2EFB6CB-379E-B33F-3811-4A577D35DAD8}"/>
          </ac:cxnSpMkLst>
        </pc:cxnChg>
        <pc:cxnChg chg="add mod">
          <ac:chgData name="Stephan Hellmich" userId="S::stephan.hellmich@epfl.ch::c52acffe-41d7-4f39-a1ea-c11737fe9c84" providerId="AD" clId="Web-{502F6DB8-F0BB-BE78-4E5A-BAA75E9D8EC5}" dt="2026-03-18T12:29:09.814" v="710" actId="14100"/>
          <ac:cxnSpMkLst>
            <pc:docMk/>
            <pc:sldMk cId="2033320618" sldId="331"/>
            <ac:cxnSpMk id="22" creationId="{EBB080C8-CB67-3B1B-F871-05A494F64160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18.03.26</a:t>
            </a:fld>
            <a:endParaRPr lang="fr-CH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18/03/2026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792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755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A8AB2-4915-2067-729A-51F1C5434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FEAD9B-D414-C2E2-2109-070231B68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60A5B-B4F8-F610-AB48-02B3B778C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7F2EB-12EF-1E12-8EAC-D612502F3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679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945D-CFC4-AECC-E963-58416778E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F54CF8-7986-F246-7969-774197BD5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4E64C8-935A-751D-4F90-EFC4445D1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Cheops is located above </a:t>
            </a:r>
            <a:r>
              <a:rPr lang="en-US" err="1">
                <a:latin typeface="Arial"/>
                <a:cs typeface="Arial"/>
              </a:rPr>
              <a:t>starlink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Images </a:t>
            </a:r>
            <a:r>
              <a:rPr lang="en-US" b="1">
                <a:latin typeface="Arial"/>
                <a:cs typeface="Arial"/>
              </a:rPr>
              <a:t>very </a:t>
            </a:r>
            <a:r>
              <a:rPr lang="en-US">
                <a:latin typeface="Arial"/>
                <a:cs typeface="Arial"/>
              </a:rPr>
              <a:t>small compared with VST/</a:t>
            </a:r>
            <a:r>
              <a:rPr lang="en-US" err="1">
                <a:latin typeface="Arial"/>
                <a:cs typeface="Arial"/>
              </a:rPr>
              <a:t>OmegaCAM</a:t>
            </a:r>
            <a:endParaRPr lang="en-US" err="1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Defocused images result in satellite streaks appear fainter</a:t>
            </a:r>
            <a:endParaRPr lang="en-US">
              <a:cs typeface="Arial"/>
            </a:endParaRPr>
          </a:p>
          <a:p>
            <a:pPr marL="171450" indent="-171450">
              <a:buFont typeface="Calibri"/>
              <a:buChar char="-"/>
            </a:pP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C681F-23D5-E68F-B433-D6A883027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342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BE007-87DB-74A4-0D1C-C18B8D02F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8E4FF7-EEF8-B503-4F40-20BECD604C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6128A3-961D-DEEA-2069-231B83C99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169A9-AD16-3939-24DE-C9A49BF1F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693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4B679-BBAA-B4F8-0DC1-C18EBFF6D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17FCA8-A93B-8F07-4224-7CA6A72F7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3C13F8-D4BF-F04E-339C-8516EC22A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latin typeface="Arial"/>
                <a:cs typeface="Arial"/>
              </a:rPr>
              <a:t>The ML method was trained with detections made with the conventional algorithm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Arial"/>
                <a:cs typeface="Arial"/>
              </a:rPr>
              <a:t>Because the classifier does not output the streak location, we applied the conventional algorithm with decreased detection thresholds to recover location and orientation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Arial"/>
                <a:cs typeface="Arial"/>
              </a:rPr>
              <a:t>The 12k detections are not yet published (we just submitted the revised version) but the main author is OK to mention this number</a:t>
            </a:r>
            <a:endParaRPr lang="en-US">
              <a:cs typeface="Arial"/>
            </a:endParaRPr>
          </a:p>
          <a:p>
            <a:pPr marL="171450" indent="-171450">
              <a:buFont typeface="Calibri"/>
              <a:buChar char="-"/>
            </a:pPr>
            <a:r>
              <a:rPr lang="en-US">
                <a:latin typeface="Arial"/>
                <a:cs typeface="Arial"/>
              </a:rPr>
              <a:t>9176 streaks could be correlated (5565 individual objects)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Arial"/>
                <a:cs typeface="Arial"/>
              </a:rPr>
              <a:t>The left image shows the distribution of detected streaks over the Line of sight</a:t>
            </a:r>
          </a:p>
          <a:p>
            <a:pPr lvl="1" indent="-171450">
              <a:buFont typeface="Courier New"/>
              <a:buChar char="o"/>
            </a:pPr>
            <a:r>
              <a:rPr lang="en-US">
                <a:latin typeface="Arial"/>
                <a:cs typeface="Arial"/>
              </a:rPr>
              <a:t>CHEOPS is above </a:t>
            </a:r>
            <a:r>
              <a:rPr lang="en-US" err="1">
                <a:latin typeface="Arial"/>
                <a:cs typeface="Arial"/>
              </a:rPr>
              <a:t>starlink</a:t>
            </a:r>
            <a:r>
              <a:rPr lang="en-US">
                <a:latin typeface="Arial"/>
                <a:cs typeface="Arial"/>
              </a:rPr>
              <a:t> but it points so low to the horizon that it looks through the </a:t>
            </a:r>
            <a:r>
              <a:rPr lang="en-US" err="1">
                <a:latin typeface="Arial"/>
                <a:cs typeface="Arial"/>
              </a:rPr>
              <a:t>starlink</a:t>
            </a:r>
            <a:r>
              <a:rPr lang="en-US">
                <a:latin typeface="Arial"/>
                <a:cs typeface="Arial"/>
              </a:rPr>
              <a:t> shell</a:t>
            </a:r>
          </a:p>
          <a:p>
            <a:pPr lvl="1" indent="-171450">
              <a:buFont typeface="Courier New"/>
              <a:buChar char="o"/>
            </a:pPr>
            <a:r>
              <a:rPr lang="en-US">
                <a:latin typeface="Arial"/>
                <a:cs typeface="Arial"/>
              </a:rPr>
              <a:t>This is why </a:t>
            </a:r>
            <a:r>
              <a:rPr lang="en-US" err="1">
                <a:latin typeface="Arial"/>
                <a:cs typeface="Arial"/>
              </a:rPr>
              <a:t>starlinks</a:t>
            </a:r>
            <a:r>
              <a:rPr lang="en-US">
                <a:latin typeface="Arial"/>
                <a:cs typeface="Arial"/>
              </a:rPr>
              <a:t> are detected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Arial"/>
                <a:cs typeface="Arial"/>
              </a:rPr>
              <a:t>The right image shows the increasing trend of detected streaks over the time of CHEOPS operations (for different lines of sights)</a:t>
            </a:r>
          </a:p>
          <a:p>
            <a:pPr marL="171450" indent="-171450">
              <a:buFont typeface="Calibri"/>
              <a:buChar char="-"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889E4-ED87-61D6-515A-97860E8A0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742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7B0A7-9087-5E4C-7566-3F3A3C4EE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D91FFB-B21D-A2AC-9C24-C59904AC53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39CD6E-8CFD-BD40-09F8-FEE1FB623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latin typeface="Arial"/>
                <a:cs typeface="Arial"/>
              </a:rPr>
              <a:t>The left plot shows the orbits of the detected objects, the middle is the apparent magnitude and the right the Standard 1000km magnitude 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Arial"/>
                <a:cs typeface="Arial"/>
              </a:rPr>
              <a:t>IAU recommendation for 1000km is ~7.7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Arial"/>
                <a:cs typeface="Arial"/>
              </a:rPr>
              <a:t>Mean </a:t>
            </a:r>
            <a:r>
              <a:rPr lang="en-US" err="1">
                <a:latin typeface="Arial"/>
                <a:cs typeface="Arial"/>
              </a:rPr>
              <a:t>starlink</a:t>
            </a:r>
            <a:r>
              <a:rPr lang="en-US">
                <a:latin typeface="Arial"/>
                <a:cs typeface="Arial"/>
              </a:rPr>
              <a:t> 1000km std mag was 4.5 mag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13726-CB89-902B-A25A-FD0590E67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59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123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474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18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237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62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C0A7A-959D-8687-F487-C61D152EE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3EA62B-3D24-47BA-5652-1A3ACBD39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65C50-C748-7FE1-1232-A70D5DB96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C1381-82E5-A979-2E62-F8C3A8BFA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692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510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85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
Quatrième niveau
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i.org/10.1016/j.actaastro.2025.10.06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i.org/10.1016/j.jsse.2024.08.005" TargetMode="Externa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i.org/10.1016/j.actaastro.2025.10.06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7998C1D-CAB2-DFEA-F8C6-A7FE9B06C0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913" y="0"/>
            <a:ext cx="7812087" cy="49482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032B63-C423-DDA9-C6AF-BF28563F8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7538" y="447818"/>
            <a:ext cx="4806463" cy="2647651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GB"/>
              <a:t>Someone’s Noise is Someone else’s Signal</a:t>
            </a:r>
            <a:br>
              <a:rPr lang="en-GB"/>
            </a:br>
            <a:r>
              <a:rPr lang="en-GB" sz="2800"/>
              <a:t>Leveraging Satellite Contamination for Space Debris Research and Space Sustainability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205A0D0-1FD2-EDC8-158E-8BF269636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8712" y="3095470"/>
            <a:ext cx="2028826" cy="1139251"/>
          </a:xfrm>
        </p:spPr>
        <p:txBody>
          <a:bodyPr/>
          <a:lstStyle/>
          <a:p>
            <a:r>
              <a:rPr lang="en-US"/>
              <a:t>Elisabeth Rachith</a:t>
            </a:r>
          </a:p>
          <a:p>
            <a:r>
              <a:rPr lang="en-US"/>
              <a:t>Stephan Hellmich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F37F-3233-8F0E-2B2A-9E4280F52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94251"/>
            <a:ext cx="1828800" cy="449250"/>
          </a:xfrm>
        </p:spPr>
        <p:txBody>
          <a:bodyPr/>
          <a:lstStyle/>
          <a:p>
            <a:r>
              <a:rPr lang="en-US"/>
              <a:t>19.03.2026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87BEF7-AB97-5765-3480-3B6CB07FA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</p:spTree>
    <p:extLst>
      <p:ext uri="{BB962C8B-B14F-4D97-AF65-F5344CB8AC3E}">
        <p14:creationId xmlns:p14="http://schemas.microsoft.com/office/powerpoint/2010/main" val="1307809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7CBEA-A799-0AC4-FC51-7B8217020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9258AB-7ED6-6561-AA5D-624AC99D3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323538" cy="1032021"/>
          </a:xfrm>
        </p:spPr>
        <p:txBody>
          <a:bodyPr>
            <a:normAutofit/>
          </a:bodyPr>
          <a:lstStyle/>
          <a:p>
            <a:r>
              <a:rPr lang="en-CH"/>
              <a:t>Results</a:t>
            </a:r>
            <a:br>
              <a:rPr lang="en-CH"/>
            </a:br>
            <a:r>
              <a:rPr lang="en-CH" sz="2800"/>
              <a:t>Filter</a:t>
            </a:r>
            <a:r>
              <a:rPr lang="en-CH"/>
              <a:t> </a:t>
            </a:r>
            <a:r>
              <a:rPr lang="en-CH" sz="2800"/>
              <a:t>variations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D8DD2-4C20-5474-9356-B7386A31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9211A-4927-F33F-1E57-05BE7B9C5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C93B6-F7CC-F5A9-1662-D5C5FE9D5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45D7E-0819-E7F8-0088-D42EE7264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00" y="1563688"/>
            <a:ext cx="6120000" cy="316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9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C38A7-2BAA-856A-46D4-797B9EF0B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A9440F-8C2F-D032-4BC3-7A301E7E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323538" cy="1032021"/>
          </a:xfrm>
        </p:spPr>
        <p:txBody>
          <a:bodyPr>
            <a:normAutofit/>
          </a:bodyPr>
          <a:lstStyle/>
          <a:p>
            <a:r>
              <a:rPr lang="en-CH"/>
              <a:t>Results</a:t>
            </a:r>
            <a:br>
              <a:rPr lang="en-CH"/>
            </a:br>
            <a:r>
              <a:rPr lang="en-CH" sz="2800"/>
              <a:t>Correlation with space-track catalogue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07190-0EAD-39F4-E0AF-DC1FA42A8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2B25E-B297-ABF4-6B86-DE6A1A0A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B9733-3BED-32F9-B6BA-019FCB850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2DDA7-5906-C269-F2EB-69DB7D2C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537" y="2743423"/>
            <a:ext cx="4880926" cy="2400077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5D8F14E-E3ED-D4C4-E20F-2324C6C819D8}"/>
              </a:ext>
            </a:extLst>
          </p:cNvPr>
          <p:cNvSpPr txBox="1">
            <a:spLocks/>
          </p:cNvSpPr>
          <p:nvPr/>
        </p:nvSpPr>
        <p:spPr>
          <a:xfrm>
            <a:off x="904875" y="1163053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/>
              <a:t>55% to 73% of streaks correlated with known objects</a:t>
            </a:r>
          </a:p>
          <a:p>
            <a:pPr>
              <a:lnSpc>
                <a:spcPct val="150000"/>
              </a:lnSpc>
            </a:pPr>
            <a:r>
              <a:rPr lang="en-US" err="1"/>
              <a:t>Megaconstellations</a:t>
            </a:r>
            <a:r>
              <a:rPr lang="en-US"/>
              <a:t> (Starlink/OneWeb)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en-US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</a:t>
            </a:r>
            <a:r>
              <a:rPr lang="en-US"/>
              <a:t>4 streaks in 2019 to 2’131 streaks in 2023</a:t>
            </a:r>
          </a:p>
        </p:txBody>
      </p:sp>
    </p:spTree>
    <p:extLst>
      <p:ext uri="{BB962C8B-B14F-4D97-AF65-F5344CB8AC3E}">
        <p14:creationId xmlns:p14="http://schemas.microsoft.com/office/powerpoint/2010/main" val="2653341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C3682-11F0-0AA7-8D16-267E2B270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855207-40C0-EA21-8201-35C2F591D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323538" cy="1032021"/>
          </a:xfrm>
        </p:spPr>
        <p:txBody>
          <a:bodyPr>
            <a:normAutofit/>
          </a:bodyPr>
          <a:lstStyle/>
          <a:p>
            <a:r>
              <a:rPr lang="en-CH"/>
              <a:t>Results</a:t>
            </a:r>
            <a:br>
              <a:rPr lang="en-CH"/>
            </a:br>
            <a:r>
              <a:rPr lang="en-CH" sz="2800"/>
              <a:t>Impact on observations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30324-3E91-ABFF-AB9D-49203748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17E0D-53A3-7F0A-8693-7DCBF7B8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1437E-1557-684B-D628-8A116815A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CD6D17-E312-5297-3077-8F7F1EE58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" r="49827" b="66312"/>
          <a:stretch>
            <a:fillRect/>
          </a:stretch>
        </p:blipFill>
        <p:spPr>
          <a:xfrm>
            <a:off x="1514675" y="1365841"/>
            <a:ext cx="3186729" cy="2973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BAE757-E408-B445-5DB9-8400A50B6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6195" r="49826" b="403"/>
          <a:stretch>
            <a:fillRect/>
          </a:stretch>
        </p:blipFill>
        <p:spPr>
          <a:xfrm>
            <a:off x="4834709" y="1419769"/>
            <a:ext cx="3186729" cy="2973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07C5E7-C945-07D1-69A9-906F564E1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16" t="88787" r="4411" b="3926"/>
          <a:stretch>
            <a:fillRect/>
          </a:stretch>
        </p:blipFill>
        <p:spPr>
          <a:xfrm>
            <a:off x="5194472" y="860438"/>
            <a:ext cx="2467202" cy="50217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CE1375-9A46-3280-CD64-F272F0255A31}"/>
              </a:ext>
            </a:extLst>
          </p:cNvPr>
          <p:cNvSpPr/>
          <p:nvPr/>
        </p:nvSpPr>
        <p:spPr>
          <a:xfrm>
            <a:off x="7667469" y="3462728"/>
            <a:ext cx="449705" cy="62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18A334-0323-06D1-0F95-B6E691920DDA}"/>
              </a:ext>
            </a:extLst>
          </p:cNvPr>
          <p:cNvSpPr txBox="1"/>
          <p:nvPr/>
        </p:nvSpPr>
        <p:spPr>
          <a:xfrm>
            <a:off x="2136814" y="4604658"/>
            <a:ext cx="53957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/>
              <a:t>Fraction of images affected by at least one streak in alt-az projection</a:t>
            </a:r>
          </a:p>
        </p:txBody>
      </p:sp>
    </p:spTree>
    <p:extLst>
      <p:ext uri="{BB962C8B-B14F-4D97-AF65-F5344CB8AC3E}">
        <p14:creationId xmlns:p14="http://schemas.microsoft.com/office/powerpoint/2010/main" val="976643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8C24BB-0F86-C761-4431-D2AC2255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427844" cy="1072753"/>
          </a:xfrm>
        </p:spPr>
        <p:txBody>
          <a:bodyPr>
            <a:normAutofit/>
          </a:bodyPr>
          <a:lstStyle/>
          <a:p>
            <a:r>
              <a:rPr lang="en-US"/>
              <a:t>Photometric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FC92F-4D5D-1B6B-CB6E-BA3C94D6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705DE-2F8F-99F3-2ED5-D130A817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6DEF7-6BB0-0EFC-C30D-A600506E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9F92287-59CC-7DE7-66C8-9A61497D5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912" y="1013796"/>
            <a:ext cx="5704288" cy="3787196"/>
          </a:xfrm>
        </p:spPr>
      </p:pic>
    </p:spTree>
    <p:extLst>
      <p:ext uri="{BB962C8B-B14F-4D97-AF65-F5344CB8AC3E}">
        <p14:creationId xmlns:p14="http://schemas.microsoft.com/office/powerpoint/2010/main" val="1718525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11E7D-26D1-91DC-AFA5-95ECF7DA8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8D5943-5AA3-DE2D-8949-F65B7C38F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427844" cy="1072753"/>
          </a:xfrm>
        </p:spPr>
        <p:txBody>
          <a:bodyPr>
            <a:normAutofit/>
          </a:bodyPr>
          <a:lstStyle/>
          <a:p>
            <a:r>
              <a:rPr lang="en-US"/>
              <a:t>Photometric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721BB-917C-D73A-0922-F8B355275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6730-A0B0-5EC6-41ED-6D45CB97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56629-45E9-A626-F495-9DA363004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C43686F-B2E2-1291-2539-90653ED57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2000" y="1567811"/>
            <a:ext cx="3960000" cy="2640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C962C0-C2DA-666B-2777-C8C536E40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457" y="1564625"/>
            <a:ext cx="3964781" cy="26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91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4D8E3DF-A19A-39A3-42F3-FD494CE0E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75" y="1203785"/>
            <a:ext cx="5491959" cy="18101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8C24BB-0F86-C761-4431-D2AC2255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097340" cy="1072753"/>
          </a:xfrm>
        </p:spPr>
        <p:txBody>
          <a:bodyPr>
            <a:normAutofit/>
          </a:bodyPr>
          <a:lstStyle/>
          <a:p>
            <a:r>
              <a:rPr lang="fr-CH" err="1"/>
              <a:t>Photometric</a:t>
            </a:r>
            <a:r>
              <a:rPr lang="fr-CH"/>
              <a:t> </a:t>
            </a:r>
            <a:r>
              <a:rPr lang="fr-CH" err="1"/>
              <a:t>analysis</a:t>
            </a:r>
            <a:br>
              <a:rPr lang="fr-CH"/>
            </a:br>
            <a:r>
              <a:rPr lang="fr-CH" sz="2800"/>
              <a:t>Atlas V Centaur R/B (2012-009B)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FC92F-4D5D-1B6B-CB6E-BA3C94D6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705DE-2F8F-99F3-2ED5-D130A817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6DEF7-6BB0-0EFC-C30D-A600506E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757AE8-0B0E-F9D9-B90A-F04220A3F5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252"/>
          <a:stretch/>
        </p:blipFill>
        <p:spPr>
          <a:xfrm>
            <a:off x="5078846" y="2345956"/>
            <a:ext cx="3552392" cy="2558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994413B7-94D6-DF13-A705-4C7FA00DA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60734"/>
              </p:ext>
            </p:extLst>
          </p:nvPr>
        </p:nvGraphicFramePr>
        <p:xfrm>
          <a:off x="904875" y="3530426"/>
          <a:ext cx="3552392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6196">
                  <a:extLst>
                    <a:ext uri="{9D8B030D-6E8A-4147-A177-3AD203B41FA5}">
                      <a16:colId xmlns:a16="http://schemas.microsoft.com/office/drawing/2014/main" val="2176866907"/>
                    </a:ext>
                  </a:extLst>
                </a:gridCol>
                <a:gridCol w="1776196">
                  <a:extLst>
                    <a:ext uri="{9D8B030D-6E8A-4147-A177-3AD203B41FA5}">
                      <a16:colId xmlns:a16="http://schemas.microsoft.com/office/drawing/2014/main" val="4200336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Detected 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27.05.2022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83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Orbit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3’235 X 35’247 km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212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Range at detection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29’515 km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345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3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8C24BB-0F86-C761-4431-D2AC2255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542448" cy="1072753"/>
          </a:xfrm>
        </p:spPr>
        <p:txBody>
          <a:bodyPr>
            <a:normAutofit/>
          </a:bodyPr>
          <a:lstStyle/>
          <a:p>
            <a:r>
              <a:rPr lang="fr-CH" err="1"/>
              <a:t>Photometric</a:t>
            </a:r>
            <a:r>
              <a:rPr lang="fr-CH"/>
              <a:t> </a:t>
            </a:r>
            <a:r>
              <a:rPr lang="fr-CH" err="1"/>
              <a:t>analysis</a:t>
            </a:r>
            <a:br>
              <a:rPr lang="en-US"/>
            </a:br>
            <a:r>
              <a:rPr lang="en-US" sz="2800"/>
              <a:t>Breeze-M R/B (2004-031B)</a:t>
            </a:r>
            <a:endParaRPr lang="en-US" sz="31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FC92F-4D5D-1B6B-CB6E-BA3C94D6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705DE-2F8F-99F3-2ED5-D130A817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6DEF7-6BB0-0EFC-C30D-A600506E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7" name="Table 12">
            <a:extLst>
              <a:ext uri="{FF2B5EF4-FFF2-40B4-BE49-F238E27FC236}">
                <a16:creationId xmlns:a16="http://schemas.microsoft.com/office/drawing/2014/main" id="{3D0BB51A-54C2-D989-1DE7-861D8C192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47271"/>
              </p:ext>
            </p:extLst>
          </p:nvPr>
        </p:nvGraphicFramePr>
        <p:xfrm>
          <a:off x="904875" y="3530426"/>
          <a:ext cx="3552392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6196">
                  <a:extLst>
                    <a:ext uri="{9D8B030D-6E8A-4147-A177-3AD203B41FA5}">
                      <a16:colId xmlns:a16="http://schemas.microsoft.com/office/drawing/2014/main" val="2176866907"/>
                    </a:ext>
                  </a:extLst>
                </a:gridCol>
                <a:gridCol w="1776196">
                  <a:extLst>
                    <a:ext uri="{9D8B030D-6E8A-4147-A177-3AD203B41FA5}">
                      <a16:colId xmlns:a16="http://schemas.microsoft.com/office/drawing/2014/main" val="4200336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Detected 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09.06.2022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83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Orbit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3’305 X 35’424 km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212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Range at detection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22’688 km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34557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241D03D-1336-1435-D65B-C6A30E445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04875" y="1204619"/>
            <a:ext cx="5689681" cy="1851651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8E9E7F0-4D73-103F-660F-B3E59F824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00603" y="2348740"/>
            <a:ext cx="3530635" cy="2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6619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8C24BB-0F86-C761-4431-D2AC2255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487740" cy="1072753"/>
          </a:xfrm>
        </p:spPr>
        <p:txBody>
          <a:bodyPr>
            <a:normAutofit/>
          </a:bodyPr>
          <a:lstStyle/>
          <a:p>
            <a:r>
              <a:rPr lang="fr-CH" err="1"/>
              <a:t>Photometric</a:t>
            </a:r>
            <a:r>
              <a:rPr lang="fr-CH"/>
              <a:t> </a:t>
            </a:r>
            <a:r>
              <a:rPr lang="fr-CH" err="1"/>
              <a:t>analysis</a:t>
            </a:r>
            <a:br>
              <a:rPr lang="fr-CH"/>
            </a:br>
            <a:r>
              <a:rPr lang="fr-CH" sz="2800"/>
              <a:t>Cosmos 2145 (1991-033C)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FC92F-4D5D-1B6B-CB6E-BA3C94D6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705DE-2F8F-99F3-2ED5-D130A817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6DEF7-6BB0-0EFC-C30D-A600506E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0DB01E8-AAB0-A543-717C-7A0608D42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589839" y="-1481177"/>
            <a:ext cx="1617501" cy="6987426"/>
          </a:xfr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081EF38-D18B-D5A2-7F91-539077A08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82315"/>
              </p:ext>
            </p:extLst>
          </p:nvPr>
        </p:nvGraphicFramePr>
        <p:xfrm>
          <a:off x="904875" y="3530426"/>
          <a:ext cx="3552392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6196">
                  <a:extLst>
                    <a:ext uri="{9D8B030D-6E8A-4147-A177-3AD203B41FA5}">
                      <a16:colId xmlns:a16="http://schemas.microsoft.com/office/drawing/2014/main" val="2176866907"/>
                    </a:ext>
                  </a:extLst>
                </a:gridCol>
                <a:gridCol w="1776196">
                  <a:extLst>
                    <a:ext uri="{9D8B030D-6E8A-4147-A177-3AD203B41FA5}">
                      <a16:colId xmlns:a16="http://schemas.microsoft.com/office/drawing/2014/main" val="4200336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Detected 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11.03.2022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83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Orbit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1’403 X 1’417 km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212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Range at detection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1’505 km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3455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CFF173F-700F-8BC1-CC3C-5D73F0885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830" y="3122332"/>
            <a:ext cx="2203789" cy="15206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79F258-2916-2568-4BE0-C6FE56F0E374}"/>
              </a:ext>
            </a:extLst>
          </p:cNvPr>
          <p:cNvSpPr txBox="1"/>
          <p:nvPr/>
        </p:nvSpPr>
        <p:spPr>
          <a:xfrm>
            <a:off x="4919577" y="3763520"/>
            <a:ext cx="169897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Beam length</a:t>
            </a:r>
          </a:p>
          <a:p>
            <a:pPr algn="ctr"/>
            <a:r>
              <a:rPr lang="en-US" sz="1800"/>
              <a:t>∼10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B03C5-CD45-BBA7-C958-0BDE02806FBE}"/>
              </a:ext>
            </a:extLst>
          </p:cNvPr>
          <p:cNvSpPr txBox="1"/>
          <p:nvPr/>
        </p:nvSpPr>
        <p:spPr>
          <a:xfrm>
            <a:off x="6897454" y="4697770"/>
            <a:ext cx="19901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chemeClr val="bg1">
                    <a:lumMod val="65000"/>
                  </a:schemeClr>
                </a:solidFill>
              </a:rPr>
              <a:t>Gunter’s Space Page</a:t>
            </a:r>
          </a:p>
        </p:txBody>
      </p:sp>
    </p:spTree>
    <p:extLst>
      <p:ext uri="{BB962C8B-B14F-4D97-AF65-F5344CB8AC3E}">
        <p14:creationId xmlns:p14="http://schemas.microsoft.com/office/powerpoint/2010/main" val="3175419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68C13-5050-12CB-1D02-20D5AC00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092C-7861-89D1-6278-2C6A85F2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>
            <a:normAutofit/>
          </a:bodyPr>
          <a:lstStyle/>
          <a:p>
            <a:r>
              <a:rPr lang="en-US" dirty="0"/>
              <a:t>CHEOPS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EE045-AE31-F063-D4AB-1BC621AE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 vert="horz" lIns="18000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Facility and images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Streak detection methods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Results</a:t>
            </a:r>
          </a:p>
        </p:txBody>
      </p:sp>
      <p:pic>
        <p:nvPicPr>
          <p:cNvPr id="11" name="Picture Placeholder 10" descr="A group of circles with a light in the center&#10;&#10;Description automatically generated">
            <a:extLst>
              <a:ext uri="{FF2B5EF4-FFF2-40B4-BE49-F238E27FC236}">
                <a16:creationId xmlns:a16="http://schemas.microsoft.com/office/drawing/2014/main" id="{FB7D04A1-4D62-AF52-DCDE-9F4B2A119A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382" r="17382"/>
          <a:stretch/>
        </p:blipFill>
        <p:spPr>
          <a:xfrm>
            <a:off x="904879" y="0"/>
            <a:ext cx="3667117" cy="5143500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CC7D2-2242-E14F-669E-D8F16956775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COSMOLOGY IN THE ALPS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E8D88-C2D6-6975-0D7C-62474D4501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Elisabeth Rachith &amp; Stephan Hellmich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98D35-29F8-438E-FD3C-FACA11E633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31238" y="195263"/>
            <a:ext cx="512762" cy="1635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106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84A1A-0588-CEB1-7670-C8901BFCA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B3EB12-0B05-1977-C629-943DEEA2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094204" cy="1072753"/>
          </a:xfrm>
        </p:spPr>
        <p:txBody>
          <a:bodyPr>
            <a:normAutofit/>
          </a:bodyPr>
          <a:lstStyle/>
          <a:p>
            <a:r>
              <a:rPr lang="en-US"/>
              <a:t>Facility and images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50EA7-EF97-2764-B3F2-3329A661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36B17-5921-C212-7AAC-C9516FC93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914AB-E05B-7017-5953-033A9E98B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8AC1419-87A6-B29A-6160-187B3DBCC23E}"/>
              </a:ext>
            </a:extLst>
          </p:cNvPr>
          <p:cNvSpPr txBox="1">
            <a:spLocks/>
          </p:cNvSpPr>
          <p:nvPr/>
        </p:nvSpPr>
        <p:spPr>
          <a:xfrm>
            <a:off x="4572000" y="2713220"/>
            <a:ext cx="4259385" cy="2191520"/>
          </a:xfrm>
          <a:prstGeom prst="rect">
            <a:avLst/>
          </a:prstGeom>
        </p:spPr>
        <p:txBody>
          <a:bodyPr vert="horz" lIns="180000" tIns="45720" rIns="91440" bIns="45720" rtlCol="0" anchor="t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3750"/>
              </a:spcBef>
              <a:buNone/>
            </a:pPr>
            <a:r>
              <a:rPr lang="en-US" b="1">
                <a:latin typeface="Arial"/>
                <a:cs typeface="Arial"/>
                <a:sym typeface="Wingdings" pitchFamily="2" charset="2"/>
              </a:rPr>
              <a:t>CHEOPS space telescope</a:t>
            </a:r>
            <a:endParaRPr lang="en-US" b="1">
              <a:sym typeface="Wingdings" pitchFamily="2" charset="2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>
                <a:latin typeface="Arial"/>
                <a:cs typeface="Arial"/>
                <a:sym typeface="Wingdings" pitchFamily="2" charset="2"/>
              </a:rPr>
              <a:t>700 km Sun-synchronous orbit</a:t>
            </a:r>
            <a:endParaRPr lang="en-US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>
                <a:latin typeface="Arial"/>
                <a:cs typeface="Arial"/>
                <a:sym typeface="Wingdings" pitchFamily="2" charset="2"/>
              </a:rPr>
              <a:t>1k x 1k CCD @ 1 arcsec/</a:t>
            </a:r>
            <a:r>
              <a:rPr lang="en-US" err="1">
                <a:latin typeface="Arial"/>
                <a:cs typeface="Arial"/>
                <a:sym typeface="Wingdings" pitchFamily="2" charset="2"/>
              </a:rPr>
              <a:t>px</a:t>
            </a:r>
            <a:endParaRPr lang="en-US" err="1">
              <a:sym typeface="Wingdings" pitchFamily="2" charset="2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>
                <a:latin typeface="Arial"/>
                <a:cs typeface="Arial"/>
                <a:sym typeface="Wingdings" pitchFamily="2" charset="2"/>
              </a:rPr>
              <a:t>Circular ROI around observed star downloaded</a:t>
            </a:r>
            <a:endParaRPr lang="en-US">
              <a:sym typeface="Wingdings" pitchFamily="2" charset="2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>
                <a:latin typeface="Arial"/>
                <a:cs typeface="Arial"/>
                <a:sym typeface="Wingdings" pitchFamily="2" charset="2"/>
              </a:rPr>
              <a:t>1.8M+ images in the archive</a:t>
            </a:r>
            <a:endParaRPr lang="en-US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>
                <a:latin typeface="Arial"/>
                <a:cs typeface="Arial"/>
                <a:sym typeface="Wingdings" pitchFamily="2" charset="2"/>
              </a:rPr>
              <a:t>Images intentionally defocused</a:t>
            </a:r>
            <a:endParaRPr lang="en-US" err="1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740517-F208-AF53-EE31-A1442F34FFD2}"/>
              </a:ext>
            </a:extLst>
          </p:cNvPr>
          <p:cNvCxnSpPr>
            <a:cxnSpLocks/>
          </p:cNvCxnSpPr>
          <p:nvPr/>
        </p:nvCxnSpPr>
        <p:spPr>
          <a:xfrm>
            <a:off x="6100895" y="1049270"/>
            <a:ext cx="0" cy="15224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AED5D5B-FC9F-487F-A13E-D6106CF28F41}"/>
              </a:ext>
            </a:extLst>
          </p:cNvPr>
          <p:cNvSpPr txBox="1"/>
          <p:nvPr/>
        </p:nvSpPr>
        <p:spPr>
          <a:xfrm>
            <a:off x="6069979" y="1672009"/>
            <a:ext cx="101493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200 arcsec</a:t>
            </a:r>
          </a:p>
        </p:txBody>
      </p:sp>
      <p:pic>
        <p:nvPicPr>
          <p:cNvPr id="7" name="Picture 6" descr="https://www.esa.int/var/esa/storage/images/esa_multimedia/images/2018/08/artist_s_impression_of_cheops6/17657463-1-eng-GB/Artist_s_impression_of_Cheops_pillars.jpg">
            <a:extLst>
              <a:ext uri="{FF2B5EF4-FFF2-40B4-BE49-F238E27FC236}">
                <a16:creationId xmlns:a16="http://schemas.microsoft.com/office/drawing/2014/main" id="{77C78642-7721-96E3-FE26-7E65254864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38" r="13181" b="-102"/>
          <a:stretch>
            <a:fillRect/>
          </a:stretch>
        </p:blipFill>
        <p:spPr>
          <a:xfrm>
            <a:off x="782706" y="970100"/>
            <a:ext cx="3271503" cy="3057322"/>
          </a:xfrm>
          <a:prstGeom prst="rect">
            <a:avLst/>
          </a:prstGeom>
        </p:spPr>
      </p:pic>
      <p:pic>
        <p:nvPicPr>
          <p:cNvPr id="2" name="Picture 1" descr="A blue and green circle with stars in the background&#10;&#10;AI-generated content may be incorrect.">
            <a:extLst>
              <a:ext uri="{FF2B5EF4-FFF2-40B4-BE49-F238E27FC236}">
                <a16:creationId xmlns:a16="http://schemas.microsoft.com/office/drawing/2014/main" id="{8A021E14-6267-906F-93E0-BC193684A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548" y="1050255"/>
            <a:ext cx="1511968" cy="15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71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03A44-E76A-494B-BE7B-8797A06B8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Interest in archival data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0DFBF-DA33-8D48-B161-0CE227A1AF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346032" y="2653833"/>
            <a:ext cx="3590290" cy="911524"/>
          </a:xfrm>
        </p:spPr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073A2-F495-4A46-A5B2-C08B5E73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46D7A-C8CD-7F4F-BF8F-6C10C4C946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060F6-95C9-5F4A-97EB-A2252B347F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B71E287-318A-CC0C-E74D-EFF16B0987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8684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8BD89-2457-ED6C-C291-7B645FCC7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9E6F84-2F8C-A226-569B-770BD95D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893038"/>
            <a:ext cx="7726363" cy="1903334"/>
          </a:xfrm>
        </p:spPr>
        <p:txBody>
          <a:bodyPr vert="horz" lIns="180000" tIns="45720" rIns="91440" bIns="45720" rtlCol="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>
                <a:latin typeface="Arial"/>
                <a:cs typeface="Arial"/>
              </a:rPr>
              <a:t>Canny edge detection to increase contrast</a:t>
            </a:r>
          </a:p>
          <a:p>
            <a:pPr>
              <a:spcAft>
                <a:spcPts val="1200"/>
              </a:spcAft>
            </a:pPr>
            <a:r>
              <a:rPr lang="en-US">
                <a:latin typeface="Arial"/>
                <a:cs typeface="Arial"/>
              </a:rPr>
              <a:t>Subtract neighboring frame to remove central star</a:t>
            </a:r>
          </a:p>
          <a:p>
            <a:pPr>
              <a:spcAft>
                <a:spcPts val="1200"/>
              </a:spcAft>
            </a:pPr>
            <a:r>
              <a:rPr lang="en-US">
                <a:latin typeface="Arial"/>
                <a:cs typeface="Arial"/>
              </a:rPr>
              <a:t>Apply Hough-transform to detect streaks</a:t>
            </a:r>
          </a:p>
          <a:p>
            <a:pPr>
              <a:spcAft>
                <a:spcPts val="1200"/>
              </a:spcAft>
            </a:pPr>
            <a:r>
              <a:rPr lang="en-US">
                <a:latin typeface="Arial"/>
                <a:cs typeface="Arial"/>
              </a:rPr>
              <a:t>~5000 streaks detected on 1.5 million images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24D313-0B56-3FCF-087C-82642FBEF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788330" cy="1072753"/>
          </a:xfrm>
        </p:spPr>
        <p:txBody>
          <a:bodyPr>
            <a:normAutofit/>
          </a:bodyPr>
          <a:lstStyle/>
          <a:p>
            <a:r>
              <a:rPr lang="en-US"/>
              <a:t>Streak detection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036B5-D415-AB68-CD1E-98BBADDC6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9B29B-FA56-2F81-CB74-D0B53E2F1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90BD0-C1BD-A9BD-A98C-1064EC82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7" name="Picture 6" descr="https://ars.els-cdn.com/content/image/1-s2.0-S0094576525007453-gr5_lrg.jpg">
            <a:extLst>
              <a:ext uri="{FF2B5EF4-FFF2-40B4-BE49-F238E27FC236}">
                <a16:creationId xmlns:a16="http://schemas.microsoft.com/office/drawing/2014/main" id="{3480163D-FCAA-3542-F2F9-BE57F365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217" r="-116" b="174"/>
          <a:stretch>
            <a:fillRect/>
          </a:stretch>
        </p:blipFill>
        <p:spPr>
          <a:xfrm>
            <a:off x="1628775" y="2863673"/>
            <a:ext cx="5886453" cy="16634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BC87FB-4475-77DB-C2E2-251BE7AB4CDF}"/>
              </a:ext>
            </a:extLst>
          </p:cNvPr>
          <p:cNvSpPr txBox="1"/>
          <p:nvPr/>
        </p:nvSpPr>
        <p:spPr>
          <a:xfrm>
            <a:off x="705149" y="4944487"/>
            <a:ext cx="8125640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/>
              <a:t>L. F. P. Gonçalves </a:t>
            </a:r>
            <a:r>
              <a:rPr lang="en-US" sz="700" i="1"/>
              <a:t>et al.</a:t>
            </a:r>
            <a:r>
              <a:rPr lang="en-US" sz="700"/>
              <a:t>, “</a:t>
            </a:r>
            <a:r>
              <a:rPr lang="en-US" sz="700" b="1"/>
              <a:t>Space-based surveillance of Resident Space Objects with the CHEOPS space telescope</a:t>
            </a:r>
            <a:r>
              <a:rPr lang="en-US" sz="700"/>
              <a:t>”, </a:t>
            </a:r>
            <a:r>
              <a:rPr lang="en-US" sz="700" i="1"/>
              <a:t>Acta </a:t>
            </a:r>
            <a:r>
              <a:rPr lang="en-US" sz="700" i="1" err="1"/>
              <a:t>Astronautica</a:t>
            </a:r>
            <a:r>
              <a:rPr lang="en-US" sz="700"/>
              <a:t>, 2026, </a:t>
            </a:r>
            <a:r>
              <a:rPr lang="en-US" sz="700" err="1"/>
              <a:t>doi</a:t>
            </a:r>
            <a:r>
              <a:rPr lang="en-US" sz="700"/>
              <a:t>: </a:t>
            </a:r>
            <a:r>
              <a:rPr lang="en-US" sz="700">
                <a:hlinkClick r:id="rId4"/>
              </a:rPr>
              <a:t>https://doi.org/10.1016/j.actaastro.2025.10.064</a:t>
            </a:r>
            <a:endParaRPr lang="en-US" sz="70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F50CD-DFA7-CA2B-809D-D93591DC9130}"/>
              </a:ext>
            </a:extLst>
          </p:cNvPr>
          <p:cNvSpPr txBox="1"/>
          <p:nvPr/>
        </p:nvSpPr>
        <p:spPr>
          <a:xfrm>
            <a:off x="1741892" y="4527774"/>
            <a:ext cx="167128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Arial"/>
              </a:rPr>
              <a:t>Edge 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E190C-EC2E-4D7F-20A3-8D0C29BC139D}"/>
              </a:ext>
            </a:extLst>
          </p:cNvPr>
          <p:cNvSpPr txBox="1"/>
          <p:nvPr/>
        </p:nvSpPr>
        <p:spPr>
          <a:xfrm>
            <a:off x="3735034" y="4527774"/>
            <a:ext cx="16769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Arial"/>
              </a:rPr>
              <a:t>Edge map from neighboring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9EF2A3-835C-7245-10BF-9F948A9896B4}"/>
              </a:ext>
            </a:extLst>
          </p:cNvPr>
          <p:cNvSpPr txBox="1"/>
          <p:nvPr/>
        </p:nvSpPr>
        <p:spPr>
          <a:xfrm>
            <a:off x="5736705" y="4527774"/>
            <a:ext cx="16769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Arial"/>
              </a:rPr>
              <a:t>Difference image fed to streak detection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65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5BFA7-78A1-E9D4-D5C4-4538F8EE6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748316-0CD9-D7AA-078B-E465408BA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893038"/>
            <a:ext cx="7726363" cy="1903334"/>
          </a:xfrm>
        </p:spPr>
        <p:txBody>
          <a:bodyPr vert="horz" lIns="180000" tIns="45720" rIns="91440" bIns="45720" rtlCol="0" anchor="t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>
                <a:latin typeface="Arial"/>
                <a:cs typeface="Arial"/>
              </a:rPr>
              <a:t>Binary classifier with custom classification head</a:t>
            </a:r>
          </a:p>
          <a:p>
            <a:pPr>
              <a:lnSpc>
                <a:spcPct val="120000"/>
              </a:lnSpc>
            </a:pPr>
            <a:r>
              <a:rPr lang="en-US">
                <a:latin typeface="Arial"/>
                <a:cs typeface="Arial"/>
              </a:rPr>
              <a:t>Model trained with streaks detected by the Edge-Hough transform method</a:t>
            </a:r>
            <a:endParaRPr lang="en-US"/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>
                <a:latin typeface="Arial"/>
                <a:cs typeface="Arial"/>
              </a:rPr>
              <a:t>Hough transform with decreased detection threshold to recover orientation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latin typeface="Arial"/>
                <a:cs typeface="Arial"/>
              </a:rPr>
              <a:t>&gt;12'000 streaks detected on 1.8 million images</a:t>
            </a:r>
          </a:p>
          <a:p>
            <a:pPr>
              <a:spcAft>
                <a:spcPts val="1200"/>
              </a:spcAft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DFC045-39B3-F491-DDD2-84BF051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788330" cy="589697"/>
          </a:xfrm>
        </p:spPr>
        <p:txBody>
          <a:bodyPr>
            <a:normAutofit/>
          </a:bodyPr>
          <a:lstStyle/>
          <a:p>
            <a:r>
              <a:rPr lang="en-US"/>
              <a:t>Streak detection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25A6D-63EE-48BE-EE6B-0AA42EDD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7FB64-B737-7563-09E4-EFA0B95B9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11111-3F48-933A-A50A-16057BC4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8" name="Picture 7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53A00B90-B5CC-FB12-07F2-224B1666A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096" y="2612795"/>
            <a:ext cx="3841735" cy="2076694"/>
          </a:xfrm>
          <a:prstGeom prst="rect">
            <a:avLst/>
          </a:prstGeom>
        </p:spPr>
      </p:pic>
      <p:pic>
        <p:nvPicPr>
          <p:cNvPr id="9" name="Picture 8" descr="A screen shot of a graph&#10;&#10;AI-generated content may be incorrect.">
            <a:extLst>
              <a:ext uri="{FF2B5EF4-FFF2-40B4-BE49-F238E27FC236}">
                <a16:creationId xmlns:a16="http://schemas.microsoft.com/office/drawing/2014/main" id="{BDC271A7-51C2-4321-E6A5-626658AF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52" y="2612223"/>
            <a:ext cx="4540941" cy="207771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E62B95-3211-05FF-0655-E82052552E1A}"/>
              </a:ext>
            </a:extLst>
          </p:cNvPr>
          <p:cNvCxnSpPr>
            <a:cxnSpLocks/>
          </p:cNvCxnSpPr>
          <p:nvPr/>
        </p:nvCxnSpPr>
        <p:spPr>
          <a:xfrm flipV="1">
            <a:off x="1135276" y="4410993"/>
            <a:ext cx="9251" cy="33000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AA8385-51FD-F574-C954-C93A329696D9}"/>
              </a:ext>
            </a:extLst>
          </p:cNvPr>
          <p:cNvSpPr txBox="1"/>
          <p:nvPr/>
        </p:nvSpPr>
        <p:spPr>
          <a:xfrm>
            <a:off x="740814" y="4726243"/>
            <a:ext cx="830768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000" dirty="0">
                <a:solidFill>
                  <a:schemeClr val="accent1"/>
                </a:solidFill>
              </a:rPr>
              <a:t>Starlink</a:t>
            </a:r>
            <a:endParaRPr lang="en-US" sz="1000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EA32D0-00E8-7891-87E2-9A205E275A91}"/>
              </a:ext>
            </a:extLst>
          </p:cNvPr>
          <p:cNvSpPr txBox="1"/>
          <p:nvPr/>
        </p:nvSpPr>
        <p:spPr>
          <a:xfrm>
            <a:off x="546653" y="4944718"/>
            <a:ext cx="7448134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/>
              <a:t>N. Billot </a:t>
            </a:r>
            <a:r>
              <a:rPr lang="en-US" sz="700" i="1"/>
              <a:t>et al.</a:t>
            </a:r>
            <a:r>
              <a:rPr lang="en-US" sz="700"/>
              <a:t>, “</a:t>
            </a:r>
            <a:r>
              <a:rPr lang="en-US" sz="700" b="1"/>
              <a:t>In-situ observations of resident space objects with the CHEOPS space telescope</a:t>
            </a:r>
            <a:r>
              <a:rPr lang="en-US" sz="700"/>
              <a:t>,” </a:t>
            </a:r>
            <a:r>
              <a:rPr lang="en-US" sz="700" i="1"/>
              <a:t>Journal of Space Safety Engineering</a:t>
            </a:r>
            <a:r>
              <a:rPr lang="en-US" sz="700"/>
              <a:t>, 2024, </a:t>
            </a:r>
            <a:r>
              <a:rPr lang="en-US" sz="700" err="1"/>
              <a:t>doi</a:t>
            </a:r>
            <a:r>
              <a:rPr lang="en-US" sz="700"/>
              <a:t>: </a:t>
            </a:r>
            <a:r>
              <a:rPr lang="en-US" sz="700">
                <a:hlinkClick r:id="rId5"/>
              </a:rPr>
              <a:t>10.1016/j.jsse.2024.08.005</a:t>
            </a:r>
            <a:endParaRPr lang="en-US" sz="7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58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AC94-F810-EAC0-B5B2-2EF07D9D4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665D8B-75C3-9A84-4EE1-5105EA634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893038"/>
            <a:ext cx="7723256" cy="1903334"/>
          </a:xfrm>
        </p:spPr>
        <p:txBody>
          <a:bodyPr vert="horz" lIns="180000" tIns="45720" rIns="91440" bIns="45720" rtlCol="0" anchor="t">
            <a:normAutofit fontScale="92500"/>
          </a:bodyPr>
          <a:lstStyle/>
          <a:p>
            <a:r>
              <a:rPr lang="en-US">
                <a:latin typeface="Arial"/>
                <a:cs typeface="Arial"/>
              </a:rPr>
              <a:t>Most detected satellites in LEO, few in GTO and GEO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No significant impact on CHEOPS science, but clear rising trend noticeable</a:t>
            </a:r>
          </a:p>
          <a:p>
            <a:r>
              <a:rPr lang="en-US">
                <a:latin typeface="Arial"/>
                <a:cs typeface="Arial"/>
              </a:rPr>
              <a:t>Majority of detected satellites exceed IAU CPS satellite optical brightness recommendation</a:t>
            </a:r>
          </a:p>
          <a:p>
            <a:r>
              <a:rPr lang="en-US">
                <a:latin typeface="Arial"/>
                <a:cs typeface="Arial"/>
              </a:rPr>
              <a:t>Starlink satellites 1 to 2 magnitudes brighter than on ground-based observations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6A30CB-8A2A-847A-D486-0D901593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788330" cy="1072753"/>
          </a:xfrm>
        </p:spPr>
        <p:txBody>
          <a:bodyPr>
            <a:normAutofit/>
          </a:bodyPr>
          <a:lstStyle/>
          <a:p>
            <a:r>
              <a:rPr lang="en-US">
                <a:latin typeface="Franklin Gothic Demi Cond"/>
                <a:ea typeface="Roboto Black"/>
                <a:cs typeface="Arial"/>
              </a:rPr>
              <a:t>Results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5EA3-5369-D6DB-1E75-C785A5919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72F55-1C27-6E42-647C-1F1D65251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7A7F7-1672-97A1-D808-9EE4783F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7" name="Picture 6" descr="https://ars.els-cdn.com/content/image/1-s2.0-S0094576525007453-gr13_lrg.jpg">
            <a:extLst>
              <a:ext uri="{FF2B5EF4-FFF2-40B4-BE49-F238E27FC236}">
                <a16:creationId xmlns:a16="http://schemas.microsoft.com/office/drawing/2014/main" id="{FDD15395-2CF7-BB03-CF42-A805702D8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320" b="50478"/>
          <a:stretch>
            <a:fillRect/>
          </a:stretch>
        </p:blipFill>
        <p:spPr>
          <a:xfrm>
            <a:off x="1030564" y="3096397"/>
            <a:ext cx="2170428" cy="1607858"/>
          </a:xfrm>
          <a:prstGeom prst="rect">
            <a:avLst/>
          </a:prstGeom>
        </p:spPr>
      </p:pic>
      <p:pic>
        <p:nvPicPr>
          <p:cNvPr id="9" name="Picture 8" descr="https://ars.els-cdn.com/content/image/1-s2.0-S0094576525007453-gr13_lrg.jpg">
            <a:extLst>
              <a:ext uri="{FF2B5EF4-FFF2-40B4-BE49-F238E27FC236}">
                <a16:creationId xmlns:a16="http://schemas.microsoft.com/office/drawing/2014/main" id="{DD81FB04-D526-307B-5509-541D8A28DE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 r="50320" b="478"/>
          <a:stretch>
            <a:fillRect/>
          </a:stretch>
        </p:blipFill>
        <p:spPr>
          <a:xfrm>
            <a:off x="3487392" y="3096397"/>
            <a:ext cx="2170436" cy="1607857"/>
          </a:xfrm>
          <a:prstGeom prst="rect">
            <a:avLst/>
          </a:prstGeom>
        </p:spPr>
      </p:pic>
      <p:pic>
        <p:nvPicPr>
          <p:cNvPr id="10" name="Picture 9" descr="https://ars.els-cdn.com/content/image/1-s2.0-S0094576525007453-gr13_lrg.jpg">
            <a:extLst>
              <a:ext uri="{FF2B5EF4-FFF2-40B4-BE49-F238E27FC236}">
                <a16:creationId xmlns:a16="http://schemas.microsoft.com/office/drawing/2014/main" id="{752A1CDE-A7AB-445C-CE77-2BBABFF0D2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62" t="49617" r="-142" b="860"/>
          <a:stretch>
            <a:fillRect/>
          </a:stretch>
        </p:blipFill>
        <p:spPr>
          <a:xfrm>
            <a:off x="5944221" y="3096397"/>
            <a:ext cx="2170441" cy="160786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CA0294-50C3-694D-09CA-54920A40571D}"/>
              </a:ext>
            </a:extLst>
          </p:cNvPr>
          <p:cNvCxnSpPr>
            <a:cxnSpLocks/>
          </p:cNvCxnSpPr>
          <p:nvPr/>
        </p:nvCxnSpPr>
        <p:spPr>
          <a:xfrm flipH="1">
            <a:off x="1511032" y="3026498"/>
            <a:ext cx="3172" cy="17626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5B0E70F-77B1-5B37-AFDA-63E22AE9B641}"/>
              </a:ext>
            </a:extLst>
          </p:cNvPr>
          <p:cNvSpPr txBox="1"/>
          <p:nvPr/>
        </p:nvSpPr>
        <p:spPr>
          <a:xfrm>
            <a:off x="1234664" y="2794325"/>
            <a:ext cx="560548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000">
                <a:solidFill>
                  <a:schemeClr val="accent1"/>
                </a:solidFill>
              </a:rPr>
              <a:t>LEO</a:t>
            </a:r>
            <a:endParaRPr lang="en-US" sz="1000">
              <a:solidFill>
                <a:schemeClr val="accent1"/>
              </a:solidFill>
              <a:cs typeface="Arial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EFB6CB-379E-B33F-3811-4A577D35DAD8}"/>
              </a:ext>
            </a:extLst>
          </p:cNvPr>
          <p:cNvCxnSpPr>
            <a:cxnSpLocks/>
          </p:cNvCxnSpPr>
          <p:nvPr/>
        </p:nvCxnSpPr>
        <p:spPr>
          <a:xfrm flipH="1">
            <a:off x="3023850" y="3026705"/>
            <a:ext cx="3172" cy="17626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350A97-852F-7267-F4DB-ED7F6F5F4060}"/>
              </a:ext>
            </a:extLst>
          </p:cNvPr>
          <p:cNvSpPr txBox="1"/>
          <p:nvPr/>
        </p:nvSpPr>
        <p:spPr>
          <a:xfrm>
            <a:off x="2747482" y="2794532"/>
            <a:ext cx="560548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000">
                <a:solidFill>
                  <a:schemeClr val="accent1"/>
                </a:solidFill>
              </a:rPr>
              <a:t>GEO</a:t>
            </a:r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BB080C8-CB67-3B1B-F871-05A494F64160}"/>
              </a:ext>
            </a:extLst>
          </p:cNvPr>
          <p:cNvCxnSpPr>
            <a:cxnSpLocks/>
          </p:cNvCxnSpPr>
          <p:nvPr/>
        </p:nvCxnSpPr>
        <p:spPr>
          <a:xfrm>
            <a:off x="7743156" y="3121004"/>
            <a:ext cx="720" cy="1358732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C53AD40-C729-0345-4374-31E8467DC9CE}"/>
              </a:ext>
            </a:extLst>
          </p:cNvPr>
          <p:cNvSpPr txBox="1"/>
          <p:nvPr/>
        </p:nvSpPr>
        <p:spPr>
          <a:xfrm>
            <a:off x="6968853" y="2850555"/>
            <a:ext cx="138052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000">
                <a:solidFill>
                  <a:schemeClr val="accent1"/>
                </a:solidFill>
              </a:rPr>
              <a:t>IAU recommendation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DAA368-48F5-3FB1-00DC-40C66804116C}"/>
              </a:ext>
            </a:extLst>
          </p:cNvPr>
          <p:cNvSpPr txBox="1"/>
          <p:nvPr/>
        </p:nvSpPr>
        <p:spPr>
          <a:xfrm>
            <a:off x="705149" y="4944487"/>
            <a:ext cx="8125640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/>
              <a:t>L. F. P. Gonçalves </a:t>
            </a:r>
            <a:r>
              <a:rPr lang="en-US" sz="700" i="1"/>
              <a:t>et al.</a:t>
            </a:r>
            <a:r>
              <a:rPr lang="en-US" sz="700"/>
              <a:t>, “</a:t>
            </a:r>
            <a:r>
              <a:rPr lang="en-US" sz="700" b="1"/>
              <a:t>Space-based surveillance of Resident Space Objects with the CHEOPS space telescope</a:t>
            </a:r>
            <a:r>
              <a:rPr lang="en-US" sz="700"/>
              <a:t>”, </a:t>
            </a:r>
            <a:r>
              <a:rPr lang="en-US" sz="700" i="1"/>
              <a:t>Acta </a:t>
            </a:r>
            <a:r>
              <a:rPr lang="en-US" sz="700" i="1" err="1"/>
              <a:t>Astronautica</a:t>
            </a:r>
            <a:r>
              <a:rPr lang="en-US" sz="700"/>
              <a:t>, 2026, </a:t>
            </a:r>
            <a:r>
              <a:rPr lang="en-US" sz="700" err="1"/>
              <a:t>doi</a:t>
            </a:r>
            <a:r>
              <a:rPr lang="en-US" sz="700"/>
              <a:t>: </a:t>
            </a:r>
            <a:r>
              <a:rPr lang="en-US" sz="700">
                <a:hlinkClick r:id="rId4"/>
              </a:rPr>
              <a:t>https://doi.org/10.1016/j.actaastro.2025.10.064</a:t>
            </a:r>
            <a:endParaRPr lang="en-US" sz="7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3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7902DA-F337-981D-4C41-1CBF72CF9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Physical characterization of space objects often lacking</a:t>
            </a:r>
          </a:p>
          <a:p>
            <a:pPr>
              <a:lnSpc>
                <a:spcPct val="150000"/>
              </a:lnSpc>
            </a:pPr>
            <a:r>
              <a:rPr lang="en-US"/>
              <a:t>No need for dedicated observations</a:t>
            </a:r>
          </a:p>
          <a:p>
            <a:pPr>
              <a:lnSpc>
                <a:spcPct val="150000"/>
              </a:lnSpc>
            </a:pPr>
            <a:r>
              <a:rPr lang="en-US"/>
              <a:t>Large amount of data free of access</a:t>
            </a:r>
          </a:p>
          <a:p>
            <a:pPr>
              <a:lnSpc>
                <a:spcPct val="150000"/>
              </a:lnSpc>
            </a:pPr>
            <a:r>
              <a:rPr lang="en-US"/>
              <a:t>High sensitivity and resolution (compared to standard SSA facilities)</a:t>
            </a:r>
          </a:p>
          <a:p>
            <a:pPr>
              <a:lnSpc>
                <a:spcPct val="150000"/>
              </a:lnSpc>
            </a:pPr>
            <a:r>
              <a:rPr lang="en-US"/>
              <a:t>Insight into the evolution over time of the debris population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C8F54B-6773-E15B-3D0E-672D6822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323538" cy="1072753"/>
          </a:xfrm>
        </p:spPr>
        <p:txBody>
          <a:bodyPr/>
          <a:lstStyle/>
          <a:p>
            <a:r>
              <a:rPr lang="en-CH"/>
              <a:t>Interest in archival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BC39B-EC68-195D-18EE-1B1767795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C7F6B-C23F-D7DF-FB9E-2BECFC11E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DEBD6-37FC-F3CB-37DA-ECAA6AC3E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993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03A44-E76A-494B-BE7B-8797A06B8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Facility and images</a:t>
            </a:r>
          </a:p>
          <a:p>
            <a:pPr>
              <a:lnSpc>
                <a:spcPct val="150000"/>
              </a:lnSpc>
            </a:pPr>
            <a:r>
              <a:rPr lang="en-US"/>
              <a:t>Streak detection methods</a:t>
            </a:r>
          </a:p>
          <a:p>
            <a:pPr>
              <a:lnSpc>
                <a:spcPct val="150000"/>
              </a:lnSpc>
            </a:pPr>
            <a:r>
              <a:rPr lang="en-US"/>
              <a:t>Results</a:t>
            </a:r>
          </a:p>
          <a:p>
            <a:pPr>
              <a:lnSpc>
                <a:spcPct val="150000"/>
              </a:lnSpc>
            </a:pPr>
            <a:r>
              <a:rPr lang="en-US"/>
              <a:t>Photometric analysis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0DFBF-DA33-8D48-B161-0CE227A1AF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346032" y="2653833"/>
            <a:ext cx="3590290" cy="911524"/>
          </a:xfrm>
        </p:spPr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073A2-F495-4A46-A5B2-C08B5E73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VST/</a:t>
            </a:r>
            <a:r>
              <a:rPr lang="en-US" err="1"/>
              <a:t>OmegaCAM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46D7A-C8CD-7F4F-BF8F-6C10C4C946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060F6-95C9-5F4A-97EB-A2252B347F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6CBC322-9FEA-F2FB-DDF0-5AAD2D127E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5850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8C24BB-0F86-C761-4431-D2AC2255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094204" cy="1072753"/>
          </a:xfrm>
        </p:spPr>
        <p:txBody>
          <a:bodyPr>
            <a:normAutofit/>
          </a:bodyPr>
          <a:lstStyle/>
          <a:p>
            <a:r>
              <a:rPr lang="en-US"/>
              <a:t>Facility and images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FC92F-4D5D-1B6B-CB6E-BA3C94D6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705DE-2F8F-99F3-2ED5-D130A817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6DEF7-6BB0-0EFC-C30D-A600506E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41E7CC-7809-4465-B2FA-EF7D65A3B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453792" y="1049270"/>
            <a:ext cx="1550336" cy="15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543B89B-90F3-0CD8-1A67-75015B504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69956" y="1049271"/>
            <a:ext cx="3041388" cy="31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AB2E6BC-320B-06AB-A4F8-9B73244689E5}"/>
              </a:ext>
            </a:extLst>
          </p:cNvPr>
          <p:cNvSpPr txBox="1">
            <a:spLocks/>
          </p:cNvSpPr>
          <p:nvPr/>
        </p:nvSpPr>
        <p:spPr>
          <a:xfrm>
            <a:off x="4572000" y="2713220"/>
            <a:ext cx="4259385" cy="2191520"/>
          </a:xfrm>
          <a:prstGeom prst="rect">
            <a:avLst/>
          </a:prstGeom>
        </p:spPr>
        <p:txBody>
          <a:bodyPr vert="horz" lIns="18000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3750"/>
              </a:spcBef>
              <a:buNone/>
            </a:pPr>
            <a:r>
              <a:rPr lang="en-US" b="1" err="1">
                <a:sym typeface="Wingdings" pitchFamily="2" charset="2"/>
              </a:rPr>
              <a:t>OmegaCAM</a:t>
            </a:r>
            <a:endParaRPr lang="en-US" b="1">
              <a:sym typeface="Wingdings" pitchFamily="2" charset="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i="1">
                <a:sym typeface="Wingdings" pitchFamily="2" charset="2"/>
              </a:rPr>
              <a:t>ESO VLT Survey Telescope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>
                <a:sym typeface="Wingdings" pitchFamily="2" charset="2"/>
              </a:rPr>
              <a:t>2.6m telescope on Cerro Paranal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>
                <a:sym typeface="Wingdings" pitchFamily="2" charset="2"/>
              </a:rPr>
              <a:t>32 individual CCDs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>
                <a:sym typeface="Wingdings" pitchFamily="2" charset="2"/>
              </a:rPr>
              <a:t>400’000+ images in the archive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>
                <a:sym typeface="Wingdings" pitchFamily="2" charset="2"/>
              </a:rPr>
              <a:t>Space objects appear as streaks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39B9843-5C1E-4082-9FAB-357484580768}"/>
              </a:ext>
            </a:extLst>
          </p:cNvPr>
          <p:cNvCxnSpPr>
            <a:cxnSpLocks/>
          </p:cNvCxnSpPr>
          <p:nvPr/>
        </p:nvCxnSpPr>
        <p:spPr>
          <a:xfrm>
            <a:off x="6100895" y="1049270"/>
            <a:ext cx="0" cy="15224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8490BF3-4AE6-0984-22BC-79BFC18DDAA7}"/>
              </a:ext>
            </a:extLst>
          </p:cNvPr>
          <p:cNvSpPr txBox="1"/>
          <p:nvPr/>
        </p:nvSpPr>
        <p:spPr>
          <a:xfrm>
            <a:off x="5973726" y="1672009"/>
            <a:ext cx="545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1º</a:t>
            </a:r>
          </a:p>
        </p:txBody>
      </p:sp>
    </p:spTree>
    <p:extLst>
      <p:ext uri="{BB962C8B-B14F-4D97-AF65-F5344CB8AC3E}">
        <p14:creationId xmlns:p14="http://schemas.microsoft.com/office/powerpoint/2010/main" val="2128177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61E7B2-00E0-CF95-66BA-C8BEB636B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893038"/>
            <a:ext cx="7726363" cy="190333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b="1"/>
              <a:t>HT-LCNN</a:t>
            </a:r>
            <a:r>
              <a:rPr lang="en-US"/>
              <a:t> by</a:t>
            </a:r>
            <a:r>
              <a:rPr lang="en-US" i="1"/>
              <a:t> Lin et al. </a:t>
            </a:r>
            <a:r>
              <a:rPr lang="en-US"/>
              <a:t>adapted for astronomical images</a:t>
            </a:r>
          </a:p>
          <a:p>
            <a:pPr>
              <a:spcAft>
                <a:spcPts val="1200"/>
              </a:spcAft>
            </a:pPr>
            <a:r>
              <a:rPr lang="en-US"/>
              <a:t>Training and validation on images from entire </a:t>
            </a:r>
            <a:r>
              <a:rPr lang="en-US" err="1"/>
              <a:t>OmegaCAM</a:t>
            </a:r>
            <a:r>
              <a:rPr lang="en-US"/>
              <a:t> archive</a:t>
            </a:r>
          </a:p>
          <a:p>
            <a:pPr>
              <a:spcAft>
                <a:spcPts val="1200"/>
              </a:spcAft>
            </a:pPr>
            <a:r>
              <a:rPr lang="en-US"/>
              <a:t>Datasets augmented with artificial streaks</a:t>
            </a:r>
          </a:p>
          <a:p>
            <a:pPr>
              <a:spcAft>
                <a:spcPts val="1200"/>
              </a:spcAft>
            </a:pPr>
            <a:r>
              <a:rPr lang="en-US"/>
              <a:t>Classifier to discard false positives detections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8C24BB-0F86-C761-4431-D2AC2255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788330" cy="1072753"/>
          </a:xfrm>
        </p:spPr>
        <p:txBody>
          <a:bodyPr>
            <a:normAutofit/>
          </a:bodyPr>
          <a:lstStyle/>
          <a:p>
            <a:r>
              <a:rPr lang="en-US"/>
              <a:t>Streak detection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FC92F-4D5D-1B6B-CB6E-BA3C94D6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705DE-2F8F-99F3-2ED5-D130A817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6DEF7-6BB0-0EFC-C30D-A600506E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8" name="Picture 7" descr="A green and yellow background with many small dots&#10;&#10;Description automatically generated with medium confidence">
            <a:extLst>
              <a:ext uri="{FF2B5EF4-FFF2-40B4-BE49-F238E27FC236}">
                <a16:creationId xmlns:a16="http://schemas.microsoft.com/office/drawing/2014/main" id="{A92E5783-5992-824A-7C01-4AA2A1D70C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136" y="2883632"/>
            <a:ext cx="1953658" cy="1953658"/>
          </a:xfrm>
          <a:prstGeom prst="rect">
            <a:avLst/>
          </a:prstGeom>
        </p:spPr>
      </p:pic>
      <p:pic>
        <p:nvPicPr>
          <p:cNvPr id="10" name="Picture 9" descr="A blue background with many dots&#10;&#10;Description automatically generated">
            <a:extLst>
              <a:ext uri="{FF2B5EF4-FFF2-40B4-BE49-F238E27FC236}">
                <a16:creationId xmlns:a16="http://schemas.microsoft.com/office/drawing/2014/main" id="{E925355B-3244-A2F2-042E-AB544A4477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5170" y="2883631"/>
            <a:ext cx="1953659" cy="1953659"/>
          </a:xfrm>
          <a:prstGeom prst="rect">
            <a:avLst/>
          </a:prstGeom>
        </p:spPr>
      </p:pic>
      <p:pic>
        <p:nvPicPr>
          <p:cNvPr id="12" name="Picture 11" descr="A blue sky with yellow dots&#10;&#10;Description automatically generated">
            <a:extLst>
              <a:ext uri="{FF2B5EF4-FFF2-40B4-BE49-F238E27FC236}">
                <a16:creationId xmlns:a16="http://schemas.microsoft.com/office/drawing/2014/main" id="{6B0880F3-EE20-AC24-9C62-167491586D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3205" y="2883631"/>
            <a:ext cx="1953659" cy="195365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593B99-C120-2C6A-4F76-C035284A029C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362319" y="3417854"/>
            <a:ext cx="242333" cy="25391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E4E643C-820F-431D-1660-14530317298D}"/>
              </a:ext>
            </a:extLst>
          </p:cNvPr>
          <p:cNvSpPr txBox="1"/>
          <p:nvPr/>
        </p:nvSpPr>
        <p:spPr>
          <a:xfrm>
            <a:off x="4604652" y="3163938"/>
            <a:ext cx="9115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S</a:t>
            </a:r>
            <a:r>
              <a:rPr lang="en-CH">
                <a:solidFill>
                  <a:schemeClr val="accent1"/>
                </a:solidFill>
              </a:rPr>
              <a:t>treak is here!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872BF9-F205-CCD0-928E-3348BCC05CC7}"/>
              </a:ext>
            </a:extLst>
          </p:cNvPr>
          <p:cNvCxnSpPr>
            <a:cxnSpLocks/>
          </p:cNvCxnSpPr>
          <p:nvPr/>
        </p:nvCxnSpPr>
        <p:spPr>
          <a:xfrm flipH="1">
            <a:off x="4114890" y="2883631"/>
            <a:ext cx="368595" cy="1953659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55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AE49F-DC08-BB88-77CF-23EDF8222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4C1346-E1FF-91F4-9624-DCCA15A2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323538" cy="558779"/>
          </a:xfrm>
        </p:spPr>
        <p:txBody>
          <a:bodyPr/>
          <a:lstStyle/>
          <a:p>
            <a:r>
              <a:rPr lang="en-CH"/>
              <a:t>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D61A0-9FE6-7BD5-B50C-F703FA23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9D954-EFD9-FD91-3C62-88D8BA48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6280E-7B78-23FB-C908-F1573723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C0E092D-39F0-B2DB-9331-5A0D559A6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950" y="2501900"/>
            <a:ext cx="5372100" cy="264160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286E02F-4DBD-CB9E-5698-68BA938E9080}"/>
              </a:ext>
            </a:extLst>
          </p:cNvPr>
          <p:cNvSpPr txBox="1">
            <a:spLocks/>
          </p:cNvSpPr>
          <p:nvPr/>
        </p:nvSpPr>
        <p:spPr>
          <a:xfrm>
            <a:off x="904875" y="878364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/>
              <a:t>~ 123’000 images analyzed (32 CCDs each)</a:t>
            </a:r>
          </a:p>
          <a:p>
            <a:pPr>
              <a:lnSpc>
                <a:spcPct val="150000"/>
              </a:lnSpc>
            </a:pPr>
            <a:r>
              <a:rPr lang="en-US"/>
              <a:t>80’564 streaks detected (at CCD level)</a:t>
            </a:r>
          </a:p>
          <a:p>
            <a:pPr>
              <a:lnSpc>
                <a:spcPct val="150000"/>
              </a:lnSpc>
            </a:pPr>
            <a:r>
              <a:rPr lang="en-US"/>
              <a:t>~17% of images affected each year</a:t>
            </a:r>
          </a:p>
        </p:txBody>
      </p:sp>
    </p:spTree>
    <p:extLst>
      <p:ext uri="{BB962C8B-B14F-4D97-AF65-F5344CB8AC3E}">
        <p14:creationId xmlns:p14="http://schemas.microsoft.com/office/powerpoint/2010/main" val="773942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A546A-F236-A066-DC6F-3E9A5BA0E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31A85F-320E-6BC1-77E5-EA25792A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323538" cy="1056084"/>
          </a:xfrm>
        </p:spPr>
        <p:txBody>
          <a:bodyPr>
            <a:normAutofit/>
          </a:bodyPr>
          <a:lstStyle/>
          <a:p>
            <a:r>
              <a:rPr lang="en-CH"/>
              <a:t>Results</a:t>
            </a:r>
            <a:br>
              <a:rPr lang="en-CH"/>
            </a:br>
            <a:r>
              <a:rPr lang="en-CH" sz="2800"/>
              <a:t>Monthly variations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93098-84D9-0022-4127-7349184F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FA9A1-41C8-784A-F3B3-ABF096D9B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3589-3FF8-8D71-B1E9-8C574432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9C874BD-5E4A-765C-12E9-26C1AF326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000" y="1374527"/>
            <a:ext cx="6120000" cy="35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01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583A6-8AA4-806A-7912-5472B4BB8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13EA97-4867-A29F-4FF2-F3BD9E740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323538" cy="970745"/>
          </a:xfrm>
        </p:spPr>
        <p:txBody>
          <a:bodyPr>
            <a:normAutofit/>
          </a:bodyPr>
          <a:lstStyle/>
          <a:p>
            <a:r>
              <a:rPr lang="en-CH"/>
              <a:t>Results</a:t>
            </a:r>
            <a:br>
              <a:rPr lang="en-CH"/>
            </a:br>
            <a:r>
              <a:rPr lang="en-CH" sz="2800"/>
              <a:t>Daily variations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FB9F6-4645-8153-15B8-F7EC99C46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COSMOLOGY IN THE ALPS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12191-C0DE-8E36-848F-6AD72F76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Rachith &amp; Stephan Hellmich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3FB84-60F9-CD0C-845B-23843CF7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9DA44A-13A1-F88A-A2F4-B727C8E63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00" y="1733082"/>
            <a:ext cx="6120000" cy="300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736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8CE09B-89B1-4B5D-BED2-87C84F077711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48A6C70-7FF5-480A-B09B-7D0A19B2F431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0</TotalTime>
  <Words>1035</Words>
  <Application>Microsoft Macintosh PowerPoint</Application>
  <PresentationFormat>On-screen Show (16:9)</PresentationFormat>
  <Paragraphs>200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Courier New</vt:lpstr>
      <vt:lpstr>Franklin Gothic Demi Cond</vt:lpstr>
      <vt:lpstr>Wingdings</vt:lpstr>
      <vt:lpstr>Thème Office</vt:lpstr>
      <vt:lpstr>Someone’s Noise is Someone else’s Signal Leveraging Satellite Contamination for Space Debris Research and Space Sustainability</vt:lpstr>
      <vt:lpstr>Introduction</vt:lpstr>
      <vt:lpstr>Interest in archival data</vt:lpstr>
      <vt:lpstr>VST/OmegaCAM</vt:lpstr>
      <vt:lpstr>Facility and images</vt:lpstr>
      <vt:lpstr>Streak detection methods</vt:lpstr>
      <vt:lpstr>Results</vt:lpstr>
      <vt:lpstr>Results Monthly variations</vt:lpstr>
      <vt:lpstr>Results Daily variations</vt:lpstr>
      <vt:lpstr>Results Filter variations</vt:lpstr>
      <vt:lpstr>Results Correlation with space-track catalogue</vt:lpstr>
      <vt:lpstr>Results Impact on observations</vt:lpstr>
      <vt:lpstr>Photometric analysis</vt:lpstr>
      <vt:lpstr>Photometric analysis</vt:lpstr>
      <vt:lpstr>Photometric analysis Atlas V Centaur R/B (2012-009B)</vt:lpstr>
      <vt:lpstr>Photometric analysis Breeze-M R/B (2004-031B)</vt:lpstr>
      <vt:lpstr>Photometric analysis Cosmos 2145 (1991-033C)</vt:lpstr>
      <vt:lpstr>CHEOPS</vt:lpstr>
      <vt:lpstr>Facility and images</vt:lpstr>
      <vt:lpstr>Streak detection methods</vt:lpstr>
      <vt:lpstr>Streak detection methods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Elisabeth Andréa Cécile Rachith</cp:lastModifiedBy>
  <cp:revision>1</cp:revision>
  <dcterms:created xsi:type="dcterms:W3CDTF">2019-04-02T06:24:35Z</dcterms:created>
  <dcterms:modified xsi:type="dcterms:W3CDTF">2026-03-18T19:08:52Z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