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9" r:id="rId1"/>
    <p:sldMasterId id="2147483690" r:id="rId2"/>
    <p:sldMasterId id="2147483691" r:id="rId3"/>
  </p:sldMasterIdLst>
  <p:notesMasterIdLst>
    <p:notesMasterId r:id="rId22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</p:sldIdLst>
  <p:sldSz cx="9144000" cy="5143500" type="screen16x9"/>
  <p:notesSz cx="6858000" cy="9144000"/>
  <p:embeddedFontLst>
    <p:embeddedFont>
      <p:font typeface="Bitter" pitchFamily="2" charset="77"/>
      <p:regular r:id="rId23"/>
      <p:bold r:id="rId24"/>
      <p:italic r:id="rId25"/>
      <p:boldItalic r:id="rId26"/>
    </p:embeddedFont>
    <p:embeddedFont>
      <p:font typeface="Lora" pitchFamily="2" charset="77"/>
      <p:regular r:id="rId27"/>
      <p:bold r:id="rId28"/>
      <p:italic r:id="rId29"/>
      <p:boldItalic r:id="rId30"/>
    </p:embeddedFont>
    <p:embeddedFont>
      <p:font typeface="Montserrat Light" panose="00000400000000000000"/>
      <p:regular r:id="rId31"/>
      <p:bold r:id="rId32"/>
      <p:italic r:id="rId33"/>
      <p:boldItalic r:id="rId34"/>
    </p:embeddedFont>
    <p:embeddedFont>
      <p:font typeface="Noto Sans" panose="020B0502040504020204" pitchFamily="34" charset="0"/>
      <p:regular r:id="rId35"/>
      <p:italic r:id="rId36"/>
      <p:boldItalic r:id="rId37"/>
    </p:embeddedFont>
    <p:embeddedFont>
      <p:font typeface="Noto Sans Light" panose="020B0502040504020204"/>
      <p:regular r:id="rId38"/>
      <p:bold r:id="rId39"/>
      <p:italic r:id="rId40"/>
      <p:boldItalic r:id="rId41"/>
    </p:embeddedFont>
    <p:embeddedFont>
      <p:font typeface="Verdana" panose="020B0604030504040204" pitchFamily="34" charset="0"/>
      <p:regular r:id="rId42"/>
      <p:bold r:id="rId43"/>
      <p:italic r:id="rId44"/>
      <p:boldItalic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8"/>
    <p:restoredTop sz="94669"/>
  </p:normalViewPr>
  <p:slideViewPr>
    <p:cSldViewPr snapToGrid="0">
      <p:cViewPr varScale="1">
        <p:scale>
          <a:sx n="152" d="100"/>
          <a:sy n="152" d="100"/>
        </p:scale>
        <p:origin x="50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4.fntdata"/><Relationship Id="rId39" Type="http://schemas.openxmlformats.org/officeDocument/2006/relationships/font" Target="fonts/font17.fntdata"/><Relationship Id="rId21" Type="http://schemas.openxmlformats.org/officeDocument/2006/relationships/slide" Target="slides/slide18.xml"/><Relationship Id="rId34" Type="http://schemas.openxmlformats.org/officeDocument/2006/relationships/font" Target="fonts/font12.fntdata"/><Relationship Id="rId42" Type="http://schemas.openxmlformats.org/officeDocument/2006/relationships/font" Target="fonts/font20.fntdata"/><Relationship Id="rId47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font" Target="fonts/font7.fntdata"/><Relationship Id="rId11" Type="http://schemas.openxmlformats.org/officeDocument/2006/relationships/slide" Target="slides/slide8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font" Target="fonts/font18.fntdata"/><Relationship Id="rId45" Type="http://schemas.openxmlformats.org/officeDocument/2006/relationships/font" Target="fonts/font23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49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9.fntdata"/><Relationship Id="rId44" Type="http://schemas.openxmlformats.org/officeDocument/2006/relationships/font" Target="fonts/font22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43" Type="http://schemas.openxmlformats.org/officeDocument/2006/relationships/font" Target="fonts/font21.fntdata"/><Relationship Id="rId48" Type="http://schemas.openxmlformats.org/officeDocument/2006/relationships/theme" Target="theme/theme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font" Target="fonts/font16.fntdata"/><Relationship Id="rId46" Type="http://schemas.openxmlformats.org/officeDocument/2006/relationships/presProps" Target="presProps.xml"/><Relationship Id="rId20" Type="http://schemas.openxmlformats.org/officeDocument/2006/relationships/slide" Target="slides/slide17.xml"/><Relationship Id="rId41" Type="http://schemas.openxmlformats.org/officeDocument/2006/relationships/font" Target="fonts/font1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f294513dd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3f294513dd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409b2b5c65e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409b2b5c65e_0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409b2b5c65e_0_2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409b2b5c65e_0_23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409b2b5c65e_0_6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409b2b5c65e_0_6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CHSRC team, raise your hands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409b2b5c65e_0_8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409b2b5c65e_0_8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409b2b5c65e_0_7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409b2b5c65e_0_7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409b2b5c65e_0_7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409b2b5c65e_0_7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409b2b5c65e_0_8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" name="Google Shape;381;g409b2b5c65e_0_8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409b534bcfb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g409b534bcfb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4. Current focus areas include interactive compute integration (FirecREST/JupyterHub), a local compute API service, and Open OnDemand platform deployment.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409b2b5c65e_0_7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409b2b5c65e_0_7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409b2b5c65e_0_7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409b2b5c65e_0_7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409b534bcfb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409b534bcfb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409b534bcfb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" name="Google Shape;432;g409b534bcfb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409b2b5c65e_0_8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1" name="Google Shape;441;g409b2b5c65e_0_8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409b2b5c65e_0_7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9" name="Google Shape;449;g409b2b5c65e_0_7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409b534bcfb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409b534bcfb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409b2b5c65e_0_3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0" name="Google Shape;470;g409b2b5c65e_0_3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409b534bcfb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" name="Google Shape;480;g409b534bcfb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openxmlformats.org/officeDocument/2006/relationships/hyperlink" Target="http://www.skao.int" TargetMode="Externa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4" Type="http://schemas.openxmlformats.org/officeDocument/2006/relationships/hyperlink" Target="http://www.skao.int" TargetMode="Externa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png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ver - Front Photo Night">
  <p:cSld name="Cover - Front Photo Nigh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4" descr="Ska_landscape_night_v1.jpg"/>
          <p:cNvPicPr preferRelativeResize="0"/>
          <p:nvPr/>
        </p:nvPicPr>
        <p:blipFill rotWithShape="1">
          <a:blip r:embed="rId2">
            <a:alphaModFix/>
          </a:blip>
          <a:srcRect l="10059" r="16889" b="110"/>
          <a:stretch/>
        </p:blipFill>
        <p:spPr>
          <a:xfrm>
            <a:off x="0" y="981113"/>
            <a:ext cx="9144006" cy="4167801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4"/>
          <p:cNvSpPr/>
          <p:nvPr/>
        </p:nvSpPr>
        <p:spPr>
          <a:xfrm>
            <a:off x="0" y="0"/>
            <a:ext cx="9144000" cy="21717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50000">
                <a:srgbClr val="000000"/>
              </a:gs>
              <a:gs pos="100000">
                <a:srgbClr val="000000"/>
              </a:gs>
            </a:gsLst>
            <a:lin ang="16200038" scaled="0"/>
          </a:grad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0569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59" name="Google Shape;59;p14" descr="skao_logo_white.pd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159" y="300168"/>
            <a:ext cx="2129951" cy="59029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342103" y="1116060"/>
            <a:ext cx="5304300" cy="6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0" rIns="19050" bIns="1905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Verdana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344694" y="1824687"/>
            <a:ext cx="52992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rm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Verdana"/>
              <a:buNone/>
              <a:defRPr sz="1900">
                <a:solidFill>
                  <a:schemeClr val="dk1"/>
                </a:solidFill>
              </a:defRPr>
            </a:lvl1pPr>
            <a:lvl2pPr marL="914400" lvl="1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Verdana"/>
              <a:buNone/>
              <a:defRPr sz="1900">
                <a:solidFill>
                  <a:schemeClr val="dk1"/>
                </a:solidFill>
              </a:defRPr>
            </a:lvl2pPr>
            <a:lvl3pPr marL="1371600" lvl="2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Verdana"/>
              <a:buNone/>
              <a:defRPr sz="1900">
                <a:solidFill>
                  <a:schemeClr val="dk1"/>
                </a:solidFill>
              </a:defRPr>
            </a:lvl3pPr>
            <a:lvl4pPr marL="1828800" lvl="3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Verdana"/>
              <a:buNone/>
              <a:defRPr sz="1900">
                <a:solidFill>
                  <a:schemeClr val="dk1"/>
                </a:solidFill>
              </a:defRPr>
            </a:lvl4pPr>
            <a:lvl5pPr marL="2286000" lvl="4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Verdana"/>
              <a:buNone/>
              <a:defRPr sz="1900">
                <a:solidFill>
                  <a:schemeClr val="dk1"/>
                </a:solidFill>
              </a:defRPr>
            </a:lvl5pPr>
            <a:lvl6pPr marL="2743200" lvl="5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6pPr>
            <a:lvl7pPr marL="3200400" lvl="6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7pPr>
            <a:lvl8pPr marL="3657600" lvl="7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8pPr>
            <a:lvl9pPr marL="4114800" lvl="8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2"/>
          </p:nvPr>
        </p:nvSpPr>
        <p:spPr>
          <a:xfrm>
            <a:off x="3339513" y="2460568"/>
            <a:ext cx="5304300" cy="2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rm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Verdana"/>
              <a:buNone/>
              <a:defRPr sz="1500" b="0">
                <a:solidFill>
                  <a:schemeClr val="dk1"/>
                </a:solidFill>
              </a:defRPr>
            </a:lvl1pPr>
            <a:lvl2pPr marL="914400" lvl="1" indent="-27305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700"/>
              <a:buChar char="•"/>
              <a:defRPr/>
            </a:lvl2pPr>
            <a:lvl3pPr marL="1371600" lvl="2" indent="-2730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700"/>
              <a:buChar char="•"/>
              <a:defRPr/>
            </a:lvl3pPr>
            <a:lvl4pPr marL="1828800" lvl="3" indent="-27305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700"/>
              <a:buChar char="•"/>
              <a:defRPr/>
            </a:lvl4pPr>
            <a:lvl5pPr marL="2286000" lvl="4" indent="-273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700"/>
              <a:buChar char="•"/>
              <a:defRPr/>
            </a:lvl5pPr>
            <a:lvl6pPr marL="2743200" lvl="5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6pPr>
            <a:lvl7pPr marL="3200400" lvl="6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7pPr>
            <a:lvl8pPr marL="3657600" lvl="7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8pPr>
            <a:lvl9pPr marL="4114800" lvl="8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3"/>
          </p:nvPr>
        </p:nvSpPr>
        <p:spPr>
          <a:xfrm>
            <a:off x="3339513" y="2796101"/>
            <a:ext cx="5304300" cy="2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rm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Verdana"/>
              <a:buNone/>
              <a:defRPr sz="1400">
                <a:solidFill>
                  <a:schemeClr val="dk1"/>
                </a:solidFill>
              </a:defRPr>
            </a:lvl1pPr>
            <a:lvl2pPr marL="914400" lvl="1" indent="-27305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700"/>
              <a:buChar char="•"/>
              <a:defRPr/>
            </a:lvl2pPr>
            <a:lvl3pPr marL="1371600" lvl="2" indent="-2730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700"/>
              <a:buChar char="•"/>
              <a:defRPr/>
            </a:lvl3pPr>
            <a:lvl4pPr marL="1828800" lvl="3" indent="-27305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700"/>
              <a:buChar char="•"/>
              <a:defRPr/>
            </a:lvl4pPr>
            <a:lvl5pPr marL="2286000" lvl="4" indent="-273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700"/>
              <a:buChar char="•"/>
              <a:defRPr/>
            </a:lvl5pPr>
            <a:lvl6pPr marL="2743200" lvl="5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6pPr>
            <a:lvl7pPr marL="3200400" lvl="6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7pPr>
            <a:lvl8pPr marL="3657600" lvl="7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8pPr>
            <a:lvl9pPr marL="4114800" lvl="8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Bullets - White - numbered">
  <p:cSld name="Title &amp; Bullets - White - numbered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285750" y="131795"/>
            <a:ext cx="8572800" cy="7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0" rIns="19050" bIns="1905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300"/>
              <a:buFont typeface="Verdan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288028" y="883046"/>
            <a:ext cx="8572800" cy="37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457200" lvl="0" indent="-3746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Char char="•"/>
              <a:defRPr/>
            </a:lvl1pPr>
            <a:lvl2pPr marL="914400" lvl="1" indent="-36830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Verdana"/>
              <a:buChar char="•"/>
              <a:defRPr sz="2200"/>
            </a:lvl2pPr>
            <a:lvl3pPr marL="1371600" lvl="2" indent="-355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Verdana"/>
              <a:buChar char="•"/>
              <a:defRPr sz="2000"/>
            </a:lvl3pPr>
            <a:lvl4pPr marL="1828800" lvl="3" indent="-33655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Verdana"/>
              <a:buChar char="•"/>
              <a:defRPr sz="1700"/>
            </a:lvl4pPr>
            <a:lvl5pPr marL="2286000" lvl="4" indent="-3048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Verdana"/>
              <a:buChar char="•"/>
              <a:defRPr sz="1200"/>
            </a:lvl5pPr>
            <a:lvl6pPr marL="2743200" lvl="5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6pPr>
            <a:lvl7pPr marL="3200400" lvl="6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7pPr>
            <a:lvl8pPr marL="3657600" lvl="7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8pPr>
            <a:lvl9pPr marL="4114800" lvl="8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KAO v2 Title &amp; Bullets - White - numbered">
  <p:cSld name="SKAO v2 Title &amp; Bullets - White - numbered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 txBox="1">
            <a:spLocks noGrp="1"/>
          </p:cNvSpPr>
          <p:nvPr>
            <p:ph type="title"/>
          </p:nvPr>
        </p:nvSpPr>
        <p:spPr>
          <a:xfrm>
            <a:off x="285750" y="131795"/>
            <a:ext cx="8572800" cy="7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0" rIns="19050" bIns="1905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300"/>
              <a:buFont typeface="Verdan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body" idx="1"/>
          </p:nvPr>
        </p:nvSpPr>
        <p:spPr>
          <a:xfrm>
            <a:off x="288028" y="883046"/>
            <a:ext cx="8572800" cy="37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457200" lvl="0" indent="-3746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Char char="•"/>
              <a:defRPr/>
            </a:lvl1pPr>
            <a:lvl2pPr marL="914400" lvl="1" indent="-36830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Verdana"/>
              <a:buChar char="•"/>
              <a:defRPr sz="2200"/>
            </a:lvl2pPr>
            <a:lvl3pPr marL="1371600" lvl="2" indent="-355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Verdana"/>
              <a:buChar char="•"/>
              <a:defRPr sz="2000"/>
            </a:lvl3pPr>
            <a:lvl4pPr marL="1828800" lvl="3" indent="-33655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Verdana"/>
              <a:buChar char="•"/>
              <a:defRPr sz="1700"/>
            </a:lvl4pPr>
            <a:lvl5pPr marL="2286000" lvl="4" indent="-3048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Verdana"/>
              <a:buChar char="•"/>
              <a:defRPr sz="1200"/>
            </a:lvl5pPr>
            <a:lvl6pPr marL="2743200" lvl="5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6pPr>
            <a:lvl7pPr marL="3200400" lvl="6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7pPr>
            <a:lvl8pPr marL="3657600" lvl="7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8pPr>
            <a:lvl9pPr marL="4114800" lvl="8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sldNum" idx="12"/>
          </p:nvPr>
        </p:nvSpPr>
        <p:spPr>
          <a:xfrm>
            <a:off x="8715375" y="4952999"/>
            <a:ext cx="333300" cy="1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b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2 Up white - numbered 2">
  <p:cSld name="Photo - 2 Up white - numbered_2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288028" y="883046"/>
            <a:ext cx="4472700" cy="38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457200" lvl="0" indent="-3746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Char char="•"/>
              <a:defRPr>
                <a:solidFill>
                  <a:schemeClr val="accent2"/>
                </a:solidFill>
              </a:defRPr>
            </a:lvl1pPr>
            <a:lvl2pPr marL="914400" lvl="1" indent="-36830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Verdana"/>
              <a:buChar char="•"/>
              <a:defRPr sz="2200">
                <a:solidFill>
                  <a:schemeClr val="accent2"/>
                </a:solidFill>
              </a:defRPr>
            </a:lvl2pPr>
            <a:lvl3pPr marL="1371600" lvl="2" indent="-355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Verdana"/>
              <a:buChar char="•"/>
              <a:defRPr sz="2000">
                <a:solidFill>
                  <a:schemeClr val="accent2"/>
                </a:solidFill>
              </a:defRPr>
            </a:lvl3pPr>
            <a:lvl4pPr marL="1828800" lvl="3" indent="-33655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Verdana"/>
              <a:buChar char="•"/>
              <a:defRPr sz="1700">
                <a:solidFill>
                  <a:schemeClr val="accent2"/>
                </a:solidFill>
              </a:defRPr>
            </a:lvl4pPr>
            <a:lvl5pPr marL="2286000" lvl="4" indent="-3048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Verdana"/>
              <a:buChar char="•"/>
              <a:defRPr sz="1200">
                <a:solidFill>
                  <a:schemeClr val="accent2"/>
                </a:solidFill>
              </a:defRPr>
            </a:lvl5pPr>
            <a:lvl6pPr marL="2743200" lvl="5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6pPr>
            <a:lvl7pPr marL="3200400" lvl="6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7pPr>
            <a:lvl8pPr marL="3657600" lvl="7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8pPr>
            <a:lvl9pPr marL="4114800" lvl="8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285750" y="131795"/>
            <a:ext cx="4474800" cy="7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0" rIns="19050" bIns="1905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300"/>
              <a:buFont typeface="Verdan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2"/>
          </p:nvPr>
        </p:nvSpPr>
        <p:spPr>
          <a:xfrm>
            <a:off x="5026310" y="2077287"/>
            <a:ext cx="3851700" cy="2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869"/>
              </a:buClr>
              <a:buSzPts val="800"/>
              <a:buFont typeface="Verdana"/>
              <a:buNone/>
              <a:defRPr sz="800">
                <a:solidFill>
                  <a:srgbClr val="535353"/>
                </a:solidFill>
              </a:defRPr>
            </a:lvl1pPr>
            <a:lvl2pPr marL="914400" lvl="1" indent="-27305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700"/>
              <a:buChar char="•"/>
              <a:defRPr/>
            </a:lvl2pPr>
            <a:lvl3pPr marL="1371600" lvl="2" indent="-2730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700"/>
              <a:buChar char="•"/>
              <a:defRPr/>
            </a:lvl3pPr>
            <a:lvl4pPr marL="1828800" lvl="3" indent="-27305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700"/>
              <a:buChar char="•"/>
              <a:defRPr/>
            </a:lvl4pPr>
            <a:lvl5pPr marL="2286000" lvl="4" indent="-273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700"/>
              <a:buChar char="•"/>
              <a:defRPr/>
            </a:lvl5pPr>
            <a:lvl6pPr marL="2743200" lvl="5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6pPr>
            <a:lvl7pPr marL="3200400" lvl="6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7pPr>
            <a:lvl8pPr marL="3657600" lvl="7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8pPr>
            <a:lvl9pPr marL="4114800" lvl="8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body" idx="3"/>
          </p:nvPr>
        </p:nvSpPr>
        <p:spPr>
          <a:xfrm>
            <a:off x="5026310" y="4553655"/>
            <a:ext cx="3851700" cy="2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869"/>
              </a:buClr>
              <a:buSzPts val="800"/>
              <a:buFont typeface="Verdana"/>
              <a:buNone/>
              <a:defRPr sz="800">
                <a:solidFill>
                  <a:srgbClr val="535353"/>
                </a:solidFill>
              </a:defRPr>
            </a:lvl1pPr>
            <a:lvl2pPr marL="914400" lvl="1" indent="-27305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700"/>
              <a:buChar char="•"/>
              <a:defRPr/>
            </a:lvl2pPr>
            <a:lvl3pPr marL="1371600" lvl="2" indent="-2730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700"/>
              <a:buChar char="•"/>
              <a:defRPr/>
            </a:lvl3pPr>
            <a:lvl4pPr marL="1828800" lvl="3" indent="-27305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700"/>
              <a:buChar char="•"/>
              <a:defRPr/>
            </a:lvl4pPr>
            <a:lvl5pPr marL="2286000" lvl="4" indent="-273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700"/>
              <a:buChar char="•"/>
              <a:defRPr/>
            </a:lvl5pPr>
            <a:lvl6pPr marL="2743200" lvl="5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6pPr>
            <a:lvl7pPr marL="3200400" lvl="6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7pPr>
            <a:lvl8pPr marL="3657600" lvl="7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8pPr>
            <a:lvl9pPr marL="4114800" lvl="8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body" idx="4"/>
          </p:nvPr>
        </p:nvSpPr>
        <p:spPr>
          <a:xfrm>
            <a:off x="5026310" y="2612010"/>
            <a:ext cx="3851700" cy="19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457200" lvl="0" indent="-2730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SzPts val="700"/>
              <a:buChar char="•"/>
              <a:defRPr/>
            </a:lvl1pPr>
            <a:lvl2pPr marL="914400" lvl="1" indent="-27305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700"/>
              <a:buChar char="•"/>
              <a:defRPr/>
            </a:lvl2pPr>
            <a:lvl3pPr marL="1371600" lvl="2" indent="-2730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700"/>
              <a:buChar char="•"/>
              <a:defRPr/>
            </a:lvl3pPr>
            <a:lvl4pPr marL="1828800" lvl="3" indent="-27305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700"/>
              <a:buChar char="•"/>
              <a:defRPr/>
            </a:lvl4pPr>
            <a:lvl5pPr marL="2286000" lvl="4" indent="-273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700"/>
              <a:buChar char="•"/>
              <a:defRPr/>
            </a:lvl5pPr>
            <a:lvl6pPr marL="2743200" lvl="5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6pPr>
            <a:lvl7pPr marL="3200400" lvl="6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7pPr>
            <a:lvl8pPr marL="3657600" lvl="7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8pPr>
            <a:lvl9pPr marL="4114800" lvl="8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body" idx="5"/>
          </p:nvPr>
        </p:nvSpPr>
        <p:spPr>
          <a:xfrm>
            <a:off x="5026310" y="123603"/>
            <a:ext cx="3851700" cy="19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457200" lvl="0" indent="-2730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SzPts val="700"/>
              <a:buChar char="•"/>
              <a:defRPr/>
            </a:lvl1pPr>
            <a:lvl2pPr marL="914400" lvl="1" indent="-27305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700"/>
              <a:buChar char="•"/>
              <a:defRPr/>
            </a:lvl2pPr>
            <a:lvl3pPr marL="1371600" lvl="2" indent="-2730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700"/>
              <a:buChar char="•"/>
              <a:defRPr/>
            </a:lvl3pPr>
            <a:lvl4pPr marL="1828800" lvl="3" indent="-27305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700"/>
              <a:buChar char="•"/>
              <a:defRPr/>
            </a:lvl4pPr>
            <a:lvl5pPr marL="2286000" lvl="4" indent="-273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700"/>
              <a:buChar char="•"/>
              <a:defRPr/>
            </a:lvl5pPr>
            <a:lvl6pPr marL="2743200" lvl="5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6pPr>
            <a:lvl7pPr marL="3200400" lvl="6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7pPr>
            <a:lvl8pPr marL="3657600" lvl="7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8pPr>
            <a:lvl9pPr marL="4114800" lvl="8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ldNum" idx="12"/>
          </p:nvPr>
        </p:nvSpPr>
        <p:spPr>
          <a:xfrm>
            <a:off x="8715375" y="4952999"/>
            <a:ext cx="333300" cy="1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b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Divider - Gradient - numbered" type="tx">
  <p:cSld name="TITLE_AND_BODY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/>
          <p:nvPr/>
        </p:nvSpPr>
        <p:spPr>
          <a:xfrm>
            <a:off x="-19199" y="-14070"/>
            <a:ext cx="9182400" cy="5171700"/>
          </a:xfrm>
          <a:prstGeom prst="rect">
            <a:avLst/>
          </a:prstGeom>
          <a:gradFill>
            <a:gsLst>
              <a:gs pos="0">
                <a:srgbClr val="070168"/>
              </a:gs>
              <a:gs pos="50130">
                <a:srgbClr val="070168"/>
              </a:gs>
              <a:gs pos="72900">
                <a:srgbClr val="730368"/>
              </a:gs>
              <a:gs pos="93410">
                <a:srgbClr val="DF0569"/>
              </a:gs>
              <a:gs pos="100000">
                <a:srgbClr val="DF0569"/>
              </a:gs>
            </a:gsLst>
            <a:lin ang="8100019" scaled="0"/>
          </a:grad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0569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81" name="Google Shape;81;p18" descr="Image"/>
          <p:cNvPicPr preferRelativeResize="0"/>
          <p:nvPr/>
        </p:nvPicPr>
        <p:blipFill rotWithShape="1">
          <a:blip r:embed="rId2">
            <a:alphaModFix amt="75000"/>
          </a:blip>
          <a:srcRect/>
          <a:stretch/>
        </p:blipFill>
        <p:spPr>
          <a:xfrm>
            <a:off x="128283" y="4706049"/>
            <a:ext cx="384310" cy="38912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2" name="Google Shape;82;p18"/>
          <p:cNvCxnSpPr/>
          <p:nvPr/>
        </p:nvCxnSpPr>
        <p:spPr>
          <a:xfrm>
            <a:off x="609406" y="4900613"/>
            <a:ext cx="9144000" cy="0"/>
          </a:xfrm>
          <a:prstGeom prst="straightConnector1">
            <a:avLst/>
          </a:prstGeom>
          <a:noFill/>
          <a:ln w="12700" cap="flat" cmpd="sng">
            <a:solidFill>
              <a:srgbClr val="FFFFFF">
                <a:alpha val="74510"/>
              </a:srgbClr>
            </a:solidFill>
            <a:prstDash val="solid"/>
            <a:miter lim="400000"/>
            <a:headEnd type="none" w="sm" len="sm"/>
            <a:tailEnd type="none" w="sm" len="sm"/>
          </a:ln>
        </p:spPr>
      </p:cxnSp>
      <p:sp>
        <p:nvSpPr>
          <p:cNvPr id="83" name="Google Shape;83;p18"/>
          <p:cNvSpPr txBox="1"/>
          <p:nvPr/>
        </p:nvSpPr>
        <p:spPr>
          <a:xfrm>
            <a:off x="7732854" y="4950619"/>
            <a:ext cx="9567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ctr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</a:pPr>
            <a:r>
              <a:rPr lang="en" sz="800" b="0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Slide  /</a:t>
            </a:r>
            <a:endParaRPr sz="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4" name="Google Shape;84;p18" descr="Imag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86658" y="378092"/>
            <a:ext cx="5220739" cy="438732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543083" y="2606219"/>
            <a:ext cx="6267900" cy="16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Verdana"/>
              <a:buNone/>
              <a:defRPr sz="1400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Verdana"/>
              <a:buNone/>
              <a:defRPr sz="1400">
                <a:solidFill>
                  <a:srgbClr val="FFFFFF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Verdana"/>
              <a:buNone/>
              <a:defRPr sz="1400">
                <a:solidFill>
                  <a:srgbClr val="FFFFFF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Verdana"/>
              <a:buNone/>
              <a:defRPr sz="1400">
                <a:solidFill>
                  <a:srgbClr val="FFFFFF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Verdana"/>
              <a:buNone/>
              <a:defRPr sz="1400">
                <a:solidFill>
                  <a:srgbClr val="FFFFFF"/>
                </a:solidFill>
              </a:defRPr>
            </a:lvl5pPr>
            <a:lvl6pPr marL="2743200" lvl="5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6pPr>
            <a:lvl7pPr marL="3200400" lvl="6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7pPr>
            <a:lvl8pPr marL="3657600" lvl="7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8pPr>
            <a:lvl9pPr marL="4114800" lvl="8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>
          <a:xfrm>
            <a:off x="543083" y="871625"/>
            <a:ext cx="6267900" cy="16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0" rIns="19050" bIns="1905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Verdana"/>
              <a:buNone/>
              <a:defRPr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sldNum" idx="12"/>
          </p:nvPr>
        </p:nvSpPr>
        <p:spPr>
          <a:xfrm>
            <a:off x="8715375" y="4952999"/>
            <a:ext cx="3336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b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800" b="0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800" b="0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800" b="0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800" b="0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800" b="0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800" b="0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800" b="0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800" b="0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800" b="0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2 Up white - numbered 1">
  <p:cSld name="Photo - 2 Up white - numbered_1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body" idx="1"/>
          </p:nvPr>
        </p:nvSpPr>
        <p:spPr>
          <a:xfrm>
            <a:off x="288028" y="883046"/>
            <a:ext cx="4472700" cy="38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457200" lvl="0" indent="-3746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Char char="•"/>
              <a:defRPr>
                <a:solidFill>
                  <a:schemeClr val="accent2"/>
                </a:solidFill>
              </a:defRPr>
            </a:lvl1pPr>
            <a:lvl2pPr marL="914400" lvl="1" indent="-36830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Verdana"/>
              <a:buChar char="•"/>
              <a:defRPr sz="2200">
                <a:solidFill>
                  <a:schemeClr val="accent2"/>
                </a:solidFill>
              </a:defRPr>
            </a:lvl2pPr>
            <a:lvl3pPr marL="1371600" lvl="2" indent="-355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Verdana"/>
              <a:buChar char="•"/>
              <a:defRPr sz="2000">
                <a:solidFill>
                  <a:schemeClr val="accent2"/>
                </a:solidFill>
              </a:defRPr>
            </a:lvl3pPr>
            <a:lvl4pPr marL="1828800" lvl="3" indent="-33655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Verdana"/>
              <a:buChar char="•"/>
              <a:defRPr sz="1700">
                <a:solidFill>
                  <a:schemeClr val="accent2"/>
                </a:solidFill>
              </a:defRPr>
            </a:lvl4pPr>
            <a:lvl5pPr marL="2286000" lvl="4" indent="-3048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Verdana"/>
              <a:buChar char="•"/>
              <a:defRPr sz="1200">
                <a:solidFill>
                  <a:schemeClr val="accent2"/>
                </a:solidFill>
              </a:defRPr>
            </a:lvl5pPr>
            <a:lvl6pPr marL="2743200" lvl="5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6pPr>
            <a:lvl7pPr marL="3200400" lvl="6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7pPr>
            <a:lvl8pPr marL="3657600" lvl="7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8pPr>
            <a:lvl9pPr marL="4114800" lvl="8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title"/>
          </p:nvPr>
        </p:nvSpPr>
        <p:spPr>
          <a:xfrm>
            <a:off x="285750" y="131795"/>
            <a:ext cx="4474800" cy="7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0" rIns="19050" bIns="1905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300"/>
              <a:buFont typeface="Verdan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body" idx="2"/>
          </p:nvPr>
        </p:nvSpPr>
        <p:spPr>
          <a:xfrm>
            <a:off x="5026310" y="2077287"/>
            <a:ext cx="3851700" cy="2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869"/>
              </a:buClr>
              <a:buSzPts val="800"/>
              <a:buFont typeface="Verdana"/>
              <a:buNone/>
              <a:defRPr sz="800">
                <a:solidFill>
                  <a:srgbClr val="535353"/>
                </a:solidFill>
              </a:defRPr>
            </a:lvl1pPr>
            <a:lvl2pPr marL="914400" lvl="1" indent="-27305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700"/>
              <a:buChar char="•"/>
              <a:defRPr/>
            </a:lvl2pPr>
            <a:lvl3pPr marL="1371600" lvl="2" indent="-2730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700"/>
              <a:buChar char="•"/>
              <a:defRPr/>
            </a:lvl3pPr>
            <a:lvl4pPr marL="1828800" lvl="3" indent="-27305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700"/>
              <a:buChar char="•"/>
              <a:defRPr/>
            </a:lvl4pPr>
            <a:lvl5pPr marL="2286000" lvl="4" indent="-273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700"/>
              <a:buChar char="•"/>
              <a:defRPr/>
            </a:lvl5pPr>
            <a:lvl6pPr marL="2743200" lvl="5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6pPr>
            <a:lvl7pPr marL="3200400" lvl="6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7pPr>
            <a:lvl8pPr marL="3657600" lvl="7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8pPr>
            <a:lvl9pPr marL="4114800" lvl="8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body" idx="3"/>
          </p:nvPr>
        </p:nvSpPr>
        <p:spPr>
          <a:xfrm>
            <a:off x="5026310" y="4553655"/>
            <a:ext cx="3851700" cy="2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869"/>
              </a:buClr>
              <a:buSzPts val="800"/>
              <a:buFont typeface="Verdana"/>
              <a:buNone/>
              <a:defRPr sz="800">
                <a:solidFill>
                  <a:srgbClr val="535353"/>
                </a:solidFill>
              </a:defRPr>
            </a:lvl1pPr>
            <a:lvl2pPr marL="914400" lvl="1" indent="-27305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700"/>
              <a:buChar char="•"/>
              <a:defRPr/>
            </a:lvl2pPr>
            <a:lvl3pPr marL="1371600" lvl="2" indent="-2730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700"/>
              <a:buChar char="•"/>
              <a:defRPr/>
            </a:lvl3pPr>
            <a:lvl4pPr marL="1828800" lvl="3" indent="-27305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700"/>
              <a:buChar char="•"/>
              <a:defRPr/>
            </a:lvl4pPr>
            <a:lvl5pPr marL="2286000" lvl="4" indent="-273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700"/>
              <a:buChar char="•"/>
              <a:defRPr/>
            </a:lvl5pPr>
            <a:lvl6pPr marL="2743200" lvl="5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6pPr>
            <a:lvl7pPr marL="3200400" lvl="6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7pPr>
            <a:lvl8pPr marL="3657600" lvl="7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8pPr>
            <a:lvl9pPr marL="4114800" lvl="8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body" idx="4"/>
          </p:nvPr>
        </p:nvSpPr>
        <p:spPr>
          <a:xfrm>
            <a:off x="5026310" y="2612010"/>
            <a:ext cx="3851700" cy="19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457200" lvl="0" indent="-2730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SzPts val="700"/>
              <a:buChar char="•"/>
              <a:defRPr/>
            </a:lvl1pPr>
            <a:lvl2pPr marL="914400" lvl="1" indent="-27305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700"/>
              <a:buChar char="•"/>
              <a:defRPr/>
            </a:lvl2pPr>
            <a:lvl3pPr marL="1371600" lvl="2" indent="-2730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700"/>
              <a:buChar char="•"/>
              <a:defRPr/>
            </a:lvl3pPr>
            <a:lvl4pPr marL="1828800" lvl="3" indent="-27305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700"/>
              <a:buChar char="•"/>
              <a:defRPr/>
            </a:lvl4pPr>
            <a:lvl5pPr marL="2286000" lvl="4" indent="-273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700"/>
              <a:buChar char="•"/>
              <a:defRPr/>
            </a:lvl5pPr>
            <a:lvl6pPr marL="2743200" lvl="5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6pPr>
            <a:lvl7pPr marL="3200400" lvl="6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7pPr>
            <a:lvl8pPr marL="3657600" lvl="7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8pPr>
            <a:lvl9pPr marL="4114800" lvl="8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body" idx="5"/>
          </p:nvPr>
        </p:nvSpPr>
        <p:spPr>
          <a:xfrm>
            <a:off x="5026310" y="123603"/>
            <a:ext cx="3851700" cy="19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457200" lvl="0" indent="-2730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SzPts val="700"/>
              <a:buChar char="•"/>
              <a:defRPr/>
            </a:lvl1pPr>
            <a:lvl2pPr marL="914400" lvl="1" indent="-27305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700"/>
              <a:buChar char="•"/>
              <a:defRPr/>
            </a:lvl2pPr>
            <a:lvl3pPr marL="1371600" lvl="2" indent="-2730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700"/>
              <a:buChar char="•"/>
              <a:defRPr/>
            </a:lvl3pPr>
            <a:lvl4pPr marL="1828800" lvl="3" indent="-27305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700"/>
              <a:buChar char="•"/>
              <a:defRPr/>
            </a:lvl4pPr>
            <a:lvl5pPr marL="2286000" lvl="4" indent="-273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700"/>
              <a:buChar char="•"/>
              <a:defRPr/>
            </a:lvl5pPr>
            <a:lvl6pPr marL="2743200" lvl="5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6pPr>
            <a:lvl7pPr marL="3200400" lvl="6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7pPr>
            <a:lvl8pPr marL="3657600" lvl="7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8pPr>
            <a:lvl9pPr marL="4114800" lvl="8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sldNum" idx="12"/>
          </p:nvPr>
        </p:nvSpPr>
        <p:spPr>
          <a:xfrm>
            <a:off x="8715375" y="4952999"/>
            <a:ext cx="333300" cy="1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b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2 Up white - numbered 3">
  <p:cSld name="Photo - 2 Up white - numbered_3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>
            <a:spLocks noGrp="1"/>
          </p:cNvSpPr>
          <p:nvPr>
            <p:ph type="body" idx="1"/>
          </p:nvPr>
        </p:nvSpPr>
        <p:spPr>
          <a:xfrm>
            <a:off x="288028" y="883046"/>
            <a:ext cx="4472700" cy="38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457200" lvl="0" indent="-3746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Char char="•"/>
              <a:defRPr>
                <a:solidFill>
                  <a:schemeClr val="accent2"/>
                </a:solidFill>
              </a:defRPr>
            </a:lvl1pPr>
            <a:lvl2pPr marL="914400" lvl="1" indent="-36830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Verdana"/>
              <a:buChar char="•"/>
              <a:defRPr sz="2200">
                <a:solidFill>
                  <a:schemeClr val="accent2"/>
                </a:solidFill>
              </a:defRPr>
            </a:lvl2pPr>
            <a:lvl3pPr marL="1371600" lvl="2" indent="-355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Verdana"/>
              <a:buChar char="•"/>
              <a:defRPr sz="2000">
                <a:solidFill>
                  <a:schemeClr val="accent2"/>
                </a:solidFill>
              </a:defRPr>
            </a:lvl3pPr>
            <a:lvl4pPr marL="1828800" lvl="3" indent="-33655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Verdana"/>
              <a:buChar char="•"/>
              <a:defRPr sz="1700">
                <a:solidFill>
                  <a:schemeClr val="accent2"/>
                </a:solidFill>
              </a:defRPr>
            </a:lvl4pPr>
            <a:lvl5pPr marL="2286000" lvl="4" indent="-3048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Verdana"/>
              <a:buChar char="•"/>
              <a:defRPr sz="1200">
                <a:solidFill>
                  <a:schemeClr val="accent2"/>
                </a:solidFill>
              </a:defRPr>
            </a:lvl5pPr>
            <a:lvl6pPr marL="2743200" lvl="5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6pPr>
            <a:lvl7pPr marL="3200400" lvl="6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7pPr>
            <a:lvl8pPr marL="3657600" lvl="7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8pPr>
            <a:lvl9pPr marL="4114800" lvl="8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title"/>
          </p:nvPr>
        </p:nvSpPr>
        <p:spPr>
          <a:xfrm>
            <a:off x="285750" y="131795"/>
            <a:ext cx="4474800" cy="7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0" rIns="19050" bIns="1905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300"/>
              <a:buFont typeface="Verdan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body" idx="2"/>
          </p:nvPr>
        </p:nvSpPr>
        <p:spPr>
          <a:xfrm>
            <a:off x="5026310" y="2077287"/>
            <a:ext cx="3851700" cy="2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869"/>
              </a:buClr>
              <a:buSzPts val="800"/>
              <a:buFont typeface="Verdana"/>
              <a:buNone/>
              <a:defRPr sz="800">
                <a:solidFill>
                  <a:srgbClr val="535353"/>
                </a:solidFill>
              </a:defRPr>
            </a:lvl1pPr>
            <a:lvl2pPr marL="914400" lvl="1" indent="-27305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700"/>
              <a:buChar char="•"/>
              <a:defRPr/>
            </a:lvl2pPr>
            <a:lvl3pPr marL="1371600" lvl="2" indent="-2730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700"/>
              <a:buChar char="•"/>
              <a:defRPr/>
            </a:lvl3pPr>
            <a:lvl4pPr marL="1828800" lvl="3" indent="-27305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700"/>
              <a:buChar char="•"/>
              <a:defRPr/>
            </a:lvl4pPr>
            <a:lvl5pPr marL="2286000" lvl="4" indent="-273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700"/>
              <a:buChar char="•"/>
              <a:defRPr/>
            </a:lvl5pPr>
            <a:lvl6pPr marL="2743200" lvl="5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6pPr>
            <a:lvl7pPr marL="3200400" lvl="6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7pPr>
            <a:lvl8pPr marL="3657600" lvl="7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8pPr>
            <a:lvl9pPr marL="4114800" lvl="8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body" idx="3"/>
          </p:nvPr>
        </p:nvSpPr>
        <p:spPr>
          <a:xfrm>
            <a:off x="5026310" y="4553655"/>
            <a:ext cx="3851700" cy="2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869"/>
              </a:buClr>
              <a:buSzPts val="800"/>
              <a:buFont typeface="Verdana"/>
              <a:buNone/>
              <a:defRPr sz="800">
                <a:solidFill>
                  <a:srgbClr val="535353"/>
                </a:solidFill>
              </a:defRPr>
            </a:lvl1pPr>
            <a:lvl2pPr marL="914400" lvl="1" indent="-27305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700"/>
              <a:buChar char="•"/>
              <a:defRPr/>
            </a:lvl2pPr>
            <a:lvl3pPr marL="1371600" lvl="2" indent="-2730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700"/>
              <a:buChar char="•"/>
              <a:defRPr/>
            </a:lvl3pPr>
            <a:lvl4pPr marL="1828800" lvl="3" indent="-27305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700"/>
              <a:buChar char="•"/>
              <a:defRPr/>
            </a:lvl4pPr>
            <a:lvl5pPr marL="2286000" lvl="4" indent="-273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700"/>
              <a:buChar char="•"/>
              <a:defRPr/>
            </a:lvl5pPr>
            <a:lvl6pPr marL="2743200" lvl="5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6pPr>
            <a:lvl7pPr marL="3200400" lvl="6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7pPr>
            <a:lvl8pPr marL="3657600" lvl="7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8pPr>
            <a:lvl9pPr marL="4114800" lvl="8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9pPr>
          </a:lstStyle>
          <a:p>
            <a:endParaRPr/>
          </a:p>
        </p:txBody>
      </p:sp>
      <p:sp>
        <p:nvSpPr>
          <p:cNvPr id="101" name="Google Shape;101;p20"/>
          <p:cNvSpPr txBox="1">
            <a:spLocks noGrp="1"/>
          </p:cNvSpPr>
          <p:nvPr>
            <p:ph type="body" idx="4"/>
          </p:nvPr>
        </p:nvSpPr>
        <p:spPr>
          <a:xfrm>
            <a:off x="5026310" y="2612010"/>
            <a:ext cx="3851700" cy="19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457200" lvl="0" indent="-2730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SzPts val="700"/>
              <a:buChar char="•"/>
              <a:defRPr/>
            </a:lvl1pPr>
            <a:lvl2pPr marL="914400" lvl="1" indent="-27305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700"/>
              <a:buChar char="•"/>
              <a:defRPr/>
            </a:lvl2pPr>
            <a:lvl3pPr marL="1371600" lvl="2" indent="-2730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700"/>
              <a:buChar char="•"/>
              <a:defRPr/>
            </a:lvl3pPr>
            <a:lvl4pPr marL="1828800" lvl="3" indent="-27305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700"/>
              <a:buChar char="•"/>
              <a:defRPr/>
            </a:lvl4pPr>
            <a:lvl5pPr marL="2286000" lvl="4" indent="-273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700"/>
              <a:buChar char="•"/>
              <a:defRPr/>
            </a:lvl5pPr>
            <a:lvl6pPr marL="2743200" lvl="5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6pPr>
            <a:lvl7pPr marL="3200400" lvl="6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7pPr>
            <a:lvl8pPr marL="3657600" lvl="7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8pPr>
            <a:lvl9pPr marL="4114800" lvl="8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9pPr>
          </a:lstStyle>
          <a:p>
            <a:endParaRPr/>
          </a:p>
        </p:txBody>
      </p:sp>
      <p:sp>
        <p:nvSpPr>
          <p:cNvPr id="102" name="Google Shape;102;p20"/>
          <p:cNvSpPr txBox="1">
            <a:spLocks noGrp="1"/>
          </p:cNvSpPr>
          <p:nvPr>
            <p:ph type="body" idx="5"/>
          </p:nvPr>
        </p:nvSpPr>
        <p:spPr>
          <a:xfrm>
            <a:off x="5026310" y="123603"/>
            <a:ext cx="3851700" cy="19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457200" lvl="0" indent="-2730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SzPts val="700"/>
              <a:buChar char="•"/>
              <a:defRPr/>
            </a:lvl1pPr>
            <a:lvl2pPr marL="914400" lvl="1" indent="-27305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700"/>
              <a:buChar char="•"/>
              <a:defRPr/>
            </a:lvl2pPr>
            <a:lvl3pPr marL="1371600" lvl="2" indent="-2730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700"/>
              <a:buChar char="•"/>
              <a:defRPr/>
            </a:lvl3pPr>
            <a:lvl4pPr marL="1828800" lvl="3" indent="-27305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700"/>
              <a:buChar char="•"/>
              <a:defRPr/>
            </a:lvl4pPr>
            <a:lvl5pPr marL="2286000" lvl="4" indent="-273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700"/>
              <a:buChar char="•"/>
              <a:defRPr/>
            </a:lvl5pPr>
            <a:lvl6pPr marL="2743200" lvl="5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6pPr>
            <a:lvl7pPr marL="3200400" lvl="6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7pPr>
            <a:lvl8pPr marL="3657600" lvl="7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8pPr>
            <a:lvl9pPr marL="4114800" lvl="8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9pPr>
          </a:lstStyle>
          <a:p>
            <a:endParaRPr/>
          </a:p>
        </p:txBody>
      </p:sp>
      <p:sp>
        <p:nvSpPr>
          <p:cNvPr id="103" name="Google Shape;103;p20"/>
          <p:cNvSpPr txBox="1">
            <a:spLocks noGrp="1"/>
          </p:cNvSpPr>
          <p:nvPr>
            <p:ph type="sldNum" idx="12"/>
          </p:nvPr>
        </p:nvSpPr>
        <p:spPr>
          <a:xfrm>
            <a:off x="8715375" y="4952999"/>
            <a:ext cx="333300" cy="1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b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ver - Front Photo Day">
  <p:cSld name="Cover - Front Photo Day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1" descr="Image"/>
          <p:cNvPicPr preferRelativeResize="0"/>
          <p:nvPr/>
        </p:nvPicPr>
        <p:blipFill rotWithShape="1">
          <a:blip r:embed="rId2">
            <a:alphaModFix/>
          </a:blip>
          <a:srcRect l="13540" r="13547"/>
          <a:stretch/>
        </p:blipFill>
        <p:spPr>
          <a:xfrm>
            <a:off x="0" y="977196"/>
            <a:ext cx="9144000" cy="4180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1"/>
          <p:cNvSpPr txBox="1">
            <a:spLocks noGrp="1"/>
          </p:cNvSpPr>
          <p:nvPr>
            <p:ph type="title"/>
          </p:nvPr>
        </p:nvSpPr>
        <p:spPr>
          <a:xfrm>
            <a:off x="3342103" y="1116060"/>
            <a:ext cx="5304300" cy="6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0" rIns="19050" bIns="1905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body" idx="1"/>
          </p:nvPr>
        </p:nvSpPr>
        <p:spPr>
          <a:xfrm>
            <a:off x="3344694" y="1824687"/>
            <a:ext cx="52992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rm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Verdana"/>
              <a:buNone/>
              <a:defRPr sz="1900"/>
            </a:lvl1pPr>
            <a:lvl2pPr marL="914400" lvl="1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Verdana"/>
              <a:buNone/>
              <a:defRPr sz="1900"/>
            </a:lvl2pPr>
            <a:lvl3pPr marL="1371600" lvl="2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Verdana"/>
              <a:buNone/>
              <a:defRPr sz="1900"/>
            </a:lvl3pPr>
            <a:lvl4pPr marL="1828800" lvl="3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Verdana"/>
              <a:buNone/>
              <a:defRPr sz="1900"/>
            </a:lvl4pPr>
            <a:lvl5pPr marL="2286000" lvl="4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Verdana"/>
              <a:buNone/>
              <a:defRPr sz="1900"/>
            </a:lvl5pPr>
            <a:lvl6pPr marL="2743200" lvl="5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6pPr>
            <a:lvl7pPr marL="3200400" lvl="6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7pPr>
            <a:lvl8pPr marL="3657600" lvl="7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8pPr>
            <a:lvl9pPr marL="4114800" lvl="8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9pPr>
          </a:lstStyle>
          <a:p>
            <a:endParaRPr/>
          </a:p>
        </p:txBody>
      </p:sp>
      <p:sp>
        <p:nvSpPr>
          <p:cNvPr id="108" name="Google Shape;108;p21"/>
          <p:cNvSpPr txBox="1">
            <a:spLocks noGrp="1"/>
          </p:cNvSpPr>
          <p:nvPr>
            <p:ph type="body" idx="2"/>
          </p:nvPr>
        </p:nvSpPr>
        <p:spPr>
          <a:xfrm>
            <a:off x="3339513" y="2460568"/>
            <a:ext cx="5304300" cy="2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rm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Verdana"/>
              <a:buNone/>
              <a:defRPr sz="1500" b="0"/>
            </a:lvl1pPr>
            <a:lvl2pPr marL="914400" lvl="1" indent="-27305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700"/>
              <a:buChar char="•"/>
              <a:defRPr/>
            </a:lvl2pPr>
            <a:lvl3pPr marL="1371600" lvl="2" indent="-2730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700"/>
              <a:buChar char="•"/>
              <a:defRPr/>
            </a:lvl3pPr>
            <a:lvl4pPr marL="1828800" lvl="3" indent="-27305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700"/>
              <a:buChar char="•"/>
              <a:defRPr/>
            </a:lvl4pPr>
            <a:lvl5pPr marL="2286000" lvl="4" indent="-273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700"/>
              <a:buChar char="•"/>
              <a:defRPr/>
            </a:lvl5pPr>
            <a:lvl6pPr marL="2743200" lvl="5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6pPr>
            <a:lvl7pPr marL="3200400" lvl="6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7pPr>
            <a:lvl8pPr marL="3657600" lvl="7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8pPr>
            <a:lvl9pPr marL="4114800" lvl="8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9pPr>
          </a:lstStyle>
          <a:p>
            <a:endParaRPr/>
          </a:p>
        </p:txBody>
      </p:sp>
      <p:sp>
        <p:nvSpPr>
          <p:cNvPr id="109" name="Google Shape;109;p21"/>
          <p:cNvSpPr txBox="1">
            <a:spLocks noGrp="1"/>
          </p:cNvSpPr>
          <p:nvPr>
            <p:ph type="body" idx="3"/>
          </p:nvPr>
        </p:nvSpPr>
        <p:spPr>
          <a:xfrm>
            <a:off x="3339513" y="2796101"/>
            <a:ext cx="5304300" cy="2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rm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Verdana"/>
              <a:buNone/>
              <a:defRPr sz="1400"/>
            </a:lvl1pPr>
            <a:lvl2pPr marL="914400" lvl="1" indent="-27305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700"/>
              <a:buChar char="•"/>
              <a:defRPr/>
            </a:lvl2pPr>
            <a:lvl3pPr marL="1371600" lvl="2" indent="-2730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700"/>
              <a:buChar char="•"/>
              <a:defRPr/>
            </a:lvl3pPr>
            <a:lvl4pPr marL="1828800" lvl="3" indent="-27305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700"/>
              <a:buChar char="•"/>
              <a:defRPr/>
            </a:lvl4pPr>
            <a:lvl5pPr marL="2286000" lvl="4" indent="-273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700"/>
              <a:buChar char="•"/>
              <a:defRPr/>
            </a:lvl5pPr>
            <a:lvl6pPr marL="2743200" lvl="5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6pPr>
            <a:lvl7pPr marL="3200400" lvl="6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7pPr>
            <a:lvl8pPr marL="3657600" lvl="7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8pPr>
            <a:lvl9pPr marL="4114800" lvl="8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9pPr>
          </a:lstStyle>
          <a:p>
            <a:endParaRPr/>
          </a:p>
        </p:txBody>
      </p:sp>
      <p:pic>
        <p:nvPicPr>
          <p:cNvPr id="110" name="Google Shape;110;p21" descr="Imag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8652" y="255788"/>
            <a:ext cx="2246966" cy="679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ver - Front Gradient">
  <p:cSld name="Cover - Front Gradient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2"/>
          <p:cNvSpPr/>
          <p:nvPr/>
        </p:nvSpPr>
        <p:spPr>
          <a:xfrm>
            <a:off x="-10083" y="1132726"/>
            <a:ext cx="9164100" cy="4049100"/>
          </a:xfrm>
          <a:prstGeom prst="rect">
            <a:avLst/>
          </a:prstGeom>
          <a:gradFill>
            <a:gsLst>
              <a:gs pos="0">
                <a:srgbClr val="070168"/>
              </a:gs>
              <a:gs pos="50130">
                <a:srgbClr val="070168"/>
              </a:gs>
              <a:gs pos="74170">
                <a:srgbClr val="730368"/>
              </a:gs>
              <a:gs pos="95820">
                <a:srgbClr val="DF0569"/>
              </a:gs>
              <a:gs pos="100000">
                <a:srgbClr val="DF0569"/>
              </a:gs>
            </a:gsLst>
            <a:lin ang="8100019" scaled="0"/>
          </a:grad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0569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13" name="Google Shape;113;p22" descr="Imag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101553" y="547688"/>
            <a:ext cx="5143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2"/>
          <p:cNvSpPr/>
          <p:nvPr/>
        </p:nvSpPr>
        <p:spPr>
          <a:xfrm>
            <a:off x="0" y="0"/>
            <a:ext cx="9144000" cy="1190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0569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15" name="Google Shape;115;p22" descr="Imag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8652" y="255788"/>
            <a:ext cx="2246966" cy="67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2" descr="Imag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80702" y="1398739"/>
            <a:ext cx="4185204" cy="3517088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2"/>
          <p:cNvSpPr txBox="1">
            <a:spLocks noGrp="1"/>
          </p:cNvSpPr>
          <p:nvPr>
            <p:ph type="title"/>
          </p:nvPr>
        </p:nvSpPr>
        <p:spPr>
          <a:xfrm>
            <a:off x="472941" y="2388203"/>
            <a:ext cx="5304300" cy="6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0" rIns="19050" bIns="1905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Verdana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2"/>
          <p:cNvSpPr txBox="1">
            <a:spLocks noGrp="1"/>
          </p:cNvSpPr>
          <p:nvPr>
            <p:ph type="body" idx="1"/>
          </p:nvPr>
        </p:nvSpPr>
        <p:spPr>
          <a:xfrm>
            <a:off x="475531" y="3096831"/>
            <a:ext cx="52992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Verdana"/>
              <a:buNone/>
              <a:defRPr sz="19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Verdana"/>
              <a:buNone/>
              <a:defRPr sz="1900">
                <a:solidFill>
                  <a:schemeClr val="dk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Verdana"/>
              <a:buNone/>
              <a:defRPr sz="1900">
                <a:solidFill>
                  <a:schemeClr val="dk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Verdana"/>
              <a:buNone/>
              <a:defRPr sz="1900">
                <a:solidFill>
                  <a:schemeClr val="dk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Verdana"/>
              <a:buNone/>
              <a:defRPr sz="1900">
                <a:solidFill>
                  <a:schemeClr val="dk1"/>
                </a:solidFill>
              </a:defRPr>
            </a:lvl5pPr>
            <a:lvl6pPr marL="2743200" lvl="5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6pPr>
            <a:lvl7pPr marL="3200400" lvl="6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7pPr>
            <a:lvl8pPr marL="3657600" lvl="7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8pPr>
            <a:lvl9pPr marL="4114800" lvl="8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22"/>
          <p:cNvSpPr txBox="1">
            <a:spLocks noGrp="1"/>
          </p:cNvSpPr>
          <p:nvPr>
            <p:ph type="body" idx="2"/>
          </p:nvPr>
        </p:nvSpPr>
        <p:spPr>
          <a:xfrm>
            <a:off x="470350" y="3732712"/>
            <a:ext cx="5304300" cy="2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Verdana"/>
              <a:buNone/>
              <a:defRPr sz="1500" b="0">
                <a:solidFill>
                  <a:schemeClr val="dk1"/>
                </a:solidFill>
              </a:defRPr>
            </a:lvl1pPr>
            <a:lvl2pPr marL="914400" lvl="1" indent="-27305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700"/>
              <a:buChar char="•"/>
              <a:defRPr/>
            </a:lvl2pPr>
            <a:lvl3pPr marL="1371600" lvl="2" indent="-2730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700"/>
              <a:buChar char="•"/>
              <a:defRPr/>
            </a:lvl3pPr>
            <a:lvl4pPr marL="1828800" lvl="3" indent="-27305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700"/>
              <a:buChar char="•"/>
              <a:defRPr/>
            </a:lvl4pPr>
            <a:lvl5pPr marL="2286000" lvl="4" indent="-273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700"/>
              <a:buChar char="•"/>
              <a:defRPr/>
            </a:lvl5pPr>
            <a:lvl6pPr marL="2743200" lvl="5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6pPr>
            <a:lvl7pPr marL="3200400" lvl="6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7pPr>
            <a:lvl8pPr marL="3657600" lvl="7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8pPr>
            <a:lvl9pPr marL="4114800" lvl="8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9pPr>
          </a:lstStyle>
          <a:p>
            <a:endParaRPr/>
          </a:p>
        </p:txBody>
      </p:sp>
      <p:sp>
        <p:nvSpPr>
          <p:cNvPr id="120" name="Google Shape;120;p22"/>
          <p:cNvSpPr txBox="1">
            <a:spLocks noGrp="1"/>
          </p:cNvSpPr>
          <p:nvPr>
            <p:ph type="body" idx="3"/>
          </p:nvPr>
        </p:nvSpPr>
        <p:spPr>
          <a:xfrm>
            <a:off x="470350" y="4068244"/>
            <a:ext cx="5304300" cy="2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Verdana"/>
              <a:buNone/>
              <a:defRPr sz="1400">
                <a:solidFill>
                  <a:schemeClr val="dk1"/>
                </a:solidFill>
              </a:defRPr>
            </a:lvl1pPr>
            <a:lvl2pPr marL="914400" lvl="1" indent="-27305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700"/>
              <a:buChar char="•"/>
              <a:defRPr/>
            </a:lvl2pPr>
            <a:lvl3pPr marL="1371600" lvl="2" indent="-2730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700"/>
              <a:buChar char="•"/>
              <a:defRPr/>
            </a:lvl3pPr>
            <a:lvl4pPr marL="1828800" lvl="3" indent="-27305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700"/>
              <a:buChar char="•"/>
              <a:defRPr/>
            </a:lvl4pPr>
            <a:lvl5pPr marL="2286000" lvl="4" indent="-273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700"/>
              <a:buChar char="•"/>
              <a:defRPr/>
            </a:lvl5pPr>
            <a:lvl6pPr marL="2743200" lvl="5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6pPr>
            <a:lvl7pPr marL="3200400" lvl="6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7pPr>
            <a:lvl8pPr marL="3657600" lvl="7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8pPr>
            <a:lvl9pPr marL="4114800" lvl="8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2 Up white - numbered">
  <p:cSld name="Photo - 2 Up white - numbered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3"/>
          <p:cNvSpPr>
            <a:spLocks noGrp="1"/>
          </p:cNvSpPr>
          <p:nvPr>
            <p:ph type="pic" idx="2"/>
          </p:nvPr>
        </p:nvSpPr>
        <p:spPr>
          <a:xfrm>
            <a:off x="5021784" y="2605556"/>
            <a:ext cx="3851700" cy="1950300"/>
          </a:xfrm>
          <a:prstGeom prst="rect">
            <a:avLst/>
          </a:prstGeom>
          <a:noFill/>
          <a:ln>
            <a:noFill/>
          </a:ln>
        </p:spPr>
      </p:sp>
      <p:sp>
        <p:nvSpPr>
          <p:cNvPr id="123" name="Google Shape;123;p23"/>
          <p:cNvSpPr>
            <a:spLocks noGrp="1"/>
          </p:cNvSpPr>
          <p:nvPr>
            <p:ph type="pic" idx="3"/>
          </p:nvPr>
        </p:nvSpPr>
        <p:spPr>
          <a:xfrm>
            <a:off x="5021784" y="117206"/>
            <a:ext cx="3851700" cy="1950300"/>
          </a:xfrm>
          <a:prstGeom prst="rect">
            <a:avLst/>
          </a:prstGeom>
          <a:noFill/>
          <a:ln>
            <a:noFill/>
          </a:ln>
        </p:spPr>
      </p:sp>
      <p:sp>
        <p:nvSpPr>
          <p:cNvPr id="124" name="Google Shape;124;p23"/>
          <p:cNvSpPr txBox="1">
            <a:spLocks noGrp="1"/>
          </p:cNvSpPr>
          <p:nvPr>
            <p:ph type="body" idx="1"/>
          </p:nvPr>
        </p:nvSpPr>
        <p:spPr>
          <a:xfrm>
            <a:off x="288028" y="883046"/>
            <a:ext cx="4472700" cy="38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457200" lvl="0" indent="-3746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Char char="•"/>
              <a:defRPr>
                <a:solidFill>
                  <a:schemeClr val="accent2"/>
                </a:solidFill>
              </a:defRPr>
            </a:lvl1pPr>
            <a:lvl2pPr marL="914400" lvl="1" indent="-36830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Verdana"/>
              <a:buChar char="•"/>
              <a:defRPr sz="2200">
                <a:solidFill>
                  <a:schemeClr val="accent2"/>
                </a:solidFill>
              </a:defRPr>
            </a:lvl2pPr>
            <a:lvl3pPr marL="1371600" lvl="2" indent="-355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Verdana"/>
              <a:buChar char="•"/>
              <a:defRPr sz="2000">
                <a:solidFill>
                  <a:schemeClr val="accent2"/>
                </a:solidFill>
              </a:defRPr>
            </a:lvl3pPr>
            <a:lvl4pPr marL="1828800" lvl="3" indent="-33655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Verdana"/>
              <a:buChar char="•"/>
              <a:defRPr sz="1700">
                <a:solidFill>
                  <a:schemeClr val="accent2"/>
                </a:solidFill>
              </a:defRPr>
            </a:lvl4pPr>
            <a:lvl5pPr marL="2286000" lvl="4" indent="-3048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Verdana"/>
              <a:buChar char="•"/>
              <a:defRPr sz="1200">
                <a:solidFill>
                  <a:schemeClr val="accent2"/>
                </a:solidFill>
              </a:defRPr>
            </a:lvl5pPr>
            <a:lvl6pPr marL="2743200" lvl="5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6pPr>
            <a:lvl7pPr marL="3200400" lvl="6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7pPr>
            <a:lvl8pPr marL="3657600" lvl="7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8pPr>
            <a:lvl9pPr marL="4114800" lvl="8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9pPr>
          </a:lstStyle>
          <a:p>
            <a:endParaRPr/>
          </a:p>
        </p:txBody>
      </p:sp>
      <p:sp>
        <p:nvSpPr>
          <p:cNvPr id="125" name="Google Shape;125;p23"/>
          <p:cNvSpPr txBox="1">
            <a:spLocks noGrp="1"/>
          </p:cNvSpPr>
          <p:nvPr>
            <p:ph type="title"/>
          </p:nvPr>
        </p:nvSpPr>
        <p:spPr>
          <a:xfrm>
            <a:off x="285750" y="131795"/>
            <a:ext cx="4474800" cy="7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0" rIns="19050" bIns="1905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300"/>
              <a:buFont typeface="Verdan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3"/>
          <p:cNvSpPr txBox="1">
            <a:spLocks noGrp="1"/>
          </p:cNvSpPr>
          <p:nvPr>
            <p:ph type="body" idx="4"/>
          </p:nvPr>
        </p:nvSpPr>
        <p:spPr>
          <a:xfrm>
            <a:off x="5026310" y="2077287"/>
            <a:ext cx="3851700" cy="2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869"/>
              </a:buClr>
              <a:buSzPts val="800"/>
              <a:buFont typeface="Verdana"/>
              <a:buNone/>
              <a:defRPr sz="800">
                <a:solidFill>
                  <a:srgbClr val="535353"/>
                </a:solidFill>
              </a:defRPr>
            </a:lvl1pPr>
            <a:lvl2pPr marL="914400" lvl="1" indent="-27305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700"/>
              <a:buChar char="•"/>
              <a:defRPr/>
            </a:lvl2pPr>
            <a:lvl3pPr marL="1371600" lvl="2" indent="-2730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700"/>
              <a:buChar char="•"/>
              <a:defRPr/>
            </a:lvl3pPr>
            <a:lvl4pPr marL="1828800" lvl="3" indent="-27305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700"/>
              <a:buChar char="•"/>
              <a:defRPr/>
            </a:lvl4pPr>
            <a:lvl5pPr marL="2286000" lvl="4" indent="-273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700"/>
              <a:buChar char="•"/>
              <a:defRPr/>
            </a:lvl5pPr>
            <a:lvl6pPr marL="2743200" lvl="5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6pPr>
            <a:lvl7pPr marL="3200400" lvl="6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7pPr>
            <a:lvl8pPr marL="3657600" lvl="7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8pPr>
            <a:lvl9pPr marL="4114800" lvl="8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9pPr>
          </a:lstStyle>
          <a:p>
            <a:endParaRPr/>
          </a:p>
        </p:txBody>
      </p:sp>
      <p:sp>
        <p:nvSpPr>
          <p:cNvPr id="127" name="Google Shape;127;p23"/>
          <p:cNvSpPr txBox="1">
            <a:spLocks noGrp="1"/>
          </p:cNvSpPr>
          <p:nvPr>
            <p:ph type="body" idx="5"/>
          </p:nvPr>
        </p:nvSpPr>
        <p:spPr>
          <a:xfrm>
            <a:off x="5026310" y="4553655"/>
            <a:ext cx="3851700" cy="2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869"/>
              </a:buClr>
              <a:buSzPts val="800"/>
              <a:buFont typeface="Verdana"/>
              <a:buNone/>
              <a:defRPr sz="800">
                <a:solidFill>
                  <a:srgbClr val="535353"/>
                </a:solidFill>
              </a:defRPr>
            </a:lvl1pPr>
            <a:lvl2pPr marL="914400" lvl="1" indent="-27305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700"/>
              <a:buChar char="•"/>
              <a:defRPr/>
            </a:lvl2pPr>
            <a:lvl3pPr marL="1371600" lvl="2" indent="-2730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700"/>
              <a:buChar char="•"/>
              <a:defRPr/>
            </a:lvl3pPr>
            <a:lvl4pPr marL="1828800" lvl="3" indent="-27305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700"/>
              <a:buChar char="•"/>
              <a:defRPr/>
            </a:lvl4pPr>
            <a:lvl5pPr marL="2286000" lvl="4" indent="-273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700"/>
              <a:buChar char="•"/>
              <a:defRPr/>
            </a:lvl5pPr>
            <a:lvl6pPr marL="2743200" lvl="5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6pPr>
            <a:lvl7pPr marL="3200400" lvl="6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7pPr>
            <a:lvl8pPr marL="3657600" lvl="7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8pPr>
            <a:lvl9pPr marL="4114800" lvl="8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9pPr>
          </a:lstStyle>
          <a:p>
            <a:endParaRPr/>
          </a:p>
        </p:txBody>
      </p:sp>
      <p:sp>
        <p:nvSpPr>
          <p:cNvPr id="128" name="Google Shape;128;p23"/>
          <p:cNvSpPr txBox="1">
            <a:spLocks noGrp="1"/>
          </p:cNvSpPr>
          <p:nvPr>
            <p:ph type="sldNum" idx="12"/>
          </p:nvPr>
        </p:nvSpPr>
        <p:spPr>
          <a:xfrm>
            <a:off x="8715375" y="4952999"/>
            <a:ext cx="3336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b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2 Across white - numbered">
  <p:cSld name="Photo - 2 Across white - numbered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4"/>
          <p:cNvSpPr>
            <a:spLocks noGrp="1"/>
          </p:cNvSpPr>
          <p:nvPr>
            <p:ph type="pic" idx="2"/>
          </p:nvPr>
        </p:nvSpPr>
        <p:spPr>
          <a:xfrm>
            <a:off x="283997" y="879038"/>
            <a:ext cx="4191000" cy="2937600"/>
          </a:xfrm>
          <a:prstGeom prst="rect">
            <a:avLst/>
          </a:prstGeom>
          <a:noFill/>
          <a:ln>
            <a:noFill/>
          </a:ln>
        </p:spPr>
      </p:sp>
      <p:sp>
        <p:nvSpPr>
          <p:cNvPr id="131" name="Google Shape;131;p24"/>
          <p:cNvSpPr>
            <a:spLocks noGrp="1"/>
          </p:cNvSpPr>
          <p:nvPr>
            <p:ph type="pic" idx="3"/>
          </p:nvPr>
        </p:nvSpPr>
        <p:spPr>
          <a:xfrm>
            <a:off x="4701731" y="883547"/>
            <a:ext cx="4191000" cy="2933700"/>
          </a:xfrm>
          <a:prstGeom prst="rect">
            <a:avLst/>
          </a:prstGeom>
          <a:noFill/>
          <a:ln>
            <a:noFill/>
          </a:ln>
        </p:spPr>
      </p:sp>
      <p:sp>
        <p:nvSpPr>
          <p:cNvPr id="132" name="Google Shape;132;p24"/>
          <p:cNvSpPr txBox="1">
            <a:spLocks noGrp="1"/>
          </p:cNvSpPr>
          <p:nvPr>
            <p:ph type="title"/>
          </p:nvPr>
        </p:nvSpPr>
        <p:spPr>
          <a:xfrm>
            <a:off x="285750" y="131795"/>
            <a:ext cx="8611200" cy="7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0" rIns="19050" bIns="1905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24"/>
          <p:cNvSpPr txBox="1">
            <a:spLocks noGrp="1"/>
          </p:cNvSpPr>
          <p:nvPr>
            <p:ph type="body" idx="1"/>
          </p:nvPr>
        </p:nvSpPr>
        <p:spPr>
          <a:xfrm>
            <a:off x="285750" y="3976234"/>
            <a:ext cx="4191000" cy="56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869"/>
              </a:buClr>
              <a:buSzPts val="800"/>
              <a:buFont typeface="Verdana"/>
              <a:buNone/>
              <a:defRPr sz="800">
                <a:solidFill>
                  <a:srgbClr val="535353"/>
                </a:solidFill>
              </a:defRPr>
            </a:lvl1pPr>
            <a:lvl2pPr marL="914400" lvl="1" indent="-27305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700"/>
              <a:buChar char="•"/>
              <a:defRPr/>
            </a:lvl2pPr>
            <a:lvl3pPr marL="1371600" lvl="2" indent="-2730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700"/>
              <a:buChar char="•"/>
              <a:defRPr/>
            </a:lvl3pPr>
            <a:lvl4pPr marL="1828800" lvl="3" indent="-27305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700"/>
              <a:buChar char="•"/>
              <a:defRPr/>
            </a:lvl4pPr>
            <a:lvl5pPr marL="2286000" lvl="4" indent="-273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700"/>
              <a:buChar char="•"/>
              <a:defRPr/>
            </a:lvl5pPr>
            <a:lvl6pPr marL="2743200" lvl="5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6pPr>
            <a:lvl7pPr marL="3200400" lvl="6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7pPr>
            <a:lvl8pPr marL="3657600" lvl="7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8pPr>
            <a:lvl9pPr marL="4114800" lvl="8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9pPr>
          </a:lstStyle>
          <a:p>
            <a:endParaRPr/>
          </a:p>
        </p:txBody>
      </p:sp>
      <p:sp>
        <p:nvSpPr>
          <p:cNvPr id="134" name="Google Shape;134;p24"/>
          <p:cNvSpPr txBox="1">
            <a:spLocks noGrp="1"/>
          </p:cNvSpPr>
          <p:nvPr>
            <p:ph type="body" idx="4"/>
          </p:nvPr>
        </p:nvSpPr>
        <p:spPr>
          <a:xfrm>
            <a:off x="4705854" y="3976234"/>
            <a:ext cx="4191000" cy="56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869"/>
              </a:buClr>
              <a:buSzPts val="800"/>
              <a:buFont typeface="Verdana"/>
              <a:buNone/>
              <a:defRPr sz="800">
                <a:solidFill>
                  <a:srgbClr val="535353"/>
                </a:solidFill>
              </a:defRPr>
            </a:lvl1pPr>
            <a:lvl2pPr marL="914400" lvl="1" indent="-27305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700"/>
              <a:buChar char="•"/>
              <a:defRPr/>
            </a:lvl2pPr>
            <a:lvl3pPr marL="1371600" lvl="2" indent="-2730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700"/>
              <a:buChar char="•"/>
              <a:defRPr/>
            </a:lvl3pPr>
            <a:lvl4pPr marL="1828800" lvl="3" indent="-27305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700"/>
              <a:buChar char="•"/>
              <a:defRPr/>
            </a:lvl4pPr>
            <a:lvl5pPr marL="2286000" lvl="4" indent="-273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700"/>
              <a:buChar char="•"/>
              <a:defRPr/>
            </a:lvl5pPr>
            <a:lvl6pPr marL="2743200" lvl="5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6pPr>
            <a:lvl7pPr marL="3200400" lvl="6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7pPr>
            <a:lvl8pPr marL="3657600" lvl="7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8pPr>
            <a:lvl9pPr marL="4114800" lvl="8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9pPr>
          </a:lstStyle>
          <a:p>
            <a:endParaRPr/>
          </a:p>
        </p:txBody>
      </p:sp>
      <p:sp>
        <p:nvSpPr>
          <p:cNvPr id="135" name="Google Shape;135;p24"/>
          <p:cNvSpPr txBox="1">
            <a:spLocks noGrp="1"/>
          </p:cNvSpPr>
          <p:nvPr>
            <p:ph type="sldNum" idx="12"/>
          </p:nvPr>
        </p:nvSpPr>
        <p:spPr>
          <a:xfrm>
            <a:off x="8715375" y="4952999"/>
            <a:ext cx="3336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b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ver - Back">
  <p:cSld name="Cover - Back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5"/>
          <p:cNvSpPr/>
          <p:nvPr/>
        </p:nvSpPr>
        <p:spPr>
          <a:xfrm>
            <a:off x="-2411" y="-19339"/>
            <a:ext cx="9158400" cy="5182200"/>
          </a:xfrm>
          <a:prstGeom prst="rect">
            <a:avLst/>
          </a:prstGeom>
          <a:gradFill>
            <a:gsLst>
              <a:gs pos="0">
                <a:srgbClr val="070168"/>
              </a:gs>
              <a:gs pos="50130">
                <a:srgbClr val="070168"/>
              </a:gs>
              <a:gs pos="73990">
                <a:srgbClr val="760468"/>
              </a:gs>
              <a:gs pos="95480">
                <a:srgbClr val="E50869"/>
              </a:gs>
              <a:gs pos="100000">
                <a:srgbClr val="E50869"/>
              </a:gs>
            </a:gsLst>
            <a:lin ang="8100019" scaled="0"/>
          </a:grad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0569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8" name="Google Shape;138;p25"/>
          <p:cNvSpPr txBox="1">
            <a:spLocks noGrp="1"/>
          </p:cNvSpPr>
          <p:nvPr>
            <p:ph type="body" idx="1"/>
          </p:nvPr>
        </p:nvSpPr>
        <p:spPr>
          <a:xfrm>
            <a:off x="476250" y="661420"/>
            <a:ext cx="4100700" cy="9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Verdana"/>
              <a:buNone/>
              <a:defRPr sz="1800">
                <a:solidFill>
                  <a:srgbClr val="FFFFFF"/>
                </a:solidFill>
              </a:defRPr>
            </a:lvl1pPr>
            <a:lvl2pPr marL="914400" lvl="1" indent="-27305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700"/>
              <a:buChar char="•"/>
              <a:defRPr/>
            </a:lvl2pPr>
            <a:lvl3pPr marL="1371600" lvl="2" indent="-2730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700"/>
              <a:buChar char="•"/>
              <a:defRPr/>
            </a:lvl3pPr>
            <a:lvl4pPr marL="1828800" lvl="3" indent="-27305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700"/>
              <a:buChar char="•"/>
              <a:defRPr/>
            </a:lvl4pPr>
            <a:lvl5pPr marL="2286000" lvl="4" indent="-273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700"/>
              <a:buChar char="•"/>
              <a:defRPr/>
            </a:lvl5pPr>
            <a:lvl6pPr marL="2743200" lvl="5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6pPr>
            <a:lvl7pPr marL="3200400" lvl="6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7pPr>
            <a:lvl8pPr marL="3657600" lvl="7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8pPr>
            <a:lvl9pPr marL="4114800" lvl="8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9pPr>
          </a:lstStyle>
          <a:p>
            <a:endParaRPr/>
          </a:p>
        </p:txBody>
      </p:sp>
      <p:pic>
        <p:nvPicPr>
          <p:cNvPr id="139" name="Google Shape;139;p25" descr="skao_logo_2021_white_rgb.ai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76250" y="4172265"/>
            <a:ext cx="1616781" cy="448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5" descr="Imag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86658" y="378092"/>
            <a:ext cx="5220739" cy="438732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5"/>
          <p:cNvSpPr txBox="1"/>
          <p:nvPr/>
        </p:nvSpPr>
        <p:spPr>
          <a:xfrm>
            <a:off x="6971450" y="4120075"/>
            <a:ext cx="1689300" cy="5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b" anchorCtr="0">
            <a:norm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Verdana"/>
              <a:buNone/>
            </a:pPr>
            <a:r>
              <a:rPr lang="en" sz="1700" b="0" i="0" u="sng" strike="noStrike" cap="none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4"/>
              </a:rPr>
              <a:t>www.skao.int</a:t>
            </a:r>
            <a:endParaRPr sz="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25"/>
          <p:cNvSpPr txBox="1"/>
          <p:nvPr/>
        </p:nvSpPr>
        <p:spPr>
          <a:xfrm>
            <a:off x="476250" y="2872658"/>
            <a:ext cx="2557800" cy="12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ctr" anchorCtr="0">
            <a:norm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Verdana"/>
              <a:buNone/>
            </a:pPr>
            <a:r>
              <a:rPr lang="en" sz="900" b="0" i="1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We recognise and acknowledge the Indigenous peoples and cultures that have traditionally lived on the lands on which our facilities are located.</a:t>
            </a:r>
            <a:endParaRPr sz="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6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0" rIns="19050" bIns="1905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45" name="Google Shape;145;p2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46" name="Google Shape;146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>
  <p:cSld name="1_Title and two columns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7"/>
          <p:cNvSpPr>
            <a:spLocks noGrp="1"/>
          </p:cNvSpPr>
          <p:nvPr>
            <p:ph type="pic" idx="2"/>
          </p:nvPr>
        </p:nvSpPr>
        <p:spPr>
          <a:xfrm>
            <a:off x="4690425" y="1205346"/>
            <a:ext cx="3983700" cy="3325200"/>
          </a:xfrm>
          <a:prstGeom prst="rect">
            <a:avLst/>
          </a:prstGeom>
          <a:noFill/>
          <a:ln>
            <a:noFill/>
          </a:ln>
        </p:spPr>
      </p:sp>
      <p:sp>
        <p:nvSpPr>
          <p:cNvPr id="149" name="Google Shape;149;p27"/>
          <p:cNvSpPr txBox="1">
            <a:spLocks noGrp="1"/>
          </p:cNvSpPr>
          <p:nvPr>
            <p:ph type="body" idx="1"/>
          </p:nvPr>
        </p:nvSpPr>
        <p:spPr>
          <a:xfrm>
            <a:off x="470025" y="1205346"/>
            <a:ext cx="3983700" cy="33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1000" b="0" i="0" u="none" strike="noStrike" cap="none">
                <a:solidFill>
                  <a:srgbClr val="11467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1100" b="0" i="0" u="none" strike="noStrike" cap="none">
                <a:solidFill>
                  <a:srgbClr val="595959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1100" b="0" i="0" u="none" strike="noStrike" cap="none">
                <a:solidFill>
                  <a:srgbClr val="595959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1100" b="0" i="0" u="none" strike="noStrike" cap="none">
                <a:solidFill>
                  <a:srgbClr val="595959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1100" b="0" i="0" u="none" strike="noStrike" cap="none">
                <a:solidFill>
                  <a:srgbClr val="595959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50" name="Google Shape;150;p27"/>
          <p:cNvPicPr preferRelativeResize="0"/>
          <p:nvPr/>
        </p:nvPicPr>
        <p:blipFill rotWithShape="1">
          <a:blip r:embed="rId2">
            <a:alphaModFix/>
          </a:blip>
          <a:srcRect b="30280"/>
          <a:stretch/>
        </p:blipFill>
        <p:spPr>
          <a:xfrm>
            <a:off x="0" y="0"/>
            <a:ext cx="9144000" cy="945261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7"/>
          <p:cNvSpPr txBox="1">
            <a:spLocks noGrp="1"/>
          </p:cNvSpPr>
          <p:nvPr>
            <p:ph type="body" idx="3"/>
          </p:nvPr>
        </p:nvSpPr>
        <p:spPr>
          <a:xfrm>
            <a:off x="1995267" y="0"/>
            <a:ext cx="6678900" cy="9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2300" b="1" i="0" u="none" strike="noStrike" cap="none">
                <a:solidFill>
                  <a:srgbClr val="4860A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8547A"/>
                </a:solidFill>
                <a:latin typeface="Bitter"/>
                <a:ea typeface="Bitter"/>
                <a:cs typeface="Bitter"/>
                <a:sym typeface="Bitter"/>
              </a:defRPr>
            </a:lvl2pPr>
            <a:lvl3pPr marL="1371600" marR="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8547A"/>
                </a:solidFill>
                <a:latin typeface="Bitter"/>
                <a:ea typeface="Bitter"/>
                <a:cs typeface="Bitter"/>
                <a:sym typeface="Bitter"/>
              </a:defRPr>
            </a:lvl3pPr>
            <a:lvl4pPr marL="1828800" marR="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8547A"/>
                </a:solidFill>
                <a:latin typeface="Bitter"/>
                <a:ea typeface="Bitter"/>
                <a:cs typeface="Bitter"/>
                <a:sym typeface="Bitter"/>
              </a:defRPr>
            </a:lvl4pPr>
            <a:lvl5pPr marL="2286000" marR="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8547A"/>
                </a:solidFill>
                <a:latin typeface="Bitter"/>
                <a:ea typeface="Bitter"/>
                <a:cs typeface="Bitter"/>
                <a:sym typeface="Bitter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4501" y="159457"/>
            <a:ext cx="929602" cy="626347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7"/>
          <p:cNvSpPr/>
          <p:nvPr/>
        </p:nvSpPr>
        <p:spPr>
          <a:xfrm>
            <a:off x="0" y="4811614"/>
            <a:ext cx="9144000" cy="347400"/>
          </a:xfrm>
          <a:prstGeom prst="rect">
            <a:avLst/>
          </a:prstGeom>
          <a:gradFill>
            <a:gsLst>
              <a:gs pos="0">
                <a:srgbClr val="8A2994"/>
              </a:gs>
              <a:gs pos="100000">
                <a:srgbClr val="4860A8"/>
              </a:gs>
            </a:gsLst>
            <a:lin ang="0" scaled="0"/>
          </a:gradFill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27"/>
          <p:cNvSpPr txBox="1"/>
          <p:nvPr/>
        </p:nvSpPr>
        <p:spPr>
          <a:xfrm>
            <a:off x="2855381" y="4863636"/>
            <a:ext cx="5916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1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EUROPEAN ASTRONOMICAL SOCIETY ANNUAL MEETING</a:t>
            </a:r>
            <a:endParaRPr sz="1400" b="1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1">
  <p:cSld name="CUSTOM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>
            <a:spLocks noGrp="1"/>
          </p:cNvSpPr>
          <p:nvPr>
            <p:ph type="title"/>
          </p:nvPr>
        </p:nvSpPr>
        <p:spPr>
          <a:xfrm>
            <a:off x="360000" y="252000"/>
            <a:ext cx="8280000" cy="720000"/>
          </a:xfrm>
          <a:prstGeom prst="rect">
            <a:avLst/>
          </a:prstGeom>
        </p:spPr>
        <p:txBody>
          <a:bodyPr spcFirstLastPara="1" wrap="square" lIns="19050" tIns="0" rIns="19050" bIns="19050" anchor="ctr" anchorCtr="0">
            <a:noAutofit/>
          </a:bodyPr>
          <a:lstStyle>
            <a:lvl1pPr marL="0" marR="0" lvl="0" indent="-1460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8"/>
          <p:cNvSpPr txBox="1">
            <a:spLocks noGrp="1"/>
          </p:cNvSpPr>
          <p:nvPr>
            <p:ph type="sldNum" idx="12"/>
          </p:nvPr>
        </p:nvSpPr>
        <p:spPr>
          <a:xfrm>
            <a:off x="8706882" y="4917369"/>
            <a:ext cx="2790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Clr>
                <a:srgbClr val="FFFFFF"/>
              </a:buClr>
              <a:buSzPts val="800"/>
              <a:buFont typeface="Verdana"/>
              <a:buNone/>
              <a:defRPr/>
            </a:lvl1pPr>
            <a:lvl2pPr lvl="1">
              <a:buClr>
                <a:srgbClr val="FFFFFF"/>
              </a:buClr>
              <a:buSzPts val="800"/>
              <a:buFont typeface="Verdana"/>
              <a:buNone/>
              <a:defRPr/>
            </a:lvl2pPr>
            <a:lvl3pPr lvl="2">
              <a:buClr>
                <a:srgbClr val="FFFFFF"/>
              </a:buClr>
              <a:buSzPts val="800"/>
              <a:buFont typeface="Verdana"/>
              <a:buNone/>
              <a:defRPr/>
            </a:lvl3pPr>
            <a:lvl4pPr lvl="3">
              <a:buClr>
                <a:srgbClr val="FFFFFF"/>
              </a:buClr>
              <a:buSzPts val="800"/>
              <a:buFont typeface="Verdana"/>
              <a:buNone/>
              <a:defRPr/>
            </a:lvl4pPr>
            <a:lvl5pPr lvl="4">
              <a:buClr>
                <a:srgbClr val="FFFFFF"/>
              </a:buClr>
              <a:buSzPts val="800"/>
              <a:buFont typeface="Verdana"/>
              <a:buNone/>
              <a:defRPr/>
            </a:lvl5pPr>
            <a:lvl6pPr lvl="5">
              <a:buClr>
                <a:srgbClr val="FFFFFF"/>
              </a:buClr>
              <a:buSzPts val="800"/>
              <a:buFont typeface="Verdana"/>
              <a:buNone/>
              <a:defRPr/>
            </a:lvl6pPr>
            <a:lvl7pPr lvl="6">
              <a:buClr>
                <a:srgbClr val="FFFFFF"/>
              </a:buClr>
              <a:buSzPts val="800"/>
              <a:buFont typeface="Verdana"/>
              <a:buNone/>
              <a:defRPr/>
            </a:lvl7pPr>
            <a:lvl8pPr lvl="7">
              <a:buClr>
                <a:srgbClr val="FFFFFF"/>
              </a:buClr>
              <a:buSzPts val="800"/>
              <a:buFont typeface="Verdana"/>
              <a:buNone/>
              <a:defRPr/>
            </a:lvl8pPr>
            <a:lvl9pPr lvl="8">
              <a:buClr>
                <a:srgbClr val="FFFFFF"/>
              </a:buClr>
              <a:buSzPts val="800"/>
              <a:buFont typeface="Verdana"/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8" name="Google Shape;158;p28"/>
          <p:cNvSpPr txBox="1">
            <a:spLocks noGrp="1"/>
          </p:cNvSpPr>
          <p:nvPr>
            <p:ph type="body" idx="1"/>
          </p:nvPr>
        </p:nvSpPr>
        <p:spPr>
          <a:xfrm>
            <a:off x="360000" y="1079999"/>
            <a:ext cx="82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3365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0168"/>
              </a:buClr>
              <a:buSzPts val="1700"/>
              <a:buFont typeface="Verdana"/>
              <a:buChar char="•"/>
              <a:defRPr sz="2000" b="0" i="0" u="none" strike="noStrike" cap="none">
                <a:solidFill>
                  <a:srgbClr val="070168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3238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0168"/>
              </a:buClr>
              <a:buSzPts val="1500"/>
              <a:buFont typeface="Courier New"/>
              <a:buChar char="o"/>
              <a:defRPr sz="1800" b="0" i="0" u="none" strike="noStrike" cap="none">
                <a:solidFill>
                  <a:srgbClr val="070168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3111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0168"/>
              </a:buClr>
              <a:buSzPts val="1300"/>
              <a:buFont typeface="Noto Sans Symbols"/>
              <a:buChar char="▪"/>
              <a:defRPr sz="1600" b="0" i="0" u="none" strike="noStrike" cap="none">
                <a:solidFill>
                  <a:srgbClr val="070168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0168"/>
              </a:buClr>
              <a:buSzPts val="1200"/>
              <a:buFont typeface="Verdana"/>
              <a:buChar char="•"/>
              <a:defRPr sz="1400" b="0" i="0" u="none" strike="noStrike" cap="none">
                <a:solidFill>
                  <a:srgbClr val="070168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0168"/>
              </a:buClr>
              <a:buSzPts val="1200"/>
              <a:buFont typeface="Courier New"/>
              <a:buChar char="o"/>
              <a:defRPr sz="1400" b="0" i="0" u="none" strike="noStrike" cap="none">
                <a:solidFill>
                  <a:srgbClr val="070168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23850" algn="l">
              <a:lnSpc>
                <a:spcPct val="12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1500"/>
              <a:buFont typeface="Verdana"/>
              <a:buChar char="•"/>
              <a:defRPr sz="1900" b="0" i="0" u="none" strike="noStrike" cap="none">
                <a:solidFill>
                  <a:srgbClr val="070168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23850" algn="l">
              <a:lnSpc>
                <a:spcPct val="12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1500"/>
              <a:buFont typeface="Verdana"/>
              <a:buChar char="•"/>
              <a:defRPr sz="1900" b="0" i="0" u="none" strike="noStrike" cap="none">
                <a:solidFill>
                  <a:srgbClr val="070168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23850" algn="l">
              <a:lnSpc>
                <a:spcPct val="12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1500"/>
              <a:buFont typeface="Verdana"/>
              <a:buChar char="•"/>
              <a:defRPr sz="1900" b="0" i="0" u="none" strike="noStrike" cap="none">
                <a:solidFill>
                  <a:srgbClr val="070168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23850" algn="l">
              <a:lnSpc>
                <a:spcPct val="12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1500"/>
              <a:buFont typeface="Verdana"/>
              <a:buChar char="•"/>
              <a:defRPr sz="1900" b="0" i="0" u="none" strike="noStrike" cap="none">
                <a:solidFill>
                  <a:srgbClr val="070168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Bullets - White - numbered">
  <p:cSld name="Title &amp; Bullets - White - numbered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0"/>
          <p:cNvSpPr txBox="1">
            <a:spLocks noGrp="1"/>
          </p:cNvSpPr>
          <p:nvPr>
            <p:ph type="title"/>
          </p:nvPr>
        </p:nvSpPr>
        <p:spPr>
          <a:xfrm>
            <a:off x="285750" y="131795"/>
            <a:ext cx="8572800" cy="7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0" rIns="19050" bIns="1905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300"/>
              <a:buFont typeface="Verdan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30"/>
          <p:cNvSpPr txBox="1">
            <a:spLocks noGrp="1"/>
          </p:cNvSpPr>
          <p:nvPr>
            <p:ph type="body" idx="1"/>
          </p:nvPr>
        </p:nvSpPr>
        <p:spPr>
          <a:xfrm>
            <a:off x="288028" y="883046"/>
            <a:ext cx="8572800" cy="37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457200" lvl="0" indent="-3746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Char char="•"/>
              <a:defRPr/>
            </a:lvl1pPr>
            <a:lvl2pPr marL="914400" lvl="1" indent="-36830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Verdana"/>
              <a:buChar char="•"/>
              <a:defRPr sz="2200"/>
            </a:lvl2pPr>
            <a:lvl3pPr marL="1371600" lvl="2" indent="-355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Verdana"/>
              <a:buChar char="•"/>
              <a:defRPr sz="2000"/>
            </a:lvl3pPr>
            <a:lvl4pPr marL="1828800" lvl="3" indent="-33655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Verdana"/>
              <a:buChar char="•"/>
              <a:defRPr sz="1700"/>
            </a:lvl4pPr>
            <a:lvl5pPr marL="2286000" lvl="4" indent="-3048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Verdana"/>
              <a:buChar char="•"/>
              <a:defRPr sz="1200"/>
            </a:lvl5pPr>
            <a:lvl6pPr marL="2743200" lvl="5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6pPr>
            <a:lvl7pPr marL="3200400" lvl="6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7pPr>
            <a:lvl8pPr marL="3657600" lvl="7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8pPr>
            <a:lvl9pPr marL="4114800" lvl="8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ver - Front Photo Night">
  <p:cSld name="Cover - Front Photo Night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31" descr="Ska_landscape_night_v1.jpg"/>
          <p:cNvPicPr preferRelativeResize="0"/>
          <p:nvPr/>
        </p:nvPicPr>
        <p:blipFill rotWithShape="1">
          <a:blip r:embed="rId2">
            <a:alphaModFix/>
          </a:blip>
          <a:srcRect l="10059" r="16889" b="110"/>
          <a:stretch/>
        </p:blipFill>
        <p:spPr>
          <a:xfrm>
            <a:off x="0" y="981113"/>
            <a:ext cx="9144004" cy="4167801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31"/>
          <p:cNvSpPr/>
          <p:nvPr/>
        </p:nvSpPr>
        <p:spPr>
          <a:xfrm>
            <a:off x="0" y="0"/>
            <a:ext cx="9144000" cy="21717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50000">
                <a:srgbClr val="000000"/>
              </a:gs>
              <a:gs pos="100000">
                <a:srgbClr val="000000"/>
              </a:gs>
            </a:gsLst>
            <a:lin ang="16200038" scaled="0"/>
          </a:grad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0569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71" name="Google Shape;171;p31" descr="skao_logo_white.pd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159" y="300168"/>
            <a:ext cx="2129951" cy="59029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31"/>
          <p:cNvSpPr txBox="1">
            <a:spLocks noGrp="1"/>
          </p:cNvSpPr>
          <p:nvPr>
            <p:ph type="title"/>
          </p:nvPr>
        </p:nvSpPr>
        <p:spPr>
          <a:xfrm>
            <a:off x="3342103" y="1116060"/>
            <a:ext cx="5304300" cy="6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0" rIns="19050" bIns="1905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Verdana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31"/>
          <p:cNvSpPr txBox="1">
            <a:spLocks noGrp="1"/>
          </p:cNvSpPr>
          <p:nvPr>
            <p:ph type="body" idx="1"/>
          </p:nvPr>
        </p:nvSpPr>
        <p:spPr>
          <a:xfrm>
            <a:off x="3344694" y="1824687"/>
            <a:ext cx="52992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rm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Verdana"/>
              <a:buNone/>
              <a:defRPr sz="1900">
                <a:solidFill>
                  <a:schemeClr val="dk1"/>
                </a:solidFill>
              </a:defRPr>
            </a:lvl1pPr>
            <a:lvl2pPr marL="914400" lvl="1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Verdana"/>
              <a:buNone/>
              <a:defRPr sz="1900">
                <a:solidFill>
                  <a:schemeClr val="dk1"/>
                </a:solidFill>
              </a:defRPr>
            </a:lvl2pPr>
            <a:lvl3pPr marL="1371600" lvl="2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Verdana"/>
              <a:buNone/>
              <a:defRPr sz="1900">
                <a:solidFill>
                  <a:schemeClr val="dk1"/>
                </a:solidFill>
              </a:defRPr>
            </a:lvl3pPr>
            <a:lvl4pPr marL="1828800" lvl="3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Verdana"/>
              <a:buNone/>
              <a:defRPr sz="1900">
                <a:solidFill>
                  <a:schemeClr val="dk1"/>
                </a:solidFill>
              </a:defRPr>
            </a:lvl4pPr>
            <a:lvl5pPr marL="2286000" lvl="4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Verdana"/>
              <a:buNone/>
              <a:defRPr sz="1900">
                <a:solidFill>
                  <a:schemeClr val="dk1"/>
                </a:solidFill>
              </a:defRPr>
            </a:lvl5pPr>
            <a:lvl6pPr marL="2743200" lvl="5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6pPr>
            <a:lvl7pPr marL="3200400" lvl="6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7pPr>
            <a:lvl8pPr marL="3657600" lvl="7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8pPr>
            <a:lvl9pPr marL="4114800" lvl="8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9pPr>
          </a:lstStyle>
          <a:p>
            <a:endParaRPr/>
          </a:p>
        </p:txBody>
      </p:sp>
      <p:sp>
        <p:nvSpPr>
          <p:cNvPr id="174" name="Google Shape;174;p31"/>
          <p:cNvSpPr txBox="1">
            <a:spLocks noGrp="1"/>
          </p:cNvSpPr>
          <p:nvPr>
            <p:ph type="body" idx="2"/>
          </p:nvPr>
        </p:nvSpPr>
        <p:spPr>
          <a:xfrm>
            <a:off x="3339513" y="2460568"/>
            <a:ext cx="5304300" cy="2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rm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Verdana"/>
              <a:buNone/>
              <a:defRPr sz="1500" b="0">
                <a:solidFill>
                  <a:schemeClr val="dk1"/>
                </a:solidFill>
              </a:defRPr>
            </a:lvl1pPr>
            <a:lvl2pPr marL="914400" lvl="1" indent="-27305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700"/>
              <a:buChar char="•"/>
              <a:defRPr/>
            </a:lvl2pPr>
            <a:lvl3pPr marL="1371600" lvl="2" indent="-2730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700"/>
              <a:buChar char="•"/>
              <a:defRPr/>
            </a:lvl3pPr>
            <a:lvl4pPr marL="1828800" lvl="3" indent="-27305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700"/>
              <a:buChar char="•"/>
              <a:defRPr/>
            </a:lvl4pPr>
            <a:lvl5pPr marL="2286000" lvl="4" indent="-273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700"/>
              <a:buChar char="•"/>
              <a:defRPr/>
            </a:lvl5pPr>
            <a:lvl6pPr marL="2743200" lvl="5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6pPr>
            <a:lvl7pPr marL="3200400" lvl="6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7pPr>
            <a:lvl8pPr marL="3657600" lvl="7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8pPr>
            <a:lvl9pPr marL="4114800" lvl="8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9pPr>
          </a:lstStyle>
          <a:p>
            <a:endParaRPr/>
          </a:p>
        </p:txBody>
      </p:sp>
      <p:sp>
        <p:nvSpPr>
          <p:cNvPr id="175" name="Google Shape;175;p31"/>
          <p:cNvSpPr txBox="1">
            <a:spLocks noGrp="1"/>
          </p:cNvSpPr>
          <p:nvPr>
            <p:ph type="body" idx="3"/>
          </p:nvPr>
        </p:nvSpPr>
        <p:spPr>
          <a:xfrm>
            <a:off x="3339513" y="2796101"/>
            <a:ext cx="5304300" cy="2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rm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Verdana"/>
              <a:buNone/>
              <a:defRPr sz="1400">
                <a:solidFill>
                  <a:schemeClr val="dk1"/>
                </a:solidFill>
              </a:defRPr>
            </a:lvl1pPr>
            <a:lvl2pPr marL="914400" lvl="1" indent="-27305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700"/>
              <a:buChar char="•"/>
              <a:defRPr/>
            </a:lvl2pPr>
            <a:lvl3pPr marL="1371600" lvl="2" indent="-2730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700"/>
              <a:buChar char="•"/>
              <a:defRPr/>
            </a:lvl3pPr>
            <a:lvl4pPr marL="1828800" lvl="3" indent="-27305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700"/>
              <a:buChar char="•"/>
              <a:defRPr/>
            </a:lvl4pPr>
            <a:lvl5pPr marL="2286000" lvl="4" indent="-273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700"/>
              <a:buChar char="•"/>
              <a:defRPr/>
            </a:lvl5pPr>
            <a:lvl6pPr marL="2743200" lvl="5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6pPr>
            <a:lvl7pPr marL="3200400" lvl="6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7pPr>
            <a:lvl8pPr marL="3657600" lvl="7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8pPr>
            <a:lvl9pPr marL="4114800" lvl="8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ver - Front Photo Day">
  <p:cSld name="Cover - Front Photo Day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32" descr="Image"/>
          <p:cNvPicPr preferRelativeResize="0"/>
          <p:nvPr/>
        </p:nvPicPr>
        <p:blipFill rotWithShape="1">
          <a:blip r:embed="rId2">
            <a:alphaModFix/>
          </a:blip>
          <a:srcRect l="13540" r="13547"/>
          <a:stretch/>
        </p:blipFill>
        <p:spPr>
          <a:xfrm>
            <a:off x="0" y="977196"/>
            <a:ext cx="9144000" cy="418020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32"/>
          <p:cNvSpPr txBox="1">
            <a:spLocks noGrp="1"/>
          </p:cNvSpPr>
          <p:nvPr>
            <p:ph type="title"/>
          </p:nvPr>
        </p:nvSpPr>
        <p:spPr>
          <a:xfrm>
            <a:off x="3342103" y="1116060"/>
            <a:ext cx="5304300" cy="6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0" rIns="19050" bIns="1905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32"/>
          <p:cNvSpPr txBox="1">
            <a:spLocks noGrp="1"/>
          </p:cNvSpPr>
          <p:nvPr>
            <p:ph type="body" idx="1"/>
          </p:nvPr>
        </p:nvSpPr>
        <p:spPr>
          <a:xfrm>
            <a:off x="3344694" y="1824687"/>
            <a:ext cx="52992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rm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Verdana"/>
              <a:buNone/>
              <a:defRPr sz="1900"/>
            </a:lvl1pPr>
            <a:lvl2pPr marL="914400" lvl="1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Verdana"/>
              <a:buNone/>
              <a:defRPr sz="1900"/>
            </a:lvl2pPr>
            <a:lvl3pPr marL="1371600" lvl="2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Verdana"/>
              <a:buNone/>
              <a:defRPr sz="1900"/>
            </a:lvl3pPr>
            <a:lvl4pPr marL="1828800" lvl="3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Verdana"/>
              <a:buNone/>
              <a:defRPr sz="1900"/>
            </a:lvl4pPr>
            <a:lvl5pPr marL="2286000" lvl="4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Verdana"/>
              <a:buNone/>
              <a:defRPr sz="1900"/>
            </a:lvl5pPr>
            <a:lvl6pPr marL="2743200" lvl="5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6pPr>
            <a:lvl7pPr marL="3200400" lvl="6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7pPr>
            <a:lvl8pPr marL="3657600" lvl="7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8pPr>
            <a:lvl9pPr marL="4114800" lvl="8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9pPr>
          </a:lstStyle>
          <a:p>
            <a:endParaRPr/>
          </a:p>
        </p:txBody>
      </p:sp>
      <p:sp>
        <p:nvSpPr>
          <p:cNvPr id="180" name="Google Shape;180;p32"/>
          <p:cNvSpPr txBox="1">
            <a:spLocks noGrp="1"/>
          </p:cNvSpPr>
          <p:nvPr>
            <p:ph type="body" idx="2"/>
          </p:nvPr>
        </p:nvSpPr>
        <p:spPr>
          <a:xfrm>
            <a:off x="3339513" y="2460568"/>
            <a:ext cx="5304300" cy="2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rm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Verdana"/>
              <a:buNone/>
              <a:defRPr sz="1500" b="0"/>
            </a:lvl1pPr>
            <a:lvl2pPr marL="914400" lvl="1" indent="-27305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700"/>
              <a:buChar char="•"/>
              <a:defRPr/>
            </a:lvl2pPr>
            <a:lvl3pPr marL="1371600" lvl="2" indent="-2730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700"/>
              <a:buChar char="•"/>
              <a:defRPr/>
            </a:lvl3pPr>
            <a:lvl4pPr marL="1828800" lvl="3" indent="-27305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700"/>
              <a:buChar char="•"/>
              <a:defRPr/>
            </a:lvl4pPr>
            <a:lvl5pPr marL="2286000" lvl="4" indent="-273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700"/>
              <a:buChar char="•"/>
              <a:defRPr/>
            </a:lvl5pPr>
            <a:lvl6pPr marL="2743200" lvl="5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6pPr>
            <a:lvl7pPr marL="3200400" lvl="6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7pPr>
            <a:lvl8pPr marL="3657600" lvl="7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8pPr>
            <a:lvl9pPr marL="4114800" lvl="8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9pPr>
          </a:lstStyle>
          <a:p>
            <a:endParaRPr/>
          </a:p>
        </p:txBody>
      </p:sp>
      <p:sp>
        <p:nvSpPr>
          <p:cNvPr id="181" name="Google Shape;181;p32"/>
          <p:cNvSpPr txBox="1">
            <a:spLocks noGrp="1"/>
          </p:cNvSpPr>
          <p:nvPr>
            <p:ph type="body" idx="3"/>
          </p:nvPr>
        </p:nvSpPr>
        <p:spPr>
          <a:xfrm>
            <a:off x="3339513" y="2796101"/>
            <a:ext cx="5304300" cy="2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rm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Verdana"/>
              <a:buNone/>
              <a:defRPr sz="1400"/>
            </a:lvl1pPr>
            <a:lvl2pPr marL="914400" lvl="1" indent="-27305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700"/>
              <a:buChar char="•"/>
              <a:defRPr/>
            </a:lvl2pPr>
            <a:lvl3pPr marL="1371600" lvl="2" indent="-2730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700"/>
              <a:buChar char="•"/>
              <a:defRPr/>
            </a:lvl3pPr>
            <a:lvl4pPr marL="1828800" lvl="3" indent="-27305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700"/>
              <a:buChar char="•"/>
              <a:defRPr/>
            </a:lvl4pPr>
            <a:lvl5pPr marL="2286000" lvl="4" indent="-273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700"/>
              <a:buChar char="•"/>
              <a:defRPr/>
            </a:lvl5pPr>
            <a:lvl6pPr marL="2743200" lvl="5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6pPr>
            <a:lvl7pPr marL="3200400" lvl="6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7pPr>
            <a:lvl8pPr marL="3657600" lvl="7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8pPr>
            <a:lvl9pPr marL="4114800" lvl="8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9pPr>
          </a:lstStyle>
          <a:p>
            <a:endParaRPr/>
          </a:p>
        </p:txBody>
      </p:sp>
      <p:pic>
        <p:nvPicPr>
          <p:cNvPr id="182" name="Google Shape;182;p32" descr="Imag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8652" y="255788"/>
            <a:ext cx="2246966" cy="679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ver - Front Gradient">
  <p:cSld name="Cover - Front Gradient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3"/>
          <p:cNvSpPr/>
          <p:nvPr/>
        </p:nvSpPr>
        <p:spPr>
          <a:xfrm>
            <a:off x="-10083" y="1132726"/>
            <a:ext cx="9164100" cy="4049100"/>
          </a:xfrm>
          <a:prstGeom prst="rect">
            <a:avLst/>
          </a:prstGeom>
          <a:gradFill>
            <a:gsLst>
              <a:gs pos="0">
                <a:srgbClr val="070168"/>
              </a:gs>
              <a:gs pos="50130">
                <a:srgbClr val="070168"/>
              </a:gs>
              <a:gs pos="74170">
                <a:srgbClr val="730368"/>
              </a:gs>
              <a:gs pos="95820">
                <a:srgbClr val="DF0569"/>
              </a:gs>
              <a:gs pos="100000">
                <a:srgbClr val="DF0569"/>
              </a:gs>
            </a:gsLst>
            <a:lin ang="8100019" scaled="0"/>
          </a:grad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0569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85" name="Google Shape;185;p33" descr="Imag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101553" y="547688"/>
            <a:ext cx="5143502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33"/>
          <p:cNvSpPr/>
          <p:nvPr/>
        </p:nvSpPr>
        <p:spPr>
          <a:xfrm>
            <a:off x="0" y="0"/>
            <a:ext cx="9144000" cy="1190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0569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87" name="Google Shape;187;p33" descr="Imag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8652" y="255788"/>
            <a:ext cx="2246966" cy="67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33" descr="Imag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80702" y="1398739"/>
            <a:ext cx="4185204" cy="3517088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33"/>
          <p:cNvSpPr txBox="1">
            <a:spLocks noGrp="1"/>
          </p:cNvSpPr>
          <p:nvPr>
            <p:ph type="title"/>
          </p:nvPr>
        </p:nvSpPr>
        <p:spPr>
          <a:xfrm>
            <a:off x="472941" y="2388203"/>
            <a:ext cx="5304300" cy="6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0" rIns="19050" bIns="1905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Verdana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33"/>
          <p:cNvSpPr txBox="1">
            <a:spLocks noGrp="1"/>
          </p:cNvSpPr>
          <p:nvPr>
            <p:ph type="body" idx="1"/>
          </p:nvPr>
        </p:nvSpPr>
        <p:spPr>
          <a:xfrm>
            <a:off x="475531" y="3096831"/>
            <a:ext cx="52992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Verdana"/>
              <a:buNone/>
              <a:defRPr sz="19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Verdana"/>
              <a:buNone/>
              <a:defRPr sz="1900">
                <a:solidFill>
                  <a:schemeClr val="dk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Verdana"/>
              <a:buNone/>
              <a:defRPr sz="1900">
                <a:solidFill>
                  <a:schemeClr val="dk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Verdana"/>
              <a:buNone/>
              <a:defRPr sz="1900">
                <a:solidFill>
                  <a:schemeClr val="dk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Verdana"/>
              <a:buNone/>
              <a:defRPr sz="1900">
                <a:solidFill>
                  <a:schemeClr val="dk1"/>
                </a:solidFill>
              </a:defRPr>
            </a:lvl5pPr>
            <a:lvl6pPr marL="2743200" lvl="5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6pPr>
            <a:lvl7pPr marL="3200400" lvl="6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7pPr>
            <a:lvl8pPr marL="3657600" lvl="7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8pPr>
            <a:lvl9pPr marL="4114800" lvl="8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9pPr>
          </a:lstStyle>
          <a:p>
            <a:endParaRPr/>
          </a:p>
        </p:txBody>
      </p:sp>
      <p:sp>
        <p:nvSpPr>
          <p:cNvPr id="191" name="Google Shape;191;p33"/>
          <p:cNvSpPr txBox="1">
            <a:spLocks noGrp="1"/>
          </p:cNvSpPr>
          <p:nvPr>
            <p:ph type="body" idx="2"/>
          </p:nvPr>
        </p:nvSpPr>
        <p:spPr>
          <a:xfrm>
            <a:off x="470350" y="3732712"/>
            <a:ext cx="5304300" cy="2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Verdana"/>
              <a:buNone/>
              <a:defRPr sz="1500" b="0">
                <a:solidFill>
                  <a:schemeClr val="dk1"/>
                </a:solidFill>
              </a:defRPr>
            </a:lvl1pPr>
            <a:lvl2pPr marL="914400" lvl="1" indent="-27305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700"/>
              <a:buChar char="•"/>
              <a:defRPr/>
            </a:lvl2pPr>
            <a:lvl3pPr marL="1371600" lvl="2" indent="-2730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700"/>
              <a:buChar char="•"/>
              <a:defRPr/>
            </a:lvl3pPr>
            <a:lvl4pPr marL="1828800" lvl="3" indent="-27305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700"/>
              <a:buChar char="•"/>
              <a:defRPr/>
            </a:lvl4pPr>
            <a:lvl5pPr marL="2286000" lvl="4" indent="-273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700"/>
              <a:buChar char="•"/>
              <a:defRPr/>
            </a:lvl5pPr>
            <a:lvl6pPr marL="2743200" lvl="5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6pPr>
            <a:lvl7pPr marL="3200400" lvl="6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7pPr>
            <a:lvl8pPr marL="3657600" lvl="7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8pPr>
            <a:lvl9pPr marL="4114800" lvl="8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9pPr>
          </a:lstStyle>
          <a:p>
            <a:endParaRPr/>
          </a:p>
        </p:txBody>
      </p:sp>
      <p:sp>
        <p:nvSpPr>
          <p:cNvPr id="192" name="Google Shape;192;p33"/>
          <p:cNvSpPr txBox="1">
            <a:spLocks noGrp="1"/>
          </p:cNvSpPr>
          <p:nvPr>
            <p:ph type="body" idx="3"/>
          </p:nvPr>
        </p:nvSpPr>
        <p:spPr>
          <a:xfrm>
            <a:off x="470350" y="4068244"/>
            <a:ext cx="5304300" cy="2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Verdana"/>
              <a:buNone/>
              <a:defRPr sz="1400">
                <a:solidFill>
                  <a:schemeClr val="dk1"/>
                </a:solidFill>
              </a:defRPr>
            </a:lvl1pPr>
            <a:lvl2pPr marL="914400" lvl="1" indent="-27305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700"/>
              <a:buChar char="•"/>
              <a:defRPr/>
            </a:lvl2pPr>
            <a:lvl3pPr marL="1371600" lvl="2" indent="-2730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700"/>
              <a:buChar char="•"/>
              <a:defRPr/>
            </a:lvl3pPr>
            <a:lvl4pPr marL="1828800" lvl="3" indent="-27305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700"/>
              <a:buChar char="•"/>
              <a:defRPr/>
            </a:lvl4pPr>
            <a:lvl5pPr marL="2286000" lvl="4" indent="-273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700"/>
              <a:buChar char="•"/>
              <a:defRPr/>
            </a:lvl5pPr>
            <a:lvl6pPr marL="2743200" lvl="5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6pPr>
            <a:lvl7pPr marL="3200400" lvl="6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7pPr>
            <a:lvl8pPr marL="3657600" lvl="7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8pPr>
            <a:lvl9pPr marL="4114800" lvl="8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Divider - Gradient - numbered" type="tx">
  <p:cSld name="TITLE_AND_BODY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4"/>
          <p:cNvSpPr/>
          <p:nvPr/>
        </p:nvSpPr>
        <p:spPr>
          <a:xfrm>
            <a:off x="-19199" y="-14070"/>
            <a:ext cx="9182400" cy="5171700"/>
          </a:xfrm>
          <a:prstGeom prst="rect">
            <a:avLst/>
          </a:prstGeom>
          <a:gradFill>
            <a:gsLst>
              <a:gs pos="0">
                <a:srgbClr val="070168"/>
              </a:gs>
              <a:gs pos="50130">
                <a:srgbClr val="070168"/>
              </a:gs>
              <a:gs pos="72900">
                <a:srgbClr val="730368"/>
              </a:gs>
              <a:gs pos="93410">
                <a:srgbClr val="DF0569"/>
              </a:gs>
              <a:gs pos="100000">
                <a:srgbClr val="DF0569"/>
              </a:gs>
            </a:gsLst>
            <a:lin ang="8100019" scaled="0"/>
          </a:grad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0569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95" name="Google Shape;195;p34" descr="Image"/>
          <p:cNvPicPr preferRelativeResize="0"/>
          <p:nvPr/>
        </p:nvPicPr>
        <p:blipFill rotWithShape="1">
          <a:blip r:embed="rId2">
            <a:alphaModFix amt="75000"/>
          </a:blip>
          <a:srcRect/>
          <a:stretch/>
        </p:blipFill>
        <p:spPr>
          <a:xfrm>
            <a:off x="128283" y="4706049"/>
            <a:ext cx="384310" cy="38912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6" name="Google Shape;196;p34"/>
          <p:cNvCxnSpPr/>
          <p:nvPr/>
        </p:nvCxnSpPr>
        <p:spPr>
          <a:xfrm>
            <a:off x="609406" y="4900613"/>
            <a:ext cx="9144000" cy="0"/>
          </a:xfrm>
          <a:prstGeom prst="straightConnector1">
            <a:avLst/>
          </a:prstGeom>
          <a:noFill/>
          <a:ln w="12700" cap="flat" cmpd="sng">
            <a:solidFill>
              <a:srgbClr val="FFFFFF">
                <a:alpha val="74900"/>
              </a:srgbClr>
            </a:solidFill>
            <a:prstDash val="solid"/>
            <a:miter lim="400000"/>
            <a:headEnd type="none" w="sm" len="sm"/>
            <a:tailEnd type="none" w="sm" len="sm"/>
          </a:ln>
        </p:spPr>
      </p:cxnSp>
      <p:sp>
        <p:nvSpPr>
          <p:cNvPr id="197" name="Google Shape;197;p34"/>
          <p:cNvSpPr txBox="1"/>
          <p:nvPr/>
        </p:nvSpPr>
        <p:spPr>
          <a:xfrm>
            <a:off x="7732854" y="4950619"/>
            <a:ext cx="9567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ctr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</a:pPr>
            <a:r>
              <a:rPr lang="en" sz="800" b="0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Slide  /</a:t>
            </a:r>
            <a:endParaRPr sz="500"/>
          </a:p>
        </p:txBody>
      </p:sp>
      <p:pic>
        <p:nvPicPr>
          <p:cNvPr id="198" name="Google Shape;198;p34" descr="Imag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86658" y="378092"/>
            <a:ext cx="5220739" cy="438732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34"/>
          <p:cNvSpPr txBox="1">
            <a:spLocks noGrp="1"/>
          </p:cNvSpPr>
          <p:nvPr>
            <p:ph type="body" idx="1"/>
          </p:nvPr>
        </p:nvSpPr>
        <p:spPr>
          <a:xfrm>
            <a:off x="543083" y="2606219"/>
            <a:ext cx="6267900" cy="16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Verdana"/>
              <a:buNone/>
              <a:defRPr sz="1400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Verdana"/>
              <a:buNone/>
              <a:defRPr sz="1400">
                <a:solidFill>
                  <a:srgbClr val="FFFFFF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Verdana"/>
              <a:buNone/>
              <a:defRPr sz="1400">
                <a:solidFill>
                  <a:srgbClr val="FFFFFF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Verdana"/>
              <a:buNone/>
              <a:defRPr sz="1400">
                <a:solidFill>
                  <a:srgbClr val="FFFFFF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Verdana"/>
              <a:buNone/>
              <a:defRPr sz="1400">
                <a:solidFill>
                  <a:srgbClr val="FFFFFF"/>
                </a:solidFill>
              </a:defRPr>
            </a:lvl5pPr>
            <a:lvl6pPr marL="2743200" lvl="5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6pPr>
            <a:lvl7pPr marL="3200400" lvl="6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7pPr>
            <a:lvl8pPr marL="3657600" lvl="7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8pPr>
            <a:lvl9pPr marL="4114800" lvl="8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9pPr>
          </a:lstStyle>
          <a:p>
            <a:endParaRPr/>
          </a:p>
        </p:txBody>
      </p:sp>
      <p:sp>
        <p:nvSpPr>
          <p:cNvPr id="200" name="Google Shape;200;p34"/>
          <p:cNvSpPr txBox="1">
            <a:spLocks noGrp="1"/>
          </p:cNvSpPr>
          <p:nvPr>
            <p:ph type="title"/>
          </p:nvPr>
        </p:nvSpPr>
        <p:spPr>
          <a:xfrm>
            <a:off x="543083" y="871625"/>
            <a:ext cx="6267900" cy="16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0" rIns="19050" bIns="1905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Verdana"/>
              <a:buNone/>
              <a:defRPr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p34"/>
          <p:cNvSpPr txBox="1">
            <a:spLocks noGrp="1"/>
          </p:cNvSpPr>
          <p:nvPr>
            <p:ph type="sldNum" idx="12"/>
          </p:nvPr>
        </p:nvSpPr>
        <p:spPr>
          <a:xfrm>
            <a:off x="8715375" y="4952999"/>
            <a:ext cx="3336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b" anchorCtr="0">
            <a:sp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800" b="0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800" b="0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800" b="0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800" b="0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800" b="0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800" b="0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800" b="0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800" b="0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800" b="0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2 Up white - numbered">
  <p:cSld name="Photo - 2 Up white - numbered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5"/>
          <p:cNvSpPr>
            <a:spLocks noGrp="1"/>
          </p:cNvSpPr>
          <p:nvPr>
            <p:ph type="pic" idx="2"/>
          </p:nvPr>
        </p:nvSpPr>
        <p:spPr>
          <a:xfrm>
            <a:off x="5021784" y="2605556"/>
            <a:ext cx="3851700" cy="1950300"/>
          </a:xfrm>
          <a:prstGeom prst="rect">
            <a:avLst/>
          </a:prstGeom>
          <a:noFill/>
          <a:ln>
            <a:noFill/>
          </a:ln>
        </p:spPr>
      </p:sp>
      <p:sp>
        <p:nvSpPr>
          <p:cNvPr id="204" name="Google Shape;204;p35"/>
          <p:cNvSpPr>
            <a:spLocks noGrp="1"/>
          </p:cNvSpPr>
          <p:nvPr>
            <p:ph type="pic" idx="3"/>
          </p:nvPr>
        </p:nvSpPr>
        <p:spPr>
          <a:xfrm>
            <a:off x="5021784" y="117206"/>
            <a:ext cx="3851700" cy="1950300"/>
          </a:xfrm>
          <a:prstGeom prst="rect">
            <a:avLst/>
          </a:prstGeom>
          <a:noFill/>
          <a:ln>
            <a:noFill/>
          </a:ln>
        </p:spPr>
      </p:sp>
      <p:sp>
        <p:nvSpPr>
          <p:cNvPr id="205" name="Google Shape;205;p35"/>
          <p:cNvSpPr txBox="1">
            <a:spLocks noGrp="1"/>
          </p:cNvSpPr>
          <p:nvPr>
            <p:ph type="body" idx="1"/>
          </p:nvPr>
        </p:nvSpPr>
        <p:spPr>
          <a:xfrm>
            <a:off x="288028" y="883046"/>
            <a:ext cx="4472700" cy="38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457200" lvl="0" indent="-3746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Char char="•"/>
              <a:defRPr>
                <a:solidFill>
                  <a:schemeClr val="accent2"/>
                </a:solidFill>
              </a:defRPr>
            </a:lvl1pPr>
            <a:lvl2pPr marL="914400" lvl="1" indent="-36830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Verdana"/>
              <a:buChar char="•"/>
              <a:defRPr sz="2200">
                <a:solidFill>
                  <a:schemeClr val="accent2"/>
                </a:solidFill>
              </a:defRPr>
            </a:lvl2pPr>
            <a:lvl3pPr marL="1371600" lvl="2" indent="-355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Verdana"/>
              <a:buChar char="•"/>
              <a:defRPr sz="2000">
                <a:solidFill>
                  <a:schemeClr val="accent2"/>
                </a:solidFill>
              </a:defRPr>
            </a:lvl3pPr>
            <a:lvl4pPr marL="1828800" lvl="3" indent="-33655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Verdana"/>
              <a:buChar char="•"/>
              <a:defRPr sz="1700">
                <a:solidFill>
                  <a:schemeClr val="accent2"/>
                </a:solidFill>
              </a:defRPr>
            </a:lvl4pPr>
            <a:lvl5pPr marL="2286000" lvl="4" indent="-3048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Verdana"/>
              <a:buChar char="•"/>
              <a:defRPr sz="1200">
                <a:solidFill>
                  <a:schemeClr val="accent2"/>
                </a:solidFill>
              </a:defRPr>
            </a:lvl5pPr>
            <a:lvl6pPr marL="2743200" lvl="5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6pPr>
            <a:lvl7pPr marL="3200400" lvl="6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7pPr>
            <a:lvl8pPr marL="3657600" lvl="7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8pPr>
            <a:lvl9pPr marL="4114800" lvl="8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9pPr>
          </a:lstStyle>
          <a:p>
            <a:endParaRPr/>
          </a:p>
        </p:txBody>
      </p:sp>
      <p:sp>
        <p:nvSpPr>
          <p:cNvPr id="206" name="Google Shape;206;p35"/>
          <p:cNvSpPr txBox="1">
            <a:spLocks noGrp="1"/>
          </p:cNvSpPr>
          <p:nvPr>
            <p:ph type="title"/>
          </p:nvPr>
        </p:nvSpPr>
        <p:spPr>
          <a:xfrm>
            <a:off x="285750" y="131795"/>
            <a:ext cx="4474800" cy="7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0" rIns="19050" bIns="1905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300"/>
              <a:buFont typeface="Verdan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35"/>
          <p:cNvSpPr txBox="1">
            <a:spLocks noGrp="1"/>
          </p:cNvSpPr>
          <p:nvPr>
            <p:ph type="body" idx="4"/>
          </p:nvPr>
        </p:nvSpPr>
        <p:spPr>
          <a:xfrm>
            <a:off x="5026310" y="2077287"/>
            <a:ext cx="3851700" cy="2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869"/>
              </a:buClr>
              <a:buSzPts val="800"/>
              <a:buFont typeface="Verdana"/>
              <a:buNone/>
              <a:defRPr sz="800">
                <a:solidFill>
                  <a:srgbClr val="535353"/>
                </a:solidFill>
              </a:defRPr>
            </a:lvl1pPr>
            <a:lvl2pPr marL="914400" lvl="1" indent="-27305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700"/>
              <a:buChar char="•"/>
              <a:defRPr/>
            </a:lvl2pPr>
            <a:lvl3pPr marL="1371600" lvl="2" indent="-2730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700"/>
              <a:buChar char="•"/>
              <a:defRPr/>
            </a:lvl3pPr>
            <a:lvl4pPr marL="1828800" lvl="3" indent="-27305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700"/>
              <a:buChar char="•"/>
              <a:defRPr/>
            </a:lvl4pPr>
            <a:lvl5pPr marL="2286000" lvl="4" indent="-273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700"/>
              <a:buChar char="•"/>
              <a:defRPr/>
            </a:lvl5pPr>
            <a:lvl6pPr marL="2743200" lvl="5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6pPr>
            <a:lvl7pPr marL="3200400" lvl="6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7pPr>
            <a:lvl8pPr marL="3657600" lvl="7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8pPr>
            <a:lvl9pPr marL="4114800" lvl="8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9pPr>
          </a:lstStyle>
          <a:p>
            <a:endParaRPr/>
          </a:p>
        </p:txBody>
      </p:sp>
      <p:sp>
        <p:nvSpPr>
          <p:cNvPr id="208" name="Google Shape;208;p35"/>
          <p:cNvSpPr txBox="1">
            <a:spLocks noGrp="1"/>
          </p:cNvSpPr>
          <p:nvPr>
            <p:ph type="body" idx="5"/>
          </p:nvPr>
        </p:nvSpPr>
        <p:spPr>
          <a:xfrm>
            <a:off x="5026310" y="4553655"/>
            <a:ext cx="3851700" cy="2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869"/>
              </a:buClr>
              <a:buSzPts val="800"/>
              <a:buFont typeface="Verdana"/>
              <a:buNone/>
              <a:defRPr sz="800">
                <a:solidFill>
                  <a:srgbClr val="535353"/>
                </a:solidFill>
              </a:defRPr>
            </a:lvl1pPr>
            <a:lvl2pPr marL="914400" lvl="1" indent="-27305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700"/>
              <a:buChar char="•"/>
              <a:defRPr/>
            </a:lvl2pPr>
            <a:lvl3pPr marL="1371600" lvl="2" indent="-2730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700"/>
              <a:buChar char="•"/>
              <a:defRPr/>
            </a:lvl3pPr>
            <a:lvl4pPr marL="1828800" lvl="3" indent="-27305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700"/>
              <a:buChar char="•"/>
              <a:defRPr/>
            </a:lvl4pPr>
            <a:lvl5pPr marL="2286000" lvl="4" indent="-273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700"/>
              <a:buChar char="•"/>
              <a:defRPr/>
            </a:lvl5pPr>
            <a:lvl6pPr marL="2743200" lvl="5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6pPr>
            <a:lvl7pPr marL="3200400" lvl="6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7pPr>
            <a:lvl8pPr marL="3657600" lvl="7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8pPr>
            <a:lvl9pPr marL="4114800" lvl="8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9pPr>
          </a:lstStyle>
          <a:p>
            <a:endParaRPr/>
          </a:p>
        </p:txBody>
      </p:sp>
      <p:sp>
        <p:nvSpPr>
          <p:cNvPr id="209" name="Google Shape;209;p35"/>
          <p:cNvSpPr txBox="1">
            <a:spLocks noGrp="1"/>
          </p:cNvSpPr>
          <p:nvPr>
            <p:ph type="sldNum" idx="12"/>
          </p:nvPr>
        </p:nvSpPr>
        <p:spPr>
          <a:xfrm>
            <a:off x="8715375" y="4952999"/>
            <a:ext cx="3336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b" anchorCtr="0">
            <a:sp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2 Across white - numbered">
  <p:cSld name="Photo - 2 Across white - numbered"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6"/>
          <p:cNvSpPr>
            <a:spLocks noGrp="1"/>
          </p:cNvSpPr>
          <p:nvPr>
            <p:ph type="pic" idx="2"/>
          </p:nvPr>
        </p:nvSpPr>
        <p:spPr>
          <a:xfrm>
            <a:off x="283997" y="879038"/>
            <a:ext cx="4191000" cy="2937600"/>
          </a:xfrm>
          <a:prstGeom prst="rect">
            <a:avLst/>
          </a:prstGeom>
          <a:noFill/>
          <a:ln>
            <a:noFill/>
          </a:ln>
        </p:spPr>
      </p:sp>
      <p:sp>
        <p:nvSpPr>
          <p:cNvPr id="212" name="Google Shape;212;p36"/>
          <p:cNvSpPr>
            <a:spLocks noGrp="1"/>
          </p:cNvSpPr>
          <p:nvPr>
            <p:ph type="pic" idx="3"/>
          </p:nvPr>
        </p:nvSpPr>
        <p:spPr>
          <a:xfrm>
            <a:off x="4701731" y="883547"/>
            <a:ext cx="4191000" cy="2933700"/>
          </a:xfrm>
          <a:prstGeom prst="rect">
            <a:avLst/>
          </a:prstGeom>
          <a:noFill/>
          <a:ln>
            <a:noFill/>
          </a:ln>
        </p:spPr>
      </p:sp>
      <p:sp>
        <p:nvSpPr>
          <p:cNvPr id="213" name="Google Shape;213;p36"/>
          <p:cNvSpPr txBox="1">
            <a:spLocks noGrp="1"/>
          </p:cNvSpPr>
          <p:nvPr>
            <p:ph type="title"/>
          </p:nvPr>
        </p:nvSpPr>
        <p:spPr>
          <a:xfrm>
            <a:off x="285750" y="131795"/>
            <a:ext cx="8611200" cy="7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0" rIns="19050" bIns="1905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36"/>
          <p:cNvSpPr txBox="1">
            <a:spLocks noGrp="1"/>
          </p:cNvSpPr>
          <p:nvPr>
            <p:ph type="body" idx="1"/>
          </p:nvPr>
        </p:nvSpPr>
        <p:spPr>
          <a:xfrm>
            <a:off x="285750" y="3976234"/>
            <a:ext cx="4191000" cy="56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869"/>
              </a:buClr>
              <a:buSzPts val="800"/>
              <a:buFont typeface="Verdana"/>
              <a:buNone/>
              <a:defRPr sz="800">
                <a:solidFill>
                  <a:srgbClr val="535353"/>
                </a:solidFill>
              </a:defRPr>
            </a:lvl1pPr>
            <a:lvl2pPr marL="914400" lvl="1" indent="-27305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700"/>
              <a:buChar char="•"/>
              <a:defRPr/>
            </a:lvl2pPr>
            <a:lvl3pPr marL="1371600" lvl="2" indent="-2730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700"/>
              <a:buChar char="•"/>
              <a:defRPr/>
            </a:lvl3pPr>
            <a:lvl4pPr marL="1828800" lvl="3" indent="-27305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700"/>
              <a:buChar char="•"/>
              <a:defRPr/>
            </a:lvl4pPr>
            <a:lvl5pPr marL="2286000" lvl="4" indent="-273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700"/>
              <a:buChar char="•"/>
              <a:defRPr/>
            </a:lvl5pPr>
            <a:lvl6pPr marL="2743200" lvl="5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6pPr>
            <a:lvl7pPr marL="3200400" lvl="6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7pPr>
            <a:lvl8pPr marL="3657600" lvl="7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8pPr>
            <a:lvl9pPr marL="4114800" lvl="8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9pPr>
          </a:lstStyle>
          <a:p>
            <a:endParaRPr/>
          </a:p>
        </p:txBody>
      </p:sp>
      <p:sp>
        <p:nvSpPr>
          <p:cNvPr id="215" name="Google Shape;215;p36"/>
          <p:cNvSpPr txBox="1">
            <a:spLocks noGrp="1"/>
          </p:cNvSpPr>
          <p:nvPr>
            <p:ph type="body" idx="4"/>
          </p:nvPr>
        </p:nvSpPr>
        <p:spPr>
          <a:xfrm>
            <a:off x="4705854" y="3976234"/>
            <a:ext cx="4191000" cy="56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869"/>
              </a:buClr>
              <a:buSzPts val="800"/>
              <a:buFont typeface="Verdana"/>
              <a:buNone/>
              <a:defRPr sz="800">
                <a:solidFill>
                  <a:srgbClr val="535353"/>
                </a:solidFill>
              </a:defRPr>
            </a:lvl1pPr>
            <a:lvl2pPr marL="914400" lvl="1" indent="-27305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700"/>
              <a:buChar char="•"/>
              <a:defRPr/>
            </a:lvl2pPr>
            <a:lvl3pPr marL="1371600" lvl="2" indent="-2730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700"/>
              <a:buChar char="•"/>
              <a:defRPr/>
            </a:lvl3pPr>
            <a:lvl4pPr marL="1828800" lvl="3" indent="-27305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700"/>
              <a:buChar char="•"/>
              <a:defRPr/>
            </a:lvl4pPr>
            <a:lvl5pPr marL="2286000" lvl="4" indent="-273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700"/>
              <a:buChar char="•"/>
              <a:defRPr/>
            </a:lvl5pPr>
            <a:lvl6pPr marL="2743200" lvl="5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6pPr>
            <a:lvl7pPr marL="3200400" lvl="6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7pPr>
            <a:lvl8pPr marL="3657600" lvl="7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8pPr>
            <a:lvl9pPr marL="4114800" lvl="8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9pPr>
          </a:lstStyle>
          <a:p>
            <a:endParaRPr/>
          </a:p>
        </p:txBody>
      </p:sp>
      <p:sp>
        <p:nvSpPr>
          <p:cNvPr id="216" name="Google Shape;216;p36"/>
          <p:cNvSpPr txBox="1">
            <a:spLocks noGrp="1"/>
          </p:cNvSpPr>
          <p:nvPr>
            <p:ph type="sldNum" idx="12"/>
          </p:nvPr>
        </p:nvSpPr>
        <p:spPr>
          <a:xfrm>
            <a:off x="8715375" y="4952999"/>
            <a:ext cx="3336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b" anchorCtr="0">
            <a:sp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ver - Back">
  <p:cSld name="Cover - Back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7"/>
          <p:cNvSpPr/>
          <p:nvPr/>
        </p:nvSpPr>
        <p:spPr>
          <a:xfrm>
            <a:off x="-2411" y="-19339"/>
            <a:ext cx="9158400" cy="5182200"/>
          </a:xfrm>
          <a:prstGeom prst="rect">
            <a:avLst/>
          </a:prstGeom>
          <a:gradFill>
            <a:gsLst>
              <a:gs pos="0">
                <a:srgbClr val="070168"/>
              </a:gs>
              <a:gs pos="50130">
                <a:srgbClr val="070168"/>
              </a:gs>
              <a:gs pos="73990">
                <a:srgbClr val="760468"/>
              </a:gs>
              <a:gs pos="95480">
                <a:srgbClr val="E50869"/>
              </a:gs>
              <a:gs pos="100000">
                <a:srgbClr val="E50869"/>
              </a:gs>
            </a:gsLst>
            <a:lin ang="8100019" scaled="0"/>
          </a:grad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0569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19" name="Google Shape;219;p37"/>
          <p:cNvSpPr txBox="1">
            <a:spLocks noGrp="1"/>
          </p:cNvSpPr>
          <p:nvPr>
            <p:ph type="body" idx="1"/>
          </p:nvPr>
        </p:nvSpPr>
        <p:spPr>
          <a:xfrm>
            <a:off x="476250" y="661420"/>
            <a:ext cx="4100700" cy="9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Verdana"/>
              <a:buNone/>
              <a:defRPr sz="1800">
                <a:solidFill>
                  <a:srgbClr val="FFFFFF"/>
                </a:solidFill>
              </a:defRPr>
            </a:lvl1pPr>
            <a:lvl2pPr marL="914400" lvl="1" indent="-27305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700"/>
              <a:buChar char="•"/>
              <a:defRPr/>
            </a:lvl2pPr>
            <a:lvl3pPr marL="1371600" lvl="2" indent="-2730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700"/>
              <a:buChar char="•"/>
              <a:defRPr/>
            </a:lvl3pPr>
            <a:lvl4pPr marL="1828800" lvl="3" indent="-27305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700"/>
              <a:buChar char="•"/>
              <a:defRPr/>
            </a:lvl4pPr>
            <a:lvl5pPr marL="2286000" lvl="4" indent="-273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700"/>
              <a:buChar char="•"/>
              <a:defRPr/>
            </a:lvl5pPr>
            <a:lvl6pPr marL="2743200" lvl="5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6pPr>
            <a:lvl7pPr marL="3200400" lvl="6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7pPr>
            <a:lvl8pPr marL="3657600" lvl="7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8pPr>
            <a:lvl9pPr marL="4114800" lvl="8" indent="-2603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500"/>
              <a:buChar char="•"/>
              <a:defRPr/>
            </a:lvl9pPr>
          </a:lstStyle>
          <a:p>
            <a:endParaRPr/>
          </a:p>
        </p:txBody>
      </p:sp>
      <p:pic>
        <p:nvPicPr>
          <p:cNvPr id="220" name="Google Shape;220;p37" descr="skao_logo_2021_white_rgb.ai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76250" y="4172265"/>
            <a:ext cx="1616781" cy="448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37" descr="Imag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86658" y="378092"/>
            <a:ext cx="5220739" cy="438732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37"/>
          <p:cNvSpPr txBox="1"/>
          <p:nvPr/>
        </p:nvSpPr>
        <p:spPr>
          <a:xfrm>
            <a:off x="6971450" y="4120075"/>
            <a:ext cx="1689300" cy="5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b" anchorCtr="0">
            <a:norm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Verdana"/>
              <a:buNone/>
            </a:pPr>
            <a:r>
              <a:rPr lang="en" sz="1700" b="0" i="0" u="sng" strike="noStrike" cap="none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4"/>
              </a:rPr>
              <a:t>www.skao.int</a:t>
            </a:r>
            <a:endParaRPr sz="500"/>
          </a:p>
        </p:txBody>
      </p:sp>
      <p:sp>
        <p:nvSpPr>
          <p:cNvPr id="223" name="Google Shape;223;p37"/>
          <p:cNvSpPr txBox="1"/>
          <p:nvPr/>
        </p:nvSpPr>
        <p:spPr>
          <a:xfrm>
            <a:off x="476250" y="2872658"/>
            <a:ext cx="2557800" cy="12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ctr" anchorCtr="0">
            <a:norm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Verdana"/>
              <a:buNone/>
            </a:pPr>
            <a:r>
              <a:rPr lang="en" sz="900" b="0" i="1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We recognise and acknowledge the Indigenous peoples and cultures that have traditionally lived on the lands on which our facilities are located.</a:t>
            </a:r>
            <a:endParaRPr sz="50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8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19050" tIns="0" rIns="19050" bIns="1905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26" name="Google Shape;226;p38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27" name="Google Shape;227;p3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>
  <p:cSld name="1_Title and two columns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9"/>
          <p:cNvSpPr>
            <a:spLocks noGrp="1"/>
          </p:cNvSpPr>
          <p:nvPr>
            <p:ph type="pic" idx="2"/>
          </p:nvPr>
        </p:nvSpPr>
        <p:spPr>
          <a:xfrm>
            <a:off x="4690425" y="1205346"/>
            <a:ext cx="3983700" cy="33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1500" b="0" i="0" u="none" strike="noStrike" cap="none">
                <a:solidFill>
                  <a:srgbClr val="0033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0" name="Google Shape;230;p39"/>
          <p:cNvSpPr txBox="1">
            <a:spLocks noGrp="1"/>
          </p:cNvSpPr>
          <p:nvPr>
            <p:ph type="body" idx="1"/>
          </p:nvPr>
        </p:nvSpPr>
        <p:spPr>
          <a:xfrm>
            <a:off x="470025" y="1205346"/>
            <a:ext cx="3983700" cy="33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1000" b="0" i="0" u="none" strike="noStrike" cap="none">
                <a:solidFill>
                  <a:srgbClr val="11467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1100" b="0" i="0" u="none" strike="noStrike" cap="none">
                <a:solidFill>
                  <a:srgbClr val="595959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1100" b="0" i="0" u="none" strike="noStrike" cap="none">
                <a:solidFill>
                  <a:srgbClr val="595959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1100" b="0" i="0" u="none" strike="noStrike" cap="none">
                <a:solidFill>
                  <a:srgbClr val="595959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1100" b="0" i="0" u="none" strike="noStrike" cap="none">
                <a:solidFill>
                  <a:srgbClr val="595959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31" name="Google Shape;231;p39"/>
          <p:cNvPicPr preferRelativeResize="0"/>
          <p:nvPr/>
        </p:nvPicPr>
        <p:blipFill rotWithShape="1">
          <a:blip r:embed="rId2">
            <a:alphaModFix/>
          </a:blip>
          <a:srcRect b="30280"/>
          <a:stretch/>
        </p:blipFill>
        <p:spPr>
          <a:xfrm>
            <a:off x="0" y="0"/>
            <a:ext cx="9144000" cy="945261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39"/>
          <p:cNvSpPr txBox="1">
            <a:spLocks noGrp="1"/>
          </p:cNvSpPr>
          <p:nvPr>
            <p:ph type="body" idx="3"/>
          </p:nvPr>
        </p:nvSpPr>
        <p:spPr>
          <a:xfrm>
            <a:off x="1995267" y="0"/>
            <a:ext cx="6678900" cy="9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2300" b="1" i="0" u="none" strike="noStrike" cap="none">
                <a:solidFill>
                  <a:srgbClr val="4860A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8547A"/>
                </a:solidFill>
                <a:latin typeface="Bitter"/>
                <a:ea typeface="Bitter"/>
                <a:cs typeface="Bitter"/>
                <a:sym typeface="Bitter"/>
              </a:defRPr>
            </a:lvl2pPr>
            <a:lvl3pPr marL="1371600" marR="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8547A"/>
                </a:solidFill>
                <a:latin typeface="Bitter"/>
                <a:ea typeface="Bitter"/>
                <a:cs typeface="Bitter"/>
                <a:sym typeface="Bitter"/>
              </a:defRPr>
            </a:lvl3pPr>
            <a:lvl4pPr marL="1828800" marR="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8547A"/>
                </a:solidFill>
                <a:latin typeface="Bitter"/>
                <a:ea typeface="Bitter"/>
                <a:cs typeface="Bitter"/>
                <a:sym typeface="Bitter"/>
              </a:defRPr>
            </a:lvl4pPr>
            <a:lvl5pPr marL="2286000" marR="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8547A"/>
                </a:solidFill>
                <a:latin typeface="Bitter"/>
                <a:ea typeface="Bitter"/>
                <a:cs typeface="Bitter"/>
                <a:sym typeface="Bitter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33" name="Google Shape;233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4501" y="159457"/>
            <a:ext cx="929602" cy="626347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39"/>
          <p:cNvSpPr/>
          <p:nvPr/>
        </p:nvSpPr>
        <p:spPr>
          <a:xfrm>
            <a:off x="0" y="4811614"/>
            <a:ext cx="9144000" cy="347400"/>
          </a:xfrm>
          <a:prstGeom prst="rect">
            <a:avLst/>
          </a:prstGeom>
          <a:gradFill>
            <a:gsLst>
              <a:gs pos="0">
                <a:srgbClr val="8A2994"/>
              </a:gs>
              <a:gs pos="100000">
                <a:srgbClr val="4860A8"/>
              </a:gs>
            </a:gsLst>
            <a:lin ang="0" scaled="0"/>
          </a:gradFill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39"/>
          <p:cNvSpPr txBox="1"/>
          <p:nvPr/>
        </p:nvSpPr>
        <p:spPr>
          <a:xfrm>
            <a:off x="2855381" y="4863636"/>
            <a:ext cx="5916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EUROPEAN ASTRONOMICAL SOCIETY ANNUAL MEETING</a:t>
            </a:r>
            <a:endParaRPr sz="1400" b="1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KAO v2 Cover - Front Photo Day">
  <p:cSld name="SKAO v2 Cover - Front Photo Day"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40"/>
          <p:cNvSpPr txBox="1">
            <a:spLocks noGrp="1"/>
          </p:cNvSpPr>
          <p:nvPr>
            <p:ph type="title"/>
          </p:nvPr>
        </p:nvSpPr>
        <p:spPr>
          <a:xfrm>
            <a:off x="3342103" y="1116060"/>
            <a:ext cx="5304300" cy="6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0" rIns="19050" bIns="1905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238" name="Google Shape;238;p40"/>
          <p:cNvSpPr txBox="1">
            <a:spLocks noGrp="1"/>
          </p:cNvSpPr>
          <p:nvPr>
            <p:ph type="body" idx="1"/>
          </p:nvPr>
        </p:nvSpPr>
        <p:spPr>
          <a:xfrm>
            <a:off x="3344694" y="1824687"/>
            <a:ext cx="52992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rm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Verdana"/>
              <a:buNone/>
              <a:defRPr sz="1900"/>
            </a:lvl1pPr>
            <a:lvl2pPr marL="914400" lvl="1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Verdana"/>
              <a:buNone/>
              <a:defRPr sz="1900"/>
            </a:lvl2pPr>
            <a:lvl3pPr marL="1371600" lvl="2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Verdana"/>
              <a:buNone/>
              <a:defRPr sz="1900"/>
            </a:lvl3pPr>
            <a:lvl4pPr marL="1828800" lvl="3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Verdana"/>
              <a:buNone/>
              <a:defRPr sz="1900"/>
            </a:lvl4pPr>
            <a:lvl5pPr marL="2286000" lvl="4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Verdana"/>
              <a:buNone/>
              <a:defRPr sz="1900"/>
            </a:lvl5pPr>
            <a:lvl6pPr marL="2743200" lvl="5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6pPr>
            <a:lvl7pPr marL="3200400" lvl="6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7pPr>
            <a:lvl8pPr marL="3657600" lvl="7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8pPr>
            <a:lvl9pPr marL="4114800" lvl="8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9pPr>
          </a:lstStyle>
          <a:p>
            <a:endParaRPr/>
          </a:p>
        </p:txBody>
      </p:sp>
      <p:sp>
        <p:nvSpPr>
          <p:cNvPr id="239" name="Google Shape;239;p40"/>
          <p:cNvSpPr txBox="1">
            <a:spLocks noGrp="1"/>
          </p:cNvSpPr>
          <p:nvPr>
            <p:ph type="body" idx="2"/>
          </p:nvPr>
        </p:nvSpPr>
        <p:spPr>
          <a:xfrm>
            <a:off x="3339513" y="2460568"/>
            <a:ext cx="5304300" cy="2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rm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Verdana"/>
              <a:buNone/>
              <a:defRPr sz="1500" b="0"/>
            </a:lvl1pPr>
            <a:lvl2pPr marL="914400" lvl="1" indent="-27305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700"/>
              <a:buChar char="•"/>
              <a:defRPr/>
            </a:lvl2pPr>
            <a:lvl3pPr marL="1371600" lvl="2" indent="-2730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700"/>
              <a:buChar char="•"/>
              <a:defRPr/>
            </a:lvl3pPr>
            <a:lvl4pPr marL="1828800" lvl="3" indent="-27305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700"/>
              <a:buChar char="•"/>
              <a:defRPr/>
            </a:lvl4pPr>
            <a:lvl5pPr marL="2286000" lvl="4" indent="-273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700"/>
              <a:buChar char="•"/>
              <a:defRPr/>
            </a:lvl5pPr>
            <a:lvl6pPr marL="2743200" lvl="5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6pPr>
            <a:lvl7pPr marL="3200400" lvl="6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7pPr>
            <a:lvl8pPr marL="3657600" lvl="7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8pPr>
            <a:lvl9pPr marL="4114800" lvl="8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9pPr>
          </a:lstStyle>
          <a:p>
            <a:endParaRPr/>
          </a:p>
        </p:txBody>
      </p:sp>
      <p:sp>
        <p:nvSpPr>
          <p:cNvPr id="240" name="Google Shape;240;p40"/>
          <p:cNvSpPr txBox="1">
            <a:spLocks noGrp="1"/>
          </p:cNvSpPr>
          <p:nvPr>
            <p:ph type="body" idx="3"/>
          </p:nvPr>
        </p:nvSpPr>
        <p:spPr>
          <a:xfrm>
            <a:off x="3339513" y="2796101"/>
            <a:ext cx="5304300" cy="2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rm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Verdana"/>
              <a:buNone/>
              <a:defRPr sz="1300"/>
            </a:lvl1pPr>
            <a:lvl2pPr marL="914400" lvl="1" indent="-27305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700"/>
              <a:buChar char="•"/>
              <a:defRPr/>
            </a:lvl2pPr>
            <a:lvl3pPr marL="1371600" lvl="2" indent="-2730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700"/>
              <a:buChar char="•"/>
              <a:defRPr/>
            </a:lvl3pPr>
            <a:lvl4pPr marL="1828800" lvl="3" indent="-27305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700"/>
              <a:buChar char="•"/>
              <a:defRPr/>
            </a:lvl4pPr>
            <a:lvl5pPr marL="2286000" lvl="4" indent="-273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700"/>
              <a:buChar char="•"/>
              <a:defRPr/>
            </a:lvl5pPr>
            <a:lvl6pPr marL="2743200" lvl="5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6pPr>
            <a:lvl7pPr marL="3200400" lvl="6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7pPr>
            <a:lvl8pPr marL="3657600" lvl="7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8pPr>
            <a:lvl9pPr marL="4114800" lvl="8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9pPr>
          </a:lstStyle>
          <a:p>
            <a:endParaRPr/>
          </a:p>
        </p:txBody>
      </p:sp>
      <p:pic>
        <p:nvPicPr>
          <p:cNvPr id="241" name="Google Shape;241;p40" descr="Imag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98652" y="255788"/>
            <a:ext cx="2246966" cy="679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40" descr="Synthetic panorama of the three SKAO sites. From left to right, South Africa with SKA1_Mid and MeerKAT dishes; Australia with SKA1_Low antennas; and the HQ with the pond reflecting the clouds."/>
          <p:cNvPicPr preferRelativeResize="0"/>
          <p:nvPr/>
        </p:nvPicPr>
        <p:blipFill rotWithShape="1">
          <a:blip r:embed="rId3">
            <a:alphaModFix/>
          </a:blip>
          <a:srcRect l="13434" r="13434"/>
          <a:stretch/>
        </p:blipFill>
        <p:spPr>
          <a:xfrm>
            <a:off x="0" y="981113"/>
            <a:ext cx="9144004" cy="4167801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40"/>
          <p:cNvSpPr txBox="1"/>
          <p:nvPr/>
        </p:nvSpPr>
        <p:spPr>
          <a:xfrm>
            <a:off x="3342103" y="1106535"/>
            <a:ext cx="5304300" cy="6792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chemeClr val="dk1">
                <a:alpha val="40000"/>
              </a:schemeClr>
            </a:outerShdw>
          </a:effectLst>
        </p:spPr>
        <p:txBody>
          <a:bodyPr spcFirstLastPara="1" wrap="square" lIns="19050" tIns="0" rIns="19050" bIns="190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300"/>
              <a:buFont typeface="Verdana"/>
              <a:buNone/>
            </a:pPr>
            <a:r>
              <a:rPr lang="en" sz="2300" b="1" i="0" u="none" strike="noStrike" cap="none">
                <a:solidFill>
                  <a:schemeClr val="accent2"/>
                </a:solidFill>
                <a:latin typeface="Verdana"/>
                <a:ea typeface="Verdana"/>
                <a:cs typeface="Verdana"/>
                <a:sym typeface="Verdana"/>
              </a:rPr>
              <a:t>Presentation Title</a:t>
            </a:r>
            <a:endParaRPr sz="500"/>
          </a:p>
        </p:txBody>
      </p:sp>
      <p:sp>
        <p:nvSpPr>
          <p:cNvPr id="244" name="Google Shape;244;p40"/>
          <p:cNvSpPr txBox="1">
            <a:spLocks noGrp="1"/>
          </p:cNvSpPr>
          <p:nvPr>
            <p:ph type="body" idx="4"/>
          </p:nvPr>
        </p:nvSpPr>
        <p:spPr>
          <a:xfrm>
            <a:off x="3344694" y="1815162"/>
            <a:ext cx="5299200" cy="5715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chemeClr val="dk1">
                <a:alpha val="40000"/>
              </a:schemeClr>
            </a:outerShdw>
          </a:effectLst>
        </p:spPr>
        <p:txBody>
          <a:bodyPr spcFirstLastPara="1" wrap="square" lIns="19050" tIns="19050" rIns="19050" bIns="19050" anchor="t" anchorCtr="0">
            <a:norm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Verdana"/>
              <a:buNone/>
              <a:defRPr sz="1900">
                <a:solidFill>
                  <a:schemeClr val="accent2"/>
                </a:solidFill>
              </a:defRPr>
            </a:lvl1pPr>
            <a:lvl2pPr marL="914400" lvl="1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Verdana"/>
              <a:buNone/>
              <a:defRPr sz="1900">
                <a:solidFill>
                  <a:schemeClr val="accent2"/>
                </a:solidFill>
              </a:defRPr>
            </a:lvl2pPr>
            <a:lvl3pPr marL="1371600" lvl="2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Verdana"/>
              <a:buNone/>
              <a:defRPr sz="1900">
                <a:solidFill>
                  <a:schemeClr val="accent2"/>
                </a:solidFill>
              </a:defRPr>
            </a:lvl3pPr>
            <a:lvl4pPr marL="1828800" lvl="3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Verdana"/>
              <a:buNone/>
              <a:defRPr sz="1900">
                <a:solidFill>
                  <a:schemeClr val="accent2"/>
                </a:solidFill>
              </a:defRPr>
            </a:lvl4pPr>
            <a:lvl5pPr marL="2286000" lvl="4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Verdana"/>
              <a:buNone/>
              <a:defRPr sz="1900">
                <a:solidFill>
                  <a:schemeClr val="accent2"/>
                </a:solidFill>
              </a:defRPr>
            </a:lvl5pPr>
            <a:lvl6pPr marL="2743200" lvl="5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6pPr>
            <a:lvl7pPr marL="3200400" lvl="6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7pPr>
            <a:lvl8pPr marL="3657600" lvl="7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8pPr>
            <a:lvl9pPr marL="4114800" lvl="8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9pPr>
          </a:lstStyle>
          <a:p>
            <a:endParaRPr/>
          </a:p>
        </p:txBody>
      </p:sp>
      <p:sp>
        <p:nvSpPr>
          <p:cNvPr id="245" name="Google Shape;245;p40"/>
          <p:cNvSpPr txBox="1">
            <a:spLocks noGrp="1"/>
          </p:cNvSpPr>
          <p:nvPr>
            <p:ph type="body" idx="5"/>
          </p:nvPr>
        </p:nvSpPr>
        <p:spPr>
          <a:xfrm>
            <a:off x="3339513" y="2451044"/>
            <a:ext cx="5304300" cy="2712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chemeClr val="dk1">
                <a:alpha val="40000"/>
              </a:schemeClr>
            </a:outerShdw>
          </a:effectLst>
        </p:spPr>
        <p:txBody>
          <a:bodyPr spcFirstLastPara="1" wrap="square" lIns="19050" tIns="19050" rIns="19050" bIns="19050" anchor="t" anchorCtr="0">
            <a:norm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Verdana"/>
              <a:buNone/>
              <a:defRPr sz="1500" b="0">
                <a:solidFill>
                  <a:schemeClr val="accent2"/>
                </a:solidFill>
              </a:defRPr>
            </a:lvl1pPr>
            <a:lvl2pPr marL="914400" lvl="1" indent="-27305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700"/>
              <a:buChar char="•"/>
              <a:defRPr/>
            </a:lvl2pPr>
            <a:lvl3pPr marL="1371600" lvl="2" indent="-2730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700"/>
              <a:buChar char="•"/>
              <a:defRPr/>
            </a:lvl3pPr>
            <a:lvl4pPr marL="1828800" lvl="3" indent="-27305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700"/>
              <a:buChar char="•"/>
              <a:defRPr/>
            </a:lvl4pPr>
            <a:lvl5pPr marL="2286000" lvl="4" indent="-273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700"/>
              <a:buChar char="•"/>
              <a:defRPr/>
            </a:lvl5pPr>
            <a:lvl6pPr marL="2743200" lvl="5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6pPr>
            <a:lvl7pPr marL="3200400" lvl="6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7pPr>
            <a:lvl8pPr marL="3657600" lvl="7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8pPr>
            <a:lvl9pPr marL="4114800" lvl="8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9pPr>
          </a:lstStyle>
          <a:p>
            <a:endParaRPr/>
          </a:p>
        </p:txBody>
      </p:sp>
      <p:sp>
        <p:nvSpPr>
          <p:cNvPr id="246" name="Google Shape;246;p40"/>
          <p:cNvSpPr txBox="1">
            <a:spLocks noGrp="1"/>
          </p:cNvSpPr>
          <p:nvPr>
            <p:ph type="body" idx="6"/>
          </p:nvPr>
        </p:nvSpPr>
        <p:spPr>
          <a:xfrm>
            <a:off x="3339513" y="2786576"/>
            <a:ext cx="5304300" cy="2712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chemeClr val="dk1">
                <a:alpha val="40000"/>
              </a:schemeClr>
            </a:outerShdw>
          </a:effectLst>
        </p:spPr>
        <p:txBody>
          <a:bodyPr spcFirstLastPara="1" wrap="square" lIns="19050" tIns="19050" rIns="19050" bIns="19050" anchor="t" anchorCtr="0">
            <a:norm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Verdana"/>
              <a:buNone/>
              <a:defRPr sz="1300">
                <a:solidFill>
                  <a:schemeClr val="accent2"/>
                </a:solidFill>
              </a:defRPr>
            </a:lvl1pPr>
            <a:lvl2pPr marL="914400" lvl="1" indent="-27305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700"/>
              <a:buChar char="•"/>
              <a:defRPr/>
            </a:lvl2pPr>
            <a:lvl3pPr marL="1371600" lvl="2" indent="-2730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700"/>
              <a:buChar char="•"/>
              <a:defRPr/>
            </a:lvl3pPr>
            <a:lvl4pPr marL="1828800" lvl="3" indent="-27305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700"/>
              <a:buChar char="•"/>
              <a:defRPr/>
            </a:lvl4pPr>
            <a:lvl5pPr marL="2286000" lvl="4" indent="-273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700"/>
              <a:buChar char="•"/>
              <a:defRPr/>
            </a:lvl5pPr>
            <a:lvl6pPr marL="2743200" lvl="5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6pPr>
            <a:lvl7pPr marL="3200400" lvl="6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7pPr>
            <a:lvl8pPr marL="3657600" lvl="7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8pPr>
            <a:lvl9pPr marL="4114800" lvl="8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9pPr>
          </a:lstStyle>
          <a:p>
            <a:endParaRPr/>
          </a:p>
        </p:txBody>
      </p:sp>
      <p:pic>
        <p:nvPicPr>
          <p:cNvPr id="247" name="Google Shape;247;p40"/>
          <p:cNvPicPr preferRelativeResize="0"/>
          <p:nvPr/>
        </p:nvPicPr>
        <p:blipFill rotWithShape="1">
          <a:blip r:embed="rId4">
            <a:alphaModFix/>
          </a:blip>
          <a:srcRect l="65985" r="-39563"/>
          <a:stretch/>
        </p:blipFill>
        <p:spPr>
          <a:xfrm>
            <a:off x="2759334" y="221784"/>
            <a:ext cx="2648785" cy="8551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KAO v2 Title &amp; Bullets - White - numbered">
  <p:cSld name="SKAO v2 Title &amp; Bullets - White - numbered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1"/>
          <p:cNvSpPr txBox="1">
            <a:spLocks noGrp="1"/>
          </p:cNvSpPr>
          <p:nvPr>
            <p:ph type="title"/>
          </p:nvPr>
        </p:nvSpPr>
        <p:spPr>
          <a:xfrm>
            <a:off x="285750" y="131795"/>
            <a:ext cx="8572800" cy="7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0" rIns="19050" bIns="1905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300"/>
              <a:buFont typeface="Verdan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41"/>
          <p:cNvSpPr txBox="1">
            <a:spLocks noGrp="1"/>
          </p:cNvSpPr>
          <p:nvPr>
            <p:ph type="body" idx="1"/>
          </p:nvPr>
        </p:nvSpPr>
        <p:spPr>
          <a:xfrm>
            <a:off x="288028" y="883046"/>
            <a:ext cx="8572800" cy="37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457200" lvl="0" indent="-3746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Char char="•"/>
              <a:defRPr/>
            </a:lvl1pPr>
            <a:lvl2pPr marL="914400" lvl="1" indent="-36830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Verdana"/>
              <a:buChar char="•"/>
              <a:defRPr sz="2200"/>
            </a:lvl2pPr>
            <a:lvl3pPr marL="1371600" lvl="2" indent="-355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Verdana"/>
              <a:buChar char="•"/>
              <a:defRPr sz="2000"/>
            </a:lvl3pPr>
            <a:lvl4pPr marL="1828800" lvl="3" indent="-33655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Verdana"/>
              <a:buChar char="•"/>
              <a:defRPr sz="1700"/>
            </a:lvl4pPr>
            <a:lvl5pPr marL="2286000" lvl="4" indent="-3048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Verdana"/>
              <a:buChar char="•"/>
              <a:defRPr sz="1200"/>
            </a:lvl5pPr>
            <a:lvl6pPr marL="2743200" lvl="5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6pPr>
            <a:lvl7pPr marL="3200400" lvl="6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7pPr>
            <a:lvl8pPr marL="3657600" lvl="7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8pPr>
            <a:lvl9pPr marL="4114800" lvl="8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9pPr>
          </a:lstStyle>
          <a:p>
            <a:endParaRPr/>
          </a:p>
        </p:txBody>
      </p:sp>
      <p:sp>
        <p:nvSpPr>
          <p:cNvPr id="251" name="Google Shape;251;p41"/>
          <p:cNvSpPr txBox="1">
            <a:spLocks noGrp="1"/>
          </p:cNvSpPr>
          <p:nvPr>
            <p:ph type="sldNum" idx="12"/>
          </p:nvPr>
        </p:nvSpPr>
        <p:spPr>
          <a:xfrm>
            <a:off x="8715375" y="4952999"/>
            <a:ext cx="333300" cy="1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b" anchorCtr="0">
            <a:sp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500"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500"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500"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500"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500"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500"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500"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500"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500"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KAO v2 Photo - 2 Up white - numbered">
  <p:cSld name="SKAO v2 Photo - 2 Up white - numbered"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2"/>
          <p:cNvSpPr txBox="1">
            <a:spLocks noGrp="1"/>
          </p:cNvSpPr>
          <p:nvPr>
            <p:ph type="body" idx="1"/>
          </p:nvPr>
        </p:nvSpPr>
        <p:spPr>
          <a:xfrm>
            <a:off x="288028" y="883046"/>
            <a:ext cx="4472700" cy="38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457200" lvl="0" indent="-3746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Char char="•"/>
              <a:defRPr>
                <a:solidFill>
                  <a:schemeClr val="accent2"/>
                </a:solidFill>
              </a:defRPr>
            </a:lvl1pPr>
            <a:lvl2pPr marL="914400" lvl="1" indent="-36830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Verdana"/>
              <a:buChar char="•"/>
              <a:defRPr sz="2200">
                <a:solidFill>
                  <a:schemeClr val="accent2"/>
                </a:solidFill>
              </a:defRPr>
            </a:lvl2pPr>
            <a:lvl3pPr marL="1371600" lvl="2" indent="-355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Verdana"/>
              <a:buChar char="•"/>
              <a:defRPr sz="2000">
                <a:solidFill>
                  <a:schemeClr val="accent2"/>
                </a:solidFill>
              </a:defRPr>
            </a:lvl3pPr>
            <a:lvl4pPr marL="1828800" lvl="3" indent="-33655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Verdana"/>
              <a:buChar char="•"/>
              <a:defRPr sz="1700">
                <a:solidFill>
                  <a:schemeClr val="accent2"/>
                </a:solidFill>
              </a:defRPr>
            </a:lvl4pPr>
            <a:lvl5pPr marL="2286000" lvl="4" indent="-3048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Verdana"/>
              <a:buChar char="•"/>
              <a:defRPr sz="1200">
                <a:solidFill>
                  <a:schemeClr val="accent2"/>
                </a:solidFill>
              </a:defRPr>
            </a:lvl5pPr>
            <a:lvl6pPr marL="2743200" lvl="5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6pPr>
            <a:lvl7pPr marL="3200400" lvl="6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7pPr>
            <a:lvl8pPr marL="3657600" lvl="7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8pPr>
            <a:lvl9pPr marL="4114800" lvl="8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9pPr>
          </a:lstStyle>
          <a:p>
            <a:endParaRPr/>
          </a:p>
        </p:txBody>
      </p:sp>
      <p:sp>
        <p:nvSpPr>
          <p:cNvPr id="254" name="Google Shape;254;p42"/>
          <p:cNvSpPr txBox="1">
            <a:spLocks noGrp="1"/>
          </p:cNvSpPr>
          <p:nvPr>
            <p:ph type="title"/>
          </p:nvPr>
        </p:nvSpPr>
        <p:spPr>
          <a:xfrm>
            <a:off x="285750" y="131795"/>
            <a:ext cx="4474800" cy="7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0" rIns="19050" bIns="1905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300"/>
              <a:buFont typeface="Verdan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255" name="Google Shape;255;p42"/>
          <p:cNvSpPr txBox="1">
            <a:spLocks noGrp="1"/>
          </p:cNvSpPr>
          <p:nvPr>
            <p:ph type="body" idx="2"/>
          </p:nvPr>
        </p:nvSpPr>
        <p:spPr>
          <a:xfrm>
            <a:off x="5026310" y="2077287"/>
            <a:ext cx="3851700" cy="2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869"/>
              </a:buClr>
              <a:buSzPts val="800"/>
              <a:buFont typeface="Verdana"/>
              <a:buNone/>
              <a:defRPr sz="800">
                <a:solidFill>
                  <a:srgbClr val="535353"/>
                </a:solidFill>
              </a:defRPr>
            </a:lvl1pPr>
            <a:lvl2pPr marL="914400" lvl="1" indent="-27305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700"/>
              <a:buChar char="•"/>
              <a:defRPr/>
            </a:lvl2pPr>
            <a:lvl3pPr marL="1371600" lvl="2" indent="-2730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700"/>
              <a:buChar char="•"/>
              <a:defRPr/>
            </a:lvl3pPr>
            <a:lvl4pPr marL="1828800" lvl="3" indent="-27305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700"/>
              <a:buChar char="•"/>
              <a:defRPr/>
            </a:lvl4pPr>
            <a:lvl5pPr marL="2286000" lvl="4" indent="-273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700"/>
              <a:buChar char="•"/>
              <a:defRPr/>
            </a:lvl5pPr>
            <a:lvl6pPr marL="2743200" lvl="5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6pPr>
            <a:lvl7pPr marL="3200400" lvl="6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7pPr>
            <a:lvl8pPr marL="3657600" lvl="7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8pPr>
            <a:lvl9pPr marL="4114800" lvl="8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9pPr>
          </a:lstStyle>
          <a:p>
            <a:endParaRPr/>
          </a:p>
        </p:txBody>
      </p:sp>
      <p:sp>
        <p:nvSpPr>
          <p:cNvPr id="256" name="Google Shape;256;p42"/>
          <p:cNvSpPr txBox="1">
            <a:spLocks noGrp="1"/>
          </p:cNvSpPr>
          <p:nvPr>
            <p:ph type="body" idx="3"/>
          </p:nvPr>
        </p:nvSpPr>
        <p:spPr>
          <a:xfrm>
            <a:off x="5026310" y="4553655"/>
            <a:ext cx="3851700" cy="2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869"/>
              </a:buClr>
              <a:buSzPts val="800"/>
              <a:buFont typeface="Verdana"/>
              <a:buNone/>
              <a:defRPr sz="800">
                <a:solidFill>
                  <a:srgbClr val="535353"/>
                </a:solidFill>
              </a:defRPr>
            </a:lvl1pPr>
            <a:lvl2pPr marL="914400" lvl="1" indent="-27305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700"/>
              <a:buChar char="•"/>
              <a:defRPr/>
            </a:lvl2pPr>
            <a:lvl3pPr marL="1371600" lvl="2" indent="-2730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700"/>
              <a:buChar char="•"/>
              <a:defRPr/>
            </a:lvl3pPr>
            <a:lvl4pPr marL="1828800" lvl="3" indent="-27305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700"/>
              <a:buChar char="•"/>
              <a:defRPr/>
            </a:lvl4pPr>
            <a:lvl5pPr marL="2286000" lvl="4" indent="-273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700"/>
              <a:buChar char="•"/>
              <a:defRPr/>
            </a:lvl5pPr>
            <a:lvl6pPr marL="2743200" lvl="5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6pPr>
            <a:lvl7pPr marL="3200400" lvl="6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7pPr>
            <a:lvl8pPr marL="3657600" lvl="7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8pPr>
            <a:lvl9pPr marL="4114800" lvl="8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9pPr>
          </a:lstStyle>
          <a:p>
            <a:endParaRPr/>
          </a:p>
        </p:txBody>
      </p:sp>
      <p:sp>
        <p:nvSpPr>
          <p:cNvPr id="257" name="Google Shape;257;p42"/>
          <p:cNvSpPr txBox="1">
            <a:spLocks noGrp="1"/>
          </p:cNvSpPr>
          <p:nvPr>
            <p:ph type="body" idx="4"/>
          </p:nvPr>
        </p:nvSpPr>
        <p:spPr>
          <a:xfrm>
            <a:off x="5026310" y="2612010"/>
            <a:ext cx="3851700" cy="19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457200" lvl="0" indent="-2730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SzPts val="700"/>
              <a:buChar char="•"/>
              <a:defRPr/>
            </a:lvl1pPr>
            <a:lvl2pPr marL="914400" lvl="1" indent="-27305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700"/>
              <a:buChar char="•"/>
              <a:defRPr/>
            </a:lvl2pPr>
            <a:lvl3pPr marL="1371600" lvl="2" indent="-2730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700"/>
              <a:buChar char="•"/>
              <a:defRPr/>
            </a:lvl3pPr>
            <a:lvl4pPr marL="1828800" lvl="3" indent="-27305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700"/>
              <a:buChar char="•"/>
              <a:defRPr/>
            </a:lvl4pPr>
            <a:lvl5pPr marL="2286000" lvl="4" indent="-273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700"/>
              <a:buChar char="•"/>
              <a:defRPr/>
            </a:lvl5pPr>
            <a:lvl6pPr marL="2743200" lvl="5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6pPr>
            <a:lvl7pPr marL="3200400" lvl="6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7pPr>
            <a:lvl8pPr marL="3657600" lvl="7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8pPr>
            <a:lvl9pPr marL="4114800" lvl="8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9pPr>
          </a:lstStyle>
          <a:p>
            <a:endParaRPr/>
          </a:p>
        </p:txBody>
      </p:sp>
      <p:sp>
        <p:nvSpPr>
          <p:cNvPr id="258" name="Google Shape;258;p42"/>
          <p:cNvSpPr txBox="1">
            <a:spLocks noGrp="1"/>
          </p:cNvSpPr>
          <p:nvPr>
            <p:ph type="body" idx="5"/>
          </p:nvPr>
        </p:nvSpPr>
        <p:spPr>
          <a:xfrm>
            <a:off x="5026310" y="123603"/>
            <a:ext cx="3851700" cy="19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457200" lvl="0" indent="-2730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SzPts val="700"/>
              <a:buChar char="•"/>
              <a:defRPr/>
            </a:lvl1pPr>
            <a:lvl2pPr marL="914400" lvl="1" indent="-27305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700"/>
              <a:buChar char="•"/>
              <a:defRPr/>
            </a:lvl2pPr>
            <a:lvl3pPr marL="1371600" lvl="2" indent="-27305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700"/>
              <a:buChar char="•"/>
              <a:defRPr/>
            </a:lvl3pPr>
            <a:lvl4pPr marL="1828800" lvl="3" indent="-27305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700"/>
              <a:buChar char="•"/>
              <a:defRPr/>
            </a:lvl4pPr>
            <a:lvl5pPr marL="2286000" lvl="4" indent="-2730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700"/>
              <a:buChar char="•"/>
              <a:defRPr/>
            </a:lvl5pPr>
            <a:lvl6pPr marL="2743200" lvl="5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6pPr>
            <a:lvl7pPr marL="3200400" lvl="6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7pPr>
            <a:lvl8pPr marL="3657600" lvl="7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8pPr>
            <a:lvl9pPr marL="4114800" lvl="8" indent="-2667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600"/>
              <a:buChar char="•"/>
              <a:defRPr/>
            </a:lvl9pPr>
          </a:lstStyle>
          <a:p>
            <a:endParaRPr/>
          </a:p>
        </p:txBody>
      </p:sp>
      <p:sp>
        <p:nvSpPr>
          <p:cNvPr id="259" name="Google Shape;259;p42"/>
          <p:cNvSpPr txBox="1">
            <a:spLocks noGrp="1"/>
          </p:cNvSpPr>
          <p:nvPr>
            <p:ph type="sldNum" idx="12"/>
          </p:nvPr>
        </p:nvSpPr>
        <p:spPr>
          <a:xfrm>
            <a:off x="8715375" y="4952999"/>
            <a:ext cx="3333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b" anchorCtr="0">
            <a:sp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3"/>
          <p:cNvSpPr txBox="1">
            <a:spLocks noGrp="1"/>
          </p:cNvSpPr>
          <p:nvPr>
            <p:ph type="title"/>
          </p:nvPr>
        </p:nvSpPr>
        <p:spPr>
          <a:xfrm>
            <a:off x="380999" y="273844"/>
            <a:ext cx="83565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688A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>
            <a:endParaRPr/>
          </a:p>
        </p:txBody>
      </p:sp>
      <p:sp>
        <p:nvSpPr>
          <p:cNvPr id="262" name="Google Shape;262;p43"/>
          <p:cNvSpPr txBox="1">
            <a:spLocks noGrp="1"/>
          </p:cNvSpPr>
          <p:nvPr>
            <p:ph type="body" idx="1"/>
          </p:nvPr>
        </p:nvSpPr>
        <p:spPr>
          <a:xfrm>
            <a:off x="380999" y="1369219"/>
            <a:ext cx="83565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4688A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4688A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4688A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4688A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4688A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63" name="Google Shape;263;p43"/>
          <p:cNvSpPr txBox="1">
            <a:spLocks noGrp="1"/>
          </p:cNvSpPr>
          <p:nvPr>
            <p:ph type="sldNum" idx="12"/>
          </p:nvPr>
        </p:nvSpPr>
        <p:spPr>
          <a:xfrm>
            <a:off x="6680199" y="4716463"/>
            <a:ext cx="20574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1400" b="0" i="0" u="none" strike="noStrike" cap="none">
                <a:solidFill>
                  <a:srgbClr val="14688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1400" b="0" i="0" u="none" strike="noStrike" cap="none">
                <a:solidFill>
                  <a:srgbClr val="14688A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1400" b="0" i="0" u="none" strike="noStrike" cap="none">
                <a:solidFill>
                  <a:srgbClr val="14688A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1400" b="0" i="0" u="none" strike="noStrike" cap="none">
                <a:solidFill>
                  <a:srgbClr val="14688A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1400" b="0" i="0" u="none" strike="noStrike" cap="none">
                <a:solidFill>
                  <a:srgbClr val="14688A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1400" b="0" i="0" u="none" strike="noStrike" cap="none">
                <a:solidFill>
                  <a:srgbClr val="14688A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1400" b="0" i="0" u="none" strike="noStrike" cap="none">
                <a:solidFill>
                  <a:srgbClr val="14688A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1400" b="0" i="0" u="none" strike="noStrike" cap="none">
                <a:solidFill>
                  <a:srgbClr val="14688A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  <a:defRPr sz="1400" b="0" i="0" u="none" strike="noStrike" cap="none">
                <a:solidFill>
                  <a:srgbClr val="14688A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1">
  <p:cSld name="CUSTOM"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44"/>
          <p:cNvSpPr txBox="1">
            <a:spLocks noGrp="1"/>
          </p:cNvSpPr>
          <p:nvPr>
            <p:ph type="title"/>
          </p:nvPr>
        </p:nvSpPr>
        <p:spPr>
          <a:xfrm>
            <a:off x="360000" y="252000"/>
            <a:ext cx="8280000" cy="720000"/>
          </a:xfrm>
          <a:prstGeom prst="rect">
            <a:avLst/>
          </a:prstGeom>
        </p:spPr>
        <p:txBody>
          <a:bodyPr spcFirstLastPara="1" wrap="square" lIns="19050" tIns="0" rIns="19050" bIns="19050" anchor="ctr" anchorCtr="0">
            <a:noAutofit/>
          </a:bodyPr>
          <a:lstStyle>
            <a:lvl1pPr marL="0" marR="0" lvl="0" indent="-1460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>
            <a:endParaRPr/>
          </a:p>
        </p:txBody>
      </p:sp>
      <p:sp>
        <p:nvSpPr>
          <p:cNvPr id="266" name="Google Shape;266;p44"/>
          <p:cNvSpPr txBox="1">
            <a:spLocks noGrp="1"/>
          </p:cNvSpPr>
          <p:nvPr>
            <p:ph type="sldNum" idx="12"/>
          </p:nvPr>
        </p:nvSpPr>
        <p:spPr>
          <a:xfrm>
            <a:off x="8706882" y="4917369"/>
            <a:ext cx="2790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Clr>
                <a:srgbClr val="FFFFFF"/>
              </a:buClr>
              <a:buSzPts val="800"/>
              <a:buFont typeface="Verdana"/>
              <a:buNone/>
              <a:defRPr/>
            </a:lvl1pPr>
            <a:lvl2pPr lvl="1">
              <a:buClr>
                <a:srgbClr val="FFFFFF"/>
              </a:buClr>
              <a:buSzPts val="800"/>
              <a:buFont typeface="Verdana"/>
              <a:buNone/>
              <a:defRPr/>
            </a:lvl2pPr>
            <a:lvl3pPr lvl="2">
              <a:buClr>
                <a:srgbClr val="FFFFFF"/>
              </a:buClr>
              <a:buSzPts val="800"/>
              <a:buFont typeface="Verdana"/>
              <a:buNone/>
              <a:defRPr/>
            </a:lvl3pPr>
            <a:lvl4pPr lvl="3">
              <a:buClr>
                <a:srgbClr val="FFFFFF"/>
              </a:buClr>
              <a:buSzPts val="800"/>
              <a:buFont typeface="Verdana"/>
              <a:buNone/>
              <a:defRPr/>
            </a:lvl4pPr>
            <a:lvl5pPr lvl="4">
              <a:buClr>
                <a:srgbClr val="FFFFFF"/>
              </a:buClr>
              <a:buSzPts val="800"/>
              <a:buFont typeface="Verdana"/>
              <a:buNone/>
              <a:defRPr/>
            </a:lvl5pPr>
            <a:lvl6pPr lvl="5">
              <a:buClr>
                <a:srgbClr val="FFFFFF"/>
              </a:buClr>
              <a:buSzPts val="800"/>
              <a:buFont typeface="Verdana"/>
              <a:buNone/>
              <a:defRPr/>
            </a:lvl6pPr>
            <a:lvl7pPr lvl="6">
              <a:buClr>
                <a:srgbClr val="FFFFFF"/>
              </a:buClr>
              <a:buSzPts val="800"/>
              <a:buFont typeface="Verdana"/>
              <a:buNone/>
              <a:defRPr/>
            </a:lvl7pPr>
            <a:lvl8pPr lvl="7">
              <a:buClr>
                <a:srgbClr val="FFFFFF"/>
              </a:buClr>
              <a:buSzPts val="800"/>
              <a:buFont typeface="Verdana"/>
              <a:buNone/>
              <a:defRPr/>
            </a:lvl8pPr>
            <a:lvl9pPr lvl="8">
              <a:buClr>
                <a:srgbClr val="FFFFFF"/>
              </a:buClr>
              <a:buSzPts val="800"/>
              <a:buFont typeface="Verdana"/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7" name="Google Shape;267;p44"/>
          <p:cNvSpPr txBox="1">
            <a:spLocks noGrp="1"/>
          </p:cNvSpPr>
          <p:nvPr>
            <p:ph type="body" idx="1"/>
          </p:nvPr>
        </p:nvSpPr>
        <p:spPr>
          <a:xfrm>
            <a:off x="360000" y="1079999"/>
            <a:ext cx="82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3365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0168"/>
              </a:buClr>
              <a:buSzPts val="1700"/>
              <a:buFont typeface="Verdana"/>
              <a:buChar char="•"/>
              <a:defRPr sz="2000" b="0" i="0" u="none" strike="noStrike" cap="none">
                <a:solidFill>
                  <a:srgbClr val="070168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3238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0168"/>
              </a:buClr>
              <a:buSzPts val="1500"/>
              <a:buFont typeface="Courier New"/>
              <a:buChar char="o"/>
              <a:defRPr sz="1800" b="0" i="0" u="none" strike="noStrike" cap="none">
                <a:solidFill>
                  <a:srgbClr val="070168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3111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0168"/>
              </a:buClr>
              <a:buSzPts val="1300"/>
              <a:buFont typeface="Noto Sans Symbols"/>
              <a:buChar char="▪"/>
              <a:defRPr sz="1600" b="0" i="0" u="none" strike="noStrike" cap="none">
                <a:solidFill>
                  <a:srgbClr val="070168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0168"/>
              </a:buClr>
              <a:buSzPts val="1200"/>
              <a:buFont typeface="Verdana"/>
              <a:buChar char="•"/>
              <a:defRPr sz="1400" b="0" i="0" u="none" strike="noStrike" cap="none">
                <a:solidFill>
                  <a:srgbClr val="070168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70168"/>
              </a:buClr>
              <a:buSzPts val="1200"/>
              <a:buFont typeface="Courier New"/>
              <a:buChar char="o"/>
              <a:defRPr sz="1400" b="0" i="0" u="none" strike="noStrike" cap="none">
                <a:solidFill>
                  <a:srgbClr val="070168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23850" algn="l">
              <a:lnSpc>
                <a:spcPct val="12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1500"/>
              <a:buFont typeface="Verdana"/>
              <a:buChar char="•"/>
              <a:defRPr sz="1900" b="0" i="0" u="none" strike="noStrike" cap="none">
                <a:solidFill>
                  <a:srgbClr val="070168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23850" algn="l">
              <a:lnSpc>
                <a:spcPct val="12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1500"/>
              <a:buFont typeface="Verdana"/>
              <a:buChar char="•"/>
              <a:defRPr sz="1900" b="0" i="0" u="none" strike="noStrike" cap="none">
                <a:solidFill>
                  <a:srgbClr val="070168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23850" algn="l">
              <a:lnSpc>
                <a:spcPct val="12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1500"/>
              <a:buFont typeface="Verdana"/>
              <a:buChar char="•"/>
              <a:defRPr sz="1900" b="0" i="0" u="none" strike="noStrike" cap="none">
                <a:solidFill>
                  <a:srgbClr val="070168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23850" algn="l">
              <a:lnSpc>
                <a:spcPct val="12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1500"/>
              <a:buFont typeface="Verdana"/>
              <a:buChar char="•"/>
              <a:defRPr sz="1900" b="0" i="0" u="none" strike="noStrike" cap="none">
                <a:solidFill>
                  <a:srgbClr val="070168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8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285750" y="131795"/>
            <a:ext cx="8611200" cy="7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0" rIns="19050" bIns="1905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300"/>
              <a:buFont typeface="Verdana"/>
              <a:buNone/>
              <a:defRPr sz="2300" b="1" i="0" u="none" strike="noStrike" cap="none">
                <a:solidFill>
                  <a:schemeClr val="accent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2300"/>
              <a:buFont typeface="Verdana"/>
              <a:buNone/>
              <a:defRPr sz="2300" b="1" i="0" u="none" strike="noStrike" cap="none">
                <a:solidFill>
                  <a:srgbClr val="070168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2300"/>
              <a:buFont typeface="Verdana"/>
              <a:buNone/>
              <a:defRPr sz="2300" b="1" i="0" u="none" strike="noStrike" cap="none">
                <a:solidFill>
                  <a:srgbClr val="070168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2300"/>
              <a:buFont typeface="Verdana"/>
              <a:buNone/>
              <a:defRPr sz="2300" b="1" i="0" u="none" strike="noStrike" cap="none">
                <a:solidFill>
                  <a:srgbClr val="070168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2300"/>
              <a:buFont typeface="Verdana"/>
              <a:buNone/>
              <a:defRPr sz="2300" b="1" i="0" u="none" strike="noStrike" cap="none">
                <a:solidFill>
                  <a:srgbClr val="070168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2300"/>
              <a:buFont typeface="Verdana"/>
              <a:buNone/>
              <a:defRPr sz="2300" b="1" i="0" u="none" strike="noStrike" cap="none">
                <a:solidFill>
                  <a:srgbClr val="070168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2300"/>
              <a:buFont typeface="Verdana"/>
              <a:buNone/>
              <a:defRPr sz="2300" b="1" i="0" u="none" strike="noStrike" cap="none">
                <a:solidFill>
                  <a:srgbClr val="070168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2300"/>
              <a:buFont typeface="Verdana"/>
              <a:buNone/>
              <a:defRPr sz="2300" b="1" i="0" u="none" strike="noStrike" cap="none">
                <a:solidFill>
                  <a:srgbClr val="070168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2300"/>
              <a:buFont typeface="Verdana"/>
              <a:buNone/>
              <a:defRPr sz="2300" b="1" i="0" u="none" strike="noStrike" cap="none">
                <a:solidFill>
                  <a:srgbClr val="070168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/>
          <p:nvPr/>
        </p:nvSpPr>
        <p:spPr>
          <a:xfrm>
            <a:off x="0" y="4907755"/>
            <a:ext cx="9144000" cy="237600"/>
          </a:xfrm>
          <a:prstGeom prst="rect">
            <a:avLst/>
          </a:prstGeom>
          <a:gradFill>
            <a:gsLst>
              <a:gs pos="0">
                <a:srgbClr val="070168"/>
              </a:gs>
              <a:gs pos="50130">
                <a:srgbClr val="070168"/>
              </a:gs>
              <a:gs pos="76370">
                <a:srgbClr val="730368"/>
              </a:gs>
              <a:gs pos="100000">
                <a:srgbClr val="DF0569"/>
              </a:gs>
            </a:gsLst>
            <a:lin ang="8100019" scaled="0"/>
          </a:grad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0569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53" name="Google Shape;53;p13"/>
          <p:cNvCxnSpPr/>
          <p:nvPr/>
        </p:nvCxnSpPr>
        <p:spPr>
          <a:xfrm>
            <a:off x="609406" y="4900613"/>
            <a:ext cx="9144000" cy="0"/>
          </a:xfrm>
          <a:prstGeom prst="straightConnector1">
            <a:avLst/>
          </a:prstGeom>
          <a:noFill/>
          <a:ln w="12700" cap="flat" cmpd="sng">
            <a:solidFill>
              <a:srgbClr val="FFFFFF">
                <a:alpha val="49410"/>
              </a:srgbClr>
            </a:solidFill>
            <a:prstDash val="solid"/>
            <a:miter lim="400000"/>
            <a:headEnd type="none" w="sm" len="sm"/>
            <a:tailEnd type="none" w="sm" len="sm"/>
          </a:ln>
        </p:spPr>
      </p:cxnSp>
      <p:pic>
        <p:nvPicPr>
          <p:cNvPr id="54" name="Google Shape;54;p13" descr="Image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125173" y="4705350"/>
            <a:ext cx="390526" cy="390526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252413" y="1438275"/>
            <a:ext cx="8644200" cy="33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457200" marR="0" lvl="0" indent="-3746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Char char="•"/>
              <a:defRPr sz="2300" b="0" i="0" u="none" strike="noStrike" cap="none">
                <a:solidFill>
                  <a:schemeClr val="accent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36830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Verdana"/>
              <a:buChar char="•"/>
              <a:defRPr sz="2200" b="0" i="0" u="none" strike="noStrike" cap="none">
                <a:solidFill>
                  <a:schemeClr val="accent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355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Verdana"/>
              <a:buChar char="•"/>
              <a:defRPr sz="2000" b="0" i="0" u="none" strike="noStrike" cap="none">
                <a:solidFill>
                  <a:schemeClr val="accent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33655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Verdana"/>
              <a:buChar char="•"/>
              <a:defRPr sz="1700" b="0" i="0" u="none" strike="noStrike" cap="none">
                <a:solidFill>
                  <a:schemeClr val="accent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Verdana"/>
              <a:buChar char="•"/>
              <a:defRPr sz="1200" b="0" i="0" u="none" strike="noStrike" cap="none">
                <a:solidFill>
                  <a:schemeClr val="accent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2000"/>
              <a:buFont typeface="Verdana"/>
              <a:buChar char="•"/>
              <a:defRPr sz="2400" b="0" i="0" u="none" strike="noStrike" cap="none">
                <a:solidFill>
                  <a:srgbClr val="070168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2000"/>
              <a:buFont typeface="Verdana"/>
              <a:buChar char="•"/>
              <a:defRPr sz="2400" b="0" i="0" u="none" strike="noStrike" cap="none">
                <a:solidFill>
                  <a:srgbClr val="070168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2000"/>
              <a:buFont typeface="Verdana"/>
              <a:buChar char="•"/>
              <a:defRPr sz="2400" b="0" i="0" u="none" strike="noStrike" cap="none">
                <a:solidFill>
                  <a:srgbClr val="070168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2000"/>
              <a:buFont typeface="Verdana"/>
              <a:buChar char="•"/>
              <a:defRPr sz="2400" b="0" i="0" u="none" strike="noStrike" cap="none">
                <a:solidFill>
                  <a:srgbClr val="070168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9"/>
          <p:cNvSpPr txBox="1">
            <a:spLocks noGrp="1"/>
          </p:cNvSpPr>
          <p:nvPr>
            <p:ph type="title"/>
          </p:nvPr>
        </p:nvSpPr>
        <p:spPr>
          <a:xfrm>
            <a:off x="285750" y="131795"/>
            <a:ext cx="8611200" cy="7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0" rIns="19050" bIns="1905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300"/>
              <a:buFont typeface="Verdana"/>
              <a:buNone/>
              <a:defRPr sz="2300" b="1" i="0" u="none" strike="noStrike" cap="none">
                <a:solidFill>
                  <a:schemeClr val="accent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2300"/>
              <a:buFont typeface="Verdana"/>
              <a:buNone/>
              <a:defRPr sz="2300" b="1" i="0" u="none" strike="noStrike" cap="none">
                <a:solidFill>
                  <a:srgbClr val="070168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2300"/>
              <a:buFont typeface="Verdana"/>
              <a:buNone/>
              <a:defRPr sz="2300" b="1" i="0" u="none" strike="noStrike" cap="none">
                <a:solidFill>
                  <a:srgbClr val="070168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2300"/>
              <a:buFont typeface="Verdana"/>
              <a:buNone/>
              <a:defRPr sz="2300" b="1" i="0" u="none" strike="noStrike" cap="none">
                <a:solidFill>
                  <a:srgbClr val="070168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2300"/>
              <a:buFont typeface="Verdana"/>
              <a:buNone/>
              <a:defRPr sz="2300" b="1" i="0" u="none" strike="noStrike" cap="none">
                <a:solidFill>
                  <a:srgbClr val="070168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2300"/>
              <a:buFont typeface="Verdana"/>
              <a:buNone/>
              <a:defRPr sz="2300" b="1" i="0" u="none" strike="noStrike" cap="none">
                <a:solidFill>
                  <a:srgbClr val="070168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2300"/>
              <a:buFont typeface="Verdana"/>
              <a:buNone/>
              <a:defRPr sz="2300" b="1" i="0" u="none" strike="noStrike" cap="none">
                <a:solidFill>
                  <a:srgbClr val="070168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2300"/>
              <a:buFont typeface="Verdana"/>
              <a:buNone/>
              <a:defRPr sz="2300" b="1" i="0" u="none" strike="noStrike" cap="none">
                <a:solidFill>
                  <a:srgbClr val="070168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68"/>
              </a:buClr>
              <a:buSzPts val="2300"/>
              <a:buFont typeface="Verdana"/>
              <a:buNone/>
              <a:defRPr sz="2300" b="1" i="0" u="none" strike="noStrike" cap="none">
                <a:solidFill>
                  <a:srgbClr val="070168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61" name="Google Shape;161;p29"/>
          <p:cNvSpPr/>
          <p:nvPr/>
        </p:nvSpPr>
        <p:spPr>
          <a:xfrm>
            <a:off x="0" y="4907755"/>
            <a:ext cx="9144000" cy="237600"/>
          </a:xfrm>
          <a:prstGeom prst="rect">
            <a:avLst/>
          </a:prstGeom>
          <a:gradFill>
            <a:gsLst>
              <a:gs pos="0">
                <a:srgbClr val="070168"/>
              </a:gs>
              <a:gs pos="50130">
                <a:srgbClr val="070168"/>
              </a:gs>
              <a:gs pos="76370">
                <a:srgbClr val="730368"/>
              </a:gs>
              <a:gs pos="100000">
                <a:srgbClr val="DF0569"/>
              </a:gs>
            </a:gsLst>
            <a:lin ang="8100019" scaled="0"/>
          </a:grad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0569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162" name="Google Shape;162;p29"/>
          <p:cNvCxnSpPr/>
          <p:nvPr/>
        </p:nvCxnSpPr>
        <p:spPr>
          <a:xfrm>
            <a:off x="609406" y="4900613"/>
            <a:ext cx="9144000" cy="0"/>
          </a:xfrm>
          <a:prstGeom prst="straightConnector1">
            <a:avLst/>
          </a:prstGeom>
          <a:noFill/>
          <a:ln w="12700" cap="flat" cmpd="sng">
            <a:solidFill>
              <a:srgbClr val="FFFFFF">
                <a:alpha val="49800"/>
              </a:srgbClr>
            </a:solidFill>
            <a:prstDash val="solid"/>
            <a:miter lim="400000"/>
            <a:headEnd type="none" w="sm" len="sm"/>
            <a:tailEnd type="none" w="sm" len="sm"/>
          </a:ln>
        </p:spPr>
      </p:cxnSp>
      <p:pic>
        <p:nvPicPr>
          <p:cNvPr id="163" name="Google Shape;163;p29" descr="Image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125173" y="4705350"/>
            <a:ext cx="390526" cy="390526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9"/>
          <p:cNvSpPr txBox="1">
            <a:spLocks noGrp="1"/>
          </p:cNvSpPr>
          <p:nvPr>
            <p:ph type="body" idx="1"/>
          </p:nvPr>
        </p:nvSpPr>
        <p:spPr>
          <a:xfrm>
            <a:off x="252413" y="1438275"/>
            <a:ext cx="8644200" cy="33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457200" marR="0" lvl="0" indent="-37465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Char char="•"/>
              <a:defRPr sz="2300" b="0" i="0" u="none" strike="noStrike" cap="none">
                <a:solidFill>
                  <a:schemeClr val="accent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36830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Verdana"/>
              <a:buChar char="•"/>
              <a:defRPr sz="2200" b="0" i="0" u="none" strike="noStrike" cap="none">
                <a:solidFill>
                  <a:schemeClr val="accent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355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Verdana"/>
              <a:buChar char="•"/>
              <a:defRPr sz="2000" b="0" i="0" u="none" strike="noStrike" cap="none">
                <a:solidFill>
                  <a:schemeClr val="accent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33655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Verdana"/>
              <a:buChar char="•"/>
              <a:defRPr sz="1700" b="0" i="0" u="none" strike="noStrike" cap="none">
                <a:solidFill>
                  <a:schemeClr val="accent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Verdana"/>
              <a:buChar char="•"/>
              <a:defRPr sz="1200" b="0" i="0" u="none" strike="noStrike" cap="none">
                <a:solidFill>
                  <a:schemeClr val="accent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2000"/>
              <a:buFont typeface="Verdana"/>
              <a:buChar char="•"/>
              <a:defRPr sz="2400" b="0" i="0" u="none" strike="noStrike" cap="none">
                <a:solidFill>
                  <a:srgbClr val="070168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2000"/>
              <a:buFont typeface="Verdana"/>
              <a:buChar char="•"/>
              <a:defRPr sz="2400" b="0" i="0" u="none" strike="noStrike" cap="none">
                <a:solidFill>
                  <a:srgbClr val="070168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2000"/>
              <a:buFont typeface="Verdana"/>
              <a:buChar char="•"/>
              <a:defRPr sz="2400" b="0" i="0" u="none" strike="noStrike" cap="none">
                <a:solidFill>
                  <a:srgbClr val="070168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70168"/>
              </a:buClr>
              <a:buSzPts val="2000"/>
              <a:buFont typeface="Verdana"/>
              <a:buChar char="•"/>
              <a:defRPr sz="2400" b="0" i="0" u="none" strike="noStrike" cap="none">
                <a:solidFill>
                  <a:srgbClr val="070168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jp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hyperlink" Target="https://miro.com/app/board/uXjVK55UYPc=/?moveToWidget=3458764682059826396&amp;cot=14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miro.com/app/board/uXjVK55UYPc=/?moveToWidget=3458764682059826396&amp;cot=14" TargetMode="External"/><Relationship Id="rId3" Type="http://schemas.openxmlformats.org/officeDocument/2006/relationships/hyperlink" Target="https://indico.skatelescope.org/event/1281/contributions/11780/attachments/10955/19515/CHSRC-update-ska-days-aug-2025.pdf" TargetMode="External"/><Relationship Id="rId7" Type="http://schemas.openxmlformats.org/officeDocument/2006/relationships/image" Target="../media/image2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6.jpg"/><Relationship Id="rId5" Type="http://schemas.openxmlformats.org/officeDocument/2006/relationships/image" Target="../media/image19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28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7.xml"/><Relationship Id="rId6" Type="http://schemas.openxmlformats.org/officeDocument/2006/relationships/hyperlink" Target="https://miro.com/app/board/uXjVK55UYPc=/?moveToWidget=3458764682125765171&amp;cot=14" TargetMode="External"/><Relationship Id="rId5" Type="http://schemas.openxmlformats.org/officeDocument/2006/relationships/image" Target="../media/image29.jp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ska-telescope.gitlab.io/src/deployments/chsrc/ska-src-chsrc-services-cd/dev/roadmap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30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17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rohini.joshi@fhnw.ch" TargetMode="External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5"/>
          <p:cNvSpPr/>
          <p:nvPr/>
        </p:nvSpPr>
        <p:spPr>
          <a:xfrm>
            <a:off x="16300" y="9775"/>
            <a:ext cx="9144000" cy="5143500"/>
          </a:xfrm>
          <a:prstGeom prst="rect">
            <a:avLst/>
          </a:prstGeom>
          <a:solidFill>
            <a:srgbClr val="000000">
              <a:alpha val="2619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45"/>
          <p:cNvSpPr txBox="1"/>
          <p:nvPr/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Swiss SRC Roadmap to Science Verification</a:t>
            </a:r>
            <a:endParaRPr sz="5200"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74" name="Google Shape;274;p45"/>
          <p:cNvSpPr txBox="1"/>
          <p:nvPr/>
        </p:nvSpPr>
        <p:spPr>
          <a:xfrm>
            <a:off x="311700" y="2834125"/>
            <a:ext cx="8520600" cy="99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Rohini Joshi</a:t>
            </a:r>
            <a:endParaRPr sz="2800"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Swiss SRC Lead Software Architect</a:t>
            </a:r>
            <a:endParaRPr sz="2800"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32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Swiss SKA days, Neuchâtel, </a:t>
            </a:r>
            <a:r>
              <a:rPr lang="en" sz="1932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31.08.2026</a:t>
            </a:r>
            <a:endParaRPr sz="1932"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46"/>
          <p:cNvSpPr txBox="1">
            <a:spLocks noGrp="1"/>
          </p:cNvSpPr>
          <p:nvPr>
            <p:ph type="title"/>
          </p:nvPr>
        </p:nvSpPr>
        <p:spPr>
          <a:xfrm>
            <a:off x="285750" y="131795"/>
            <a:ext cx="8572800" cy="711900"/>
          </a:xfrm>
          <a:prstGeom prst="rect">
            <a:avLst/>
          </a:prstGeom>
        </p:spPr>
        <p:txBody>
          <a:bodyPr spcFirstLastPara="1" wrap="square" lIns="19050" tIns="0" rIns="19050" bIns="19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0">
                <a:latin typeface="Noto Sans"/>
                <a:ea typeface="Noto Sans"/>
                <a:cs typeface="Noto Sans"/>
                <a:sym typeface="Noto Sans"/>
              </a:rPr>
              <a:t>Overview</a:t>
            </a:r>
            <a:endParaRPr b="0"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80" name="Google Shape;280;p46"/>
          <p:cNvSpPr txBox="1">
            <a:spLocks noGrp="1"/>
          </p:cNvSpPr>
          <p:nvPr>
            <p:ph type="body" idx="1"/>
          </p:nvPr>
        </p:nvSpPr>
        <p:spPr>
          <a:xfrm>
            <a:off x="288028" y="883046"/>
            <a:ext cx="8572800" cy="37962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Autofit/>
          </a:bodyPr>
          <a:lstStyle/>
          <a:p>
            <a:pPr marL="0" lvl="0" indent="0" algn="ctr" rtl="0">
              <a:spcBef>
                <a:spcPts val="1500"/>
              </a:spcBef>
              <a:spcAft>
                <a:spcPts val="0"/>
              </a:spcAft>
              <a:buNone/>
            </a:pPr>
            <a:endParaRPr sz="20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lvl="0" indent="0" algn="ctr" rtl="0">
              <a:spcBef>
                <a:spcPts val="1500"/>
              </a:spcBef>
              <a:spcAft>
                <a:spcPts val="0"/>
              </a:spcAft>
              <a:buNone/>
            </a:pPr>
            <a:r>
              <a:rPr lang="en" sz="2000">
                <a:latin typeface="Noto Sans Light"/>
                <a:ea typeface="Noto Sans Light"/>
                <a:cs typeface="Noto Sans Light"/>
                <a:sym typeface="Noto Sans Light"/>
              </a:rPr>
              <a:t>SRCNet highlights </a:t>
            </a:r>
            <a:endParaRPr sz="20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lvl="0" indent="0" algn="ctr" rtl="0">
              <a:spcBef>
                <a:spcPts val="1500"/>
              </a:spcBef>
              <a:spcAft>
                <a:spcPts val="0"/>
              </a:spcAft>
              <a:buNone/>
            </a:pPr>
            <a:r>
              <a:rPr lang="en" sz="2000">
                <a:latin typeface="Noto Sans Light"/>
                <a:ea typeface="Noto Sans Light"/>
                <a:cs typeface="Noto Sans Light"/>
                <a:sym typeface="Noto Sans Light"/>
              </a:rPr>
              <a:t>CHSRC node and roadmap </a:t>
            </a:r>
            <a:endParaRPr sz="20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lvl="0" indent="0" algn="ctr" rtl="0">
              <a:spcBef>
                <a:spcPts val="1500"/>
              </a:spcBef>
              <a:spcAft>
                <a:spcPts val="0"/>
              </a:spcAft>
              <a:buNone/>
            </a:pPr>
            <a:r>
              <a:rPr lang="en" sz="2000">
                <a:latin typeface="Noto Sans Light"/>
                <a:ea typeface="Noto Sans Light"/>
                <a:cs typeface="Noto Sans Light"/>
                <a:sym typeface="Noto Sans Light"/>
              </a:rPr>
              <a:t>Community Engagement</a:t>
            </a:r>
            <a:endParaRPr sz="20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lvl="0" indent="0" algn="ctr" rtl="0">
              <a:spcBef>
                <a:spcPts val="1500"/>
              </a:spcBef>
              <a:spcAft>
                <a:spcPts val="0"/>
              </a:spcAft>
              <a:buNone/>
            </a:pPr>
            <a:endParaRPr sz="2000">
              <a:latin typeface="Noto Sans Light"/>
              <a:ea typeface="Noto Sans Light"/>
              <a:cs typeface="Noto Sans Light"/>
              <a:sym typeface="Noto Sans Light"/>
            </a:endParaRPr>
          </a:p>
        </p:txBody>
      </p:sp>
      <p:pic>
        <p:nvPicPr>
          <p:cNvPr id="281" name="Google Shape;281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75475" y="0"/>
            <a:ext cx="1068526" cy="71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81975" y="3988400"/>
            <a:ext cx="2062024" cy="901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81660" y="0"/>
            <a:ext cx="1493816" cy="711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7"/>
          <p:cNvSpPr/>
          <p:nvPr/>
        </p:nvSpPr>
        <p:spPr>
          <a:xfrm>
            <a:off x="3712922" y="1619653"/>
            <a:ext cx="3538500" cy="1890600"/>
          </a:xfrm>
          <a:prstGeom prst="roundRect">
            <a:avLst>
              <a:gd name="adj" fmla="val 16667"/>
            </a:avLst>
          </a:prstGeom>
          <a:solidFill>
            <a:srgbClr val="F6B26B"/>
          </a:solidFill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accent2"/>
                </a:solidFill>
                <a:latin typeface="Verdana"/>
                <a:ea typeface="Verdana"/>
                <a:cs typeface="Verdana"/>
                <a:sym typeface="Verdana"/>
              </a:rPr>
              <a:t>Science Verification</a:t>
            </a:r>
            <a:endParaRPr sz="500" b="1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177800" lvl="0" indent="-15875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Verdana"/>
              <a:buChar char="●"/>
            </a:pPr>
            <a:r>
              <a:rPr lang="en" sz="1100">
                <a:solidFill>
                  <a:schemeClr val="accent2"/>
                </a:solidFill>
                <a:latin typeface="Verdana"/>
                <a:ea typeface="Verdana"/>
                <a:cs typeface="Verdana"/>
                <a:sym typeface="Verdana"/>
              </a:rPr>
              <a:t>A full dress rehearsal of the end-to-end system for every mode of operation</a:t>
            </a:r>
            <a:endParaRPr sz="1100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177800" lvl="0" indent="-15875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Verdana"/>
              <a:buChar char="●"/>
            </a:pPr>
            <a:r>
              <a:rPr lang="en" sz="1100">
                <a:solidFill>
                  <a:schemeClr val="accent2"/>
                </a:solidFill>
                <a:latin typeface="Verdana"/>
                <a:ea typeface="Verdana"/>
                <a:cs typeface="Verdana"/>
                <a:sym typeface="Verdana"/>
              </a:rPr>
              <a:t>Modes and capabilities rolled out over time</a:t>
            </a:r>
            <a:endParaRPr sz="1100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177800" lvl="0" indent="-15875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Verdana"/>
              <a:buChar char="●"/>
            </a:pPr>
            <a:r>
              <a:rPr lang="en" sz="1100">
                <a:solidFill>
                  <a:schemeClr val="accent2"/>
                </a:solidFill>
                <a:latin typeface="Verdana"/>
                <a:ea typeface="Verdana"/>
                <a:cs typeface="Verdana"/>
                <a:sym typeface="Verdana"/>
              </a:rPr>
              <a:t>Data will be publicly available for scrutiny</a:t>
            </a:r>
            <a:endParaRPr sz="1100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177800" lvl="0" indent="-15875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Verdana"/>
              <a:buChar char="●"/>
            </a:pPr>
            <a:r>
              <a:rPr lang="en" sz="1100">
                <a:solidFill>
                  <a:schemeClr val="accent2"/>
                </a:solidFill>
                <a:latin typeface="Verdana"/>
                <a:ea typeface="Verdana"/>
                <a:cs typeface="Verdana"/>
                <a:sym typeface="Verdana"/>
              </a:rPr>
              <a:t>Number 1 goal is verification, science secondary</a:t>
            </a:r>
            <a:endParaRPr sz="1100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177800" lvl="0" indent="-15875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Verdana"/>
              <a:buChar char="●"/>
            </a:pPr>
            <a:r>
              <a:rPr lang="en" sz="1100">
                <a:solidFill>
                  <a:schemeClr val="accent2"/>
                </a:solidFill>
                <a:latin typeface="Verdana"/>
                <a:ea typeface="Verdana"/>
                <a:cs typeface="Verdana"/>
                <a:sym typeface="Verdana"/>
              </a:rPr>
              <a:t>Feedback crucial, for SKAO and SRCNet</a:t>
            </a:r>
            <a:endParaRPr sz="1100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89" name="Google Shape;289;p47"/>
          <p:cNvSpPr/>
          <p:nvPr/>
        </p:nvSpPr>
        <p:spPr>
          <a:xfrm>
            <a:off x="7343138" y="1619691"/>
            <a:ext cx="1620000" cy="1890600"/>
          </a:xfrm>
          <a:prstGeom prst="roundRect">
            <a:avLst>
              <a:gd name="adj" fmla="val 16667"/>
            </a:avLst>
          </a:prstGeom>
          <a:solidFill>
            <a:srgbClr val="B4A7D6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accent2"/>
                </a:solidFill>
                <a:latin typeface="Verdana"/>
                <a:ea typeface="Verdana"/>
                <a:cs typeface="Verdana"/>
                <a:sym typeface="Verdana"/>
              </a:rPr>
              <a:t>Cycle 0</a:t>
            </a:r>
            <a:endParaRPr sz="1200" b="1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1778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1778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1778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1778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1778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1778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1778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1778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2"/>
                </a:solidFill>
                <a:latin typeface="Verdana"/>
                <a:ea typeface="Verdana"/>
                <a:cs typeface="Verdana"/>
                <a:sym typeface="Verdana"/>
              </a:rPr>
              <a:t>				</a:t>
            </a:r>
            <a:endParaRPr sz="1000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90" name="Google Shape;290;p47"/>
          <p:cNvSpPr/>
          <p:nvPr/>
        </p:nvSpPr>
        <p:spPr>
          <a:xfrm>
            <a:off x="241688" y="1619691"/>
            <a:ext cx="1620000" cy="1890600"/>
          </a:xfrm>
          <a:prstGeom prst="roundRect">
            <a:avLst>
              <a:gd name="adj" fmla="val 16667"/>
            </a:avLst>
          </a:prstGeom>
          <a:solidFill>
            <a:srgbClr val="F4CCCC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accent2"/>
                </a:solidFill>
                <a:latin typeface="Verdana"/>
                <a:ea typeface="Verdana"/>
                <a:cs typeface="Verdana"/>
                <a:sym typeface="Verdana"/>
              </a:rPr>
              <a:t>Construction</a:t>
            </a:r>
            <a:endParaRPr sz="1200" b="1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1778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1778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91" name="Google Shape;291;p47"/>
          <p:cNvSpPr txBox="1">
            <a:spLocks noGrp="1"/>
          </p:cNvSpPr>
          <p:nvPr>
            <p:ph type="title"/>
          </p:nvPr>
        </p:nvSpPr>
        <p:spPr>
          <a:xfrm>
            <a:off x="257175" y="131795"/>
            <a:ext cx="8572800" cy="711900"/>
          </a:xfrm>
          <a:prstGeom prst="rect">
            <a:avLst/>
          </a:prstGeom>
        </p:spPr>
        <p:txBody>
          <a:bodyPr spcFirstLastPara="1" wrap="square" lIns="19050" tIns="0" rIns="19050" bIns="19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0">
                <a:latin typeface="Noto Sans"/>
                <a:ea typeface="Noto Sans"/>
                <a:cs typeface="Noto Sans"/>
                <a:sym typeface="Noto Sans"/>
              </a:rPr>
              <a:t>SKAO milestones </a:t>
            </a:r>
            <a:endParaRPr b="0"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92" name="Google Shape;292;p47"/>
          <p:cNvSpPr txBox="1">
            <a:spLocks noGrp="1"/>
          </p:cNvSpPr>
          <p:nvPr>
            <p:ph type="sldNum" idx="12"/>
          </p:nvPr>
        </p:nvSpPr>
        <p:spPr>
          <a:xfrm>
            <a:off x="8715375" y="4952999"/>
            <a:ext cx="333300" cy="115500"/>
          </a:xfrm>
          <a:prstGeom prst="rect">
            <a:avLst/>
          </a:prstGeom>
        </p:spPr>
        <p:txBody>
          <a:bodyPr spcFirstLastPara="1" wrap="square" lIns="19050" tIns="19050" rIns="19050" bIns="19050" anchor="b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Verdana"/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pic>
        <p:nvPicPr>
          <p:cNvPr id="293" name="Google Shape;293;p47"/>
          <p:cNvPicPr preferRelativeResize="0"/>
          <p:nvPr/>
        </p:nvPicPr>
        <p:blipFill rotWithShape="1">
          <a:blip r:embed="rId3">
            <a:alphaModFix/>
          </a:blip>
          <a:srcRect l="24728" t="10185" r="12671" b="10185"/>
          <a:stretch/>
        </p:blipFill>
        <p:spPr>
          <a:xfrm>
            <a:off x="376688" y="558225"/>
            <a:ext cx="1350000" cy="1350000"/>
          </a:xfrm>
          <a:prstGeom prst="ellipse">
            <a:avLst/>
          </a:prstGeom>
          <a:noFill/>
          <a:ln w="71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294" name="Google Shape;294;p47"/>
          <p:cNvCxnSpPr/>
          <p:nvPr/>
        </p:nvCxnSpPr>
        <p:spPr>
          <a:xfrm>
            <a:off x="395719" y="3880378"/>
            <a:ext cx="8352600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95" name="Google Shape;295;p47"/>
          <p:cNvCxnSpPr/>
          <p:nvPr/>
        </p:nvCxnSpPr>
        <p:spPr>
          <a:xfrm flipH="1">
            <a:off x="1050713" y="3890227"/>
            <a:ext cx="2100" cy="10800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96" name="Google Shape;296;p47"/>
          <p:cNvSpPr/>
          <p:nvPr/>
        </p:nvSpPr>
        <p:spPr>
          <a:xfrm>
            <a:off x="1982428" y="1619719"/>
            <a:ext cx="1620000" cy="1890600"/>
          </a:xfrm>
          <a:prstGeom prst="roundRect">
            <a:avLst>
              <a:gd name="adj" fmla="val 16667"/>
            </a:avLst>
          </a:prstGeom>
          <a:solidFill>
            <a:srgbClr val="9FC5E8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accent2"/>
                </a:solidFill>
                <a:latin typeface="Verdana"/>
                <a:ea typeface="Verdana"/>
                <a:cs typeface="Verdana"/>
                <a:sym typeface="Verdana"/>
              </a:rPr>
              <a:t>Commissioning</a:t>
            </a:r>
            <a:endParaRPr sz="1200" b="1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97" name="Google Shape;297;p47" title="Screenshot 2025-03-24 at 11.40.35.png"/>
          <p:cNvPicPr preferRelativeResize="0"/>
          <p:nvPr/>
        </p:nvPicPr>
        <p:blipFill rotWithShape="1">
          <a:blip r:embed="rId4">
            <a:alphaModFix/>
          </a:blip>
          <a:srcRect l="14760" t="11070" r="14753" b="11078"/>
          <a:stretch/>
        </p:blipFill>
        <p:spPr>
          <a:xfrm>
            <a:off x="2118942" y="558225"/>
            <a:ext cx="1350000" cy="1350000"/>
          </a:xfrm>
          <a:prstGeom prst="ellipse">
            <a:avLst/>
          </a:prstGeom>
          <a:noFill/>
          <a:ln w="14300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98" name="Google Shape;298;p47"/>
          <p:cNvPicPr preferRelativeResize="0"/>
          <p:nvPr/>
        </p:nvPicPr>
        <p:blipFill rotWithShape="1">
          <a:blip r:embed="rId5">
            <a:alphaModFix/>
          </a:blip>
          <a:srcRect l="26616" t="22945" r="43104" b="22940"/>
          <a:stretch/>
        </p:blipFill>
        <p:spPr>
          <a:xfrm>
            <a:off x="7478138" y="557831"/>
            <a:ext cx="1350000" cy="1350000"/>
          </a:xfrm>
          <a:prstGeom prst="ellipse">
            <a:avLst/>
          </a:prstGeom>
          <a:noFill/>
          <a:ln w="71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99" name="Google Shape;299;p47" title="mid_aa2_4h_b2_m83_image.png"/>
          <p:cNvPicPr preferRelativeResize="0"/>
          <p:nvPr/>
        </p:nvPicPr>
        <p:blipFill rotWithShape="1">
          <a:blip r:embed="rId6">
            <a:alphaModFix/>
          </a:blip>
          <a:srcRect l="27194" t="28848" r="30502" b="28848"/>
          <a:stretch/>
        </p:blipFill>
        <p:spPr>
          <a:xfrm>
            <a:off x="3918338" y="558225"/>
            <a:ext cx="1350000" cy="1350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00" name="Google Shape;300;p47" title="mid_aastar_4h_b2_m83_image.png"/>
          <p:cNvPicPr preferRelativeResize="0"/>
          <p:nvPr/>
        </p:nvPicPr>
        <p:blipFill rotWithShape="1">
          <a:blip r:embed="rId7">
            <a:alphaModFix/>
          </a:blip>
          <a:srcRect l="26741" t="29102" r="31464" b="29102"/>
          <a:stretch/>
        </p:blipFill>
        <p:spPr>
          <a:xfrm>
            <a:off x="5698238" y="558225"/>
            <a:ext cx="1350000" cy="1350000"/>
          </a:xfrm>
          <a:prstGeom prst="ellipse">
            <a:avLst/>
          </a:prstGeom>
          <a:noFill/>
          <a:ln>
            <a:noFill/>
          </a:ln>
        </p:spPr>
      </p:pic>
      <p:cxnSp>
        <p:nvCxnSpPr>
          <p:cNvPr id="301" name="Google Shape;301;p47"/>
          <p:cNvCxnSpPr/>
          <p:nvPr/>
        </p:nvCxnSpPr>
        <p:spPr>
          <a:xfrm flipH="1">
            <a:off x="2821538" y="3890241"/>
            <a:ext cx="2100" cy="10800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2" name="Google Shape;302;p47"/>
          <p:cNvCxnSpPr/>
          <p:nvPr/>
        </p:nvCxnSpPr>
        <p:spPr>
          <a:xfrm flipH="1">
            <a:off x="4596900" y="3890241"/>
            <a:ext cx="2100" cy="10800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3" name="Google Shape;303;p47"/>
          <p:cNvCxnSpPr/>
          <p:nvPr/>
        </p:nvCxnSpPr>
        <p:spPr>
          <a:xfrm>
            <a:off x="6374456" y="3877575"/>
            <a:ext cx="0" cy="12810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4" name="Google Shape;304;p47"/>
          <p:cNvCxnSpPr/>
          <p:nvPr/>
        </p:nvCxnSpPr>
        <p:spPr>
          <a:xfrm>
            <a:off x="8151956" y="3874359"/>
            <a:ext cx="0" cy="13440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05" name="Google Shape;305;p47"/>
          <p:cNvPicPr preferRelativeResize="0"/>
          <p:nvPr/>
        </p:nvPicPr>
        <p:blipFill rotWithShape="1">
          <a:blip r:embed="rId8">
            <a:alphaModFix/>
          </a:blip>
          <a:srcRect l="4241" t="38699" r="89390" b="50326"/>
          <a:stretch/>
        </p:blipFill>
        <p:spPr>
          <a:xfrm>
            <a:off x="74784" y="3637388"/>
            <a:ext cx="475500" cy="475500"/>
          </a:xfrm>
          <a:prstGeom prst="ellipse">
            <a:avLst/>
          </a:prstGeom>
          <a:noFill/>
          <a:ln w="71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06" name="Google Shape;306;p47"/>
          <p:cNvSpPr txBox="1"/>
          <p:nvPr/>
        </p:nvSpPr>
        <p:spPr>
          <a:xfrm>
            <a:off x="820894" y="4058025"/>
            <a:ext cx="543600" cy="2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chemeClr val="accent2"/>
                </a:solidFill>
                <a:latin typeface="Verdana"/>
                <a:ea typeface="Verdana"/>
                <a:cs typeface="Verdana"/>
                <a:sym typeface="Verdana"/>
              </a:rPr>
              <a:t>Now</a:t>
            </a:r>
            <a:endParaRPr sz="1300" b="1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07" name="Google Shape;307;p47"/>
          <p:cNvSpPr txBox="1"/>
          <p:nvPr/>
        </p:nvSpPr>
        <p:spPr>
          <a:xfrm>
            <a:off x="2577834" y="4058030"/>
            <a:ext cx="543600" cy="2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chemeClr val="accent2"/>
                </a:solidFill>
                <a:latin typeface="Verdana"/>
                <a:ea typeface="Verdana"/>
                <a:cs typeface="Verdana"/>
                <a:sym typeface="Verdana"/>
              </a:rPr>
              <a:t>Now</a:t>
            </a:r>
            <a:endParaRPr sz="1300" b="1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08" name="Google Shape;308;p47"/>
          <p:cNvSpPr txBox="1"/>
          <p:nvPr/>
        </p:nvSpPr>
        <p:spPr>
          <a:xfrm>
            <a:off x="3891487" y="4062647"/>
            <a:ext cx="1482000" cy="2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chemeClr val="accent2"/>
                </a:solidFill>
                <a:latin typeface="Verdana"/>
                <a:ea typeface="Verdana"/>
                <a:cs typeface="Verdana"/>
                <a:sym typeface="Verdana"/>
              </a:rPr>
              <a:t>First half 2027</a:t>
            </a:r>
            <a:endParaRPr sz="1300" b="1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09" name="Google Shape;309;p47"/>
          <p:cNvSpPr txBox="1"/>
          <p:nvPr/>
        </p:nvSpPr>
        <p:spPr>
          <a:xfrm>
            <a:off x="5598920" y="4077056"/>
            <a:ext cx="1533600" cy="2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chemeClr val="accent2"/>
                </a:solidFill>
                <a:latin typeface="Verdana"/>
                <a:ea typeface="Verdana"/>
                <a:cs typeface="Verdana"/>
                <a:sym typeface="Verdana"/>
              </a:rPr>
              <a:t>First half 2029</a:t>
            </a:r>
            <a:endParaRPr sz="1300" b="1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10" name="Google Shape;310;p47"/>
          <p:cNvSpPr txBox="1"/>
          <p:nvPr/>
        </p:nvSpPr>
        <p:spPr>
          <a:xfrm>
            <a:off x="7478133" y="4057378"/>
            <a:ext cx="1311000" cy="2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chemeClr val="accent2"/>
                </a:solidFill>
                <a:latin typeface="Verdana"/>
                <a:ea typeface="Verdana"/>
                <a:cs typeface="Verdana"/>
                <a:sym typeface="Verdana"/>
              </a:rPr>
              <a:t>2030</a:t>
            </a:r>
            <a:endParaRPr sz="1300" b="1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311" name="Google Shape;311;p47"/>
          <p:cNvCxnSpPr/>
          <p:nvPr/>
        </p:nvCxnSpPr>
        <p:spPr>
          <a:xfrm>
            <a:off x="411909" y="4419647"/>
            <a:ext cx="8352600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12" name="Google Shape;312;p47"/>
          <p:cNvCxnSpPr/>
          <p:nvPr/>
        </p:nvCxnSpPr>
        <p:spPr>
          <a:xfrm flipH="1">
            <a:off x="1045566" y="4418452"/>
            <a:ext cx="2100" cy="10800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3" name="Google Shape;313;p47"/>
          <p:cNvCxnSpPr/>
          <p:nvPr/>
        </p:nvCxnSpPr>
        <p:spPr>
          <a:xfrm flipH="1">
            <a:off x="2816391" y="4418466"/>
            <a:ext cx="2100" cy="10800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4" name="Google Shape;314;p47"/>
          <p:cNvCxnSpPr/>
          <p:nvPr/>
        </p:nvCxnSpPr>
        <p:spPr>
          <a:xfrm flipH="1">
            <a:off x="4591753" y="4418466"/>
            <a:ext cx="2100" cy="10800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5" name="Google Shape;315;p47"/>
          <p:cNvCxnSpPr/>
          <p:nvPr/>
        </p:nvCxnSpPr>
        <p:spPr>
          <a:xfrm>
            <a:off x="6368114" y="4425947"/>
            <a:ext cx="600" cy="10800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6" name="Google Shape;316;p47"/>
          <p:cNvCxnSpPr/>
          <p:nvPr/>
        </p:nvCxnSpPr>
        <p:spPr>
          <a:xfrm>
            <a:off x="8142938" y="4414134"/>
            <a:ext cx="3900" cy="12630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7" name="Google Shape;317;p47"/>
          <p:cNvSpPr txBox="1"/>
          <p:nvPr/>
        </p:nvSpPr>
        <p:spPr>
          <a:xfrm>
            <a:off x="815747" y="4586250"/>
            <a:ext cx="543600" cy="2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chemeClr val="accent2"/>
                </a:solidFill>
                <a:latin typeface="Verdana"/>
                <a:ea typeface="Verdana"/>
                <a:cs typeface="Verdana"/>
                <a:sym typeface="Verdana"/>
              </a:rPr>
              <a:t>Now</a:t>
            </a:r>
            <a:endParaRPr sz="1300" b="1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18" name="Google Shape;318;p47"/>
          <p:cNvSpPr txBox="1"/>
          <p:nvPr/>
        </p:nvSpPr>
        <p:spPr>
          <a:xfrm>
            <a:off x="2428716" y="4586250"/>
            <a:ext cx="841800" cy="2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chemeClr val="accent2"/>
                </a:solidFill>
                <a:latin typeface="Verdana"/>
                <a:ea typeface="Verdana"/>
                <a:cs typeface="Verdana"/>
                <a:sym typeface="Verdana"/>
              </a:rPr>
              <a:t>Soon</a:t>
            </a:r>
            <a:endParaRPr sz="1300" b="1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19" name="Google Shape;319;p47"/>
          <p:cNvSpPr txBox="1"/>
          <p:nvPr/>
        </p:nvSpPr>
        <p:spPr>
          <a:xfrm>
            <a:off x="3886341" y="4590872"/>
            <a:ext cx="1482000" cy="2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chemeClr val="accent2"/>
                </a:solidFill>
                <a:latin typeface="Verdana"/>
                <a:ea typeface="Verdana"/>
                <a:cs typeface="Verdana"/>
                <a:sym typeface="Verdana"/>
              </a:rPr>
              <a:t>First half 2029</a:t>
            </a:r>
            <a:endParaRPr sz="1300" b="1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20" name="Google Shape;320;p47"/>
          <p:cNvSpPr txBox="1"/>
          <p:nvPr/>
        </p:nvSpPr>
        <p:spPr>
          <a:xfrm>
            <a:off x="5592403" y="4590872"/>
            <a:ext cx="1482000" cy="2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chemeClr val="accent2"/>
                </a:solidFill>
                <a:latin typeface="Verdana"/>
                <a:ea typeface="Verdana"/>
                <a:cs typeface="Verdana"/>
                <a:sym typeface="Verdana"/>
              </a:rPr>
              <a:t>First half 2031</a:t>
            </a:r>
            <a:endParaRPr sz="1300" b="1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21" name="Google Shape;321;p47"/>
          <p:cNvSpPr txBox="1"/>
          <p:nvPr/>
        </p:nvSpPr>
        <p:spPr>
          <a:xfrm>
            <a:off x="7472986" y="4585603"/>
            <a:ext cx="1311000" cy="2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chemeClr val="accent2"/>
                </a:solidFill>
                <a:latin typeface="Verdana"/>
                <a:ea typeface="Verdana"/>
                <a:cs typeface="Verdana"/>
                <a:sym typeface="Verdana"/>
              </a:rPr>
              <a:t>2032</a:t>
            </a:r>
            <a:endParaRPr sz="1300" b="1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322" name="Google Shape;322;p47"/>
          <p:cNvPicPr preferRelativeResize="0"/>
          <p:nvPr/>
        </p:nvPicPr>
        <p:blipFill rotWithShape="1">
          <a:blip r:embed="rId8">
            <a:alphaModFix/>
          </a:blip>
          <a:srcRect l="3724" t="72257" r="88945" b="15088"/>
          <a:stretch/>
        </p:blipFill>
        <p:spPr>
          <a:xfrm>
            <a:off x="76468" y="4195751"/>
            <a:ext cx="472200" cy="472200"/>
          </a:xfrm>
          <a:prstGeom prst="ellipse">
            <a:avLst/>
          </a:prstGeom>
          <a:noFill/>
          <a:ln w="71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23" name="Google Shape;323;p47"/>
          <p:cNvSpPr txBox="1"/>
          <p:nvPr/>
        </p:nvSpPr>
        <p:spPr>
          <a:xfrm>
            <a:off x="4309706" y="1670878"/>
            <a:ext cx="576300" cy="2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AA2</a:t>
            </a:r>
            <a:endParaRPr sz="9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24" name="Google Shape;324;p47"/>
          <p:cNvSpPr txBox="1"/>
          <p:nvPr/>
        </p:nvSpPr>
        <p:spPr>
          <a:xfrm>
            <a:off x="6186666" y="1670878"/>
            <a:ext cx="510600" cy="2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AA*</a:t>
            </a:r>
            <a:endParaRPr sz="9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25" name="Google Shape;325;p47"/>
          <p:cNvSpPr/>
          <p:nvPr/>
        </p:nvSpPr>
        <p:spPr>
          <a:xfrm>
            <a:off x="4317103" y="210638"/>
            <a:ext cx="2330100" cy="2712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chemeClr val="accent2"/>
                </a:solidFill>
                <a:latin typeface="Verdana"/>
                <a:ea typeface="Verdana"/>
                <a:cs typeface="Verdana"/>
                <a:sym typeface="Verdana"/>
              </a:rPr>
              <a:t>Community involvement starts</a:t>
            </a:r>
            <a:endParaRPr sz="1000" b="1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26" name="Google Shape;326;p47"/>
          <p:cNvSpPr txBox="1"/>
          <p:nvPr/>
        </p:nvSpPr>
        <p:spPr>
          <a:xfrm>
            <a:off x="1919869" y="2262759"/>
            <a:ext cx="1620000" cy="10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342900" lvl="0" indent="-15875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Verdana"/>
              <a:buChar char="●"/>
            </a:pPr>
            <a:r>
              <a:rPr lang="en" sz="1100">
                <a:solidFill>
                  <a:schemeClr val="accent2"/>
                </a:solidFill>
                <a:latin typeface="Verdana"/>
                <a:ea typeface="Verdana"/>
                <a:cs typeface="Verdana"/>
                <a:sym typeface="Verdana"/>
              </a:rPr>
              <a:t>SKAO activity</a:t>
            </a:r>
            <a:endParaRPr sz="1100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15875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Verdana"/>
              <a:buChar char="●"/>
            </a:pPr>
            <a:r>
              <a:rPr lang="en" sz="1100">
                <a:solidFill>
                  <a:schemeClr val="accent2"/>
                </a:solidFill>
                <a:latin typeface="Verdana"/>
                <a:ea typeface="Verdana"/>
                <a:cs typeface="Verdana"/>
                <a:sym typeface="Verdana"/>
              </a:rPr>
              <a:t>Collaborative across system verification and science commissioning </a:t>
            </a:r>
            <a:endParaRPr sz="1200" b="1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27" name="Google Shape;327;p47"/>
          <p:cNvSpPr txBox="1"/>
          <p:nvPr/>
        </p:nvSpPr>
        <p:spPr>
          <a:xfrm>
            <a:off x="7496616" y="2212163"/>
            <a:ext cx="1361700" cy="12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63500" lvl="0" indent="-13335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Verdana"/>
              <a:buChar char="●"/>
            </a:pPr>
            <a:r>
              <a:rPr lang="en" sz="1100">
                <a:solidFill>
                  <a:schemeClr val="accent2"/>
                </a:solidFill>
                <a:latin typeface="Verdana"/>
                <a:ea typeface="Verdana"/>
                <a:cs typeface="Verdana"/>
                <a:sym typeface="Verdana"/>
              </a:rPr>
              <a:t>Shared-risk PI projects</a:t>
            </a:r>
            <a:endParaRPr sz="1100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63500" lvl="0" indent="-13335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Verdana"/>
              <a:buChar char="●"/>
            </a:pPr>
            <a:r>
              <a:rPr lang="en" sz="1100">
                <a:solidFill>
                  <a:schemeClr val="accent2"/>
                </a:solidFill>
                <a:latin typeface="Verdana"/>
                <a:ea typeface="Verdana"/>
                <a:cs typeface="Verdana"/>
                <a:sym typeface="Verdana"/>
              </a:rPr>
              <a:t>SRCNet resources ready for user</a:t>
            </a:r>
            <a:endParaRPr sz="1100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63500" lvl="0" indent="-13335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Verdana"/>
              <a:buChar char="●"/>
            </a:pPr>
            <a:r>
              <a:rPr lang="en" sz="1100">
                <a:solidFill>
                  <a:schemeClr val="accent2"/>
                </a:solidFill>
                <a:latin typeface="Verdana"/>
                <a:ea typeface="Verdana"/>
                <a:cs typeface="Verdana"/>
                <a:sym typeface="Verdana"/>
              </a:rPr>
              <a:t>proprietary periods</a:t>
            </a:r>
            <a:endParaRPr sz="2400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28" name="Google Shape;328;p47"/>
          <p:cNvSpPr txBox="1"/>
          <p:nvPr/>
        </p:nvSpPr>
        <p:spPr>
          <a:xfrm>
            <a:off x="7387378" y="316434"/>
            <a:ext cx="1482000" cy="5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0" lvl="0" indent="0" algn="l" rtl="0">
              <a:spcBef>
                <a:spcPts val="150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70A68"/>
                </a:solidFill>
                <a:latin typeface="Verdana"/>
                <a:ea typeface="Verdana"/>
                <a:cs typeface="Verdana"/>
                <a:sym typeface="Verdana"/>
              </a:rPr>
              <a:t>Credit: I. Heywood, SARAO</a:t>
            </a:r>
            <a:endParaRPr sz="800">
              <a:solidFill>
                <a:srgbClr val="070A68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29" name="Google Shape;329;p47"/>
          <p:cNvSpPr txBox="1"/>
          <p:nvPr/>
        </p:nvSpPr>
        <p:spPr>
          <a:xfrm>
            <a:off x="131653" y="2269228"/>
            <a:ext cx="1730100" cy="11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342900" lvl="0" indent="-15875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Verdana"/>
              <a:buChar char="●"/>
            </a:pPr>
            <a:r>
              <a:rPr lang="en" sz="1100">
                <a:solidFill>
                  <a:schemeClr val="accent2"/>
                </a:solidFill>
                <a:latin typeface="Verdana"/>
                <a:ea typeface="Verdana"/>
                <a:cs typeface="Verdana"/>
                <a:sym typeface="Verdana"/>
              </a:rPr>
              <a:t>Building antennas, dishes, roads etc! </a:t>
            </a:r>
            <a:endParaRPr sz="1100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16510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Verdana"/>
              <a:buChar char="●"/>
            </a:pPr>
            <a:r>
              <a:rPr lang="en" sz="1100">
                <a:solidFill>
                  <a:schemeClr val="accent2"/>
                </a:solidFill>
                <a:latin typeface="Verdana"/>
                <a:ea typeface="Verdana"/>
                <a:cs typeface="Verdana"/>
                <a:sym typeface="Verdana"/>
              </a:rPr>
              <a:t>Followed by Assembly, Integration and Verification</a:t>
            </a:r>
            <a:endParaRPr sz="1100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30" name="Google Shape;330;p47"/>
          <p:cNvSpPr txBox="1"/>
          <p:nvPr/>
        </p:nvSpPr>
        <p:spPr>
          <a:xfrm>
            <a:off x="3693658" y="3466775"/>
            <a:ext cx="48729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rPr>
              <a:t>SRCNet real users doing real things!!!</a:t>
            </a:r>
            <a:endParaRPr sz="1700" b="1">
              <a:solidFill>
                <a:schemeClr val="accen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331" name="Google Shape;331;p47"/>
          <p:cNvCxnSpPr/>
          <p:nvPr/>
        </p:nvCxnSpPr>
        <p:spPr>
          <a:xfrm rot="10800000" flipH="1">
            <a:off x="8442389" y="3684985"/>
            <a:ext cx="627000" cy="510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32" name="Google Shape;332;p47"/>
          <p:cNvSpPr/>
          <p:nvPr/>
        </p:nvSpPr>
        <p:spPr>
          <a:xfrm>
            <a:off x="6697278" y="45213"/>
            <a:ext cx="2330100" cy="2712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rPr>
              <a:t>Slide credit: Shari Breen</a:t>
            </a:r>
            <a:endParaRPr sz="1000" b="1">
              <a:solidFill>
                <a:schemeClr val="accen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33" name="Google Shape;333;p47"/>
          <p:cNvSpPr/>
          <p:nvPr/>
        </p:nvSpPr>
        <p:spPr>
          <a:xfrm>
            <a:off x="3582906" y="4013850"/>
            <a:ext cx="3804600" cy="8178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rPr>
              <a:t>See Sarrvesh’s talk tomorrow!</a:t>
            </a:r>
            <a:endParaRPr sz="1000" b="1">
              <a:solidFill>
                <a:schemeClr val="accen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48"/>
          <p:cNvSpPr txBox="1">
            <a:spLocks noGrp="1"/>
          </p:cNvSpPr>
          <p:nvPr>
            <p:ph type="title"/>
          </p:nvPr>
        </p:nvSpPr>
        <p:spPr>
          <a:xfrm>
            <a:off x="285750" y="131795"/>
            <a:ext cx="8572800" cy="711900"/>
          </a:xfrm>
          <a:prstGeom prst="rect">
            <a:avLst/>
          </a:prstGeom>
        </p:spPr>
        <p:txBody>
          <a:bodyPr spcFirstLastPara="1" wrap="square" lIns="19050" tIns="0" rIns="19050" bIns="19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0">
                <a:latin typeface="Noto Sans"/>
                <a:ea typeface="Noto Sans"/>
                <a:cs typeface="Noto Sans"/>
                <a:sym typeface="Noto Sans"/>
              </a:rPr>
              <a:t>CHSRC pledge updates</a:t>
            </a:r>
            <a:endParaRPr b="0"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339" name="Google Shape;339;p48"/>
          <p:cNvSpPr txBox="1">
            <a:spLocks noGrp="1"/>
          </p:cNvSpPr>
          <p:nvPr>
            <p:ph type="body" idx="1"/>
          </p:nvPr>
        </p:nvSpPr>
        <p:spPr>
          <a:xfrm>
            <a:off x="288028" y="883046"/>
            <a:ext cx="8572800" cy="37962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Autofit/>
          </a:bodyPr>
          <a:lstStyle/>
          <a:p>
            <a:pPr marL="0" lvl="0" indent="0" algn="just" rtl="0"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sz="1500">
                <a:latin typeface="Noto Sans Light"/>
                <a:ea typeface="Noto Sans Light"/>
                <a:cs typeface="Noto Sans Light"/>
                <a:sym typeface="Noto Sans Light"/>
              </a:rPr>
              <a:t>With the updated rules on Operations pledging — and given our limited resources — we're concentrating effort where it counts most in the run-up to SV:</a:t>
            </a:r>
            <a:endParaRPr sz="15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457200" lvl="0" indent="-323850" algn="just" rtl="0">
              <a:spcBef>
                <a:spcPts val="1500"/>
              </a:spcBef>
              <a:spcAft>
                <a:spcPts val="0"/>
              </a:spcAft>
              <a:buSzPts val="1500"/>
              <a:buFont typeface="Noto Sans Light"/>
              <a:buChar char="●"/>
            </a:pPr>
            <a:r>
              <a:rPr lang="en" sz="1500">
                <a:latin typeface="Noto Sans Light"/>
                <a:ea typeface="Noto Sans Light"/>
                <a:cs typeface="Noto Sans Light"/>
                <a:sym typeface="Noto Sans Light"/>
              </a:rPr>
              <a:t>Science delivery &amp; Operations, to secure our position as an SV node</a:t>
            </a:r>
            <a:endParaRPr sz="15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457200" lvl="0" indent="-323850" algn="just" rtl="0">
              <a:spcBef>
                <a:spcPts val="0"/>
              </a:spcBef>
              <a:spcAft>
                <a:spcPts val="0"/>
              </a:spcAft>
              <a:buSzPts val="1500"/>
              <a:buFont typeface="Noto Sans Light"/>
              <a:buChar char="●"/>
            </a:pPr>
            <a:r>
              <a:rPr lang="en" sz="1500">
                <a:latin typeface="Noto Sans Light"/>
                <a:ea typeface="Noto Sans Light"/>
                <a:cs typeface="Noto Sans Light"/>
                <a:sym typeface="Noto Sans Light"/>
              </a:rPr>
              <a:t>Playing to our strengths, recognising our status as a low-percentage country</a:t>
            </a:r>
            <a:endParaRPr sz="15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lvl="0" indent="0" algn="just" rtl="0"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endParaRPr sz="15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lvl="0" indent="0" algn="just" rtl="0"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sz="1500">
                <a:latin typeface="Noto Sans Light"/>
                <a:ea typeface="Noto Sans Light"/>
                <a:cs typeface="Noto Sans Light"/>
                <a:sym typeface="Noto Sans Light"/>
              </a:rPr>
              <a:t>This is also a chance to reassess priorities, align more closely with our SERI commitments, and build a roadmap for where we want CHSRC positioned by SV.</a:t>
            </a:r>
            <a:endParaRPr sz="15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lvl="0" indent="0" algn="just" rtl="0"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endParaRPr sz="15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lvl="0" indent="0" algn="just" rtl="0"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sz="1500">
                <a:latin typeface="Noto Sans Light"/>
                <a:ea typeface="Noto Sans Light"/>
                <a:cs typeface="Noto Sans Light"/>
                <a:sym typeface="Noto Sans Light"/>
              </a:rPr>
              <a:t>Team kickoff: the CHSRC development and operations team is now up and running — a mix of familiar faces and new additions. The cross-institute collaboration has been excellent, and remains one of SKACH's core strengths.</a:t>
            </a:r>
            <a:endParaRPr sz="15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lvl="0" indent="0" algn="just" rtl="0">
              <a:spcBef>
                <a:spcPts val="1500"/>
              </a:spcBef>
              <a:spcAft>
                <a:spcPts val="0"/>
              </a:spcAft>
              <a:buNone/>
            </a:pPr>
            <a:endParaRPr sz="1500">
              <a:latin typeface="Noto Sans Light"/>
              <a:ea typeface="Noto Sans Light"/>
              <a:cs typeface="Noto Sans Light"/>
              <a:sym typeface="Noto Sans Light"/>
            </a:endParaRPr>
          </a:p>
        </p:txBody>
      </p:sp>
      <p:pic>
        <p:nvPicPr>
          <p:cNvPr id="340" name="Google Shape;340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75475" y="0"/>
            <a:ext cx="1068526" cy="71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81975" y="3988400"/>
            <a:ext cx="2062024" cy="901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81660" y="0"/>
            <a:ext cx="1493816" cy="711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4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19050" tIns="0" rIns="19050" bIns="1905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0">
                <a:latin typeface="Noto Sans"/>
                <a:ea typeface="Noto Sans"/>
                <a:cs typeface="Noto Sans"/>
                <a:sym typeface="Noto Sans"/>
              </a:rPr>
              <a:t>CHSRC Node, Roadmap, Evolution</a:t>
            </a:r>
            <a:endParaRPr b="0"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348" name="Google Shape;348;p4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Autofit/>
          </a:bodyPr>
          <a:lstStyle/>
          <a:p>
            <a:pPr marL="0" lvl="0" indent="0" algn="just" rtl="0">
              <a:spcBef>
                <a:spcPts val="1500"/>
              </a:spcBef>
              <a:spcAft>
                <a:spcPts val="0"/>
              </a:spcAft>
              <a:buNone/>
            </a:pPr>
            <a:r>
              <a:rPr lang="en" sz="1500">
                <a:latin typeface="Noto Sans Light"/>
                <a:ea typeface="Noto Sans Light"/>
                <a:cs typeface="Noto Sans Light"/>
                <a:sym typeface="Noto Sans Light"/>
              </a:rPr>
              <a:t>Current state of the node, the CHSRC roadmap, how it will/may evolve for SV and beyond, Risks</a:t>
            </a:r>
            <a:endParaRPr sz="2000">
              <a:latin typeface="Noto Sans Light"/>
              <a:ea typeface="Noto Sans Light"/>
              <a:cs typeface="Noto Sans Light"/>
              <a:sym typeface="Noto Sans Light"/>
            </a:endParaRPr>
          </a:p>
        </p:txBody>
      </p:sp>
      <p:pic>
        <p:nvPicPr>
          <p:cNvPr id="349" name="Google Shape;349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75475" y="0"/>
            <a:ext cx="1068526" cy="71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81975" y="3988400"/>
            <a:ext cx="2062024" cy="901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81660" y="0"/>
            <a:ext cx="1493816" cy="711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50"/>
          <p:cNvSpPr txBox="1">
            <a:spLocks noGrp="1"/>
          </p:cNvSpPr>
          <p:nvPr>
            <p:ph type="title"/>
          </p:nvPr>
        </p:nvSpPr>
        <p:spPr>
          <a:xfrm>
            <a:off x="285750" y="131795"/>
            <a:ext cx="8572800" cy="711900"/>
          </a:xfrm>
          <a:prstGeom prst="rect">
            <a:avLst/>
          </a:prstGeom>
        </p:spPr>
        <p:txBody>
          <a:bodyPr spcFirstLastPara="1" wrap="square" lIns="19050" tIns="0" rIns="19050" bIns="19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0">
                <a:latin typeface="Noto Sans"/>
                <a:ea typeface="Noto Sans"/>
                <a:cs typeface="Noto Sans"/>
                <a:sym typeface="Noto Sans"/>
              </a:rPr>
              <a:t>CHSRC node architecture</a:t>
            </a:r>
            <a:endParaRPr b="0"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357" name="Google Shape;357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75475" y="0"/>
            <a:ext cx="1068526" cy="71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81660" y="0"/>
            <a:ext cx="1493816" cy="7118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59" name="Google Shape;359;p50"/>
          <p:cNvGrpSpPr/>
          <p:nvPr/>
        </p:nvGrpSpPr>
        <p:grpSpPr>
          <a:xfrm>
            <a:off x="2334925" y="769020"/>
            <a:ext cx="6603569" cy="3995008"/>
            <a:chOff x="1443450" y="843695"/>
            <a:chExt cx="6603569" cy="3995008"/>
          </a:xfrm>
        </p:grpSpPr>
        <p:pic>
          <p:nvPicPr>
            <p:cNvPr id="360" name="Google Shape;360;p50" title="CHSRC Node architecture Aug 2026.jp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027525" y="843695"/>
              <a:ext cx="5019494" cy="399500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1" name="Google Shape;361;p50" title="Simplified LEGEND.jpg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1443450" y="1681600"/>
              <a:ext cx="1872150" cy="277434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62" name="Google Shape;362;p50"/>
          <p:cNvSpPr txBox="1"/>
          <p:nvPr/>
        </p:nvSpPr>
        <p:spPr>
          <a:xfrm>
            <a:off x="7646800" y="883050"/>
            <a:ext cx="1370700" cy="6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 u="sng">
                <a:solidFill>
                  <a:schemeClr val="accent1"/>
                </a:solidFill>
                <a:latin typeface="Noto Sans Light"/>
                <a:ea typeface="Noto Sans Light"/>
                <a:cs typeface="Noto Sans Light"/>
                <a:sym typeface="Noto Sans Ligh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 to diagram</a:t>
            </a:r>
            <a:endParaRPr i="1">
              <a:solidFill>
                <a:schemeClr val="accent1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</p:txBody>
      </p:sp>
      <p:sp>
        <p:nvSpPr>
          <p:cNvPr id="363" name="Google Shape;363;p50"/>
          <p:cNvSpPr txBox="1">
            <a:spLocks noGrp="1"/>
          </p:cNvSpPr>
          <p:nvPr>
            <p:ph type="body" idx="1"/>
          </p:nvPr>
        </p:nvSpPr>
        <p:spPr>
          <a:xfrm>
            <a:off x="0" y="608975"/>
            <a:ext cx="2359500" cy="42792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Autofit/>
          </a:bodyPr>
          <a:lstStyle/>
          <a:p>
            <a:pPr marL="457200" lvl="0" indent="-311150" algn="l" rtl="0">
              <a:spcBef>
                <a:spcPts val="1500"/>
              </a:spcBef>
              <a:spcAft>
                <a:spcPts val="0"/>
              </a:spcAft>
              <a:buSzPts val="1300"/>
              <a:buFont typeface="Noto Sans Light"/>
              <a:buChar char="●"/>
            </a:pPr>
            <a:r>
              <a:rPr lang="en" sz="1300" dirty="0">
                <a:latin typeface="Noto Sans Light"/>
                <a:ea typeface="Noto Sans Light"/>
                <a:cs typeface="Noto Sans Light"/>
                <a:sym typeface="Noto Sans Light"/>
              </a:rPr>
              <a:t>Shaped by </a:t>
            </a:r>
            <a:endParaRPr sz="1300" dirty="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914400" lvl="0" indent="-311150" algn="l" rtl="0">
              <a:spcBef>
                <a:spcPts val="0"/>
              </a:spcBef>
              <a:spcAft>
                <a:spcPts val="0"/>
              </a:spcAft>
              <a:buSzPts val="1300"/>
              <a:buFont typeface="Noto Sans Light"/>
              <a:buChar char="•"/>
            </a:pPr>
            <a:r>
              <a:rPr lang="en" sz="1300" dirty="0" err="1">
                <a:latin typeface="Noto Sans Light"/>
                <a:ea typeface="Noto Sans Light"/>
                <a:cs typeface="Noto Sans Light"/>
                <a:sym typeface="Noto Sans Light"/>
              </a:rPr>
              <a:t>SRCNet</a:t>
            </a:r>
            <a:r>
              <a:rPr lang="en" sz="1300" dirty="0">
                <a:latin typeface="Noto Sans Light"/>
                <a:ea typeface="Noto Sans Light"/>
                <a:cs typeface="Noto Sans Light"/>
                <a:sym typeface="Noto Sans Light"/>
              </a:rPr>
              <a:t> v0.1 requirements, further </a:t>
            </a:r>
            <a:r>
              <a:rPr lang="en" sz="1300" dirty="0" err="1">
                <a:latin typeface="Noto Sans Light"/>
                <a:ea typeface="Noto Sans Light"/>
                <a:cs typeface="Noto Sans Light"/>
                <a:sym typeface="Noto Sans Light"/>
              </a:rPr>
              <a:t>SRCNet</a:t>
            </a:r>
            <a:r>
              <a:rPr lang="en" sz="1300" dirty="0">
                <a:latin typeface="Noto Sans Light"/>
                <a:ea typeface="Noto Sans Light"/>
                <a:cs typeface="Noto Sans Light"/>
                <a:sym typeface="Noto Sans Light"/>
              </a:rPr>
              <a:t> development, CSCS hardware and k8s architecture</a:t>
            </a:r>
            <a:endParaRPr sz="1300" dirty="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457200" lvl="0" indent="-311150" algn="l" rtl="0">
              <a:spcBef>
                <a:spcPts val="1500"/>
              </a:spcBef>
              <a:spcAft>
                <a:spcPts val="0"/>
              </a:spcAft>
              <a:buSzPts val="1300"/>
              <a:buFont typeface="Noto Sans Light"/>
              <a:buChar char="●"/>
            </a:pPr>
            <a:r>
              <a:rPr lang="en" sz="1300" dirty="0">
                <a:latin typeface="Noto Sans Light"/>
                <a:ea typeface="Noto Sans Light"/>
                <a:cs typeface="Noto Sans Light"/>
                <a:sym typeface="Noto Sans Light"/>
              </a:rPr>
              <a:t>We host Global Services for </a:t>
            </a:r>
            <a:r>
              <a:rPr lang="en" sz="1300" dirty="0" err="1">
                <a:latin typeface="Noto Sans Light"/>
                <a:ea typeface="Noto Sans Light"/>
                <a:cs typeface="Noto Sans Light"/>
                <a:sym typeface="Noto Sans Light"/>
              </a:rPr>
              <a:t>SRCNet</a:t>
            </a:r>
            <a:endParaRPr sz="1300" dirty="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Font typeface="Noto Sans Light"/>
              <a:buChar char="●"/>
            </a:pPr>
            <a:r>
              <a:rPr lang="en" sz="1300" dirty="0">
                <a:latin typeface="Noto Sans Light"/>
                <a:ea typeface="Noto Sans Light"/>
                <a:cs typeface="Noto Sans Light"/>
                <a:sym typeface="Noto Sans Light"/>
              </a:rPr>
              <a:t>For simplicity, this is a modules view thus some details are hidden</a:t>
            </a:r>
            <a:endParaRPr sz="1300" dirty="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Font typeface="Noto Sans Light"/>
              <a:buChar char="●"/>
            </a:pPr>
            <a:r>
              <a:rPr lang="en" sz="1300" dirty="0">
                <a:latin typeface="Noto Sans Light"/>
                <a:ea typeface="Noto Sans Light"/>
                <a:cs typeface="Noto Sans Light"/>
                <a:sym typeface="Noto Sans Light"/>
              </a:rPr>
              <a:t>Everything above the k8s orchestration layer is duplicated across two clusters - TDS and production</a:t>
            </a:r>
            <a:endParaRPr sz="1300" dirty="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lvl="0" indent="0" algn="l" rtl="0">
              <a:spcBef>
                <a:spcPts val="1500"/>
              </a:spcBef>
              <a:spcAft>
                <a:spcPts val="0"/>
              </a:spcAft>
              <a:buNone/>
            </a:pPr>
            <a:endParaRPr sz="1300" dirty="0">
              <a:latin typeface="Noto Sans Light"/>
              <a:ea typeface="Noto Sans Light"/>
              <a:cs typeface="Noto Sans Light"/>
              <a:sym typeface="Noto Sans Ligh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51"/>
          <p:cNvSpPr txBox="1">
            <a:spLocks noGrp="1"/>
          </p:cNvSpPr>
          <p:nvPr>
            <p:ph type="title"/>
          </p:nvPr>
        </p:nvSpPr>
        <p:spPr>
          <a:xfrm>
            <a:off x="285750" y="131795"/>
            <a:ext cx="8572800" cy="711900"/>
          </a:xfrm>
          <a:prstGeom prst="rect">
            <a:avLst/>
          </a:prstGeom>
        </p:spPr>
        <p:txBody>
          <a:bodyPr spcFirstLastPara="1" wrap="square" lIns="19050" tIns="0" rIns="19050" bIns="19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0">
                <a:latin typeface="Noto Sans"/>
                <a:ea typeface="Noto Sans"/>
                <a:cs typeface="Noto Sans"/>
                <a:sym typeface="Noto Sans"/>
              </a:rPr>
              <a:t>CHSRC upgrades</a:t>
            </a:r>
            <a:endParaRPr b="0"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369" name="Google Shape;369;p51"/>
          <p:cNvSpPr txBox="1">
            <a:spLocks noGrp="1"/>
          </p:cNvSpPr>
          <p:nvPr>
            <p:ph type="body" idx="1"/>
          </p:nvPr>
        </p:nvSpPr>
        <p:spPr>
          <a:xfrm>
            <a:off x="0" y="655425"/>
            <a:ext cx="3196200" cy="40239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Autofit/>
          </a:bodyPr>
          <a:lstStyle/>
          <a:p>
            <a:pPr marL="457200" lvl="0" indent="-317500" algn="l" rtl="0">
              <a:spcBef>
                <a:spcPts val="1500"/>
              </a:spcBef>
              <a:spcAft>
                <a:spcPts val="0"/>
              </a:spcAft>
              <a:buSzPts val="1400"/>
              <a:buFont typeface="Noto Sans Light"/>
              <a:buChar char="●"/>
            </a:pPr>
            <a:r>
              <a:rPr lang="en" sz="1400">
                <a:latin typeface="Noto Sans Light"/>
                <a:ea typeface="Noto Sans Light"/>
                <a:cs typeface="Noto Sans Light"/>
                <a:sym typeface="Noto Sans Light"/>
              </a:rPr>
              <a:t>SRCNet/CHSRC application services</a:t>
            </a:r>
            <a:endParaRPr sz="14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Noto Sans Light"/>
              <a:buChar char="○"/>
            </a:pPr>
            <a:r>
              <a:rPr lang="en" sz="1400">
                <a:latin typeface="Noto Sans Light"/>
                <a:ea typeface="Noto Sans Light"/>
                <a:cs typeface="Noto Sans Light"/>
                <a:sym typeface="Noto Sans Light"/>
              </a:rPr>
              <a:t>GitOps strategy with different envs, mergeable branches and a secret store</a:t>
            </a:r>
            <a:endParaRPr sz="14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Noto Sans Light"/>
              <a:buChar char="○"/>
            </a:pPr>
            <a:r>
              <a:rPr lang="en" sz="1400">
                <a:latin typeface="Noto Sans Light"/>
                <a:ea typeface="Noto Sans Light"/>
                <a:cs typeface="Noto Sans Light"/>
                <a:sym typeface="Noto Sans Light"/>
              </a:rPr>
              <a:t>A setup replicated by several other SRCNodes</a:t>
            </a:r>
            <a:endParaRPr sz="14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Noto Sans Light"/>
              <a:buChar char="○"/>
            </a:pPr>
            <a:r>
              <a:rPr lang="en" sz="1400" u="sng">
                <a:solidFill>
                  <a:schemeClr val="accent1"/>
                </a:solidFill>
                <a:latin typeface="Noto Sans Light"/>
                <a:ea typeface="Noto Sans Light"/>
                <a:cs typeface="Noto Sans Light"/>
                <a:sym typeface="Noto Sans Ligh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More in last year’s talk</a:t>
            </a:r>
            <a:endParaRPr sz="14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Noto Sans Light"/>
              <a:buChar char="●"/>
            </a:pPr>
            <a:r>
              <a:rPr lang="en" sz="1400">
                <a:latin typeface="Noto Sans Light"/>
                <a:ea typeface="Noto Sans Light"/>
                <a:cs typeface="Noto Sans Light"/>
                <a:sym typeface="Noto Sans Light"/>
              </a:rPr>
              <a:t>Enabling applications</a:t>
            </a:r>
            <a:endParaRPr sz="14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Noto Sans Light"/>
              <a:buChar char="○"/>
            </a:pPr>
            <a:r>
              <a:rPr lang="en" sz="1400">
                <a:latin typeface="Noto Sans Light"/>
                <a:ea typeface="Noto Sans Light"/>
                <a:cs typeface="Noto Sans Light"/>
                <a:sym typeface="Noto Sans Light"/>
              </a:rPr>
              <a:t>GitOps strategy</a:t>
            </a:r>
            <a:endParaRPr sz="14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Noto Sans Light"/>
              <a:buChar char="○"/>
            </a:pPr>
            <a:r>
              <a:rPr lang="en" sz="1400">
                <a:latin typeface="Noto Sans Light"/>
                <a:ea typeface="Noto Sans Light"/>
                <a:cs typeface="Noto Sans Light"/>
                <a:sym typeface="Noto Sans Light"/>
              </a:rPr>
              <a:t>CSCS/CHSRC managed based on the application + slack for communication</a:t>
            </a:r>
            <a:endParaRPr sz="14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Noto Sans Light"/>
              <a:buChar char="●"/>
            </a:pPr>
            <a:r>
              <a:rPr lang="en" sz="1400">
                <a:latin typeface="Noto Sans Light"/>
                <a:ea typeface="Noto Sans Light"/>
                <a:cs typeface="Noto Sans Light"/>
                <a:sym typeface="Noto Sans Light"/>
              </a:rPr>
              <a:t>Orchestration layer - CSCS</a:t>
            </a:r>
            <a:endParaRPr sz="14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Noto Sans Light"/>
              <a:buChar char="○"/>
            </a:pPr>
            <a:r>
              <a:rPr lang="en" sz="1400">
                <a:latin typeface="Noto Sans Light"/>
                <a:ea typeface="Noto Sans Light"/>
                <a:cs typeface="Noto Sans Light"/>
                <a:sym typeface="Noto Sans Light"/>
              </a:rPr>
              <a:t>Kubernetes control plane</a:t>
            </a:r>
            <a:endParaRPr sz="14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Noto Sans Light"/>
              <a:buChar char="●"/>
            </a:pPr>
            <a:r>
              <a:rPr lang="en" sz="1400">
                <a:latin typeface="Noto Sans Light"/>
                <a:ea typeface="Noto Sans Light"/>
                <a:cs typeface="Noto Sans Light"/>
                <a:sym typeface="Noto Sans Light"/>
              </a:rPr>
              <a:t>Hardware layer - CSCS</a:t>
            </a:r>
            <a:endParaRPr sz="14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Noto Sans Light"/>
              <a:buChar char="○"/>
            </a:pPr>
            <a:r>
              <a:rPr lang="en" sz="1400">
                <a:latin typeface="Noto Sans Light"/>
                <a:ea typeface="Noto Sans Light"/>
                <a:cs typeface="Noto Sans Light"/>
                <a:sym typeface="Noto Sans Light"/>
              </a:rPr>
              <a:t>Alps nodes, OS upgrades, critical vulnerabilities</a:t>
            </a:r>
            <a:endParaRPr sz="1400">
              <a:latin typeface="Noto Sans Light"/>
              <a:ea typeface="Noto Sans Light"/>
              <a:cs typeface="Noto Sans Light"/>
              <a:sym typeface="Noto Sans Light"/>
            </a:endParaRPr>
          </a:p>
        </p:txBody>
      </p:sp>
      <p:pic>
        <p:nvPicPr>
          <p:cNvPr id="370" name="Google Shape;370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75475" y="0"/>
            <a:ext cx="1068526" cy="71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81660" y="0"/>
            <a:ext cx="1493816" cy="7118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72" name="Google Shape;372;p51"/>
          <p:cNvGrpSpPr/>
          <p:nvPr/>
        </p:nvGrpSpPr>
        <p:grpSpPr>
          <a:xfrm>
            <a:off x="3254900" y="755095"/>
            <a:ext cx="6603569" cy="3995008"/>
            <a:chOff x="1443450" y="843695"/>
            <a:chExt cx="6603569" cy="3995008"/>
          </a:xfrm>
        </p:grpSpPr>
        <p:pic>
          <p:nvPicPr>
            <p:cNvPr id="373" name="Google Shape;373;p51" title="CHSRC Node architecture Aug 2026.jpg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3027525" y="843695"/>
              <a:ext cx="5019494" cy="399500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4" name="Google Shape;374;p51" title="Simplified LEGEND.jpg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1443450" y="1681600"/>
              <a:ext cx="1872150" cy="277434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75" name="Google Shape;375;p51"/>
          <p:cNvSpPr txBox="1"/>
          <p:nvPr/>
        </p:nvSpPr>
        <p:spPr>
          <a:xfrm>
            <a:off x="8566775" y="869125"/>
            <a:ext cx="1370700" cy="6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 u="sng">
                <a:solidFill>
                  <a:schemeClr val="accent1"/>
                </a:solidFill>
                <a:latin typeface="Noto Sans Light"/>
                <a:ea typeface="Noto Sans Light"/>
                <a:cs typeface="Noto Sans Light"/>
                <a:sym typeface="Noto Sans Light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 to diagram</a:t>
            </a:r>
            <a:endParaRPr i="1">
              <a:solidFill>
                <a:schemeClr val="accent1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</p:txBody>
      </p:sp>
      <p:grpSp>
        <p:nvGrpSpPr>
          <p:cNvPr id="376" name="Google Shape;376;p51"/>
          <p:cNvGrpSpPr/>
          <p:nvPr/>
        </p:nvGrpSpPr>
        <p:grpSpPr>
          <a:xfrm>
            <a:off x="3196200" y="510388"/>
            <a:ext cx="1798146" cy="1217322"/>
            <a:chOff x="3196200" y="510388"/>
            <a:chExt cx="1798146" cy="1217322"/>
          </a:xfrm>
        </p:grpSpPr>
        <p:sp>
          <p:nvSpPr>
            <p:cNvPr id="377" name="Google Shape;377;p51"/>
            <p:cNvSpPr/>
            <p:nvPr/>
          </p:nvSpPr>
          <p:spPr>
            <a:xfrm>
              <a:off x="3196200" y="510388"/>
              <a:ext cx="1798146" cy="1217322"/>
            </a:xfrm>
            <a:prstGeom prst="irregularSeal1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378" name="Google Shape;378;p51"/>
            <p:cNvSpPr txBox="1"/>
            <p:nvPr/>
          </p:nvSpPr>
          <p:spPr>
            <a:xfrm>
              <a:off x="3409925" y="803150"/>
              <a:ext cx="1370700" cy="6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 i="1">
                  <a:solidFill>
                    <a:schemeClr val="accent1"/>
                  </a:solidFill>
                  <a:latin typeface="Noto Sans"/>
                  <a:ea typeface="Noto Sans"/>
                  <a:cs typeface="Noto Sans"/>
                  <a:sym typeface="Noto Sans"/>
                </a:rPr>
                <a:t>TDS before Prod! *</a:t>
              </a:r>
              <a:endParaRPr b="1" i="1">
                <a:solidFill>
                  <a:schemeClr val="accent1"/>
                </a:solidFill>
                <a:latin typeface="Noto Sans"/>
                <a:ea typeface="Noto Sans"/>
                <a:cs typeface="Noto Sans"/>
                <a:sym typeface="Noto San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52"/>
          <p:cNvSpPr txBox="1">
            <a:spLocks noGrp="1"/>
          </p:cNvSpPr>
          <p:nvPr>
            <p:ph type="title"/>
          </p:nvPr>
        </p:nvSpPr>
        <p:spPr>
          <a:xfrm>
            <a:off x="285750" y="131795"/>
            <a:ext cx="8572800" cy="711900"/>
          </a:xfrm>
          <a:prstGeom prst="rect">
            <a:avLst/>
          </a:prstGeom>
        </p:spPr>
        <p:txBody>
          <a:bodyPr spcFirstLastPara="1" wrap="square" lIns="19050" tIns="0" rIns="19050" bIns="19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0">
                <a:latin typeface="Noto Sans"/>
                <a:ea typeface="Noto Sans"/>
                <a:cs typeface="Noto Sans"/>
                <a:sym typeface="Noto Sans"/>
              </a:rPr>
              <a:t>CHSRC upgrades</a:t>
            </a:r>
            <a:endParaRPr b="0"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384" name="Google Shape;384;p52"/>
          <p:cNvSpPr txBox="1">
            <a:spLocks noGrp="1"/>
          </p:cNvSpPr>
          <p:nvPr>
            <p:ph type="body" idx="1"/>
          </p:nvPr>
        </p:nvSpPr>
        <p:spPr>
          <a:xfrm>
            <a:off x="288028" y="883046"/>
            <a:ext cx="8572800" cy="37962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Autofit/>
          </a:bodyPr>
          <a:lstStyle/>
          <a:p>
            <a:pPr marL="0" lvl="0" indent="0" algn="l" rtl="0">
              <a:spcBef>
                <a:spcPts val="1500"/>
              </a:spcBef>
              <a:spcAft>
                <a:spcPts val="0"/>
              </a:spcAft>
              <a:buNone/>
            </a:pPr>
            <a:r>
              <a:rPr lang="en" sz="2000">
                <a:latin typeface="Noto Sans Light"/>
                <a:ea typeface="Noto Sans Light"/>
                <a:cs typeface="Noto Sans Light"/>
                <a:sym typeface="Noto Sans Light"/>
              </a:rPr>
              <a:t>SRCNet release management is an active area of development. </a:t>
            </a:r>
            <a:endParaRPr sz="20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lvl="0" indent="0" algn="l" rtl="0">
              <a:spcBef>
                <a:spcPts val="1500"/>
              </a:spcBef>
              <a:spcAft>
                <a:spcPts val="0"/>
              </a:spcAft>
              <a:buNone/>
            </a:pPr>
            <a:endParaRPr sz="20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lvl="0" indent="0" algn="l" rtl="0">
              <a:spcBef>
                <a:spcPts val="1500"/>
              </a:spcBef>
              <a:spcAft>
                <a:spcPts val="0"/>
              </a:spcAft>
              <a:buNone/>
            </a:pPr>
            <a:r>
              <a:rPr lang="en" sz="2000">
                <a:latin typeface="Noto Sans Light"/>
                <a:ea typeface="Noto Sans Light"/>
                <a:cs typeface="Noto Sans Light"/>
                <a:sym typeface="Noto Sans Light"/>
              </a:rPr>
              <a:t>Since we host SRCNet global services, </a:t>
            </a:r>
            <a:br>
              <a:rPr lang="en" sz="2000">
                <a:latin typeface="Noto Sans Light"/>
                <a:ea typeface="Noto Sans Light"/>
                <a:cs typeface="Noto Sans Light"/>
                <a:sym typeface="Noto Sans Light"/>
              </a:rPr>
            </a:br>
            <a:r>
              <a:rPr lang="en" sz="2000">
                <a:latin typeface="Noto Sans Light"/>
                <a:ea typeface="Noto Sans Light"/>
                <a:cs typeface="Noto Sans Light"/>
                <a:sym typeface="Noto Sans Light"/>
              </a:rPr>
              <a:t>we are involved in shaping this</a:t>
            </a:r>
            <a:endParaRPr sz="20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lvl="0" indent="0" algn="l" rtl="0">
              <a:spcBef>
                <a:spcPts val="1500"/>
              </a:spcBef>
              <a:spcAft>
                <a:spcPts val="0"/>
              </a:spcAft>
              <a:buNone/>
            </a:pPr>
            <a:r>
              <a:rPr lang="en" sz="1600">
                <a:latin typeface="Noto Sans Light"/>
                <a:ea typeface="Noto Sans Light"/>
                <a:cs typeface="Noto Sans Light"/>
                <a:sym typeface="Noto Sans Light"/>
              </a:rPr>
              <a:t>Some possibilities</a:t>
            </a:r>
            <a:endParaRPr sz="16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457200" lvl="0" indent="-330200" algn="l" rtl="0">
              <a:spcBef>
                <a:spcPts val="1500"/>
              </a:spcBef>
              <a:spcAft>
                <a:spcPts val="0"/>
              </a:spcAft>
              <a:buSzPts val="1600"/>
              <a:buFont typeface="Noto Sans Light"/>
              <a:buChar char="●"/>
            </a:pPr>
            <a:r>
              <a:rPr lang="en" sz="1600">
                <a:latin typeface="Noto Sans Light"/>
                <a:ea typeface="Noto Sans Light"/>
                <a:cs typeface="Noto Sans Light"/>
                <a:sym typeface="Noto Sans Light"/>
              </a:rPr>
              <a:t> Introduction of a pre-production environment</a:t>
            </a:r>
            <a:endParaRPr sz="16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Noto Sans Light"/>
              <a:buChar char="○"/>
            </a:pPr>
            <a:r>
              <a:rPr lang="en" sz="1600">
                <a:latin typeface="Noto Sans Light"/>
                <a:ea typeface="Noto Sans Light"/>
                <a:cs typeface="Noto Sans Light"/>
                <a:sym typeface="Noto Sans Light"/>
              </a:rPr>
              <a:t>This would be CHSRC TDS or</a:t>
            </a:r>
            <a:endParaRPr sz="16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Noto Sans Light"/>
              <a:buChar char="○"/>
            </a:pPr>
            <a:r>
              <a:rPr lang="en" sz="1600">
                <a:latin typeface="Noto Sans Light"/>
                <a:ea typeface="Noto Sans Light"/>
                <a:cs typeface="Noto Sans Light"/>
                <a:sym typeface="Noto Sans Light"/>
              </a:rPr>
              <a:t>New cluster + new overlay </a:t>
            </a:r>
            <a:endParaRPr sz="16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Noto Sans Light"/>
              <a:buChar char="●"/>
            </a:pPr>
            <a:r>
              <a:rPr lang="en" sz="1600">
                <a:latin typeface="Noto Sans Light"/>
                <a:ea typeface="Noto Sans Light"/>
                <a:cs typeface="Noto Sans Light"/>
                <a:sym typeface="Noto Sans Light"/>
              </a:rPr>
              <a:t>CHSRC inclusion in SRCNet staging environment</a:t>
            </a:r>
            <a:endParaRPr sz="16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Noto Sans Light"/>
              <a:buChar char="●"/>
            </a:pPr>
            <a:r>
              <a:rPr lang="en" sz="1600">
                <a:latin typeface="Noto Sans Light"/>
                <a:ea typeface="Noto Sans Light"/>
                <a:cs typeface="Noto Sans Light"/>
                <a:sym typeface="Noto Sans Light"/>
              </a:rPr>
              <a:t>We should be able to realise these possibilities. Some changes to our operations procedures while maintaining our original CHSRC GitOps design goals.</a:t>
            </a:r>
            <a:endParaRPr sz="2000">
              <a:latin typeface="Noto Sans Light"/>
              <a:ea typeface="Noto Sans Light"/>
              <a:cs typeface="Noto Sans Light"/>
              <a:sym typeface="Noto Sans Light"/>
            </a:endParaRPr>
          </a:p>
        </p:txBody>
      </p:sp>
      <p:pic>
        <p:nvPicPr>
          <p:cNvPr id="385" name="Google Shape;385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75475" y="0"/>
            <a:ext cx="1068526" cy="71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81660" y="0"/>
            <a:ext cx="1493816" cy="711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32100" y="1472525"/>
            <a:ext cx="3251200" cy="17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52"/>
          <p:cNvSpPr txBox="1"/>
          <p:nvPr/>
        </p:nvSpPr>
        <p:spPr>
          <a:xfrm>
            <a:off x="5952750" y="3088039"/>
            <a:ext cx="3009900" cy="38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 dirty="0">
                <a:solidFill>
                  <a:schemeClr val="accent1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Current </a:t>
            </a:r>
            <a:r>
              <a:rPr lang="en" i="1" dirty="0" err="1">
                <a:solidFill>
                  <a:schemeClr val="accent1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SRCNet</a:t>
            </a:r>
            <a:r>
              <a:rPr lang="en" i="1" dirty="0">
                <a:solidFill>
                  <a:schemeClr val="accent1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 environments</a:t>
            </a:r>
            <a:endParaRPr i="1" dirty="0">
              <a:solidFill>
                <a:schemeClr val="accent1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53"/>
          <p:cNvSpPr txBox="1">
            <a:spLocks noGrp="1"/>
          </p:cNvSpPr>
          <p:nvPr>
            <p:ph type="title"/>
          </p:nvPr>
        </p:nvSpPr>
        <p:spPr>
          <a:xfrm>
            <a:off x="285750" y="131795"/>
            <a:ext cx="8572800" cy="711900"/>
          </a:xfrm>
          <a:prstGeom prst="rect">
            <a:avLst/>
          </a:prstGeom>
        </p:spPr>
        <p:txBody>
          <a:bodyPr spcFirstLastPara="1" wrap="square" lIns="19050" tIns="0" rIns="19050" bIns="19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0">
                <a:latin typeface="Noto Sans"/>
                <a:ea typeface="Noto Sans"/>
                <a:cs typeface="Noto Sans"/>
                <a:sym typeface="Noto Sans"/>
              </a:rPr>
              <a:t>CHSRC roadmap - workstreams upto SV</a:t>
            </a:r>
            <a:endParaRPr b="0"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394" name="Google Shape;394;p53"/>
          <p:cNvSpPr txBox="1">
            <a:spLocks noGrp="1"/>
          </p:cNvSpPr>
          <p:nvPr>
            <p:ph type="body" idx="1"/>
          </p:nvPr>
        </p:nvSpPr>
        <p:spPr>
          <a:xfrm>
            <a:off x="288028" y="883046"/>
            <a:ext cx="8572800" cy="37962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Autofit/>
          </a:bodyPr>
          <a:lstStyle/>
          <a:p>
            <a:pPr marL="0" lvl="0" indent="0" algn="just" rtl="0"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sz="1200">
                <a:latin typeface="Noto Sans Light"/>
                <a:ea typeface="Noto Sans Light"/>
                <a:cs typeface="Noto Sans Light"/>
                <a:sym typeface="Noto Sans Light"/>
              </a:rPr>
              <a:t>1. SV Readiness ★★★ : Qualifying as a Swiss SRC node for Science Verification. Expression of Interest, aligning with SV policies and deploying new services </a:t>
            </a:r>
            <a:endParaRPr sz="12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lvl="0" indent="0" algn="just" rtl="0"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sz="1200">
                <a:latin typeface="Noto Sans Light"/>
                <a:ea typeface="Noto Sans Light"/>
                <a:cs typeface="Noto Sans Light"/>
                <a:sym typeface="Noto Sans Light"/>
              </a:rPr>
              <a:t>2. CHSRC User Access ★★★: Ensuring Swiss users can access SV data through a CHSRC platform, even where SRCNet cannot support them directly. User feedback and support, Swiss science community priorities for SV </a:t>
            </a:r>
            <a:endParaRPr sz="12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lvl="0" indent="0" algn="just" rtl="0"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sz="1200">
                <a:latin typeface="Noto Sans Light"/>
                <a:ea typeface="Noto Sans Light"/>
                <a:cs typeface="Noto Sans Light"/>
                <a:sym typeface="Noto Sans Light"/>
              </a:rPr>
              <a:t>3. Maintenance &amp; Improvement ★★★ : The ongoing baseline that keeps everything else running.</a:t>
            </a:r>
            <a:endParaRPr sz="12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lvl="0" indent="0" algn="just" rtl="0"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sz="1200">
                <a:latin typeface="Noto Sans Light"/>
                <a:ea typeface="Noto Sans Light"/>
                <a:cs typeface="Noto Sans Light"/>
                <a:sym typeface="Noto Sans Light"/>
              </a:rPr>
              <a:t>4. Exploratory Initiatives ★★ : Using the runway before SV to experiment while we have time. </a:t>
            </a:r>
            <a:endParaRPr sz="12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lvl="0" indent="0" algn="just" rtl="0">
              <a:spcBef>
                <a:spcPts val="1500"/>
              </a:spcBef>
              <a:spcAft>
                <a:spcPts val="0"/>
              </a:spcAft>
              <a:buNone/>
            </a:pPr>
            <a:r>
              <a:rPr lang="en" sz="1200">
                <a:latin typeface="Noto Sans Light"/>
                <a:ea typeface="Noto Sans Light"/>
                <a:cs typeface="Noto Sans Light"/>
                <a:sym typeface="Noto Sans Light"/>
              </a:rPr>
              <a:t>5. External Positioning ★★ : Building international collaborations and delivering concrete pilots that support future EU funding applications beyond 2029.</a:t>
            </a:r>
            <a:endParaRPr sz="12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lvl="0" indent="0" algn="just" rtl="0">
              <a:spcBef>
                <a:spcPts val="1500"/>
              </a:spcBef>
              <a:spcAft>
                <a:spcPts val="0"/>
              </a:spcAft>
              <a:buNone/>
            </a:pPr>
            <a:endParaRPr sz="1200">
              <a:latin typeface="Noto Sans Light"/>
              <a:ea typeface="Noto Sans Light"/>
              <a:cs typeface="Noto Sans Light"/>
              <a:sym typeface="Noto Sans Light"/>
            </a:endParaRPr>
          </a:p>
        </p:txBody>
      </p:sp>
      <p:pic>
        <p:nvPicPr>
          <p:cNvPr id="395" name="Google Shape;395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75475" y="0"/>
            <a:ext cx="1068526" cy="71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81660" y="0"/>
            <a:ext cx="1493816" cy="711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54"/>
          <p:cNvSpPr txBox="1">
            <a:spLocks noGrp="1"/>
          </p:cNvSpPr>
          <p:nvPr>
            <p:ph type="title"/>
          </p:nvPr>
        </p:nvSpPr>
        <p:spPr>
          <a:xfrm>
            <a:off x="285750" y="131795"/>
            <a:ext cx="8572800" cy="711900"/>
          </a:xfrm>
          <a:prstGeom prst="rect">
            <a:avLst/>
          </a:prstGeom>
        </p:spPr>
        <p:txBody>
          <a:bodyPr spcFirstLastPara="1" wrap="square" lIns="19050" tIns="0" rIns="19050" bIns="19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0">
                <a:latin typeface="Noto Sans"/>
                <a:ea typeface="Noto Sans"/>
                <a:cs typeface="Noto Sans"/>
                <a:sym typeface="Noto Sans"/>
              </a:rPr>
              <a:t>CHSRC node evolution	</a:t>
            </a:r>
            <a:endParaRPr b="0"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402" name="Google Shape;402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75475" y="0"/>
            <a:ext cx="1068526" cy="71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81660" y="0"/>
            <a:ext cx="1493816" cy="711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54" title="CHSRC Node architecture for SV+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89850" y="523075"/>
            <a:ext cx="5822198" cy="3800900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p54"/>
          <p:cNvSpPr txBox="1"/>
          <p:nvPr/>
        </p:nvSpPr>
        <p:spPr>
          <a:xfrm>
            <a:off x="6736100" y="3670900"/>
            <a:ext cx="1370700" cy="6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 u="sng">
                <a:solidFill>
                  <a:schemeClr val="accent1"/>
                </a:solidFill>
                <a:latin typeface="Noto Sans Light"/>
                <a:ea typeface="Noto Sans Light"/>
                <a:cs typeface="Noto Sans Light"/>
                <a:sym typeface="Noto Sans Ligh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 to diagram</a:t>
            </a:r>
            <a:endParaRPr i="1">
              <a:solidFill>
                <a:schemeClr val="accent1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55"/>
          <p:cNvSpPr txBox="1">
            <a:spLocks noGrp="1"/>
          </p:cNvSpPr>
          <p:nvPr>
            <p:ph type="title"/>
          </p:nvPr>
        </p:nvSpPr>
        <p:spPr>
          <a:xfrm>
            <a:off x="285750" y="131795"/>
            <a:ext cx="8572800" cy="711900"/>
          </a:xfrm>
          <a:prstGeom prst="rect">
            <a:avLst/>
          </a:prstGeom>
        </p:spPr>
        <p:txBody>
          <a:bodyPr spcFirstLastPara="1" wrap="square" lIns="19050" tIns="0" rIns="19050" bIns="19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0">
                <a:latin typeface="Noto Sans"/>
                <a:ea typeface="Noto Sans"/>
                <a:cs typeface="Noto Sans"/>
                <a:sym typeface="Noto Sans"/>
              </a:rPr>
              <a:t>CHSRC eligibility for SV and growth beyond SV</a:t>
            </a:r>
            <a:endParaRPr b="0"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411" name="Google Shape;411;p55"/>
          <p:cNvSpPr txBox="1">
            <a:spLocks noGrp="1"/>
          </p:cNvSpPr>
          <p:nvPr>
            <p:ph type="body" idx="1"/>
          </p:nvPr>
        </p:nvSpPr>
        <p:spPr>
          <a:xfrm>
            <a:off x="288028" y="883046"/>
            <a:ext cx="8572800" cy="37962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Autofit/>
          </a:bodyPr>
          <a:lstStyle/>
          <a:p>
            <a:pPr marL="0" lvl="0" indent="0" algn="just" rtl="0"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sz="1500">
                <a:latin typeface="Noto Sans Light"/>
                <a:ea typeface="Noto Sans Light"/>
                <a:cs typeface="Noto Sans Light"/>
                <a:sym typeface="Noto Sans Light"/>
              </a:rPr>
              <a:t>Our path forward will be shaped by four factors:</a:t>
            </a:r>
            <a:endParaRPr sz="15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457200" lvl="0" indent="-323850" algn="just" rtl="0">
              <a:spcBef>
                <a:spcPts val="1500"/>
              </a:spcBef>
              <a:spcAft>
                <a:spcPts val="0"/>
              </a:spcAft>
              <a:buSzPts val="1500"/>
              <a:buFont typeface="Noto Sans Light"/>
              <a:buChar char="•"/>
            </a:pPr>
            <a:r>
              <a:rPr lang="en" sz="1500">
                <a:latin typeface="Noto Sans Light"/>
                <a:ea typeface="Noto Sans Light"/>
                <a:cs typeface="Noto Sans Light"/>
                <a:sym typeface="Noto Sans Light"/>
              </a:rPr>
              <a:t>SRCNet requirements and policies</a:t>
            </a:r>
            <a:endParaRPr sz="15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457200" lvl="0" indent="-323850" algn="just" rtl="0">
              <a:spcBef>
                <a:spcPts val="0"/>
              </a:spcBef>
              <a:spcAft>
                <a:spcPts val="0"/>
              </a:spcAft>
              <a:buSzPts val="1500"/>
              <a:buFont typeface="Noto Sans Light"/>
              <a:buChar char="•"/>
            </a:pPr>
            <a:r>
              <a:rPr lang="en" sz="1500">
                <a:latin typeface="Noto Sans Light"/>
                <a:ea typeface="Noto Sans Light"/>
                <a:cs typeface="Noto Sans Light"/>
                <a:sym typeface="Noto Sans Light"/>
              </a:rPr>
              <a:t>Local development progress and funding (in collaboration with CSCS)</a:t>
            </a:r>
            <a:endParaRPr sz="15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457200" lvl="0" indent="-323850" algn="just" rtl="0">
              <a:spcBef>
                <a:spcPts val="0"/>
              </a:spcBef>
              <a:spcAft>
                <a:spcPts val="0"/>
              </a:spcAft>
              <a:buSzPts val="1500"/>
              <a:buFont typeface="Noto Sans Light"/>
              <a:buChar char="•"/>
            </a:pPr>
            <a:r>
              <a:rPr lang="en" sz="1500">
                <a:latin typeface="Noto Sans Light"/>
                <a:ea typeface="Noto Sans Light"/>
                <a:cs typeface="Noto Sans Light"/>
                <a:sym typeface="Noto Sans Light"/>
              </a:rPr>
              <a:t>CHSRC user engagement</a:t>
            </a:r>
            <a:endParaRPr sz="15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lvl="0" indent="0" algn="just" rtl="0"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endParaRPr sz="15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lvl="0" indent="0" algn="just" rtl="0"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sz="1500">
                <a:latin typeface="Noto Sans"/>
                <a:ea typeface="Noto Sans"/>
                <a:cs typeface="Noto Sans"/>
                <a:sym typeface="Noto Sans"/>
              </a:rPr>
              <a:t>Scaling under funding constraints</a:t>
            </a:r>
            <a:r>
              <a:rPr lang="en" sz="1500">
                <a:latin typeface="Noto Sans Light"/>
                <a:ea typeface="Noto Sans Light"/>
                <a:cs typeface="Noto Sans Light"/>
                <a:sym typeface="Noto Sans Light"/>
              </a:rPr>
              <a:t>: with limited funding to expand our node further, we're exploring creative technical solutions — including FirecREST. More on this in a later talk.</a:t>
            </a:r>
            <a:endParaRPr sz="15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lvl="0" indent="0" algn="just" rtl="0"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endParaRPr sz="15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lvl="0" indent="0" algn="just" rtl="0">
              <a:spcBef>
                <a:spcPts val="1500"/>
              </a:spcBef>
              <a:spcAft>
                <a:spcPts val="0"/>
              </a:spcAft>
              <a:buNone/>
            </a:pPr>
            <a:r>
              <a:rPr lang="en" sz="1500">
                <a:latin typeface="Noto Sans"/>
                <a:ea typeface="Noto Sans"/>
                <a:cs typeface="Noto Sans"/>
                <a:sym typeface="Noto Sans"/>
              </a:rPr>
              <a:t>Open questions</a:t>
            </a:r>
            <a:r>
              <a:rPr lang="en" sz="1500">
                <a:latin typeface="Noto Sans Light"/>
                <a:ea typeface="Noto Sans Light"/>
                <a:cs typeface="Noto Sans Light"/>
                <a:sym typeface="Noto Sans Light"/>
              </a:rPr>
              <a:t>: detailed eligibility criteria — policies, security audits, and more — are still being developed. We're following this closely.</a:t>
            </a:r>
            <a:endParaRPr sz="15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lvl="0" indent="0" algn="just" rtl="0"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sz="1500" i="1" u="sng">
                <a:solidFill>
                  <a:schemeClr val="accent1"/>
                </a:solidFill>
                <a:latin typeface="Noto Sans"/>
                <a:ea typeface="Noto Sans"/>
                <a:cs typeface="Noto Sans"/>
                <a:sym typeface="Noto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Published CHSRC Roadmap</a:t>
            </a:r>
            <a:r>
              <a:rPr lang="en" sz="1500">
                <a:latin typeface="Noto Sans Light"/>
                <a:ea typeface="Noto Sans Light"/>
                <a:cs typeface="Noto Sans Light"/>
                <a:sym typeface="Noto Sans Light"/>
              </a:rPr>
              <a:t> and to be updated every Quarter</a:t>
            </a:r>
            <a:endParaRPr sz="15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lvl="0" indent="0" algn="just" rtl="0">
              <a:spcBef>
                <a:spcPts val="1500"/>
              </a:spcBef>
              <a:spcAft>
                <a:spcPts val="0"/>
              </a:spcAft>
              <a:buNone/>
            </a:pPr>
            <a:endParaRPr sz="1500">
              <a:latin typeface="Noto Sans Light"/>
              <a:ea typeface="Noto Sans Light"/>
              <a:cs typeface="Noto Sans Light"/>
              <a:sym typeface="Noto Sans Light"/>
            </a:endParaRPr>
          </a:p>
        </p:txBody>
      </p:sp>
      <p:pic>
        <p:nvPicPr>
          <p:cNvPr id="412" name="Google Shape;412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75475" y="0"/>
            <a:ext cx="1068526" cy="71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5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81975" y="3988400"/>
            <a:ext cx="2062024" cy="901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5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81660" y="0"/>
            <a:ext cx="1493816" cy="711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56"/>
          <p:cNvSpPr txBox="1">
            <a:spLocks noGrp="1"/>
          </p:cNvSpPr>
          <p:nvPr>
            <p:ph type="title"/>
          </p:nvPr>
        </p:nvSpPr>
        <p:spPr>
          <a:xfrm>
            <a:off x="285750" y="131795"/>
            <a:ext cx="8572800" cy="711900"/>
          </a:xfrm>
          <a:prstGeom prst="rect">
            <a:avLst/>
          </a:prstGeom>
        </p:spPr>
        <p:txBody>
          <a:bodyPr spcFirstLastPara="1" wrap="square" lIns="19050" tIns="0" rIns="19050" bIns="19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0">
                <a:latin typeface="Noto Sans"/>
                <a:ea typeface="Noto Sans"/>
                <a:cs typeface="Noto Sans"/>
                <a:sym typeface="Noto Sans"/>
              </a:rPr>
              <a:t>Risks to CHSRC SV roadmap</a:t>
            </a:r>
            <a:endParaRPr b="0"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420" name="Google Shape;420;p56"/>
          <p:cNvSpPr txBox="1">
            <a:spLocks noGrp="1"/>
          </p:cNvSpPr>
          <p:nvPr>
            <p:ph type="body" idx="1"/>
          </p:nvPr>
        </p:nvSpPr>
        <p:spPr>
          <a:xfrm>
            <a:off x="288026" y="883050"/>
            <a:ext cx="6224400" cy="37962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Autofit/>
          </a:bodyPr>
          <a:lstStyle/>
          <a:p>
            <a:pPr marL="0" lvl="0" indent="0" rtl="0"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sz="1200" dirty="0">
                <a:latin typeface="Noto Sans Light"/>
                <a:ea typeface="Noto Sans Light"/>
                <a:cs typeface="Noto Sans Light"/>
                <a:sym typeface="Noto Sans Light"/>
              </a:rPr>
              <a:t>Risks</a:t>
            </a:r>
            <a:endParaRPr sz="1200" dirty="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457200" lvl="0" indent="-304800" rtl="0">
              <a:spcBef>
                <a:spcPts val="1500"/>
              </a:spcBef>
              <a:spcAft>
                <a:spcPts val="0"/>
              </a:spcAft>
              <a:buSzPts val="1200"/>
              <a:buFont typeface="Noto Sans Light"/>
              <a:buChar char="●"/>
            </a:pPr>
            <a:r>
              <a:rPr lang="en" sz="1200" dirty="0" err="1">
                <a:latin typeface="Noto Sans Light"/>
                <a:ea typeface="Noto Sans Light"/>
                <a:cs typeface="Noto Sans Light"/>
                <a:sym typeface="Noto Sans Light"/>
              </a:rPr>
              <a:t>SRCNet</a:t>
            </a:r>
            <a:r>
              <a:rPr lang="en" sz="1200" dirty="0">
                <a:latin typeface="Noto Sans Light"/>
                <a:ea typeface="Noto Sans Light"/>
                <a:cs typeface="Noto Sans Light"/>
                <a:sym typeface="Noto Sans Light"/>
              </a:rPr>
              <a:t> Development is moving rapidly - AI based development</a:t>
            </a:r>
            <a:br>
              <a:rPr lang="en" sz="1200" dirty="0">
                <a:latin typeface="Noto Sans Light"/>
                <a:ea typeface="Noto Sans Light"/>
                <a:cs typeface="Noto Sans Light"/>
                <a:sym typeface="Noto Sans Light"/>
              </a:rPr>
            </a:br>
            <a:endParaRPr sz="1200" dirty="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Font typeface="Noto Sans Light"/>
              <a:buChar char="●"/>
            </a:pPr>
            <a:r>
              <a:rPr lang="en" sz="1200" dirty="0" err="1">
                <a:latin typeface="Noto Sans Light"/>
                <a:ea typeface="Noto Sans Light"/>
                <a:cs typeface="Noto Sans Light"/>
                <a:sym typeface="Noto Sans Light"/>
              </a:rPr>
              <a:t>SRCNet</a:t>
            </a:r>
            <a:r>
              <a:rPr lang="en" sz="1200" dirty="0">
                <a:latin typeface="Noto Sans Light"/>
                <a:ea typeface="Noto Sans Light"/>
                <a:cs typeface="Noto Sans Light"/>
                <a:sym typeface="Noto Sans Light"/>
              </a:rPr>
              <a:t> Development - Operations value streams interfaces weak - is what is being developed actually deployable especially when it comes to compulsory local services?</a:t>
            </a:r>
            <a:endParaRPr sz="1200" dirty="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Font typeface="Noto Sans Light"/>
              <a:buChar char="○"/>
            </a:pPr>
            <a:r>
              <a:rPr lang="en" sz="1200" dirty="0">
                <a:latin typeface="Noto Sans Light"/>
                <a:ea typeface="Noto Sans Light"/>
                <a:cs typeface="Noto Sans Light"/>
                <a:sym typeface="Noto Sans Light"/>
              </a:rPr>
              <a:t>Global services - important for us to continue hosting these services</a:t>
            </a:r>
            <a:br>
              <a:rPr lang="en" sz="1200" dirty="0">
                <a:latin typeface="Noto Sans Light"/>
                <a:ea typeface="Noto Sans Light"/>
                <a:cs typeface="Noto Sans Light"/>
                <a:sym typeface="Noto Sans Light"/>
              </a:rPr>
            </a:br>
            <a:endParaRPr sz="1200" dirty="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Font typeface="Noto Sans Light"/>
              <a:buChar char="●"/>
            </a:pPr>
            <a:r>
              <a:rPr lang="en" sz="1200" dirty="0" err="1">
                <a:latin typeface="Noto Sans Light"/>
                <a:ea typeface="Noto Sans Light"/>
                <a:cs typeface="Noto Sans Light"/>
                <a:sym typeface="Noto Sans Light"/>
              </a:rPr>
              <a:t>SRCNet</a:t>
            </a:r>
            <a:r>
              <a:rPr lang="en" sz="1200" dirty="0">
                <a:latin typeface="Noto Sans Light"/>
                <a:ea typeface="Noto Sans Light"/>
                <a:cs typeface="Noto Sans Light"/>
                <a:sym typeface="Noto Sans Light"/>
              </a:rPr>
              <a:t> SV eligibility unclear</a:t>
            </a:r>
            <a:br>
              <a:rPr lang="en" sz="1200" dirty="0">
                <a:latin typeface="Noto Sans Light"/>
                <a:ea typeface="Noto Sans Light"/>
                <a:cs typeface="Noto Sans Light"/>
                <a:sym typeface="Noto Sans Light"/>
              </a:rPr>
            </a:br>
            <a:endParaRPr sz="1200" dirty="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Font typeface="Noto Sans Light"/>
              <a:buChar char="●"/>
            </a:pPr>
            <a:r>
              <a:rPr lang="en" sz="1200" dirty="0">
                <a:latin typeface="Noto Sans Light"/>
                <a:ea typeface="Noto Sans Light"/>
                <a:cs typeface="Noto Sans Light"/>
                <a:sym typeface="Noto Sans Light"/>
              </a:rPr>
              <a:t>Small fractions of CHSRC team members</a:t>
            </a:r>
            <a:br>
              <a:rPr lang="en" sz="1200" dirty="0">
                <a:latin typeface="Noto Sans Light"/>
                <a:ea typeface="Noto Sans Light"/>
                <a:cs typeface="Noto Sans Light"/>
                <a:sym typeface="Noto Sans Light"/>
              </a:rPr>
            </a:br>
            <a:endParaRPr sz="1200" dirty="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Font typeface="Noto Sans Light"/>
              <a:buChar char="●"/>
            </a:pPr>
            <a:r>
              <a:rPr lang="en" sz="1200" dirty="0">
                <a:latin typeface="Noto Sans Light"/>
                <a:ea typeface="Noto Sans Light"/>
                <a:cs typeface="Noto Sans Light"/>
                <a:sym typeface="Noto Sans Light"/>
              </a:rPr>
              <a:t>Short term lack of scalability </a:t>
            </a:r>
            <a:br>
              <a:rPr lang="en" sz="1200" dirty="0">
                <a:latin typeface="Noto Sans Light"/>
                <a:ea typeface="Noto Sans Light"/>
                <a:cs typeface="Noto Sans Light"/>
                <a:sym typeface="Noto Sans Light"/>
              </a:rPr>
            </a:br>
            <a:endParaRPr sz="1200" dirty="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Font typeface="Noto Sans Light"/>
              <a:buChar char="●"/>
            </a:pPr>
            <a:r>
              <a:rPr lang="en" sz="1200" dirty="0">
                <a:latin typeface="Noto Sans Light"/>
                <a:ea typeface="Noto Sans Light"/>
                <a:cs typeface="Noto Sans Light"/>
                <a:sym typeface="Noto Sans Light"/>
              </a:rPr>
              <a:t>Long term funding </a:t>
            </a:r>
            <a:endParaRPr sz="1500" dirty="0">
              <a:latin typeface="Noto Sans Light"/>
              <a:ea typeface="Noto Sans Light"/>
              <a:cs typeface="Noto Sans Light"/>
              <a:sym typeface="Noto Sans Light"/>
            </a:endParaRPr>
          </a:p>
        </p:txBody>
      </p:sp>
      <p:pic>
        <p:nvPicPr>
          <p:cNvPr id="421" name="Google Shape;421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75475" y="0"/>
            <a:ext cx="1068526" cy="71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81975" y="3988400"/>
            <a:ext cx="2062024" cy="901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5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81660" y="0"/>
            <a:ext cx="1493816" cy="7118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24" name="Google Shape;424;p56"/>
          <p:cNvGrpSpPr/>
          <p:nvPr/>
        </p:nvGrpSpPr>
        <p:grpSpPr>
          <a:xfrm>
            <a:off x="2087876" y="1432500"/>
            <a:ext cx="6858899" cy="3254503"/>
            <a:chOff x="2087876" y="1432500"/>
            <a:chExt cx="6858899" cy="3254503"/>
          </a:xfrm>
        </p:grpSpPr>
        <p:sp>
          <p:nvSpPr>
            <p:cNvPr id="425" name="Google Shape;425;p56"/>
            <p:cNvSpPr txBox="1"/>
            <p:nvPr/>
          </p:nvSpPr>
          <p:spPr>
            <a:xfrm>
              <a:off x="2705638" y="3450048"/>
              <a:ext cx="4858500" cy="48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i="1" dirty="0">
                  <a:solidFill>
                    <a:schemeClr val="accent1"/>
                  </a:solidFill>
                  <a:latin typeface="Noto Sans Light"/>
                  <a:ea typeface="Noto Sans Light"/>
                  <a:cs typeface="Noto Sans Light"/>
                  <a:sym typeface="Noto Sans Light"/>
                </a:rPr>
                <a:t>CHSRC: Mitigating with exploring alternate solutions</a:t>
              </a:r>
              <a:endParaRPr i="1" dirty="0">
                <a:solidFill>
                  <a:schemeClr val="accent1"/>
                </a:solidFill>
                <a:latin typeface="Noto Sans Light"/>
                <a:ea typeface="Noto Sans Light"/>
                <a:cs typeface="Noto Sans Light"/>
                <a:sym typeface="Noto Sans Light"/>
              </a:endParaRPr>
            </a:p>
          </p:txBody>
        </p:sp>
        <p:sp>
          <p:nvSpPr>
            <p:cNvPr id="426" name="Google Shape;426;p56"/>
            <p:cNvSpPr txBox="1"/>
            <p:nvPr/>
          </p:nvSpPr>
          <p:spPr>
            <a:xfrm>
              <a:off x="2087876" y="3975103"/>
              <a:ext cx="2624700" cy="71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i="1" dirty="0">
                  <a:solidFill>
                    <a:schemeClr val="accent1"/>
                  </a:solidFill>
                  <a:latin typeface="Noto Sans Light"/>
                  <a:ea typeface="Noto Sans Light"/>
                  <a:cs typeface="Noto Sans Light"/>
                  <a:sym typeface="Noto Sans Light"/>
                </a:rPr>
                <a:t>SKACH Board: Mitigating with exploring funding options</a:t>
              </a:r>
              <a:endParaRPr i="1" dirty="0">
                <a:solidFill>
                  <a:schemeClr val="accent1"/>
                </a:solidFill>
                <a:latin typeface="Noto Sans Light"/>
                <a:ea typeface="Noto Sans Light"/>
                <a:cs typeface="Noto Sans Light"/>
                <a:sym typeface="Noto Sans Light"/>
              </a:endParaRPr>
            </a:p>
          </p:txBody>
        </p:sp>
        <p:sp>
          <p:nvSpPr>
            <p:cNvPr id="427" name="Google Shape;427;p56"/>
            <p:cNvSpPr txBox="1"/>
            <p:nvPr/>
          </p:nvSpPr>
          <p:spPr>
            <a:xfrm>
              <a:off x="2772750" y="2607588"/>
              <a:ext cx="945300" cy="41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i="1" dirty="0">
                  <a:solidFill>
                    <a:schemeClr val="accent1"/>
                  </a:solidFill>
                  <a:latin typeface="Noto Sans Light"/>
                  <a:ea typeface="Noto Sans Light"/>
                  <a:cs typeface="Noto Sans Light"/>
                  <a:sym typeface="Noto Sans Light"/>
                </a:rPr>
                <a:t>Accepted</a:t>
              </a:r>
              <a:endParaRPr i="1" dirty="0">
                <a:solidFill>
                  <a:schemeClr val="accent1"/>
                </a:solidFill>
                <a:latin typeface="Noto Sans Light"/>
                <a:ea typeface="Noto Sans Light"/>
                <a:cs typeface="Noto Sans Light"/>
                <a:sym typeface="Noto Sans Light"/>
              </a:endParaRPr>
            </a:p>
          </p:txBody>
        </p:sp>
        <p:sp>
          <p:nvSpPr>
            <p:cNvPr id="428" name="Google Shape;428;p56"/>
            <p:cNvSpPr txBox="1"/>
            <p:nvPr/>
          </p:nvSpPr>
          <p:spPr>
            <a:xfrm>
              <a:off x="6702775" y="1432500"/>
              <a:ext cx="2244000" cy="79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i="1">
                  <a:solidFill>
                    <a:schemeClr val="accent1"/>
                  </a:solidFill>
                  <a:latin typeface="Noto Sans Light"/>
                  <a:ea typeface="Noto Sans Light"/>
                  <a:cs typeface="Noto Sans Light"/>
                  <a:sym typeface="Noto Sans Light"/>
                </a:rPr>
                <a:t>CHSRC: Mitigating, reduction in pledge and involved in Operations VS</a:t>
              </a:r>
              <a:endParaRPr i="1">
                <a:solidFill>
                  <a:schemeClr val="accent1"/>
                </a:solidFill>
                <a:latin typeface="Noto Sans Light"/>
                <a:ea typeface="Noto Sans Light"/>
                <a:cs typeface="Noto Sans Light"/>
                <a:sym typeface="Noto Sans Light"/>
              </a:endParaRPr>
            </a:p>
          </p:txBody>
        </p:sp>
        <p:sp>
          <p:nvSpPr>
            <p:cNvPr id="429" name="Google Shape;429;p56"/>
            <p:cNvSpPr txBox="1"/>
            <p:nvPr/>
          </p:nvSpPr>
          <p:spPr>
            <a:xfrm>
              <a:off x="3554056" y="2997293"/>
              <a:ext cx="1379700" cy="41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i="1" dirty="0">
                  <a:solidFill>
                    <a:schemeClr val="accent1"/>
                  </a:solidFill>
                  <a:latin typeface="Noto Sans Light"/>
                  <a:ea typeface="Noto Sans Light"/>
                  <a:cs typeface="Noto Sans Light"/>
                  <a:sym typeface="Noto Sans Light"/>
                </a:rPr>
                <a:t>Owned: RJ</a:t>
              </a:r>
              <a:endParaRPr i="1" dirty="0">
                <a:solidFill>
                  <a:schemeClr val="accent1"/>
                </a:solidFill>
                <a:latin typeface="Noto Sans Light"/>
                <a:ea typeface="Noto Sans Light"/>
                <a:cs typeface="Noto Sans Light"/>
                <a:sym typeface="Noto Sans Ligh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5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19050" tIns="0" rIns="19050" bIns="1905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0">
                <a:latin typeface="Noto Sans"/>
                <a:ea typeface="Noto Sans"/>
                <a:cs typeface="Noto Sans"/>
                <a:sym typeface="Noto Sans"/>
              </a:rPr>
              <a:t>Community Engagement</a:t>
            </a:r>
            <a:endParaRPr b="0"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435" name="Google Shape;435;p5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Autofit/>
          </a:bodyPr>
          <a:lstStyle/>
          <a:p>
            <a:pPr marL="0" lvl="0" indent="0" algn="just" rtl="0">
              <a:spcBef>
                <a:spcPts val="1500"/>
              </a:spcBef>
              <a:spcAft>
                <a:spcPts val="0"/>
              </a:spcAft>
              <a:buNone/>
            </a:pPr>
            <a:r>
              <a:rPr lang="en" sz="1500">
                <a:latin typeface="Noto Sans Light"/>
                <a:ea typeface="Noto Sans Light"/>
                <a:cs typeface="Noto Sans Light"/>
                <a:sym typeface="Noto Sans Light"/>
              </a:rPr>
              <a:t>Getting SRCNet and CHSRC users involved…</a:t>
            </a:r>
            <a:endParaRPr sz="2000">
              <a:latin typeface="Noto Sans Light"/>
              <a:ea typeface="Noto Sans Light"/>
              <a:cs typeface="Noto Sans Light"/>
              <a:sym typeface="Noto Sans Light"/>
            </a:endParaRPr>
          </a:p>
        </p:txBody>
      </p:sp>
      <p:pic>
        <p:nvPicPr>
          <p:cNvPr id="436" name="Google Shape;436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75475" y="0"/>
            <a:ext cx="1068526" cy="71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81975" y="3988400"/>
            <a:ext cx="2062024" cy="901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81660" y="0"/>
            <a:ext cx="1493816" cy="711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58"/>
          <p:cNvSpPr txBox="1">
            <a:spLocks noGrp="1"/>
          </p:cNvSpPr>
          <p:nvPr>
            <p:ph type="title"/>
          </p:nvPr>
        </p:nvSpPr>
        <p:spPr>
          <a:xfrm>
            <a:off x="285750" y="131795"/>
            <a:ext cx="8572800" cy="711900"/>
          </a:xfrm>
          <a:prstGeom prst="rect">
            <a:avLst/>
          </a:prstGeom>
        </p:spPr>
        <p:txBody>
          <a:bodyPr spcFirstLastPara="1" wrap="square" lIns="19050" tIns="0" rIns="19050" bIns="19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0">
                <a:latin typeface="Noto Sans"/>
                <a:ea typeface="Noto Sans"/>
                <a:cs typeface="Noto Sans"/>
                <a:sym typeface="Noto Sans"/>
              </a:rPr>
              <a:t>SRCNet Community Engagement</a:t>
            </a:r>
            <a:endParaRPr b="0"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444" name="Google Shape;444;p58"/>
          <p:cNvSpPr txBox="1">
            <a:spLocks noGrp="1"/>
          </p:cNvSpPr>
          <p:nvPr>
            <p:ph type="body" idx="1"/>
          </p:nvPr>
        </p:nvSpPr>
        <p:spPr>
          <a:xfrm>
            <a:off x="288028" y="883046"/>
            <a:ext cx="8572800" cy="37962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Autofit/>
          </a:bodyPr>
          <a:lstStyle/>
          <a:p>
            <a:pPr marL="0" lvl="0" indent="0" algn="just" rtl="0">
              <a:spcBef>
                <a:spcPts val="1500"/>
              </a:spcBef>
              <a:spcAft>
                <a:spcPts val="0"/>
              </a:spcAft>
              <a:buNone/>
            </a:pPr>
            <a:r>
              <a:rPr lang="en" sz="1500">
                <a:latin typeface="Noto Sans Light"/>
                <a:ea typeface="Noto Sans Light"/>
                <a:cs typeface="Noto Sans Light"/>
                <a:sym typeface="Noto Sans Light"/>
              </a:rPr>
              <a:t>Starting to engage with Teal team (Science delivery value stream team)</a:t>
            </a:r>
            <a:endParaRPr sz="15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lvl="0" indent="0" algn="just" rtl="0">
              <a:spcBef>
                <a:spcPts val="1500"/>
              </a:spcBef>
              <a:spcAft>
                <a:spcPts val="0"/>
              </a:spcAft>
              <a:buNone/>
            </a:pPr>
            <a:r>
              <a:rPr lang="en" sz="1500">
                <a:latin typeface="Noto Sans Light"/>
                <a:ea typeface="Noto Sans Light"/>
                <a:cs typeface="Noto Sans Light"/>
                <a:sym typeface="Noto Sans Light"/>
              </a:rPr>
              <a:t>They will run the representative use cases developed in collaboration with SRCNet project scientists, SKAO Science Operations with representative datasets. </a:t>
            </a:r>
            <a:endParaRPr sz="15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lvl="0" indent="0" algn="just" rtl="0">
              <a:spcBef>
                <a:spcPts val="1500"/>
              </a:spcBef>
              <a:spcAft>
                <a:spcPts val="0"/>
              </a:spcAft>
              <a:buNone/>
            </a:pPr>
            <a:r>
              <a:rPr lang="en" sz="1500">
                <a:latin typeface="Noto Sans Light"/>
                <a:ea typeface="Noto Sans Light"/>
                <a:cs typeface="Noto Sans Light"/>
                <a:sym typeface="Noto Sans Light"/>
              </a:rPr>
              <a:t>We’re in the process of setting up their access, getting their data copied over and making our node available to them. </a:t>
            </a:r>
            <a:endParaRPr sz="15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lvl="0" indent="0" algn="just" rtl="0">
              <a:spcBef>
                <a:spcPts val="1500"/>
              </a:spcBef>
              <a:spcAft>
                <a:spcPts val="0"/>
              </a:spcAft>
              <a:buNone/>
            </a:pPr>
            <a:r>
              <a:rPr lang="en" sz="1500">
                <a:latin typeface="Noto Sans Light"/>
                <a:ea typeface="Noto Sans Light"/>
                <a:cs typeface="Noto Sans Light"/>
                <a:sym typeface="Noto Sans Light"/>
              </a:rPr>
              <a:t>What it means for us - </a:t>
            </a:r>
            <a:endParaRPr sz="15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457200" lvl="0" indent="-323850" algn="just" rtl="0">
              <a:spcBef>
                <a:spcPts val="1500"/>
              </a:spcBef>
              <a:spcAft>
                <a:spcPts val="0"/>
              </a:spcAft>
              <a:buSzPts val="1500"/>
              <a:buFont typeface="Noto Sans Light"/>
              <a:buChar char="•"/>
            </a:pPr>
            <a:r>
              <a:rPr lang="en" sz="1500">
                <a:latin typeface="Noto Sans Light"/>
                <a:ea typeface="Noto Sans Light"/>
                <a:cs typeface="Noto Sans Light"/>
                <a:sym typeface="Noto Sans Light"/>
              </a:rPr>
              <a:t>On-call operations will be crucial to ensure we can give them what they need, and get successful DSC runs on our node (maybe a SV eligibility criteria)</a:t>
            </a:r>
            <a:endParaRPr sz="15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457200" lvl="0" indent="-323850" algn="just" rtl="0">
              <a:spcBef>
                <a:spcPts val="0"/>
              </a:spcBef>
              <a:spcAft>
                <a:spcPts val="0"/>
              </a:spcAft>
              <a:buSzPts val="1500"/>
              <a:buFont typeface="Noto Sans Light"/>
              <a:buChar char="•"/>
            </a:pPr>
            <a:r>
              <a:rPr lang="en" sz="1500">
                <a:latin typeface="Noto Sans Light"/>
                <a:ea typeface="Noto Sans Light"/>
                <a:cs typeface="Noto Sans Light"/>
                <a:sym typeface="Noto Sans Light"/>
              </a:rPr>
              <a:t>First time we are starting to see concrete user payload requirements for data and compute - adjustments to the CHSRC stack may follow from this. </a:t>
            </a:r>
            <a:endParaRPr sz="15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914400" lvl="1" indent="-323850" algn="just" rtl="0">
              <a:spcBef>
                <a:spcPts val="0"/>
              </a:spcBef>
              <a:spcAft>
                <a:spcPts val="0"/>
              </a:spcAft>
              <a:buSzPts val="1500"/>
              <a:buFont typeface="Noto Sans Light"/>
              <a:buChar char="•"/>
            </a:pPr>
            <a:r>
              <a:rPr lang="en" sz="1500">
                <a:latin typeface="Noto Sans Light"/>
                <a:ea typeface="Noto Sans Light"/>
                <a:cs typeface="Noto Sans Light"/>
                <a:sym typeface="Noto Sans Light"/>
              </a:rPr>
              <a:t>Cluster Observability for CHSRC operators - crucial. More on this in a later talk.</a:t>
            </a:r>
            <a:endParaRPr sz="15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457200" lvl="0" indent="-323850" algn="just" rtl="0">
              <a:spcBef>
                <a:spcPts val="0"/>
              </a:spcBef>
              <a:spcAft>
                <a:spcPts val="0"/>
              </a:spcAft>
              <a:buSzPts val="1500"/>
              <a:buFont typeface="Noto Sans Light"/>
              <a:buChar char="•"/>
            </a:pPr>
            <a:r>
              <a:rPr lang="en" sz="1500">
                <a:latin typeface="Noto Sans Light"/>
                <a:ea typeface="Noto Sans Light"/>
                <a:cs typeface="Noto Sans Light"/>
                <a:sym typeface="Noto Sans Light"/>
              </a:rPr>
              <a:t>Can expect more CSCS tickets, requests as we forward them from the users. An example of this is needing to swap out/add an Alps node with more memory. </a:t>
            </a:r>
            <a:endParaRPr sz="1500">
              <a:latin typeface="Noto Sans Light"/>
              <a:ea typeface="Noto Sans Light"/>
              <a:cs typeface="Noto Sans Light"/>
              <a:sym typeface="Noto Sans Light"/>
            </a:endParaRPr>
          </a:p>
        </p:txBody>
      </p:sp>
      <p:pic>
        <p:nvPicPr>
          <p:cNvPr id="445" name="Google Shape;445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75475" y="0"/>
            <a:ext cx="1068526" cy="71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81660" y="0"/>
            <a:ext cx="1493816" cy="711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59"/>
          <p:cNvSpPr txBox="1">
            <a:spLocks noGrp="1"/>
          </p:cNvSpPr>
          <p:nvPr>
            <p:ph type="title"/>
          </p:nvPr>
        </p:nvSpPr>
        <p:spPr>
          <a:xfrm>
            <a:off x="285750" y="131795"/>
            <a:ext cx="8572800" cy="711900"/>
          </a:xfrm>
          <a:prstGeom prst="rect">
            <a:avLst/>
          </a:prstGeom>
        </p:spPr>
        <p:txBody>
          <a:bodyPr spcFirstLastPara="1" wrap="square" lIns="19050" tIns="0" rIns="19050" bIns="19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0">
                <a:latin typeface="Noto Sans"/>
                <a:ea typeface="Noto Sans"/>
                <a:cs typeface="Noto Sans"/>
                <a:sym typeface="Noto Sans"/>
              </a:rPr>
              <a:t>Swiss community engagement</a:t>
            </a:r>
            <a:endParaRPr b="0"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452" name="Google Shape;452;p59"/>
          <p:cNvSpPr txBox="1">
            <a:spLocks noGrp="1"/>
          </p:cNvSpPr>
          <p:nvPr>
            <p:ph type="body" idx="1"/>
          </p:nvPr>
        </p:nvSpPr>
        <p:spPr>
          <a:xfrm>
            <a:off x="288028" y="883046"/>
            <a:ext cx="8572800" cy="37962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Autofit/>
          </a:bodyPr>
          <a:lstStyle/>
          <a:p>
            <a:pPr marL="0" lvl="0" indent="0" rtl="0"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sz="1500" dirty="0">
                <a:latin typeface="Noto Sans Light"/>
                <a:ea typeface="Noto Sans Light"/>
                <a:cs typeface="Noto Sans Light"/>
                <a:sym typeface="Noto Sans Light"/>
              </a:rPr>
              <a:t>This community is one of our key stakeholders! More on stakeholders in the roadmap.</a:t>
            </a:r>
            <a:endParaRPr sz="1500" dirty="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lvl="0" indent="0" rtl="0">
              <a:spcBef>
                <a:spcPts val="1500"/>
              </a:spcBef>
              <a:spcAft>
                <a:spcPts val="0"/>
              </a:spcAft>
              <a:buNone/>
            </a:pPr>
            <a:r>
              <a:rPr lang="en" sz="1500" dirty="0">
                <a:latin typeface="Noto Sans Light"/>
                <a:ea typeface="Noto Sans Light"/>
                <a:cs typeface="Noto Sans Light"/>
                <a:sym typeface="Noto Sans Light"/>
              </a:rPr>
              <a:t>We hope to continue and improve this engagement in the form of </a:t>
            </a:r>
            <a:endParaRPr sz="1500" dirty="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457200" lvl="0" indent="-323850" rtl="0">
              <a:spcBef>
                <a:spcPts val="1500"/>
              </a:spcBef>
              <a:spcAft>
                <a:spcPts val="0"/>
              </a:spcAft>
              <a:buSzPts val="1500"/>
              <a:buFont typeface="Noto Sans Light"/>
              <a:buChar char="●"/>
            </a:pPr>
            <a:r>
              <a:rPr lang="en" sz="1500" dirty="0">
                <a:latin typeface="Noto Sans Light"/>
                <a:ea typeface="Noto Sans Light"/>
                <a:cs typeface="Noto Sans Light"/>
                <a:sym typeface="Noto Sans Light"/>
              </a:rPr>
              <a:t>Workshops (join us on Wed!) </a:t>
            </a:r>
            <a:endParaRPr sz="1500" dirty="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914400" lvl="1" indent="-323850" rtl="0">
              <a:spcBef>
                <a:spcPts val="0"/>
              </a:spcBef>
              <a:spcAft>
                <a:spcPts val="0"/>
              </a:spcAft>
              <a:buSzPts val="1500"/>
              <a:buFont typeface="Noto Sans Light"/>
              <a:buChar char="○"/>
            </a:pPr>
            <a:r>
              <a:rPr lang="en" sz="1500" dirty="0">
                <a:latin typeface="Noto Sans Light"/>
                <a:ea typeface="Noto Sans Light"/>
                <a:cs typeface="Noto Sans Light"/>
                <a:sym typeface="Noto Sans Light"/>
              </a:rPr>
              <a:t>Science ideas, priorities, what would you like to do?</a:t>
            </a:r>
            <a:endParaRPr sz="1500" dirty="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457200" lvl="0" indent="-323850" rtl="0">
              <a:spcBef>
                <a:spcPts val="0"/>
              </a:spcBef>
              <a:spcAft>
                <a:spcPts val="0"/>
              </a:spcAft>
              <a:buSzPts val="1500"/>
              <a:buFont typeface="Noto Sans Light"/>
              <a:buChar char="●"/>
            </a:pPr>
            <a:r>
              <a:rPr lang="en" sz="1500" dirty="0">
                <a:latin typeface="Noto Sans Light"/>
                <a:ea typeface="Noto Sans Light"/>
                <a:cs typeface="Noto Sans Light"/>
                <a:sym typeface="Noto Sans Light"/>
              </a:rPr>
              <a:t>CHSRC platform trainings</a:t>
            </a:r>
            <a:endParaRPr sz="1500" dirty="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914400" lvl="1" indent="-323850" rtl="0">
              <a:spcBef>
                <a:spcPts val="0"/>
              </a:spcBef>
              <a:spcAft>
                <a:spcPts val="0"/>
              </a:spcAft>
              <a:buSzPts val="1500"/>
              <a:buFont typeface="Noto Sans Light"/>
              <a:buChar char="○"/>
            </a:pPr>
            <a:r>
              <a:rPr lang="en" sz="1500" dirty="0">
                <a:latin typeface="Noto Sans Light"/>
                <a:ea typeface="Noto Sans Light"/>
                <a:cs typeface="Noto Sans Light"/>
                <a:sym typeface="Noto Sans Light"/>
              </a:rPr>
              <a:t>Let us show you what the platform can do and how</a:t>
            </a:r>
            <a:endParaRPr sz="1500" dirty="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457200" lvl="0" indent="-323850" rtl="0">
              <a:spcBef>
                <a:spcPts val="0"/>
              </a:spcBef>
              <a:spcAft>
                <a:spcPts val="0"/>
              </a:spcAft>
              <a:buSzPts val="1500"/>
              <a:buFont typeface="Noto Sans Light"/>
              <a:buChar char="●"/>
            </a:pPr>
            <a:r>
              <a:rPr lang="en" sz="1500" dirty="0">
                <a:latin typeface="Noto Sans Light"/>
                <a:ea typeface="Noto Sans Light"/>
                <a:cs typeface="Noto Sans Light"/>
                <a:sym typeface="Noto Sans Light"/>
              </a:rPr>
              <a:t>Field tests</a:t>
            </a:r>
            <a:endParaRPr sz="1500" dirty="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914400" lvl="1" indent="-323850" rtl="0">
              <a:spcBef>
                <a:spcPts val="0"/>
              </a:spcBef>
              <a:spcAft>
                <a:spcPts val="0"/>
              </a:spcAft>
              <a:buSzPts val="1500"/>
              <a:buFont typeface="Noto Sans Light"/>
              <a:buChar char="○"/>
            </a:pPr>
            <a:r>
              <a:rPr lang="en" sz="1500" dirty="0">
                <a:latin typeface="Noto Sans Light"/>
                <a:ea typeface="Noto Sans Light"/>
                <a:cs typeface="Noto Sans Light"/>
                <a:sym typeface="Noto Sans Light"/>
              </a:rPr>
              <a:t>Bring your use cases to the platform and let’s</a:t>
            </a:r>
            <a:br>
              <a:rPr lang="en" sz="1500" dirty="0">
                <a:latin typeface="Noto Sans Light"/>
                <a:ea typeface="Noto Sans Light"/>
                <a:cs typeface="Noto Sans Light"/>
                <a:sym typeface="Noto Sans Light"/>
              </a:rPr>
            </a:br>
            <a:r>
              <a:rPr lang="en" sz="1500" dirty="0">
                <a:latin typeface="Noto Sans Light"/>
                <a:ea typeface="Noto Sans Light"/>
                <a:cs typeface="Noto Sans Light"/>
                <a:sym typeface="Noto Sans Light"/>
              </a:rPr>
              <a:t> run something </a:t>
            </a:r>
            <a:br>
              <a:rPr lang="en" sz="1500" dirty="0">
                <a:latin typeface="Noto Sans Light"/>
                <a:ea typeface="Noto Sans Light"/>
                <a:cs typeface="Noto Sans Light"/>
                <a:sym typeface="Noto Sans Light"/>
              </a:rPr>
            </a:br>
            <a:r>
              <a:rPr lang="en" sz="1500" dirty="0">
                <a:latin typeface="Noto Sans Light"/>
                <a:ea typeface="Noto Sans Light"/>
                <a:cs typeface="Noto Sans Light"/>
                <a:sym typeface="Noto Sans Light"/>
              </a:rPr>
              <a:t>Together</a:t>
            </a:r>
            <a:endParaRPr sz="1500" dirty="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457200" lvl="0" indent="-323850" rtl="0">
              <a:spcBef>
                <a:spcPts val="0"/>
              </a:spcBef>
              <a:spcAft>
                <a:spcPts val="0"/>
              </a:spcAft>
              <a:buSzPts val="1500"/>
              <a:buFont typeface="Noto Sans Light"/>
              <a:buChar char="●"/>
            </a:pPr>
            <a:r>
              <a:rPr lang="en" sz="1500" dirty="0">
                <a:latin typeface="Noto Sans Light"/>
                <a:ea typeface="Noto Sans Light"/>
                <a:cs typeface="Noto Sans Light"/>
                <a:sym typeface="Noto Sans Light"/>
              </a:rPr>
              <a:t>Your ideas are very welcome! </a:t>
            </a:r>
            <a:endParaRPr sz="1500" dirty="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lvl="0" indent="0" rtl="0">
              <a:spcBef>
                <a:spcPts val="1500"/>
              </a:spcBef>
              <a:spcAft>
                <a:spcPts val="0"/>
              </a:spcAft>
              <a:buNone/>
            </a:pPr>
            <a:r>
              <a:rPr lang="en" sz="1500" dirty="0">
                <a:latin typeface="Noto Sans Light"/>
                <a:ea typeface="Noto Sans Light"/>
                <a:cs typeface="Noto Sans Light"/>
                <a:sym typeface="Noto Sans Light"/>
              </a:rPr>
              <a:t>Do you want to be one of our representative stakeholders? </a:t>
            </a:r>
            <a:endParaRPr sz="1500" dirty="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457200" lvl="0" indent="-323850" rtl="0">
              <a:spcBef>
                <a:spcPts val="1500"/>
              </a:spcBef>
              <a:spcAft>
                <a:spcPts val="0"/>
              </a:spcAft>
              <a:buSzPts val="1500"/>
              <a:buFont typeface="Noto Sans Light"/>
              <a:buChar char="●"/>
            </a:pPr>
            <a:r>
              <a:rPr lang="en" sz="1500" dirty="0">
                <a:latin typeface="Noto Sans Light"/>
                <a:ea typeface="Noto Sans Light"/>
                <a:cs typeface="Noto Sans Light"/>
                <a:sym typeface="Noto Sans Light"/>
              </a:rPr>
              <a:t>Please come talk to me, come to SV ideas workshop, slack me, email me. </a:t>
            </a:r>
            <a:endParaRPr sz="1500" dirty="0">
              <a:latin typeface="Noto Sans Light"/>
              <a:ea typeface="Noto Sans Light"/>
              <a:cs typeface="Noto Sans Light"/>
              <a:sym typeface="Noto Sans Light"/>
            </a:endParaRPr>
          </a:p>
        </p:txBody>
      </p:sp>
      <p:pic>
        <p:nvPicPr>
          <p:cNvPr id="453" name="Google Shape;453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75475" y="0"/>
            <a:ext cx="1068526" cy="71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4" name="Google Shape;454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81660" y="0"/>
            <a:ext cx="1493816" cy="711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5" name="Google Shape;455;p5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45462" y="2630767"/>
            <a:ext cx="1860026" cy="2219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60"/>
          <p:cNvSpPr txBox="1">
            <a:spLocks noGrp="1"/>
          </p:cNvSpPr>
          <p:nvPr>
            <p:ph type="title"/>
          </p:nvPr>
        </p:nvSpPr>
        <p:spPr>
          <a:xfrm>
            <a:off x="285750" y="131795"/>
            <a:ext cx="8572800" cy="711900"/>
          </a:xfrm>
          <a:prstGeom prst="rect">
            <a:avLst/>
          </a:prstGeom>
        </p:spPr>
        <p:txBody>
          <a:bodyPr spcFirstLastPara="1" wrap="square" lIns="19050" tIns="0" rIns="19050" bIns="19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461" name="Google Shape;461;p60"/>
          <p:cNvSpPr txBox="1">
            <a:spLocks noGrp="1"/>
          </p:cNvSpPr>
          <p:nvPr>
            <p:ph type="body" idx="1"/>
          </p:nvPr>
        </p:nvSpPr>
        <p:spPr>
          <a:xfrm>
            <a:off x="288028" y="883046"/>
            <a:ext cx="8572800" cy="37962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Autofit/>
          </a:bodyPr>
          <a:lstStyle/>
          <a:p>
            <a:pPr marL="0" lvl="0" indent="0" algn="just" rtl="0">
              <a:spcBef>
                <a:spcPts val="1500"/>
              </a:spcBef>
              <a:spcAft>
                <a:spcPts val="0"/>
              </a:spcAft>
              <a:buNone/>
            </a:pPr>
            <a:r>
              <a:rPr lang="en" sz="1500">
                <a:latin typeface="Noto Sans Light"/>
                <a:ea typeface="Noto Sans Light"/>
                <a:cs typeface="Noto Sans Light"/>
                <a:sym typeface="Noto Sans Light"/>
              </a:rPr>
              <a:t>Stay tuned for CHSRC talks today</a:t>
            </a:r>
            <a:endParaRPr sz="15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lvl="0" indent="0" algn="just" rtl="0">
              <a:spcBef>
                <a:spcPts val="1500"/>
              </a:spcBef>
              <a:spcAft>
                <a:spcPts val="0"/>
              </a:spcAft>
              <a:buNone/>
            </a:pPr>
            <a:endParaRPr sz="15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lvl="0" indent="0" algn="just" rtl="0">
              <a:spcBef>
                <a:spcPts val="1500"/>
              </a:spcBef>
              <a:spcAft>
                <a:spcPts val="0"/>
              </a:spcAft>
              <a:buNone/>
            </a:pPr>
            <a:endParaRPr sz="15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lvl="0" indent="0" algn="just" rtl="0">
              <a:spcBef>
                <a:spcPts val="1500"/>
              </a:spcBef>
              <a:spcAft>
                <a:spcPts val="0"/>
              </a:spcAft>
              <a:buNone/>
            </a:pPr>
            <a:r>
              <a:rPr lang="en" sz="1500">
                <a:latin typeface="Noto Sans Light"/>
                <a:ea typeface="Noto Sans Light"/>
                <a:cs typeface="Noto Sans Light"/>
                <a:sym typeface="Noto Sans Light"/>
              </a:rPr>
              <a:t>Discussion sessions tomorrow</a:t>
            </a:r>
            <a:endParaRPr sz="15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lvl="0" indent="0" algn="just" rtl="0">
              <a:spcBef>
                <a:spcPts val="1500"/>
              </a:spcBef>
              <a:spcAft>
                <a:spcPts val="0"/>
              </a:spcAft>
              <a:buNone/>
            </a:pPr>
            <a:endParaRPr sz="15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lvl="0" indent="0" algn="just" rtl="0">
              <a:spcBef>
                <a:spcPts val="1500"/>
              </a:spcBef>
              <a:spcAft>
                <a:spcPts val="0"/>
              </a:spcAft>
              <a:buNone/>
            </a:pPr>
            <a:endParaRPr sz="15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lvl="0" indent="0" algn="just" rtl="0">
              <a:spcBef>
                <a:spcPts val="1500"/>
              </a:spcBef>
              <a:spcAft>
                <a:spcPts val="0"/>
              </a:spcAft>
              <a:buNone/>
            </a:pPr>
            <a:r>
              <a:rPr lang="en" sz="1500">
                <a:latin typeface="Noto Sans Light"/>
                <a:ea typeface="Noto Sans Light"/>
                <a:cs typeface="Noto Sans Light"/>
                <a:sym typeface="Noto Sans Light"/>
              </a:rPr>
              <a:t>Workshop Wednesday!</a:t>
            </a:r>
            <a:endParaRPr sz="15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lvl="0" indent="0" algn="just" rtl="0">
              <a:spcBef>
                <a:spcPts val="1500"/>
              </a:spcBef>
              <a:spcAft>
                <a:spcPts val="0"/>
              </a:spcAft>
              <a:buNone/>
            </a:pPr>
            <a:endParaRPr sz="15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lvl="0" indent="0" algn="just" rtl="0">
              <a:spcBef>
                <a:spcPts val="1500"/>
              </a:spcBef>
              <a:spcAft>
                <a:spcPts val="0"/>
              </a:spcAft>
              <a:buNone/>
            </a:pPr>
            <a:endParaRPr sz="1500">
              <a:latin typeface="Noto Sans Light"/>
              <a:ea typeface="Noto Sans Light"/>
              <a:cs typeface="Noto Sans Light"/>
              <a:sym typeface="Noto Sans Light"/>
            </a:endParaRPr>
          </a:p>
        </p:txBody>
      </p:sp>
      <p:pic>
        <p:nvPicPr>
          <p:cNvPr id="462" name="Google Shape;462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75475" y="0"/>
            <a:ext cx="1068526" cy="71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81660" y="0"/>
            <a:ext cx="1493816" cy="711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p60" title="Screenshot 2026-08-30 at 12.04.11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37700" y="2156175"/>
            <a:ext cx="5708725" cy="3245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65" name="Google Shape;465;p60" title="Screenshot 2026-08-30 at 12.04.42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08275" y="2723450"/>
            <a:ext cx="7327200" cy="51887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66" name="Google Shape;466;p60" title="Screenshot 2026-08-30 at 12.04.52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83172" y="3968594"/>
            <a:ext cx="8570525" cy="634862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67" name="Google Shape;467;p60" title="Screenshot 2026-08-30 at 12.05.37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260000" y="857475"/>
            <a:ext cx="5774124" cy="9274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61"/>
          <p:cNvSpPr txBox="1">
            <a:spLocks noGrp="1"/>
          </p:cNvSpPr>
          <p:nvPr>
            <p:ph type="title"/>
          </p:nvPr>
        </p:nvSpPr>
        <p:spPr>
          <a:xfrm>
            <a:off x="285750" y="131795"/>
            <a:ext cx="8572800" cy="711900"/>
          </a:xfrm>
          <a:prstGeom prst="rect">
            <a:avLst/>
          </a:prstGeom>
        </p:spPr>
        <p:txBody>
          <a:bodyPr spcFirstLastPara="1" wrap="square" lIns="19050" tIns="0" rIns="19050" bIns="19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473" name="Google Shape;473;p61"/>
          <p:cNvSpPr txBox="1">
            <a:spLocks noGrp="1"/>
          </p:cNvSpPr>
          <p:nvPr>
            <p:ph type="body" idx="1"/>
          </p:nvPr>
        </p:nvSpPr>
        <p:spPr>
          <a:xfrm>
            <a:off x="288028" y="883046"/>
            <a:ext cx="8572800" cy="37962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>
                <a:latin typeface="Noto Sans"/>
                <a:ea typeface="Noto Sans"/>
                <a:cs typeface="Noto Sans"/>
                <a:sym typeface="Noto Sans"/>
              </a:rPr>
              <a:t>Thank you for your attention ! </a:t>
            </a:r>
            <a:endParaRPr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just" rtl="0">
              <a:spcBef>
                <a:spcPts val="1500"/>
              </a:spcBef>
              <a:spcAft>
                <a:spcPts val="0"/>
              </a:spcAft>
              <a:buNone/>
            </a:pPr>
            <a:endParaRPr sz="15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lvl="0" indent="0" algn="just" rtl="0">
              <a:spcBef>
                <a:spcPts val="1500"/>
              </a:spcBef>
              <a:spcAft>
                <a:spcPts val="0"/>
              </a:spcAft>
              <a:buNone/>
            </a:pPr>
            <a:endParaRPr sz="15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lvl="0" indent="0" algn="just" rtl="0">
              <a:spcBef>
                <a:spcPts val="1500"/>
              </a:spcBef>
              <a:spcAft>
                <a:spcPts val="0"/>
              </a:spcAft>
              <a:buNone/>
            </a:pPr>
            <a:endParaRPr sz="15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lvl="0" indent="0" algn="just" rtl="0">
              <a:spcBef>
                <a:spcPts val="1500"/>
              </a:spcBef>
              <a:spcAft>
                <a:spcPts val="0"/>
              </a:spcAft>
              <a:buNone/>
            </a:pPr>
            <a:endParaRPr sz="15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lvl="0" indent="0" algn="r" rtl="0">
              <a:spcBef>
                <a:spcPts val="1500"/>
              </a:spcBef>
              <a:spcAft>
                <a:spcPts val="0"/>
              </a:spcAft>
              <a:buNone/>
            </a:pPr>
            <a:r>
              <a:rPr lang="en" sz="1500">
                <a:latin typeface="Noto Sans Light"/>
                <a:ea typeface="Noto Sans Light"/>
                <a:cs typeface="Noto Sans Light"/>
                <a:sym typeface="Noto Sans Light"/>
              </a:rPr>
              <a:t>Rohini Joshi</a:t>
            </a:r>
            <a:endParaRPr sz="150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lvl="0" indent="0" algn="r" rtl="0">
              <a:spcBef>
                <a:spcPts val="1500"/>
              </a:spcBef>
              <a:spcAft>
                <a:spcPts val="0"/>
              </a:spcAft>
              <a:buNone/>
            </a:pPr>
            <a:r>
              <a:rPr lang="en" sz="1500" u="sng">
                <a:solidFill>
                  <a:schemeClr val="accent1"/>
                </a:solidFill>
                <a:latin typeface="Noto Sans Light"/>
                <a:ea typeface="Noto Sans Light"/>
                <a:cs typeface="Noto Sans Light"/>
                <a:sym typeface="Noto Sans Ligh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rohini.joshi@fhnw.ch</a:t>
            </a:r>
            <a:endParaRPr sz="1500">
              <a:solidFill>
                <a:schemeClr val="accent1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lvl="0" indent="0" algn="just" rtl="0">
              <a:spcBef>
                <a:spcPts val="1500"/>
              </a:spcBef>
              <a:spcAft>
                <a:spcPts val="0"/>
              </a:spcAft>
              <a:buNone/>
            </a:pPr>
            <a:endParaRPr sz="1500">
              <a:latin typeface="Noto Sans Light"/>
              <a:ea typeface="Noto Sans Light"/>
              <a:cs typeface="Noto Sans Light"/>
              <a:sym typeface="Noto Sans Light"/>
            </a:endParaRPr>
          </a:p>
        </p:txBody>
      </p:sp>
      <p:pic>
        <p:nvPicPr>
          <p:cNvPr id="474" name="Google Shape;474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75475" y="0"/>
            <a:ext cx="1068526" cy="71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p6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81975" y="3988400"/>
            <a:ext cx="2062024" cy="901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p6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81660" y="0"/>
            <a:ext cx="1493816" cy="711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7" name="Google Shape;477;p61"/>
          <p:cNvPicPr preferRelativeResize="0"/>
          <p:nvPr/>
        </p:nvPicPr>
        <p:blipFill rotWithShape="1">
          <a:blip r:embed="rId7">
            <a:alphaModFix/>
          </a:blip>
          <a:srcRect l="24705" r="17544"/>
          <a:stretch/>
        </p:blipFill>
        <p:spPr>
          <a:xfrm>
            <a:off x="6365525" y="711900"/>
            <a:ext cx="2020052" cy="2330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62"/>
          <p:cNvSpPr txBox="1">
            <a:spLocks noGrp="1"/>
          </p:cNvSpPr>
          <p:nvPr>
            <p:ph type="title"/>
          </p:nvPr>
        </p:nvSpPr>
        <p:spPr>
          <a:xfrm>
            <a:off x="285750" y="131795"/>
            <a:ext cx="8572800" cy="711900"/>
          </a:xfrm>
          <a:prstGeom prst="rect">
            <a:avLst/>
          </a:prstGeom>
        </p:spPr>
        <p:txBody>
          <a:bodyPr spcFirstLastPara="1" wrap="square" lIns="19050" tIns="0" rIns="19050" bIns="19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0">
                <a:latin typeface="Noto Sans"/>
                <a:ea typeface="Noto Sans"/>
                <a:cs typeface="Noto Sans"/>
                <a:sym typeface="Noto Sans"/>
              </a:rPr>
              <a:t>title</a:t>
            </a:r>
            <a:endParaRPr b="0"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483" name="Google Shape;483;p62"/>
          <p:cNvSpPr txBox="1">
            <a:spLocks noGrp="1"/>
          </p:cNvSpPr>
          <p:nvPr>
            <p:ph type="body" idx="1"/>
          </p:nvPr>
        </p:nvSpPr>
        <p:spPr>
          <a:xfrm>
            <a:off x="288028" y="883046"/>
            <a:ext cx="8572800" cy="37962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Autofit/>
          </a:bodyPr>
          <a:lstStyle/>
          <a:p>
            <a:pPr marL="0" lvl="0" indent="0" algn="just" rtl="0">
              <a:spcBef>
                <a:spcPts val="1500"/>
              </a:spcBef>
              <a:spcAft>
                <a:spcPts val="0"/>
              </a:spcAft>
              <a:buNone/>
            </a:pPr>
            <a:r>
              <a:rPr lang="en" sz="1500">
                <a:latin typeface="Noto Sans Light"/>
                <a:ea typeface="Noto Sans Light"/>
                <a:cs typeface="Noto Sans Light"/>
                <a:sym typeface="Noto Sans Light"/>
              </a:rPr>
              <a:t>words</a:t>
            </a:r>
            <a:endParaRPr sz="2000">
              <a:latin typeface="Noto Sans Light"/>
              <a:ea typeface="Noto Sans Light"/>
              <a:cs typeface="Noto Sans Light"/>
              <a:sym typeface="Noto Sans Light"/>
            </a:endParaRPr>
          </a:p>
        </p:txBody>
      </p:sp>
      <p:pic>
        <p:nvPicPr>
          <p:cNvPr id="484" name="Google Shape;484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75475" y="0"/>
            <a:ext cx="1068526" cy="71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5" name="Google Shape;485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81975" y="3988400"/>
            <a:ext cx="2062024" cy="901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" name="Google Shape;486;p6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81660" y="0"/>
            <a:ext cx="1493816" cy="711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KAO">
  <a:themeElements>
    <a:clrScheme name="SKAO">
      <a:dk1>
        <a:srgbClr val="FFFFFF"/>
      </a:dk1>
      <a:lt1>
        <a:srgbClr val="000000"/>
      </a:lt1>
      <a:dk2>
        <a:srgbClr val="44546A"/>
      </a:dk2>
      <a:lt2>
        <a:srgbClr val="E7E6E6"/>
      </a:lt2>
      <a:accent1>
        <a:srgbClr val="E40769"/>
      </a:accent1>
      <a:accent2>
        <a:srgbClr val="070A68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FFFFFF"/>
      </a:hlink>
      <a:folHlink>
        <a:srgbClr val="FFFF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KAO">
  <a:themeElements>
    <a:clrScheme name="SKAO">
      <a:dk1>
        <a:srgbClr val="FFFFFF"/>
      </a:dk1>
      <a:lt1>
        <a:srgbClr val="000000"/>
      </a:lt1>
      <a:dk2>
        <a:srgbClr val="44546A"/>
      </a:dk2>
      <a:lt2>
        <a:srgbClr val="E7E6E6"/>
      </a:lt2>
      <a:accent1>
        <a:srgbClr val="E40769"/>
      </a:accent1>
      <a:accent2>
        <a:srgbClr val="070A68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FFFFFF"/>
      </a:hlink>
      <a:folHlink>
        <a:srgbClr val="FFFF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1224</Words>
  <Application>Microsoft Macintosh PowerPoint</Application>
  <PresentationFormat>On-screen Show (16:9)</PresentationFormat>
  <Paragraphs>196</Paragraphs>
  <Slides>18</Slides>
  <Notes>18</Notes>
  <HiddenSlides>1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31" baseType="lpstr">
      <vt:lpstr>Courier New</vt:lpstr>
      <vt:lpstr>Montserrat Light</vt:lpstr>
      <vt:lpstr>Verdana</vt:lpstr>
      <vt:lpstr>Noto Sans Symbols</vt:lpstr>
      <vt:lpstr>Arial</vt:lpstr>
      <vt:lpstr>Bitter</vt:lpstr>
      <vt:lpstr>Lora</vt:lpstr>
      <vt:lpstr>Noto Sans Light</vt:lpstr>
      <vt:lpstr>Noto Sans</vt:lpstr>
      <vt:lpstr>Gill Sans</vt:lpstr>
      <vt:lpstr>Simple Light</vt:lpstr>
      <vt:lpstr>SKAO</vt:lpstr>
      <vt:lpstr>SKAO</vt:lpstr>
      <vt:lpstr>PowerPoint Presentation</vt:lpstr>
      <vt:lpstr>Overview</vt:lpstr>
      <vt:lpstr>SKAO milestones </vt:lpstr>
      <vt:lpstr>CHSRC pledge updates</vt:lpstr>
      <vt:lpstr>CHSRC Node, Roadmap, Evolution</vt:lpstr>
      <vt:lpstr>CHSRC node architecture</vt:lpstr>
      <vt:lpstr>CHSRC upgrades</vt:lpstr>
      <vt:lpstr>CHSRC upgrades</vt:lpstr>
      <vt:lpstr>CHSRC roadmap - workstreams upto SV</vt:lpstr>
      <vt:lpstr>CHSRC node evolution </vt:lpstr>
      <vt:lpstr>CHSRC eligibility for SV and growth beyond SV</vt:lpstr>
      <vt:lpstr>Risks to CHSRC SV roadmap</vt:lpstr>
      <vt:lpstr>Community Engagement</vt:lpstr>
      <vt:lpstr>SRCNet Community Engagement</vt:lpstr>
      <vt:lpstr>Swiss community engagement</vt:lpstr>
      <vt:lpstr>PowerPoint Presentation</vt:lpstr>
      <vt:lpstr>PowerPoint Presentation</vt:lpstr>
      <vt:lpstr>title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Rohini Joshi</cp:lastModifiedBy>
  <cp:revision>2</cp:revision>
  <dcterms:modified xsi:type="dcterms:W3CDTF">2026-08-30T16:25:55Z</dcterms:modified>
</cp:coreProperties>
</file>