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  <p:sldMasterId id="2147483664" r:id="rId5"/>
  </p:sldMasterIdLst>
  <p:notesMasterIdLst>
    <p:notesMasterId r:id="rId21"/>
  </p:notesMasterIdLst>
  <p:handoutMasterIdLst>
    <p:handoutMasterId r:id="rId22"/>
  </p:handoutMasterIdLst>
  <p:sldIdLst>
    <p:sldId id="256" r:id="rId6"/>
    <p:sldId id="283" r:id="rId7"/>
    <p:sldId id="277" r:id="rId8"/>
    <p:sldId id="284" r:id="rId9"/>
    <p:sldId id="285" r:id="rId10"/>
    <p:sldId id="286" r:id="rId11"/>
    <p:sldId id="287" r:id="rId12"/>
    <p:sldId id="288" r:id="rId13"/>
    <p:sldId id="293" r:id="rId14"/>
    <p:sldId id="289" r:id="rId15"/>
    <p:sldId id="295" r:id="rId16"/>
    <p:sldId id="296" r:id="rId17"/>
    <p:sldId id="290" r:id="rId18"/>
    <p:sldId id="291" r:id="rId19"/>
    <p:sldId id="292" r:id="rId20"/>
  </p:sldIdLst>
  <p:sldSz cx="13439775" cy="7559675"/>
  <p:notesSz cx="6797675" cy="9926638"/>
  <p:defaultTextStyle>
    <a:defPPr>
      <a:defRPr lang="fr-FR"/>
    </a:defPPr>
    <a:lvl1pPr marL="0" algn="l" defTabSz="1042873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1pPr>
    <a:lvl2pPr marL="521437" algn="l" defTabSz="1042873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2pPr>
    <a:lvl3pPr marL="1042873" algn="l" defTabSz="1042873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3pPr>
    <a:lvl4pPr marL="1564310" algn="l" defTabSz="1042873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4pPr>
    <a:lvl5pPr marL="2085746" algn="l" defTabSz="1042873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5pPr>
    <a:lvl6pPr marL="2607183" algn="l" defTabSz="1042873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6pPr>
    <a:lvl7pPr marL="3128620" algn="l" defTabSz="1042873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7pPr>
    <a:lvl8pPr marL="3650056" algn="l" defTabSz="1042873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8pPr>
    <a:lvl9pPr marL="4171493" algn="l" defTabSz="1042873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55" userDrawn="1">
          <p15:clr>
            <a:srgbClr val="A4A3A4"/>
          </p15:clr>
        </p15:guide>
        <p15:guide id="2" pos="585" userDrawn="1">
          <p15:clr>
            <a:srgbClr val="A4A3A4"/>
          </p15:clr>
        </p15:guide>
        <p15:guide id="3" pos="373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7173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7E3CD3-9ACF-418E-9C87-841EA943D63E}" v="1250" dt="2026-08-28T13:20:03.058"/>
    <p1510:client id="{DCF5D268-20B4-48F7-8242-173F67F72A75}" v="598" dt="2026-08-28T13:22:10.31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6247" autoAdjust="0"/>
  </p:normalViewPr>
  <p:slideViewPr>
    <p:cSldViewPr>
      <p:cViewPr varScale="1">
        <p:scale>
          <a:sx n="97" d="100"/>
          <a:sy n="97" d="100"/>
        </p:scale>
        <p:origin x="732" y="78"/>
      </p:cViewPr>
      <p:guideLst>
        <p:guide orient="horz" pos="1655"/>
        <p:guide pos="585"/>
        <p:guide pos="373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78" d="100"/>
          <a:sy n="78" d="100"/>
        </p:scale>
        <p:origin x="406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handoutMaster" Target="handoutMasters/handoutMaster1.xml"/><Relationship Id="rId27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594FB5-C202-4B63-B1D6-C4202D7D1139}" type="datetimeFigureOut">
              <a:rPr lang="de-CH" smtClean="0"/>
              <a:t>28.08.2026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7FB8E8-A79E-4FBB-8FA9-E88034DDC09A}" type="slidenum">
              <a:rPr lang="de-CH" smtClean="0"/>
              <a:t>‹N°›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1705971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CC87A5-EC57-48A1-98F4-0C433332F050}" type="datetimeFigureOut">
              <a:rPr lang="fr-CH" smtClean="0"/>
              <a:t>28.08.2026</a:t>
            </a:fld>
            <a:endParaRPr lang="fr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fr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9751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49688" y="9429751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0AB757-58AB-499D-A9D3-311C05BD52E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6870280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ceuil avec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ildplatzhalter 5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1188000"/>
            <a:ext cx="13500000" cy="56881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fr-CH" sz="1100" smtClean="0">
                <a:effectLst/>
              </a:defRPr>
            </a:lvl1pPr>
          </a:lstStyle>
          <a:p>
            <a:r>
              <a:rPr lang="fr-CH" dirty="0"/>
              <a:t>Image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745886" y="3985201"/>
            <a:ext cx="11735039" cy="873213"/>
          </a:xfrm>
          <a:prstGeom prst="rect">
            <a:avLst/>
          </a:prstGeom>
        </p:spPr>
        <p:txBody>
          <a:bodyPr anchor="ctr" anchorCtr="0"/>
          <a:lstStyle>
            <a:lvl1pPr>
              <a:buNone/>
              <a:defRPr sz="5400" b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lvl="0"/>
            <a:r>
              <a:rPr lang="fr-FR" dirty="0"/>
              <a:t>Bienvenue!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>
          <a:xfrm>
            <a:off x="5207794" y="7050607"/>
            <a:ext cx="3024187" cy="401638"/>
          </a:xfrm>
        </p:spPr>
        <p:txBody>
          <a:bodyPr/>
          <a:lstStyle>
            <a:lvl1pPr algn="ctr">
              <a:defRPr/>
            </a:lvl1pPr>
          </a:lstStyle>
          <a:p>
            <a:fld id="{2FF53615-98C1-4670-B12D-BD185078E56C}" type="slidenum">
              <a:rPr lang="fr-CH" smtClean="0"/>
              <a:pPr/>
              <a:t>‹N°›</a:t>
            </a:fld>
            <a:endParaRPr lang="fr-C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ceuil avec bandeau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10" hasCustomPrompt="1"/>
          </p:nvPr>
        </p:nvSpPr>
        <p:spPr>
          <a:xfrm>
            <a:off x="736805" y="3707829"/>
            <a:ext cx="11744120" cy="794466"/>
          </a:xfrm>
          <a:prstGeom prst="rect">
            <a:avLst/>
          </a:prstGeom>
        </p:spPr>
        <p:txBody>
          <a:bodyPr anchor="ctr" anchorCtr="0"/>
          <a:lstStyle>
            <a:lvl1pPr>
              <a:buNone/>
              <a:defRPr sz="5400" b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lvl="0"/>
            <a:r>
              <a:rPr lang="fr-FR" dirty="0"/>
              <a:t>Titre de la présentation</a:t>
            </a:r>
          </a:p>
        </p:txBody>
      </p:sp>
      <p:sp>
        <p:nvSpPr>
          <p:cNvPr id="3" name="Espace réservé pour une image  12"/>
          <p:cNvSpPr>
            <a:spLocks noGrp="1"/>
          </p:cNvSpPr>
          <p:nvPr>
            <p:ph type="pic" sz="quarter" idx="12"/>
          </p:nvPr>
        </p:nvSpPr>
        <p:spPr>
          <a:xfrm>
            <a:off x="0" y="1188000"/>
            <a:ext cx="13680000" cy="1584000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rgbClr val="707173"/>
                </a:solidFill>
              </a:defRPr>
            </a:lvl1pPr>
          </a:lstStyle>
          <a:p>
            <a:r>
              <a:rPr lang="fr-FR"/>
              <a:t>Cliquez sur l'icône pour ajouter une image</a:t>
            </a:r>
            <a:endParaRPr lang="fr-CH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3"/>
          </p:nvPr>
        </p:nvSpPr>
        <p:spPr>
          <a:xfrm>
            <a:off x="5207794" y="7035370"/>
            <a:ext cx="3024187" cy="401638"/>
          </a:xfrm>
        </p:spPr>
        <p:txBody>
          <a:bodyPr/>
          <a:lstStyle/>
          <a:p>
            <a:fld id="{2FF53615-98C1-4670-B12D-BD185078E56C}" type="slidenum">
              <a:rPr lang="fr-CH" smtClean="0"/>
              <a:pPr/>
              <a:t>‹N°›</a:t>
            </a:fld>
            <a:endParaRPr lang="fr-CH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avec bandeau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/>
          <p:cNvSpPr>
            <a:spLocks noGrp="1"/>
          </p:cNvSpPr>
          <p:nvPr>
            <p:ph type="body" sz="quarter" idx="10" hasCustomPrompt="1"/>
          </p:nvPr>
        </p:nvSpPr>
        <p:spPr>
          <a:xfrm>
            <a:off x="710503" y="2915742"/>
            <a:ext cx="8889704" cy="396877"/>
          </a:xfrm>
          <a:prstGeom prst="rect">
            <a:avLst/>
          </a:prstGeom>
        </p:spPr>
        <p:txBody>
          <a:bodyPr/>
          <a:lstStyle>
            <a:lvl1pPr>
              <a:buNone/>
              <a:defRPr sz="2400" b="1" baseline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lvl="0"/>
            <a:r>
              <a:rPr lang="fr-CH" dirty="0"/>
              <a:t>Titre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1" hasCustomPrompt="1"/>
          </p:nvPr>
        </p:nvSpPr>
        <p:spPr>
          <a:xfrm>
            <a:off x="710503" y="3496131"/>
            <a:ext cx="8889704" cy="3020010"/>
          </a:xfrm>
          <a:prstGeom prst="rect">
            <a:avLst/>
          </a:prstGeom>
        </p:spPr>
        <p:txBody>
          <a:bodyPr/>
          <a:lstStyle>
            <a:lvl1pPr algn="l">
              <a:buNone/>
              <a:defRPr sz="1600">
                <a:solidFill>
                  <a:srgbClr val="707173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5pPr>
              <a:buNone/>
              <a:defRPr/>
            </a:lvl5pPr>
          </a:lstStyle>
          <a:p>
            <a:pPr lvl="0"/>
            <a:r>
              <a:rPr lang="fr-CH" dirty="0"/>
              <a:t>Texte</a:t>
            </a:r>
          </a:p>
        </p:txBody>
      </p:sp>
      <p:sp>
        <p:nvSpPr>
          <p:cNvPr id="13" name="Espace réservé pour une image  12"/>
          <p:cNvSpPr>
            <a:spLocks noGrp="1"/>
          </p:cNvSpPr>
          <p:nvPr>
            <p:ph type="pic" sz="quarter" idx="12"/>
          </p:nvPr>
        </p:nvSpPr>
        <p:spPr>
          <a:xfrm>
            <a:off x="-1" y="1245600"/>
            <a:ext cx="13439775" cy="1569600"/>
          </a:xfrm>
          <a:prstGeom prst="rect">
            <a:avLst/>
          </a:prstGeom>
        </p:spPr>
        <p:txBody>
          <a:bodyPr/>
          <a:lstStyle>
            <a:lvl1pPr>
              <a:buNone/>
              <a:defRPr/>
            </a:lvl1pPr>
          </a:lstStyle>
          <a:p>
            <a:r>
              <a:rPr lang="fr-FR"/>
              <a:t>Cliquez sur l'icône pour ajouter une image</a:t>
            </a:r>
            <a:endParaRPr lang="fr-CH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3"/>
          </p:nvPr>
        </p:nvSpPr>
        <p:spPr>
          <a:xfrm>
            <a:off x="5207794" y="7020197"/>
            <a:ext cx="3024187" cy="401638"/>
          </a:xfrm>
        </p:spPr>
        <p:txBody>
          <a:bodyPr/>
          <a:lstStyle/>
          <a:p>
            <a:fld id="{2FF53615-98C1-4670-B12D-BD185078E56C}" type="slidenum">
              <a:rPr lang="fr-CH" smtClean="0"/>
              <a:pPr/>
              <a:t>‹N°›</a:t>
            </a:fld>
            <a:endParaRPr lang="fr-CH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negativ avec bandeau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1" hasCustomPrompt="1"/>
          </p:nvPr>
        </p:nvSpPr>
        <p:spPr>
          <a:xfrm>
            <a:off x="712436" y="3563813"/>
            <a:ext cx="8813421" cy="280831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>
                <a:solidFill>
                  <a:srgbClr val="707173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5pPr>
              <a:buNone/>
              <a:defRPr/>
            </a:lvl5pPr>
          </a:lstStyle>
          <a:p>
            <a:pPr lvl="0"/>
            <a:r>
              <a:rPr lang="fr-CH" dirty="0"/>
              <a:t>Texte</a:t>
            </a:r>
          </a:p>
          <a:p>
            <a:pPr lvl="0"/>
            <a:endParaRPr lang="fr-CH" dirty="0"/>
          </a:p>
          <a:p>
            <a:pPr lvl="0"/>
            <a:endParaRPr lang="fr-CH" dirty="0"/>
          </a:p>
        </p:txBody>
      </p:sp>
      <p:sp>
        <p:nvSpPr>
          <p:cNvPr id="13" name="Espace réservé pour une image  12"/>
          <p:cNvSpPr>
            <a:spLocks noGrp="1"/>
          </p:cNvSpPr>
          <p:nvPr>
            <p:ph type="pic" sz="quarter" idx="12"/>
          </p:nvPr>
        </p:nvSpPr>
        <p:spPr>
          <a:xfrm>
            <a:off x="-2" y="1188000"/>
            <a:ext cx="13680000" cy="1584000"/>
          </a:xfrm>
          <a:prstGeom prst="rect">
            <a:avLst/>
          </a:prstGeom>
        </p:spPr>
        <p:txBody>
          <a:bodyPr/>
          <a:lstStyle>
            <a:lvl1pPr>
              <a:buNone/>
              <a:defRPr/>
            </a:lvl1pPr>
          </a:lstStyle>
          <a:p>
            <a:r>
              <a:rPr lang="fr-FR"/>
              <a:t>Cliquez sur l'icône pour ajouter une image</a:t>
            </a:r>
            <a:endParaRPr lang="fr-CH" dirty="0"/>
          </a:p>
        </p:txBody>
      </p:sp>
      <p:sp>
        <p:nvSpPr>
          <p:cNvPr id="5" name="Rechteck 4"/>
          <p:cNvSpPr/>
          <p:nvPr userDrawn="1"/>
        </p:nvSpPr>
        <p:spPr>
          <a:xfrm>
            <a:off x="-1" y="2771725"/>
            <a:ext cx="13439775" cy="53283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 sz="2053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0" hasCustomPrompt="1"/>
          </p:nvPr>
        </p:nvSpPr>
        <p:spPr>
          <a:xfrm>
            <a:off x="720015" y="2800508"/>
            <a:ext cx="8805842" cy="396877"/>
          </a:xfrm>
          <a:prstGeom prst="rect">
            <a:avLst/>
          </a:prstGeom>
        </p:spPr>
        <p:txBody>
          <a:bodyPr/>
          <a:lstStyle>
            <a:lvl1pPr>
              <a:buNone/>
              <a:defRPr sz="2400" b="1" baseline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lvl="0"/>
            <a:r>
              <a:rPr lang="fr-CH" dirty="0"/>
              <a:t>Titre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3"/>
          </p:nvPr>
        </p:nvSpPr>
        <p:spPr>
          <a:xfrm>
            <a:off x="5207794" y="7020197"/>
            <a:ext cx="3024187" cy="401638"/>
          </a:xfrm>
        </p:spPr>
        <p:txBody>
          <a:bodyPr/>
          <a:lstStyle/>
          <a:p>
            <a:fld id="{2FF53615-98C1-4670-B12D-BD185078E56C}" type="slidenum">
              <a:rPr lang="fr-CH" smtClean="0"/>
              <a:pPr/>
              <a:t>‹N°›</a:t>
            </a:fld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2623032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/>
          <p:cNvSpPr>
            <a:spLocks noGrp="1"/>
          </p:cNvSpPr>
          <p:nvPr>
            <p:ph type="body" sz="quarter" idx="10" hasCustomPrompt="1"/>
          </p:nvPr>
        </p:nvSpPr>
        <p:spPr>
          <a:xfrm>
            <a:off x="724042" y="1257979"/>
            <a:ext cx="11756883" cy="793667"/>
          </a:xfrm>
          <a:prstGeom prst="rect">
            <a:avLst/>
          </a:prstGeom>
        </p:spPr>
        <p:txBody>
          <a:bodyPr anchor="ctr" anchorCtr="0"/>
          <a:lstStyle>
            <a:lvl1pPr>
              <a:buNone/>
              <a:defRPr sz="2400" b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lvl="0"/>
            <a:r>
              <a:rPr lang="fr-FR" dirty="0"/>
              <a:t>Sommaire</a:t>
            </a:r>
          </a:p>
        </p:txBody>
      </p:sp>
      <p:sp>
        <p:nvSpPr>
          <p:cNvPr id="13" name="Espace réservé du texte 12"/>
          <p:cNvSpPr>
            <a:spLocks noGrp="1"/>
          </p:cNvSpPr>
          <p:nvPr>
            <p:ph type="body" sz="quarter" idx="11" hasCustomPrompt="1"/>
          </p:nvPr>
        </p:nvSpPr>
        <p:spPr>
          <a:xfrm>
            <a:off x="724041" y="2411685"/>
            <a:ext cx="3830865" cy="3672408"/>
          </a:xfrm>
          <a:prstGeom prst="rect">
            <a:avLst/>
          </a:prstGeom>
        </p:spPr>
        <p:txBody>
          <a:bodyPr/>
          <a:lstStyle>
            <a:lvl1pPr indent="-3600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  <a:defRPr sz="1600" b="1">
                <a:solidFill>
                  <a:srgbClr val="707173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1188000">
              <a:buFontTx/>
              <a:buNone/>
              <a:defRPr sz="1200" b="0">
                <a:solidFill>
                  <a:srgbClr val="707173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>
              <a:buFontTx/>
              <a:buNone/>
              <a:defRPr sz="1100" b="1">
                <a:solidFill>
                  <a:srgbClr val="707173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3pPr>
          </a:lstStyle>
          <a:p>
            <a:pPr lvl="0"/>
            <a:r>
              <a:rPr lang="fr-CH" dirty="0"/>
              <a:t>Texte</a:t>
            </a:r>
          </a:p>
          <a:p>
            <a:pPr lvl="0"/>
            <a:r>
              <a:rPr lang="fr-CH" dirty="0"/>
              <a:t>Texte</a:t>
            </a:r>
          </a:p>
          <a:p>
            <a:pPr lvl="0"/>
            <a:r>
              <a:rPr lang="fr-CH" dirty="0"/>
              <a:t>Texte</a:t>
            </a:r>
          </a:p>
          <a:p>
            <a:pPr lvl="0"/>
            <a:r>
              <a:rPr lang="fr-CH" dirty="0"/>
              <a:t>Texte</a:t>
            </a:r>
          </a:p>
          <a:p>
            <a:pPr lvl="0"/>
            <a:r>
              <a:rPr lang="fr-CH" dirty="0"/>
              <a:t>Texte</a:t>
            </a:r>
          </a:p>
          <a:p>
            <a:pPr lvl="0"/>
            <a:r>
              <a:rPr lang="fr-CH" dirty="0"/>
              <a:t>Texte</a:t>
            </a:r>
          </a:p>
          <a:p>
            <a:pPr lvl="0"/>
            <a:r>
              <a:rPr lang="fr-CH" dirty="0"/>
              <a:t>Texte</a:t>
            </a:r>
          </a:p>
          <a:p>
            <a:pPr lvl="0"/>
            <a:r>
              <a:rPr lang="fr-CH" dirty="0"/>
              <a:t>Texte</a:t>
            </a:r>
          </a:p>
          <a:p>
            <a:pPr lvl="0"/>
            <a:r>
              <a:rPr lang="fr-CH" dirty="0"/>
              <a:t>Texte</a:t>
            </a:r>
          </a:p>
          <a:p>
            <a:pPr lvl="0"/>
            <a:r>
              <a:rPr lang="fr-CH" dirty="0"/>
              <a:t>Texte</a:t>
            </a:r>
          </a:p>
          <a:p>
            <a:pPr lvl="0"/>
            <a:endParaRPr lang="fr-CH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>
          <a:xfrm>
            <a:off x="5207794" y="7020197"/>
            <a:ext cx="3024187" cy="401638"/>
          </a:xfrm>
        </p:spPr>
        <p:txBody>
          <a:bodyPr/>
          <a:lstStyle/>
          <a:p>
            <a:fld id="{2FF53615-98C1-4670-B12D-BD185078E56C}" type="slidenum">
              <a:rPr lang="fr-CH" smtClean="0"/>
              <a:pPr/>
              <a:t>‹N°›</a:t>
            </a:fld>
            <a:endParaRPr lang="fr-CH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texte si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736717" y="1239823"/>
            <a:ext cx="11744208" cy="793667"/>
          </a:xfrm>
          <a:prstGeom prst="rect">
            <a:avLst/>
          </a:prstGeom>
        </p:spPr>
        <p:txBody>
          <a:bodyPr anchor="ctr" anchorCtr="0"/>
          <a:lstStyle>
            <a:lvl1pPr>
              <a:buNone/>
              <a:defRPr sz="2400" b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lvl="0"/>
            <a:r>
              <a:rPr lang="fr-FR" dirty="0"/>
              <a:t>Titre</a:t>
            </a:r>
            <a:endParaRPr lang="fr-CH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736717" y="2267669"/>
            <a:ext cx="11744208" cy="45239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707173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lvl="0"/>
            <a:r>
              <a:rPr lang="fr-CH" dirty="0"/>
              <a:t>Texte</a:t>
            </a:r>
          </a:p>
          <a:p>
            <a:pPr lvl="0"/>
            <a:endParaRPr lang="fr-CH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>
          <a:xfrm>
            <a:off x="5207794" y="7025748"/>
            <a:ext cx="3024187" cy="401638"/>
          </a:xfrm>
        </p:spPr>
        <p:txBody>
          <a:bodyPr/>
          <a:lstStyle/>
          <a:p>
            <a:fld id="{2FF53615-98C1-4670-B12D-BD185078E56C}" type="slidenum">
              <a:rPr lang="fr-CH" smtClean="0"/>
              <a:pPr/>
              <a:t>‹N°›</a:t>
            </a:fld>
            <a:endParaRPr lang="fr-CH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lonnes énumér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27326" y="1060455"/>
            <a:ext cx="11829802" cy="110945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fr-FR" sz="2053">
              <a:solidFill>
                <a:srgbClr val="FFFFFF"/>
              </a:solidFill>
              <a:ea typeface="ＭＳ Ｐゴシック" charset="-128"/>
            </a:endParaRP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0" hasCustomPrompt="1"/>
          </p:nvPr>
        </p:nvSpPr>
        <p:spPr>
          <a:xfrm>
            <a:off x="704180" y="1238121"/>
            <a:ext cx="10912251" cy="793667"/>
          </a:xfrm>
          <a:prstGeom prst="rect">
            <a:avLst/>
          </a:prstGeom>
        </p:spPr>
        <p:txBody>
          <a:bodyPr anchor="ctr" anchorCtr="0"/>
          <a:lstStyle>
            <a:lvl1pPr>
              <a:buNone/>
              <a:defRPr sz="2400" b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lvl="0"/>
            <a:r>
              <a:rPr lang="fr-FR" dirty="0"/>
              <a:t>Deux colonnes avec énumération </a:t>
            </a:r>
            <a:endParaRPr lang="fr-CH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1" hasCustomPrompt="1"/>
          </p:nvPr>
        </p:nvSpPr>
        <p:spPr>
          <a:xfrm>
            <a:off x="746891" y="2411685"/>
            <a:ext cx="5220000" cy="4212000"/>
          </a:xfrm>
          <a:prstGeom prst="rect">
            <a:avLst/>
          </a:prstGeom>
        </p:spPr>
        <p:txBody>
          <a:bodyPr/>
          <a:lstStyle>
            <a:lvl1pPr>
              <a:buFont typeface="Tahoma" pitchFamily="34" charset="0"/>
              <a:buChar char="—"/>
              <a:defRPr sz="1600" b="1" baseline="0">
                <a:solidFill>
                  <a:srgbClr val="707173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648000">
              <a:buNone/>
              <a:defRPr sz="1200">
                <a:solidFill>
                  <a:srgbClr val="707173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2pPr>
          </a:lstStyle>
          <a:p>
            <a:pPr lvl="0"/>
            <a:r>
              <a:rPr lang="fr-FR" dirty="0"/>
              <a:t>Titre 1</a:t>
            </a:r>
          </a:p>
          <a:p>
            <a:pPr lvl="1"/>
            <a:r>
              <a:rPr lang="fr-FR" dirty="0"/>
              <a:t>Texte 1</a:t>
            </a:r>
          </a:p>
          <a:p>
            <a:pPr lvl="1"/>
            <a:endParaRPr lang="fr-FR" dirty="0"/>
          </a:p>
          <a:p>
            <a:pPr lvl="0"/>
            <a:r>
              <a:rPr lang="fr-CH" dirty="0"/>
              <a:t>Titre 2</a:t>
            </a:r>
          </a:p>
          <a:p>
            <a:pPr lvl="1"/>
            <a:r>
              <a:rPr lang="fr-CH" dirty="0"/>
              <a:t>Texte 2</a:t>
            </a:r>
          </a:p>
          <a:p>
            <a:pPr lvl="1"/>
            <a:endParaRPr lang="fr-CH" dirty="0"/>
          </a:p>
          <a:p>
            <a:pPr lvl="0"/>
            <a:r>
              <a:rPr lang="fr-CH" dirty="0"/>
              <a:t>Titre 3</a:t>
            </a:r>
          </a:p>
          <a:p>
            <a:pPr lvl="1"/>
            <a:r>
              <a:rPr lang="fr-CH" dirty="0"/>
              <a:t>Texte 3</a:t>
            </a:r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12" hasCustomPrompt="1"/>
          </p:nvPr>
        </p:nvSpPr>
        <p:spPr>
          <a:xfrm>
            <a:off x="6396431" y="2411685"/>
            <a:ext cx="5220000" cy="4212000"/>
          </a:xfrm>
          <a:prstGeom prst="rect">
            <a:avLst/>
          </a:prstGeom>
        </p:spPr>
        <p:txBody>
          <a:bodyPr/>
          <a:lstStyle>
            <a:lvl1pPr>
              <a:buFont typeface="Tahoma" pitchFamily="34" charset="0"/>
              <a:buChar char="—"/>
              <a:defRPr sz="1600" b="1">
                <a:solidFill>
                  <a:srgbClr val="707173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648000">
              <a:buFontTx/>
              <a:buNone/>
              <a:defRPr sz="1200">
                <a:solidFill>
                  <a:srgbClr val="707173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2pPr>
          </a:lstStyle>
          <a:p>
            <a:pPr lvl="0"/>
            <a:r>
              <a:rPr lang="fr-FR" dirty="0"/>
              <a:t>Titre 4</a:t>
            </a:r>
          </a:p>
          <a:p>
            <a:pPr lvl="1"/>
            <a:r>
              <a:rPr lang="fr-CH" sz="1000" dirty="0">
                <a:solidFill>
                  <a:srgbClr val="70717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Texte 4</a:t>
            </a:r>
          </a:p>
          <a:p>
            <a:pPr lvl="1"/>
            <a:endParaRPr lang="fr-CH" sz="1000" dirty="0">
              <a:solidFill>
                <a:srgbClr val="707173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0"/>
            <a:r>
              <a:rPr lang="fr-CH" dirty="0"/>
              <a:t>Titre 5</a:t>
            </a:r>
          </a:p>
          <a:p>
            <a:pPr lvl="1"/>
            <a:r>
              <a:rPr lang="fr-CH" dirty="0"/>
              <a:t>Texte 5</a:t>
            </a:r>
          </a:p>
          <a:p>
            <a:pPr lvl="1"/>
            <a:endParaRPr lang="fr-CH" dirty="0"/>
          </a:p>
          <a:p>
            <a:pPr lvl="0"/>
            <a:r>
              <a:rPr lang="fr-CH" dirty="0"/>
              <a:t>Titre 6</a:t>
            </a:r>
          </a:p>
          <a:p>
            <a:pPr lvl="1"/>
            <a:r>
              <a:rPr lang="fr-CH" dirty="0"/>
              <a:t>Texte 6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3"/>
          </p:nvPr>
        </p:nvSpPr>
        <p:spPr>
          <a:xfrm>
            <a:off x="5207794" y="7020197"/>
            <a:ext cx="3024187" cy="401638"/>
          </a:xfrm>
        </p:spPr>
        <p:txBody>
          <a:bodyPr/>
          <a:lstStyle/>
          <a:p>
            <a:fld id="{2FF53615-98C1-4670-B12D-BD185078E56C}" type="slidenum">
              <a:rPr lang="fr-CH" smtClean="0"/>
              <a:pPr/>
              <a:t>‹N°›</a:t>
            </a:fld>
            <a:endParaRPr lang="fr-CH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e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27326" y="1060455"/>
            <a:ext cx="11829802" cy="110945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fr-FR" sz="2053">
              <a:solidFill>
                <a:srgbClr val="FFFFFF"/>
              </a:solidFill>
              <a:ea typeface="ＭＳ Ｐゴシック" charset="-128"/>
            </a:endParaRP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0" hasCustomPrompt="1"/>
          </p:nvPr>
        </p:nvSpPr>
        <p:spPr>
          <a:xfrm>
            <a:off x="704180" y="1238121"/>
            <a:ext cx="10875667" cy="793667"/>
          </a:xfrm>
          <a:prstGeom prst="rect">
            <a:avLst/>
          </a:prstGeom>
        </p:spPr>
        <p:txBody>
          <a:bodyPr anchor="ctr" anchorCtr="0"/>
          <a:lstStyle>
            <a:lvl1pPr>
              <a:buNone/>
              <a:defRPr sz="2400" b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lvl="0"/>
            <a:r>
              <a:rPr lang="fr-FR" dirty="0"/>
              <a:t>Deux colonnes avec photo</a:t>
            </a:r>
            <a:endParaRPr lang="fr-CH" dirty="0"/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12" hasCustomPrompt="1"/>
          </p:nvPr>
        </p:nvSpPr>
        <p:spPr>
          <a:xfrm>
            <a:off x="6359847" y="2448157"/>
            <a:ext cx="5220000" cy="4212000"/>
          </a:xfrm>
          <a:prstGeom prst="rect">
            <a:avLst/>
          </a:prstGeom>
        </p:spPr>
        <p:txBody>
          <a:bodyPr/>
          <a:lstStyle>
            <a:lvl1pPr marL="0" indent="0">
              <a:buFont typeface="Tahoma" pitchFamily="34" charset="0"/>
              <a:buNone/>
              <a:defRPr sz="1600" b="0">
                <a:solidFill>
                  <a:srgbClr val="707173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648000">
              <a:buFontTx/>
              <a:buNone/>
              <a:defRPr sz="1200">
                <a:solidFill>
                  <a:srgbClr val="707173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2pPr>
          </a:lstStyle>
          <a:p>
            <a:pPr lvl="0"/>
            <a:r>
              <a:rPr lang="fr-FR" dirty="0"/>
              <a:t>Texte</a:t>
            </a:r>
          </a:p>
          <a:p>
            <a:pPr lvl="0"/>
            <a:endParaRPr lang="fr-FR" dirty="0"/>
          </a:p>
        </p:txBody>
      </p:sp>
      <p:sp>
        <p:nvSpPr>
          <p:cNvPr id="3" name="Bildplatzhalter 2"/>
          <p:cNvSpPr>
            <a:spLocks noGrp="1"/>
          </p:cNvSpPr>
          <p:nvPr>
            <p:ph type="pic" sz="quarter" idx="13" hasCustomPrompt="1"/>
          </p:nvPr>
        </p:nvSpPr>
        <p:spPr>
          <a:xfrm>
            <a:off x="815231" y="2448157"/>
            <a:ext cx="5220000" cy="4212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CH" dirty="0"/>
              <a:t>Photo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4"/>
          </p:nvPr>
        </p:nvSpPr>
        <p:spPr>
          <a:xfrm>
            <a:off x="5207794" y="7020197"/>
            <a:ext cx="3024187" cy="401638"/>
          </a:xfrm>
        </p:spPr>
        <p:txBody>
          <a:bodyPr/>
          <a:lstStyle/>
          <a:p>
            <a:fld id="{2FF53615-98C1-4670-B12D-BD185078E56C}" type="slidenum">
              <a:rPr lang="fr-CH" smtClean="0"/>
              <a:pPr/>
              <a:t>‹N°›</a:t>
            </a:fld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3947829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et diagram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27326" y="1060455"/>
            <a:ext cx="11829802" cy="110945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fr-FR" sz="2053">
              <a:solidFill>
                <a:srgbClr val="FFFFFF"/>
              </a:solidFill>
              <a:ea typeface="ＭＳ Ｐゴシック" charset="-128"/>
            </a:endParaRP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0" hasCustomPrompt="1"/>
          </p:nvPr>
        </p:nvSpPr>
        <p:spPr>
          <a:xfrm>
            <a:off x="704179" y="1238121"/>
            <a:ext cx="10958047" cy="793667"/>
          </a:xfrm>
          <a:prstGeom prst="rect">
            <a:avLst/>
          </a:prstGeom>
        </p:spPr>
        <p:txBody>
          <a:bodyPr anchor="ctr" anchorCtr="0"/>
          <a:lstStyle>
            <a:lvl1pPr>
              <a:buNone/>
              <a:defRPr sz="2400" b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lvl="0"/>
            <a:r>
              <a:rPr lang="fr-FR" dirty="0"/>
              <a:t>Deux colonnes avec diagramme</a:t>
            </a:r>
            <a:endParaRPr lang="fr-CH" dirty="0"/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12" hasCustomPrompt="1"/>
          </p:nvPr>
        </p:nvSpPr>
        <p:spPr>
          <a:xfrm>
            <a:off x="6359847" y="2420015"/>
            <a:ext cx="5220000" cy="4212000"/>
          </a:xfrm>
          <a:prstGeom prst="rect">
            <a:avLst/>
          </a:prstGeom>
        </p:spPr>
        <p:txBody>
          <a:bodyPr/>
          <a:lstStyle>
            <a:lvl1pPr marL="0" indent="0">
              <a:buFont typeface="Tahoma" pitchFamily="34" charset="0"/>
              <a:buNone/>
              <a:defRPr sz="1600" b="0">
                <a:solidFill>
                  <a:srgbClr val="707173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648000">
              <a:buFontTx/>
              <a:buNone/>
              <a:defRPr sz="1200">
                <a:solidFill>
                  <a:srgbClr val="707173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2pPr>
          </a:lstStyle>
          <a:p>
            <a:pPr lvl="0"/>
            <a:r>
              <a:rPr lang="fr-FR" dirty="0"/>
              <a:t>Texte</a:t>
            </a:r>
          </a:p>
          <a:p>
            <a:pPr lvl="0"/>
            <a:endParaRPr lang="fr-FR" dirty="0"/>
          </a:p>
        </p:txBody>
      </p:sp>
      <p:sp>
        <p:nvSpPr>
          <p:cNvPr id="4" name="Diagrammplatzhalter 3"/>
          <p:cNvSpPr>
            <a:spLocks noGrp="1"/>
          </p:cNvSpPr>
          <p:nvPr>
            <p:ph type="chart" sz="quarter" idx="13" hasCustomPrompt="1"/>
          </p:nvPr>
        </p:nvSpPr>
        <p:spPr>
          <a:xfrm>
            <a:off x="836401" y="2411561"/>
            <a:ext cx="5220000" cy="4212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CH" dirty="0"/>
              <a:t>Diagramme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4"/>
          </p:nvPr>
        </p:nvSpPr>
        <p:spPr>
          <a:xfrm>
            <a:off x="5207794" y="7020197"/>
            <a:ext cx="3024187" cy="401638"/>
          </a:xfrm>
        </p:spPr>
        <p:txBody>
          <a:bodyPr/>
          <a:lstStyle/>
          <a:p>
            <a:fld id="{2FF53615-98C1-4670-B12D-BD185078E56C}" type="slidenum">
              <a:rPr lang="fr-CH" smtClean="0"/>
              <a:pPr/>
              <a:t>‹N°›</a:t>
            </a:fld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35305650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et Exc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27326" y="1060455"/>
            <a:ext cx="11829802" cy="110945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fr-FR" sz="2053">
              <a:solidFill>
                <a:srgbClr val="FFFFFF"/>
              </a:solidFill>
              <a:ea typeface="ＭＳ Ｐゴシック" charset="-128"/>
            </a:endParaRP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0" hasCustomPrompt="1"/>
          </p:nvPr>
        </p:nvSpPr>
        <p:spPr>
          <a:xfrm>
            <a:off x="704180" y="1238121"/>
            <a:ext cx="10875667" cy="793667"/>
          </a:xfrm>
          <a:prstGeom prst="rect">
            <a:avLst/>
          </a:prstGeom>
        </p:spPr>
        <p:txBody>
          <a:bodyPr anchor="ctr" anchorCtr="0"/>
          <a:lstStyle>
            <a:lvl1pPr>
              <a:buNone/>
              <a:defRPr sz="2400" b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lvl="0"/>
            <a:r>
              <a:rPr lang="fr-FR" dirty="0"/>
              <a:t>Deux colonnes avec </a:t>
            </a:r>
            <a:r>
              <a:rPr lang="fr-FR" dirty="0" err="1"/>
              <a:t>excel</a:t>
            </a:r>
            <a:endParaRPr lang="fr-CH" dirty="0"/>
          </a:p>
        </p:txBody>
      </p:sp>
      <p:sp>
        <p:nvSpPr>
          <p:cNvPr id="3" name="Tabellenplatzhalter 2"/>
          <p:cNvSpPr>
            <a:spLocks noGrp="1"/>
          </p:cNvSpPr>
          <p:nvPr>
            <p:ph type="tbl" sz="quarter" idx="13" hasCustomPrompt="1"/>
          </p:nvPr>
        </p:nvSpPr>
        <p:spPr>
          <a:xfrm>
            <a:off x="836401" y="2411685"/>
            <a:ext cx="5220000" cy="4212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CH" dirty="0"/>
              <a:t>Tableau</a:t>
            </a:r>
          </a:p>
        </p:txBody>
      </p:sp>
      <p:sp>
        <p:nvSpPr>
          <p:cNvPr id="6" name="Espace réservé du texte 14"/>
          <p:cNvSpPr>
            <a:spLocks noGrp="1"/>
          </p:cNvSpPr>
          <p:nvPr>
            <p:ph type="body" sz="quarter" idx="12" hasCustomPrompt="1"/>
          </p:nvPr>
        </p:nvSpPr>
        <p:spPr>
          <a:xfrm>
            <a:off x="6359847" y="2420015"/>
            <a:ext cx="5220000" cy="4212000"/>
          </a:xfrm>
          <a:prstGeom prst="rect">
            <a:avLst/>
          </a:prstGeom>
        </p:spPr>
        <p:txBody>
          <a:bodyPr/>
          <a:lstStyle>
            <a:lvl1pPr marL="0" indent="0">
              <a:buFont typeface="Tahoma" pitchFamily="34" charset="0"/>
              <a:buNone/>
              <a:defRPr sz="1600" b="0">
                <a:solidFill>
                  <a:srgbClr val="707173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648000">
              <a:buFontTx/>
              <a:buNone/>
              <a:defRPr sz="1200">
                <a:solidFill>
                  <a:srgbClr val="707173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2pPr>
          </a:lstStyle>
          <a:p>
            <a:pPr lvl="0"/>
            <a:r>
              <a:rPr lang="fr-FR" dirty="0"/>
              <a:t>Texte</a:t>
            </a:r>
          </a:p>
          <a:p>
            <a:pPr lvl="0"/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4"/>
          </p:nvPr>
        </p:nvSpPr>
        <p:spPr>
          <a:xfrm>
            <a:off x="5207794" y="7020197"/>
            <a:ext cx="3024187" cy="401638"/>
          </a:xfrm>
        </p:spPr>
        <p:txBody>
          <a:bodyPr/>
          <a:lstStyle/>
          <a:p>
            <a:fld id="{2FF53615-98C1-4670-B12D-BD185078E56C}" type="slidenum">
              <a:rPr lang="fr-CH" smtClean="0"/>
              <a:pPr/>
              <a:t>‹N°›</a:t>
            </a:fld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3452801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et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27326" y="1060455"/>
            <a:ext cx="11829802" cy="110945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fr-FR" sz="2053">
              <a:solidFill>
                <a:srgbClr val="FFFFFF"/>
              </a:solidFill>
              <a:ea typeface="ＭＳ Ｐゴシック" charset="-128"/>
            </a:endParaRP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0" hasCustomPrompt="1"/>
          </p:nvPr>
        </p:nvSpPr>
        <p:spPr>
          <a:xfrm>
            <a:off x="704180" y="1238121"/>
            <a:ext cx="10875667" cy="793667"/>
          </a:xfrm>
          <a:prstGeom prst="rect">
            <a:avLst/>
          </a:prstGeom>
        </p:spPr>
        <p:txBody>
          <a:bodyPr anchor="ctr" anchorCtr="0"/>
          <a:lstStyle>
            <a:lvl1pPr>
              <a:buNone/>
              <a:defRPr sz="2400" b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lvl="0"/>
            <a:r>
              <a:rPr lang="fr-FR" dirty="0"/>
              <a:t>Deux colonnes avec média</a:t>
            </a:r>
            <a:endParaRPr lang="fr-CH" dirty="0"/>
          </a:p>
        </p:txBody>
      </p:sp>
      <p:sp>
        <p:nvSpPr>
          <p:cNvPr id="4" name="Medienplatzhalter 3"/>
          <p:cNvSpPr>
            <a:spLocks noGrp="1"/>
          </p:cNvSpPr>
          <p:nvPr>
            <p:ph type="media" sz="quarter" idx="13" hasCustomPrompt="1"/>
          </p:nvPr>
        </p:nvSpPr>
        <p:spPr>
          <a:xfrm>
            <a:off x="836401" y="2411685"/>
            <a:ext cx="5220000" cy="4212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CH" dirty="0"/>
              <a:t>Média</a:t>
            </a:r>
          </a:p>
        </p:txBody>
      </p:sp>
      <p:sp>
        <p:nvSpPr>
          <p:cNvPr id="6" name="Espace réservé du texte 14"/>
          <p:cNvSpPr>
            <a:spLocks noGrp="1"/>
          </p:cNvSpPr>
          <p:nvPr>
            <p:ph type="body" sz="quarter" idx="12" hasCustomPrompt="1"/>
          </p:nvPr>
        </p:nvSpPr>
        <p:spPr>
          <a:xfrm>
            <a:off x="6359847" y="2420015"/>
            <a:ext cx="5220000" cy="4212000"/>
          </a:xfrm>
          <a:prstGeom prst="rect">
            <a:avLst/>
          </a:prstGeom>
        </p:spPr>
        <p:txBody>
          <a:bodyPr/>
          <a:lstStyle>
            <a:lvl1pPr marL="0" indent="0">
              <a:buFont typeface="Tahoma" pitchFamily="34" charset="0"/>
              <a:buNone/>
              <a:defRPr sz="1600" b="0">
                <a:solidFill>
                  <a:srgbClr val="707173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648000">
              <a:buFontTx/>
              <a:buNone/>
              <a:defRPr sz="1200">
                <a:solidFill>
                  <a:srgbClr val="707173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2pPr>
          </a:lstStyle>
          <a:p>
            <a:pPr lvl="0"/>
            <a:r>
              <a:rPr lang="fr-FR" dirty="0"/>
              <a:t>Texte</a:t>
            </a:r>
          </a:p>
          <a:p>
            <a:pPr lvl="0"/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4"/>
          </p:nvPr>
        </p:nvSpPr>
        <p:spPr>
          <a:xfrm>
            <a:off x="5207794" y="7020197"/>
            <a:ext cx="3024187" cy="401638"/>
          </a:xfrm>
        </p:spPr>
        <p:txBody>
          <a:bodyPr/>
          <a:lstStyle/>
          <a:p>
            <a:fld id="{2FF53615-98C1-4670-B12D-BD185078E56C}" type="slidenum">
              <a:rPr lang="fr-CH" smtClean="0"/>
              <a:pPr/>
              <a:t>‹N°›</a:t>
            </a:fld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22873202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et image on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27326" y="1060455"/>
            <a:ext cx="11829802" cy="110945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fr-FR" sz="2053">
              <a:solidFill>
                <a:srgbClr val="FFFFFF"/>
              </a:solidFill>
              <a:ea typeface="ＭＳ Ｐゴシック" charset="-128"/>
            </a:endParaRP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0" hasCustomPrompt="1"/>
          </p:nvPr>
        </p:nvSpPr>
        <p:spPr>
          <a:xfrm>
            <a:off x="704180" y="1238121"/>
            <a:ext cx="10875667" cy="793667"/>
          </a:xfrm>
          <a:prstGeom prst="rect">
            <a:avLst/>
          </a:prstGeom>
        </p:spPr>
        <p:txBody>
          <a:bodyPr anchor="ctr" anchorCtr="0"/>
          <a:lstStyle>
            <a:lvl1pPr>
              <a:buNone/>
              <a:defRPr sz="2400" b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lvl="0"/>
            <a:r>
              <a:rPr lang="fr-FR" dirty="0"/>
              <a:t>Deux colonnes avec Image Online</a:t>
            </a:r>
            <a:endParaRPr lang="fr-CH" dirty="0"/>
          </a:p>
        </p:txBody>
      </p:sp>
      <p:sp>
        <p:nvSpPr>
          <p:cNvPr id="3" name="Onlinebild-Platzhalter 2"/>
          <p:cNvSpPr>
            <a:spLocks noGrp="1"/>
          </p:cNvSpPr>
          <p:nvPr>
            <p:ph type="clipArt" sz="quarter" idx="13" hasCustomPrompt="1"/>
          </p:nvPr>
        </p:nvSpPr>
        <p:spPr>
          <a:xfrm>
            <a:off x="836401" y="2411561"/>
            <a:ext cx="5220000" cy="4212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CH" dirty="0"/>
              <a:t>Image Online</a:t>
            </a:r>
          </a:p>
        </p:txBody>
      </p:sp>
      <p:sp>
        <p:nvSpPr>
          <p:cNvPr id="6" name="Espace réservé du texte 14"/>
          <p:cNvSpPr>
            <a:spLocks noGrp="1"/>
          </p:cNvSpPr>
          <p:nvPr>
            <p:ph type="body" sz="quarter" idx="12" hasCustomPrompt="1"/>
          </p:nvPr>
        </p:nvSpPr>
        <p:spPr>
          <a:xfrm>
            <a:off x="6359847" y="2420015"/>
            <a:ext cx="5220000" cy="4212000"/>
          </a:xfrm>
          <a:prstGeom prst="rect">
            <a:avLst/>
          </a:prstGeom>
        </p:spPr>
        <p:txBody>
          <a:bodyPr/>
          <a:lstStyle>
            <a:lvl1pPr marL="0" indent="0">
              <a:buFont typeface="Tahoma" pitchFamily="34" charset="0"/>
              <a:buNone/>
              <a:defRPr sz="1600" b="0">
                <a:solidFill>
                  <a:srgbClr val="707173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648000">
              <a:buFontTx/>
              <a:buNone/>
              <a:defRPr sz="1200">
                <a:solidFill>
                  <a:srgbClr val="707173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2pPr>
          </a:lstStyle>
          <a:p>
            <a:pPr lvl="0"/>
            <a:r>
              <a:rPr lang="fr-FR" dirty="0"/>
              <a:t>Texte</a:t>
            </a:r>
          </a:p>
          <a:p>
            <a:pPr lvl="0"/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4"/>
          </p:nvPr>
        </p:nvSpPr>
        <p:spPr>
          <a:xfrm>
            <a:off x="5207794" y="7020197"/>
            <a:ext cx="3024187" cy="401638"/>
          </a:xfrm>
        </p:spPr>
        <p:txBody>
          <a:bodyPr/>
          <a:lstStyle/>
          <a:p>
            <a:fld id="{2FF53615-98C1-4670-B12D-BD185078E56C}" type="slidenum">
              <a:rPr lang="fr-CH" smtClean="0"/>
              <a:pPr/>
              <a:t>‹N°›</a:t>
            </a:fld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22369044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gran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671215" y="1239823"/>
            <a:ext cx="11810626" cy="793667"/>
          </a:xfrm>
          <a:prstGeom prst="rect">
            <a:avLst/>
          </a:prstGeom>
        </p:spPr>
        <p:txBody>
          <a:bodyPr anchor="ctr" anchorCtr="0"/>
          <a:lstStyle>
            <a:lvl1pPr>
              <a:buNone/>
              <a:defRPr sz="2400" b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lvl="0"/>
            <a:r>
              <a:rPr lang="fr-FR" dirty="0"/>
              <a:t>Image seule</a:t>
            </a:r>
            <a:endParaRPr lang="fr-CH" dirty="0"/>
          </a:p>
        </p:txBody>
      </p:sp>
      <p:sp>
        <p:nvSpPr>
          <p:cNvPr id="3" name="Bildplatzhalter 2"/>
          <p:cNvSpPr>
            <a:spLocks noGrp="1"/>
          </p:cNvSpPr>
          <p:nvPr>
            <p:ph type="pic" sz="quarter" idx="11"/>
          </p:nvPr>
        </p:nvSpPr>
        <p:spPr>
          <a:xfrm>
            <a:off x="836400" y="2339976"/>
            <a:ext cx="11645441" cy="4608513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  <a:endParaRPr lang="fr-CH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>
          <a:xfrm>
            <a:off x="5207794" y="7054156"/>
            <a:ext cx="3024187" cy="401638"/>
          </a:xfrm>
        </p:spPr>
        <p:txBody>
          <a:bodyPr/>
          <a:lstStyle/>
          <a:p>
            <a:fld id="{2FF53615-98C1-4670-B12D-BD185078E56C}" type="slidenum">
              <a:rPr lang="fr-CH" smtClean="0"/>
              <a:pPr/>
              <a:t>‹N°›</a:t>
            </a:fld>
            <a:endParaRPr lang="fr-CH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" y="1"/>
            <a:ext cx="13439775" cy="75596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 sz="2053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F53615-98C1-4670-B12D-BD185078E56C}" type="slidenum">
              <a:rPr lang="fr-CH" smtClean="0"/>
              <a:pPr/>
              <a:t>‹N°›</a:t>
            </a:fld>
            <a:endParaRPr lang="fr-CH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F68CAD-3C96-4555-81E1-E87F07DBBD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79575" y="1236663"/>
            <a:ext cx="1008062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DAF1CB6-5C8D-542E-F666-921E662154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79575" y="3970338"/>
            <a:ext cx="1008062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9D0CF04-AB83-024C-181B-14966C6FB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BF00B-46E3-4B3B-AE6D-C623878E2B95}" type="datetimeFigureOut">
              <a:rPr lang="fr-CH" smtClean="0"/>
              <a:t>28.08.2026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8AA809F-6EA5-6DA8-D647-357144C0E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FA4DEC-CA1D-53BB-02E8-946D27DCA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E3A95-DDEB-48BA-922B-1879D877CE76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2638871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432C6A-0833-3EC5-F39C-09F98CA9F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B22CF7C-7E32-6EDC-BC39-9235EF785D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D0C4D39-5793-31E2-5DD2-D482D8E3C5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BF00B-46E3-4B3B-AE6D-C623878E2B95}" type="datetimeFigureOut">
              <a:rPr lang="fr-CH" smtClean="0"/>
              <a:t>28.08.2026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6604775-3766-B393-C4AB-5870698FE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D88E434-D493-10B0-2E13-F0673C38D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E3A95-DDEB-48BA-922B-1879D877CE76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5341537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2A1155-7612-7758-C210-87EB82F67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7575" y="1884363"/>
            <a:ext cx="11591925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E676962-AF9B-1126-17F5-1262647882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7575" y="5059363"/>
            <a:ext cx="11591925" cy="16525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74E1D77-93C7-D4DE-5BBC-4C0524976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BF00B-46E3-4B3B-AE6D-C623878E2B95}" type="datetimeFigureOut">
              <a:rPr lang="fr-CH" smtClean="0"/>
              <a:t>28.08.2026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530C731-39E6-2799-90A4-D9894EF32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1AAC965-62AD-B4A6-97F9-1DDCA44AB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E3A95-DDEB-48BA-922B-1879D877CE76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2962568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EAD649-6239-5026-68C7-387E90BEC7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451DAFD-FAFB-70F3-E8A7-302363BB96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23925" y="2012950"/>
            <a:ext cx="5719763" cy="47958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143A781-78A5-8A55-47B3-5C94686BA7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96088" y="2012950"/>
            <a:ext cx="5719762" cy="47958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E118449-B779-9204-D0D1-F3C151B81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BF00B-46E3-4B3B-AE6D-C623878E2B95}" type="datetimeFigureOut">
              <a:rPr lang="fr-CH" smtClean="0"/>
              <a:t>28.08.2026</a:t>
            </a:fld>
            <a:endParaRPr lang="fr-CH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E0F663D-8E15-ADAC-32B5-2F8916273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92384AD-6969-4F6B-F4CA-41061ABFC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E3A95-DDEB-48BA-922B-1879D877CE76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6121120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5AC017-8CD7-B983-3C9E-E0E66A287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5513" y="403225"/>
            <a:ext cx="11591925" cy="14605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61FFE92-5705-DE30-B5EB-4944AD4F0D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5513" y="1852613"/>
            <a:ext cx="5686425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898B040-2106-967B-6961-D3C8028A1A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5513" y="2760663"/>
            <a:ext cx="5686425" cy="40624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4839EF3-8B01-1EED-56F8-DB5415F081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04025" y="1852613"/>
            <a:ext cx="5713413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760DD85-D4D4-32F5-BD08-F267D5F1F3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804025" y="2760663"/>
            <a:ext cx="5713413" cy="40624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9F10857-D003-6387-D4F9-70AC524BB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BF00B-46E3-4B3B-AE6D-C623878E2B95}" type="datetimeFigureOut">
              <a:rPr lang="fr-CH" smtClean="0"/>
              <a:t>28.08.2026</a:t>
            </a:fld>
            <a:endParaRPr lang="fr-CH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19FFFA25-920E-857E-31EB-5BBA7043B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EA9FE5F-4367-DE51-4705-8B456B973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E3A95-DDEB-48BA-922B-1879D877CE76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3627735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B3C878-8D2A-8C66-9C8E-F05E72E88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5E594D3-2E14-58FD-5998-DDEA6BFB3B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BF00B-46E3-4B3B-AE6D-C623878E2B95}" type="datetimeFigureOut">
              <a:rPr lang="fr-CH" smtClean="0"/>
              <a:t>28.08.2026</a:t>
            </a:fld>
            <a:endParaRPr lang="fr-CH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6237D44-EEA8-A567-8F18-A7DA2B75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A03A065-0E87-FD7D-7DDB-BB128B8956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E3A95-DDEB-48BA-922B-1879D877CE76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3522151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4E944F9-5722-1229-41B6-1036A96E1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BF00B-46E3-4B3B-AE6D-C623878E2B95}" type="datetimeFigureOut">
              <a:rPr lang="fr-CH" smtClean="0"/>
              <a:t>28.08.2026</a:t>
            </a:fld>
            <a:endParaRPr lang="fr-CH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A44D7C6-3EE6-2AC8-105F-C595F892B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658F5CF-EEF6-6346-4EB8-CFDE6D91B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E3A95-DDEB-48BA-922B-1879D877CE76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6387008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C80370-0B59-07B7-E6F3-348581ECE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5513" y="503238"/>
            <a:ext cx="4335462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E2F2C6F-2946-B90E-11B2-0B1BCFBBAF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3413" y="1089025"/>
            <a:ext cx="68040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C9D16A8-45DC-6F80-1042-BDF9D6483B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25513" y="2268538"/>
            <a:ext cx="4335462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65D8530-4AF1-62FD-0987-74EEB2226F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BF00B-46E3-4B3B-AE6D-C623878E2B95}" type="datetimeFigureOut">
              <a:rPr lang="fr-CH" smtClean="0"/>
              <a:t>28.08.2026</a:t>
            </a:fld>
            <a:endParaRPr lang="fr-CH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1D61418-6053-C1D9-4F01-C3DEFDF0D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DC58BC9-BF9F-C44B-F218-6E87E1FF1D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E3A95-DDEB-48BA-922B-1879D877CE76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70617751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B1B897-5678-1A0C-7476-290113316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5513" y="503238"/>
            <a:ext cx="4335462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6ACA56A-924D-80DE-3141-A5E818EEE3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713413" y="1089025"/>
            <a:ext cx="68040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H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DB3556A-3D17-336F-A16E-146D16464B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25513" y="2268538"/>
            <a:ext cx="4335462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B1FD108-60EF-CD1A-2C82-8D203F243B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BF00B-46E3-4B3B-AE6D-C623878E2B95}" type="datetimeFigureOut">
              <a:rPr lang="fr-CH" smtClean="0"/>
              <a:t>28.08.2026</a:t>
            </a:fld>
            <a:endParaRPr lang="fr-CH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224C1E9-D2FC-026B-130F-466F73D46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6DA822E-22C2-6710-6BD5-8F4CF8C6A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E3A95-DDEB-48BA-922B-1879D877CE76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1568000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8E8820-91C5-8400-635F-E44B9BE39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87EBA69-C6D7-E08A-E9DC-B75BF5E0FA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5744FBA-DDD4-2A52-7FCD-2B4D4B5C7F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BF00B-46E3-4B3B-AE6D-C623878E2B95}" type="datetimeFigureOut">
              <a:rPr lang="fr-CH" smtClean="0"/>
              <a:t>28.08.2026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2FA0F5F-0DFE-4A66-0C8E-5EB67DEE7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1C96AF9-1452-D235-7714-B95D6B94B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E3A95-DDEB-48BA-922B-1879D877CE76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7444594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EFBB42D7-65CB-0AF7-E34F-B83539E754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618663" y="403225"/>
            <a:ext cx="2897187" cy="6405563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7D4989B-D8B1-65A1-7ED2-75635A20E4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23925" y="403225"/>
            <a:ext cx="8542338" cy="6405563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66739CC-1E8A-62C7-5A91-81EA4E974A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BF00B-46E3-4B3B-AE6D-C623878E2B95}" type="datetimeFigureOut">
              <a:rPr lang="fr-CH" smtClean="0"/>
              <a:t>28.08.2026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FF71E61-D518-3BCC-B120-95A717B81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DBCE48-8771-84E3-49ED-9671984FA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E3A95-DDEB-48BA-922B-1879D877CE76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8134643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4"/>
          </p:nvPr>
        </p:nvSpPr>
        <p:spPr>
          <a:xfrm>
            <a:off x="5207794" y="7050607"/>
            <a:ext cx="3024187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F53615-98C1-4670-B12D-BD185078E56C}" type="slidenum">
              <a:rPr lang="fr-CH" smtClean="0"/>
              <a:pPr/>
              <a:t>‹N°›</a:t>
            </a:fld>
            <a:endParaRPr lang="fr-CH" dirty="0"/>
          </a:p>
        </p:txBody>
      </p:sp>
      <p:pic>
        <p:nvPicPr>
          <p:cNvPr id="4" name="Image 3" descr="SKACH – The SKA Switzerland Consortium – SKACH">
            <a:extLst>
              <a:ext uri="{FF2B5EF4-FFF2-40B4-BE49-F238E27FC236}">
                <a16:creationId xmlns:a16="http://schemas.microsoft.com/office/drawing/2014/main" id="{390FBEA8-17CE-C29C-124C-E2F4376BDC9A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968359" y="0"/>
            <a:ext cx="2163439" cy="101722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8" r:id="rId4"/>
    <p:sldLayoutId id="2147483651" r:id="rId5"/>
    <p:sldLayoutId id="2147483655" r:id="rId6"/>
    <p:sldLayoutId id="2147483653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52" r:id="rId13"/>
    <p:sldLayoutId id="2147483656" r:id="rId14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604" userDrawn="1">
          <p15:clr>
            <a:srgbClr val="F26B43"/>
          </p15:clr>
        </p15:guide>
        <p15:guide id="2" pos="7862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F935DDB-95E5-8B50-2D13-63FF3EFACA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925" y="403225"/>
            <a:ext cx="11591925" cy="1460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A374347-6DF1-F967-AF88-B96E85CF08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3925" y="2012950"/>
            <a:ext cx="11591925" cy="47958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05DBA23-CAA6-F6E4-2042-505C64EBD8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23925" y="7007225"/>
            <a:ext cx="3024188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77BF00B-46E3-4B3B-AE6D-C623878E2B95}" type="datetimeFigureOut">
              <a:rPr lang="fr-CH" smtClean="0"/>
              <a:t>28.08.2026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E379C32-7687-0DCB-755A-61C81F4CA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451350" y="7007225"/>
            <a:ext cx="4537075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5EE6D7C-9302-DF0F-BF9D-B1F7D67F36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91663" y="7007225"/>
            <a:ext cx="3024187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99E3A95-DDEB-48BA-922B-1879D877CE76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155483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png"/><Relationship Id="rId4" Type="http://schemas.openxmlformats.org/officeDocument/2006/relationships/image" Target="../media/image10.gi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3.png"/><Relationship Id="rId7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5" Type="http://schemas.microsoft.com/office/2007/relationships/hdphoto" Target="../media/hdphoto1.wdp"/><Relationship Id="rId4" Type="http://schemas.openxmlformats.org/officeDocument/2006/relationships/image" Target="../media/image14.png"/><Relationship Id="rId9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jpeg"/><Relationship Id="rId7" Type="http://schemas.openxmlformats.org/officeDocument/2006/relationships/image" Target="../media/image24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jpeg"/><Relationship Id="rId9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maps.app.goo.gl/J7KHMVpWgfpue5FC6" TargetMode="Externa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379CE21-8066-BB2D-3339-AD4737E50B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438579" cy="7559675"/>
          </a:xfrm>
          <a:prstGeom prst="rect">
            <a:avLst/>
          </a:prstGeom>
        </p:spPr>
      </p:pic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5BC61C6A-5C03-72B7-0599-BAC6AABAB45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algn="r"/>
            <a:r>
              <a:rPr lang="fr-CH" dirty="0"/>
              <a:t>Welcome!</a:t>
            </a:r>
          </a:p>
          <a:p>
            <a:pPr algn="r"/>
            <a:r>
              <a:rPr lang="fr-CH" sz="3600" dirty="0">
                <a:solidFill>
                  <a:schemeClr val="bg2"/>
                </a:solidFill>
              </a:rPr>
              <a:t>Swiss SKA Days 2026 @ HES-SO//HE-Arc </a:t>
            </a:r>
            <a:r>
              <a:rPr lang="fr-CH" sz="4000" dirty="0">
                <a:solidFill>
                  <a:schemeClr val="bg2"/>
                </a:solidFill>
              </a:rPr>
              <a:t>Neuchâtel</a:t>
            </a:r>
          </a:p>
          <a:p>
            <a:pPr algn="r"/>
            <a:r>
              <a:rPr lang="fr-CH" sz="3600" b="1" dirty="0"/>
              <a:t>Tristan Maillard</a:t>
            </a:r>
          </a:p>
          <a:p>
            <a:pPr algn="r"/>
            <a:r>
              <a:rPr lang="en-US" sz="3600" noProof="0" dirty="0"/>
              <a:t>Director</a:t>
            </a:r>
            <a:r>
              <a:rPr lang="fr-CH" sz="3600" dirty="0"/>
              <a:t> HE-Arc</a:t>
            </a:r>
          </a:p>
          <a:p>
            <a:pPr algn="r"/>
            <a:r>
              <a:rPr lang="fr-CH" sz="3600" dirty="0"/>
              <a:t>August 31</a:t>
            </a:r>
            <a:r>
              <a:rPr lang="fr-CH" sz="3600" baseline="30000" dirty="0"/>
              <a:t>st</a:t>
            </a:r>
            <a:r>
              <a:rPr lang="fr-CH" sz="3600" dirty="0"/>
              <a:t>, 2026</a:t>
            </a:r>
          </a:p>
          <a:p>
            <a:pPr algn="r"/>
            <a:endParaRPr lang="fr-CH" sz="3600" dirty="0"/>
          </a:p>
          <a:p>
            <a:br>
              <a:rPr lang="fr-CH" dirty="0"/>
            </a:br>
            <a:endParaRPr lang="fr-CH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B7C853-D623-9612-3B4E-2697D52095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FED0009-BC28-04EB-8378-BE6D6D7E67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438579" cy="7559675"/>
          </a:xfrm>
          <a:prstGeom prst="rect">
            <a:avLst/>
          </a:prstGeom>
        </p:spPr>
      </p:pic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1B05AE1F-132E-9E7E-5E08-8999BFA952E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11176" y="3985201"/>
            <a:ext cx="12169750" cy="873213"/>
          </a:xfrm>
        </p:spPr>
        <p:txBody>
          <a:bodyPr/>
          <a:lstStyle/>
          <a:p>
            <a:pPr algn="r"/>
            <a:endParaRPr lang="fr-CH" dirty="0"/>
          </a:p>
          <a:p>
            <a:pPr algn="r"/>
            <a:endParaRPr lang="fr-CH" dirty="0"/>
          </a:p>
          <a:p>
            <a:pPr algn="r"/>
            <a:r>
              <a:rPr lang="fr-CH" dirty="0"/>
              <a:t>Welcome!</a:t>
            </a:r>
          </a:p>
          <a:p>
            <a:pPr algn="r"/>
            <a:r>
              <a:rPr lang="fr-CH" sz="3600" dirty="0">
                <a:solidFill>
                  <a:schemeClr val="bg2"/>
                </a:solidFill>
              </a:rPr>
              <a:t>Swiss SKA Days 2026 @ HES-SO//HE-Arc </a:t>
            </a:r>
            <a:r>
              <a:rPr lang="fr-CH" sz="4000" dirty="0">
                <a:solidFill>
                  <a:schemeClr val="bg2"/>
                </a:solidFill>
              </a:rPr>
              <a:t>Neuchâtel</a:t>
            </a:r>
          </a:p>
          <a:p>
            <a:pPr algn="r"/>
            <a:endParaRPr lang="fr-CH" sz="3600" b="1" dirty="0"/>
          </a:p>
          <a:p>
            <a:pPr algn="r"/>
            <a:r>
              <a:rPr lang="fr-CH" sz="3600" b="1" dirty="0"/>
              <a:t>Hatem Ghorbel</a:t>
            </a:r>
          </a:p>
          <a:p>
            <a:pPr algn="r"/>
            <a:endParaRPr lang="en-US" sz="2400" noProof="0" dirty="0"/>
          </a:p>
          <a:p>
            <a:pPr algn="r"/>
            <a:r>
              <a:rPr lang="en-US" sz="2400" noProof="0" dirty="0"/>
              <a:t>Leader of the Data Analytics Group at the</a:t>
            </a:r>
            <a:r>
              <a:rPr lang="fr-CH" sz="2400" dirty="0"/>
              <a:t> HE-Arc Ingénierie</a:t>
            </a:r>
          </a:p>
          <a:p>
            <a:pPr algn="r"/>
            <a:r>
              <a:rPr lang="fr-CH" sz="3600" dirty="0"/>
              <a:t>August 31</a:t>
            </a:r>
            <a:r>
              <a:rPr lang="fr-CH" sz="3600" baseline="30000" dirty="0"/>
              <a:t>st</a:t>
            </a:r>
            <a:r>
              <a:rPr lang="fr-CH" sz="3600" dirty="0"/>
              <a:t>, 2026</a:t>
            </a:r>
          </a:p>
          <a:p>
            <a:pPr algn="r"/>
            <a:endParaRPr lang="fr-CH" sz="3600" dirty="0"/>
          </a:p>
          <a:p>
            <a:br>
              <a:rPr lang="fr-CH" dirty="0"/>
            </a:b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21496250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B26568-C4A2-67D7-0112-FECD4A3617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4">
            <a:extLst>
              <a:ext uri="{FF2B5EF4-FFF2-40B4-BE49-F238E27FC236}">
                <a16:creationId xmlns:a16="http://schemas.microsoft.com/office/drawing/2014/main" id="{DB60EF42-715E-0A39-F745-72DB0CE3A7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559" y="6795519"/>
            <a:ext cx="1636847" cy="49135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481F2AC-92CD-2AAE-0C5A-8E30E35D2A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991" y="6391754"/>
            <a:ext cx="2013555" cy="1306090"/>
          </a:xfrm>
          <a:prstGeom prst="rect">
            <a:avLst/>
          </a:prstGeom>
        </p:spPr>
      </p:pic>
      <p:pic>
        <p:nvPicPr>
          <p:cNvPr id="12" name="Espace réservé pour une image  6">
            <a:extLst>
              <a:ext uri="{FF2B5EF4-FFF2-40B4-BE49-F238E27FC236}">
                <a16:creationId xmlns:a16="http://schemas.microsoft.com/office/drawing/2014/main" id="{9DD0BC8A-1F4F-77E0-65D6-7B25B994407C}"/>
              </a:ext>
            </a:extLst>
          </p:cNvPr>
          <p:cNvPicPr preferRelativeResize="0"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4" t="30701" r="26283" b="7994"/>
          <a:stretch>
            <a:fillRect/>
          </a:stretch>
        </p:blipFill>
        <p:spPr>
          <a:xfrm>
            <a:off x="212294" y="1366691"/>
            <a:ext cx="12484258" cy="5221458"/>
          </a:xfrm>
          <a:prstGeom prst="rect">
            <a:avLst/>
          </a:prstGeom>
          <a:noFill/>
        </p:spPr>
      </p:pic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0B71A419-38D6-BBB9-F400-31F3B0A10EB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4734" y="-19300"/>
            <a:ext cx="12385376" cy="1566889"/>
          </a:xfrm>
        </p:spPr>
        <p:txBody>
          <a:bodyPr/>
          <a:lstStyle/>
          <a:p>
            <a:r>
              <a:rPr lang="fr-CH" sz="4000" b="0" dirty="0">
                <a:solidFill>
                  <a:schemeClr val="tx1"/>
                </a:solidFill>
              </a:rPr>
              <a:t>Welcome at </a:t>
            </a:r>
            <a:r>
              <a:rPr lang="fr-CH" sz="4000" dirty="0">
                <a:solidFill>
                  <a:schemeClr val="tx1"/>
                </a:solidFill>
              </a:rPr>
              <a:t>the Haute École Arc and Neuchâtel</a:t>
            </a:r>
            <a:endParaRPr lang="fr-CH" sz="40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4974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4CBF1664-D232-23B2-E8F8-CD6029269FB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CH" dirty="0"/>
              <a:t>HES-SO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5BD2862-68EF-C356-8590-65545024BF1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689092" y="2339677"/>
            <a:ext cx="6151475" cy="4320480"/>
          </a:xfrm>
        </p:spPr>
        <p:txBody>
          <a:bodyPr/>
          <a:lstStyle/>
          <a:p>
            <a:r>
              <a:rPr lang="en-US" dirty="0"/>
              <a:t>Founded in 1998, HES-SO (University of Applied Sciences and Arts Western Switzerland)</a:t>
            </a:r>
          </a:p>
          <a:p>
            <a:pPr marL="342900" indent="-342900">
              <a:buFontTx/>
              <a:buChar char="-"/>
            </a:pPr>
            <a:r>
              <a:rPr lang="fr-CH" b="1" dirty="0"/>
              <a:t>28 </a:t>
            </a:r>
            <a:r>
              <a:rPr lang="fr-CH" b="1" dirty="0" err="1"/>
              <a:t>schools</a:t>
            </a:r>
            <a:r>
              <a:rPr lang="fr-CH" b="1" dirty="0"/>
              <a:t> of </a:t>
            </a:r>
            <a:r>
              <a:rPr lang="fr-CH" b="1" dirty="0" err="1"/>
              <a:t>higher</a:t>
            </a:r>
            <a:r>
              <a:rPr lang="fr-CH" b="1" dirty="0"/>
              <a:t> </a:t>
            </a:r>
            <a:r>
              <a:rPr lang="fr-CH" b="1" dirty="0" err="1"/>
              <a:t>education</a:t>
            </a:r>
            <a:r>
              <a:rPr lang="fr-CH" dirty="0"/>
              <a:t>, </a:t>
            </a:r>
          </a:p>
          <a:p>
            <a:pPr marL="342900" indent="-342900">
              <a:buFontTx/>
              <a:buChar char="-"/>
            </a:pPr>
            <a:r>
              <a:rPr lang="fr-CH" b="1" dirty="0"/>
              <a:t>7 cantons in Western </a:t>
            </a:r>
            <a:r>
              <a:rPr lang="fr-CH" b="1" dirty="0" err="1"/>
              <a:t>Switzerland</a:t>
            </a:r>
            <a:r>
              <a:rPr lang="fr-CH" dirty="0"/>
              <a:t>, </a:t>
            </a:r>
          </a:p>
          <a:p>
            <a:pPr marL="342900" indent="-342900">
              <a:buFontTx/>
              <a:buChar char="-"/>
            </a:pPr>
            <a:r>
              <a:rPr lang="fr-CH" dirty="0"/>
              <a:t>More </a:t>
            </a:r>
            <a:r>
              <a:rPr lang="fr-CH" dirty="0" err="1"/>
              <a:t>than</a:t>
            </a:r>
            <a:r>
              <a:rPr lang="fr-CH" dirty="0"/>
              <a:t> </a:t>
            </a:r>
            <a:r>
              <a:rPr lang="fr-CH" b="1" dirty="0"/>
              <a:t>21’000 </a:t>
            </a:r>
            <a:r>
              <a:rPr lang="fr-CH" b="1" dirty="0" err="1"/>
              <a:t>students</a:t>
            </a:r>
            <a:r>
              <a:rPr lang="fr-CH" dirty="0"/>
              <a:t>.</a:t>
            </a:r>
          </a:p>
          <a:p>
            <a:r>
              <a:rPr lang="fr-CH" b="1" dirty="0"/>
              <a:t>Missions</a:t>
            </a:r>
          </a:p>
          <a:p>
            <a:pPr marL="342900" indent="-342900">
              <a:buFontTx/>
              <a:buChar char="-"/>
            </a:pPr>
            <a:r>
              <a:rPr lang="fr-CH" dirty="0"/>
              <a:t>Practice-</a:t>
            </a:r>
            <a:r>
              <a:rPr lang="fr-CH" dirty="0" err="1"/>
              <a:t>oriented</a:t>
            </a:r>
            <a:r>
              <a:rPr lang="fr-CH" dirty="0"/>
              <a:t> </a:t>
            </a:r>
            <a:r>
              <a:rPr lang="fr-CH" dirty="0" err="1"/>
              <a:t>higher</a:t>
            </a:r>
            <a:r>
              <a:rPr lang="fr-CH" dirty="0"/>
              <a:t> </a:t>
            </a:r>
            <a:r>
              <a:rPr lang="fr-CH" dirty="0" err="1"/>
              <a:t>education</a:t>
            </a:r>
            <a:endParaRPr lang="fr-CH" dirty="0"/>
          </a:p>
          <a:p>
            <a:pPr marL="342900" indent="-342900">
              <a:buFontTx/>
              <a:buChar char="-"/>
            </a:pPr>
            <a:r>
              <a:rPr lang="fr-CH" dirty="0" err="1"/>
              <a:t>Applied</a:t>
            </a:r>
            <a:r>
              <a:rPr lang="fr-CH" dirty="0"/>
              <a:t> </a:t>
            </a:r>
            <a:r>
              <a:rPr lang="fr-CH" dirty="0" err="1"/>
              <a:t>research</a:t>
            </a:r>
            <a:r>
              <a:rPr lang="fr-CH" dirty="0"/>
              <a:t> and innovation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E7C162F-64D0-FBF8-D0AF-7B702A8A97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53615-98C1-4670-B12D-BD185078E56C}" type="slidenum">
              <a:rPr lang="fr-CH" smtClean="0"/>
              <a:pPr/>
              <a:t>4</a:t>
            </a:fld>
            <a:endParaRPr lang="fr-CH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0DE03E8-42E5-D5C3-BA79-D0964683AB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191" y="2637237"/>
            <a:ext cx="6046539" cy="374441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6C7F408-CB7F-290B-B611-EBECE397EC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8039" y="132289"/>
            <a:ext cx="2013555" cy="1306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2818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3E786CF6-8A07-005E-295F-06ADCCFA45D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CH" dirty="0"/>
              <a:t>HE-Arc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9E5D4A7-7DAD-1A18-B89A-BF790BCE441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36717" y="2267668"/>
            <a:ext cx="7564640" cy="2942797"/>
          </a:xfrm>
        </p:spPr>
        <p:txBody>
          <a:bodyPr/>
          <a:lstStyle/>
          <a:p>
            <a:r>
              <a:rPr lang="fr-CH" sz="2000" dirty="0"/>
              <a:t>The Haute Ecole Arc </a:t>
            </a:r>
            <a:r>
              <a:rPr lang="fr-CH" sz="2000" dirty="0" err="1"/>
              <a:t>is</a:t>
            </a:r>
            <a:r>
              <a:rPr lang="fr-CH" sz="2000" dirty="0"/>
              <a:t> a </a:t>
            </a:r>
            <a:r>
              <a:rPr lang="fr-CH" sz="2000" b="1" dirty="0"/>
              <a:t>tri-cantonal public institution</a:t>
            </a:r>
            <a:r>
              <a:rPr lang="fr-CH" sz="2000" dirty="0"/>
              <a:t>. </a:t>
            </a:r>
          </a:p>
          <a:p>
            <a:r>
              <a:rPr lang="fr-CH" sz="2000" dirty="0"/>
              <a:t>It </a:t>
            </a:r>
            <a:r>
              <a:rPr lang="fr-CH" sz="2000" dirty="0" err="1"/>
              <a:t>is</a:t>
            </a:r>
            <a:r>
              <a:rPr lang="fr-CH" sz="2000" dirty="0"/>
              <a:t> a part of the HES-SO and </a:t>
            </a:r>
            <a:r>
              <a:rPr lang="fr-CH" sz="2000" dirty="0" err="1"/>
              <a:t>it</a:t>
            </a:r>
            <a:r>
              <a:rPr lang="fr-CH" sz="2000" dirty="0"/>
              <a:t> </a:t>
            </a:r>
            <a:r>
              <a:rPr lang="fr-CH" sz="2000" dirty="0" err="1"/>
              <a:t>brings</a:t>
            </a:r>
            <a:r>
              <a:rPr lang="fr-CH" sz="2000" dirty="0"/>
              <a:t> </a:t>
            </a:r>
            <a:r>
              <a:rPr lang="fr-CH" sz="2000" dirty="0" err="1"/>
              <a:t>together</a:t>
            </a:r>
            <a:r>
              <a:rPr lang="fr-CH" sz="2000" dirty="0"/>
              <a:t> </a:t>
            </a:r>
            <a:r>
              <a:rPr lang="fr-CH" sz="2000" b="1" dirty="0"/>
              <a:t>expertise</a:t>
            </a:r>
            <a:r>
              <a:rPr lang="fr-CH" sz="2000" dirty="0"/>
              <a:t> of the cantons of </a:t>
            </a:r>
            <a:r>
              <a:rPr lang="fr-CH" sz="2000" b="1" dirty="0"/>
              <a:t>Neuchâtel, Jura, and the French-</a:t>
            </a:r>
            <a:r>
              <a:rPr lang="fr-CH" sz="2000" b="1" dirty="0" err="1"/>
              <a:t>speaking</a:t>
            </a:r>
            <a:r>
              <a:rPr lang="fr-CH" sz="2000" b="1" dirty="0"/>
              <a:t> part of the canton of Bern</a:t>
            </a:r>
            <a:r>
              <a:rPr lang="fr-CH" sz="2000" dirty="0"/>
              <a:t>.</a:t>
            </a:r>
          </a:p>
          <a:p>
            <a:endParaRPr lang="fr-CH" sz="2000" dirty="0"/>
          </a:p>
          <a:p>
            <a:pPr marL="342900" indent="-342900">
              <a:buFontTx/>
              <a:buChar char="-"/>
            </a:pPr>
            <a:r>
              <a:rPr lang="fr-CH" sz="2000" dirty="0"/>
              <a:t>1,500 </a:t>
            </a:r>
            <a:r>
              <a:rPr lang="fr-CH" sz="2000" dirty="0" err="1"/>
              <a:t>Bachelor’s</a:t>
            </a:r>
            <a:r>
              <a:rPr lang="fr-CH" sz="2000" dirty="0"/>
              <a:t> and </a:t>
            </a:r>
            <a:r>
              <a:rPr lang="fr-CH" sz="2000" dirty="0" err="1"/>
              <a:t>Master’s</a:t>
            </a:r>
            <a:r>
              <a:rPr lang="fr-CH" sz="2000" dirty="0"/>
              <a:t> </a:t>
            </a:r>
            <a:r>
              <a:rPr lang="fr-CH" sz="2000" dirty="0" err="1"/>
              <a:t>students</a:t>
            </a:r>
            <a:endParaRPr lang="fr-CH" sz="2000" dirty="0"/>
          </a:p>
          <a:p>
            <a:pPr marL="342900" indent="-342900">
              <a:buFontTx/>
              <a:buChar char="-"/>
            </a:pPr>
            <a:r>
              <a:rPr lang="fr-CH" sz="2000" dirty="0"/>
              <a:t>10 </a:t>
            </a:r>
            <a:r>
              <a:rPr lang="fr-CH" sz="2000" dirty="0" err="1"/>
              <a:t>Bachelor’s</a:t>
            </a:r>
            <a:r>
              <a:rPr lang="fr-CH" sz="2000" dirty="0"/>
              <a:t> </a:t>
            </a:r>
            <a:r>
              <a:rPr lang="fr-CH" sz="2000" dirty="0" err="1"/>
              <a:t>degree</a:t>
            </a:r>
            <a:r>
              <a:rPr lang="fr-CH" sz="2000" dirty="0"/>
              <a:t> programs </a:t>
            </a:r>
          </a:p>
          <a:p>
            <a:pPr marL="342900" indent="-342900">
              <a:buFontTx/>
              <a:buChar char="-"/>
            </a:pPr>
            <a:r>
              <a:rPr lang="fr-CH" sz="2000" dirty="0"/>
              <a:t>1 </a:t>
            </a:r>
            <a:r>
              <a:rPr lang="fr-CH" sz="2000" dirty="0" err="1"/>
              <a:t>Master’s</a:t>
            </a:r>
            <a:r>
              <a:rPr lang="fr-CH" sz="2000" dirty="0"/>
              <a:t> </a:t>
            </a:r>
            <a:r>
              <a:rPr lang="fr-CH" sz="2000" dirty="0" err="1"/>
              <a:t>degree</a:t>
            </a:r>
            <a:r>
              <a:rPr lang="fr-CH" sz="2000" dirty="0"/>
              <a:t> program</a:t>
            </a:r>
          </a:p>
          <a:p>
            <a:pPr marL="342900" indent="-342900">
              <a:buFontTx/>
              <a:buChar char="-"/>
            </a:pPr>
            <a:endParaRPr lang="fr-CH" sz="200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662E4EA-CD63-72CC-86A3-290477C86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047848" y="6993562"/>
            <a:ext cx="3024187" cy="401638"/>
          </a:xfrm>
        </p:spPr>
        <p:txBody>
          <a:bodyPr/>
          <a:lstStyle/>
          <a:p>
            <a:fld id="{2FF53615-98C1-4670-B12D-BD185078E56C}" type="slidenum">
              <a:rPr lang="fr-CH" smtClean="0"/>
              <a:pPr/>
              <a:t>5</a:t>
            </a:fld>
            <a:endParaRPr lang="fr-CH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7DD7A24-F608-346B-C041-A0776497F319}"/>
              </a:ext>
            </a:extLst>
          </p:cNvPr>
          <p:cNvGrpSpPr/>
          <p:nvPr/>
        </p:nvGrpSpPr>
        <p:grpSpPr>
          <a:xfrm>
            <a:off x="9371332" y="1331565"/>
            <a:ext cx="3325219" cy="4902604"/>
            <a:chOff x="2665074" y="766527"/>
            <a:chExt cx="3791787" cy="55904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480D195D-EAF7-112B-530B-EF8E72590391}"/>
                </a:ext>
              </a:extLst>
            </p:cNvPr>
            <p:cNvPicPr/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5074" y="766527"/>
              <a:ext cx="3791787" cy="5590497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D09AB9B2-E819-1C7C-BADC-84B1DAE7E587}"/>
                </a:ext>
              </a:extLst>
            </p:cNvPr>
            <p:cNvPicPr/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20534" y="910773"/>
              <a:ext cx="3274146" cy="3234797"/>
            </a:xfrm>
            <a:prstGeom prst="rect">
              <a:avLst/>
            </a:prstGeom>
          </p:spPr>
        </p:pic>
      </p:grpSp>
      <p:pic>
        <p:nvPicPr>
          <p:cNvPr id="8" name="Picture 2" descr="http://www.hes-so.ch/common/showPhoto.asp?ID=3504&amp;Objectname=_Resource&amp;Fieldname=file1">
            <a:extLst>
              <a:ext uri="{FF2B5EF4-FFF2-40B4-BE49-F238E27FC236}">
                <a16:creationId xmlns:a16="http://schemas.microsoft.com/office/drawing/2014/main" id="{76290F04-3AD3-7EAB-FA79-68340DCE27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3719" y="4058023"/>
            <a:ext cx="3483311" cy="3165039"/>
          </a:xfrm>
          <a:prstGeom prst="rect">
            <a:avLst/>
          </a:prstGeom>
          <a:noFill/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D233B276-5123-B968-928D-6886523E06DE}"/>
              </a:ext>
            </a:extLst>
          </p:cNvPr>
          <p:cNvSpPr/>
          <p:nvPr/>
        </p:nvSpPr>
        <p:spPr>
          <a:xfrm>
            <a:off x="9658505" y="1579478"/>
            <a:ext cx="2715349" cy="271534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01884"/>
            <a:endParaRPr lang="fr-CH" sz="1579" dirty="0">
              <a:solidFill>
                <a:prstClr val="white"/>
              </a:solidFill>
              <a:latin typeface="Century Gothic" panose="020F0302020204030204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AB547240-6A28-1D5F-B48C-62DD85DF03D8}"/>
              </a:ext>
            </a:extLst>
          </p:cNvPr>
          <p:cNvSpPr/>
          <p:nvPr/>
        </p:nvSpPr>
        <p:spPr>
          <a:xfrm>
            <a:off x="6625916" y="4058023"/>
            <a:ext cx="1152443" cy="115244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01884"/>
            <a:endParaRPr lang="fr-CH" sz="1579" dirty="0">
              <a:solidFill>
                <a:prstClr val="white"/>
              </a:solidFill>
              <a:latin typeface="Century Gothic" panose="020F0302020204030204"/>
            </a:endParaRP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57753269-FE13-6CE8-F9C5-9165D2C40553}"/>
              </a:ext>
            </a:extLst>
          </p:cNvPr>
          <p:cNvCxnSpPr/>
          <p:nvPr/>
        </p:nvCxnSpPr>
        <p:spPr>
          <a:xfrm flipH="1">
            <a:off x="7202136" y="1977132"/>
            <a:ext cx="2854022" cy="20808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5290F032-9988-7B19-58D7-494919D9DFD7}"/>
              </a:ext>
            </a:extLst>
          </p:cNvPr>
          <p:cNvCxnSpPr/>
          <p:nvPr/>
        </p:nvCxnSpPr>
        <p:spPr>
          <a:xfrm flipH="1">
            <a:off x="7202137" y="4500057"/>
            <a:ext cx="3417867" cy="7104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Grafik 4">
            <a:extLst>
              <a:ext uri="{FF2B5EF4-FFF2-40B4-BE49-F238E27FC236}">
                <a16:creationId xmlns:a16="http://schemas.microsoft.com/office/drawing/2014/main" id="{26846F54-79B0-0DC3-9CF3-57E36528E08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9941" y="444006"/>
            <a:ext cx="1636847" cy="491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4342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Espace réservé du texte 39">
            <a:extLst>
              <a:ext uri="{FF2B5EF4-FFF2-40B4-BE49-F238E27FC236}">
                <a16:creationId xmlns:a16="http://schemas.microsoft.com/office/drawing/2014/main" id="{1B4B91C9-839D-8EF1-9D54-F8429529A5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CH" dirty="0" err="1"/>
              <a:t>Research</a:t>
            </a:r>
            <a:r>
              <a:rPr lang="fr-CH" dirty="0"/>
              <a:t> at the HE-Arc ingénierie</a:t>
            </a:r>
          </a:p>
        </p:txBody>
      </p:sp>
      <p:pic>
        <p:nvPicPr>
          <p:cNvPr id="75" name="Image 74">
            <a:extLst>
              <a:ext uri="{FF2B5EF4-FFF2-40B4-BE49-F238E27FC236}">
                <a16:creationId xmlns:a16="http://schemas.microsoft.com/office/drawing/2014/main" id="{A4DED4B2-FB6E-D514-EA3E-779B6B6321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5795" y="2124901"/>
            <a:ext cx="1508390" cy="1356753"/>
          </a:xfrm>
          <a:prstGeom prst="rect">
            <a:avLst/>
          </a:prstGeom>
        </p:spPr>
      </p:pic>
      <p:pic>
        <p:nvPicPr>
          <p:cNvPr id="76" name="Image 75">
            <a:extLst>
              <a:ext uri="{FF2B5EF4-FFF2-40B4-BE49-F238E27FC236}">
                <a16:creationId xmlns:a16="http://schemas.microsoft.com/office/drawing/2014/main" id="{ED675F4C-F01F-D18D-2C99-BEA6BFF4FB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8207" y="5830860"/>
            <a:ext cx="1828800" cy="1257300"/>
          </a:xfrm>
          <a:prstGeom prst="rect">
            <a:avLst/>
          </a:prstGeom>
        </p:spPr>
      </p:pic>
      <p:grpSp>
        <p:nvGrpSpPr>
          <p:cNvPr id="77" name="Groupe 76">
            <a:extLst>
              <a:ext uri="{FF2B5EF4-FFF2-40B4-BE49-F238E27FC236}">
                <a16:creationId xmlns:a16="http://schemas.microsoft.com/office/drawing/2014/main" id="{5CA19EA2-C8B4-1A98-C90B-AB3443C9DC18}"/>
              </a:ext>
            </a:extLst>
          </p:cNvPr>
          <p:cNvGrpSpPr/>
          <p:nvPr/>
        </p:nvGrpSpPr>
        <p:grpSpPr>
          <a:xfrm>
            <a:off x="3801015" y="1836655"/>
            <a:ext cx="4883659" cy="4593181"/>
            <a:chOff x="2533973" y="1131853"/>
            <a:chExt cx="4883659" cy="4593181"/>
          </a:xfrm>
        </p:grpSpPr>
        <p:pic>
          <p:nvPicPr>
            <p:cNvPr id="78" name="Image 77">
              <a:extLst>
                <a:ext uri="{FF2B5EF4-FFF2-40B4-BE49-F238E27FC236}">
                  <a16:creationId xmlns:a16="http://schemas.microsoft.com/office/drawing/2014/main" id="{F1B99527-5E40-6C0F-98EC-757FD9BFD5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2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533973" y="1131853"/>
              <a:ext cx="4883659" cy="4593181"/>
            </a:xfrm>
            <a:prstGeom prst="rect">
              <a:avLst/>
            </a:prstGeom>
          </p:spPr>
        </p:pic>
        <p:sp>
          <p:nvSpPr>
            <p:cNvPr id="79" name="Ellipse 78">
              <a:extLst>
                <a:ext uri="{FF2B5EF4-FFF2-40B4-BE49-F238E27FC236}">
                  <a16:creationId xmlns:a16="http://schemas.microsoft.com/office/drawing/2014/main" id="{EDCC156B-2E3C-76DF-A3B6-71D9D5121A03}"/>
                </a:ext>
              </a:extLst>
            </p:cNvPr>
            <p:cNvSpPr/>
            <p:nvPr/>
          </p:nvSpPr>
          <p:spPr>
            <a:xfrm>
              <a:off x="4561276" y="4297073"/>
              <a:ext cx="134783" cy="12245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>
                <a:latin typeface="Aptos" panose="020B0004020202020204" pitchFamily="34" charset="0"/>
              </a:endParaRPr>
            </a:p>
          </p:txBody>
        </p:sp>
        <p:sp>
          <p:nvSpPr>
            <p:cNvPr id="80" name="Ellipse 79">
              <a:extLst>
                <a:ext uri="{FF2B5EF4-FFF2-40B4-BE49-F238E27FC236}">
                  <a16:creationId xmlns:a16="http://schemas.microsoft.com/office/drawing/2014/main" id="{29705A98-9485-B597-BE81-1998DFC1BB5F}"/>
                </a:ext>
              </a:extLst>
            </p:cNvPr>
            <p:cNvSpPr/>
            <p:nvPr/>
          </p:nvSpPr>
          <p:spPr>
            <a:xfrm>
              <a:off x="6091917" y="2186411"/>
              <a:ext cx="134783" cy="12245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>
                <a:latin typeface="Aptos" panose="020B0004020202020204" pitchFamily="34" charset="0"/>
              </a:endParaRPr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0DED6FA9-CF58-FC07-28AA-93DE6D6986B9}"/>
                </a:ext>
              </a:extLst>
            </p:cNvPr>
            <p:cNvSpPr/>
            <p:nvPr/>
          </p:nvSpPr>
          <p:spPr>
            <a:xfrm>
              <a:off x="4115625" y="3685301"/>
              <a:ext cx="129540" cy="1905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>
                <a:latin typeface="Aptos" panose="020B0004020202020204" pitchFamily="34" charset="0"/>
              </a:endParaRPr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B37B809E-0F8F-F0C0-F9CA-1BB3087C506C}"/>
                </a:ext>
              </a:extLst>
            </p:cNvPr>
            <p:cNvSpPr/>
            <p:nvPr/>
          </p:nvSpPr>
          <p:spPr>
            <a:xfrm>
              <a:off x="3689664" y="4158910"/>
              <a:ext cx="129540" cy="1905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>
                <a:latin typeface="Aptos" panose="020B0004020202020204" pitchFamily="34" charset="0"/>
              </a:endParaRPr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7B26D205-4044-C630-BDBD-FA1C49B52ACA}"/>
                </a:ext>
              </a:extLst>
            </p:cNvPr>
            <p:cNvSpPr/>
            <p:nvPr/>
          </p:nvSpPr>
          <p:spPr>
            <a:xfrm>
              <a:off x="4619337" y="3426155"/>
              <a:ext cx="129540" cy="1905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>
                <a:latin typeface="Aptos" panose="020B0004020202020204" pitchFamily="34" charset="0"/>
              </a:endParaRPr>
            </a:p>
          </p:txBody>
        </p:sp>
        <p:sp>
          <p:nvSpPr>
            <p:cNvPr id="84" name="Triangle isocèle 83">
              <a:extLst>
                <a:ext uri="{FF2B5EF4-FFF2-40B4-BE49-F238E27FC236}">
                  <a16:creationId xmlns:a16="http://schemas.microsoft.com/office/drawing/2014/main" id="{77152171-649E-9F03-5BBF-AE0EF0D1EFDF}"/>
                </a:ext>
              </a:extLst>
            </p:cNvPr>
            <p:cNvSpPr/>
            <p:nvPr/>
          </p:nvSpPr>
          <p:spPr>
            <a:xfrm>
              <a:off x="4627311" y="3406996"/>
              <a:ext cx="145939" cy="142291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>
                <a:latin typeface="Aptos" panose="020B0004020202020204" pitchFamily="34" charset="0"/>
              </a:endParaRPr>
            </a:p>
          </p:txBody>
        </p:sp>
        <p:sp>
          <p:nvSpPr>
            <p:cNvPr id="85" name="Triangle isocèle 84">
              <a:extLst>
                <a:ext uri="{FF2B5EF4-FFF2-40B4-BE49-F238E27FC236}">
                  <a16:creationId xmlns:a16="http://schemas.microsoft.com/office/drawing/2014/main" id="{013B128C-F4E5-E531-5371-C100FD5181C2}"/>
                </a:ext>
              </a:extLst>
            </p:cNvPr>
            <p:cNvSpPr/>
            <p:nvPr/>
          </p:nvSpPr>
          <p:spPr>
            <a:xfrm>
              <a:off x="3727137" y="4086515"/>
              <a:ext cx="145939" cy="142291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>
                <a:latin typeface="Aptos" panose="020B0004020202020204" pitchFamily="34" charset="0"/>
              </a:endParaRPr>
            </a:p>
          </p:txBody>
        </p:sp>
        <p:sp>
          <p:nvSpPr>
            <p:cNvPr id="86" name="Triangle isocèle 85">
              <a:extLst>
                <a:ext uri="{FF2B5EF4-FFF2-40B4-BE49-F238E27FC236}">
                  <a16:creationId xmlns:a16="http://schemas.microsoft.com/office/drawing/2014/main" id="{FE34F3B7-FE16-F3D0-527A-616BBFB297F6}"/>
                </a:ext>
              </a:extLst>
            </p:cNvPr>
            <p:cNvSpPr/>
            <p:nvPr/>
          </p:nvSpPr>
          <p:spPr>
            <a:xfrm>
              <a:off x="3954446" y="3823441"/>
              <a:ext cx="145939" cy="142291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>
                <a:latin typeface="Aptos" panose="020B0004020202020204" pitchFamily="34" charset="0"/>
              </a:endParaRPr>
            </a:p>
          </p:txBody>
        </p:sp>
      </p:grpSp>
      <p:sp>
        <p:nvSpPr>
          <p:cNvPr id="87" name="Rectangle 86">
            <a:extLst>
              <a:ext uri="{FF2B5EF4-FFF2-40B4-BE49-F238E27FC236}">
                <a16:creationId xmlns:a16="http://schemas.microsoft.com/office/drawing/2014/main" id="{D8BAD5D4-7D6C-EF46-DEF5-FE6F36BFF145}"/>
              </a:ext>
            </a:extLst>
          </p:cNvPr>
          <p:cNvSpPr/>
          <p:nvPr/>
        </p:nvSpPr>
        <p:spPr>
          <a:xfrm>
            <a:off x="1913857" y="2119319"/>
            <a:ext cx="7531365" cy="4442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287" dirty="0">
                <a:solidFill>
                  <a:prstClr val="black"/>
                </a:solidFill>
                <a:latin typeface="Aptos" panose="020B0004020202020204" pitchFamily="34" charset="0"/>
              </a:rPr>
              <a:t> </a:t>
            </a:r>
            <a:endParaRPr lang="fr-CH" sz="2287" dirty="0">
              <a:solidFill>
                <a:prstClr val="black"/>
              </a:solidFill>
              <a:latin typeface="Aptos" panose="020B0004020202020204" pitchFamily="34" charset="0"/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A3EBC461-5A50-0956-C5C3-4232D294DCD3}"/>
              </a:ext>
            </a:extLst>
          </p:cNvPr>
          <p:cNvSpPr/>
          <p:nvPr/>
        </p:nvSpPr>
        <p:spPr bwMode="auto">
          <a:xfrm>
            <a:off x="4986740" y="4724892"/>
            <a:ext cx="145939" cy="1499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CH" sz="1715">
              <a:latin typeface="Aptos" panose="020B0004020202020204" pitchFamily="34" charset="0"/>
            </a:endParaRPr>
          </a:p>
        </p:txBody>
      </p:sp>
      <p:sp>
        <p:nvSpPr>
          <p:cNvPr id="89" name="Rectangle 31">
            <a:extLst>
              <a:ext uri="{FF2B5EF4-FFF2-40B4-BE49-F238E27FC236}">
                <a16:creationId xmlns:a16="http://schemas.microsoft.com/office/drawing/2014/main" id="{31F150C5-37B0-DA46-6806-8C0C289AB443}"/>
              </a:ext>
            </a:extLst>
          </p:cNvPr>
          <p:cNvSpPr/>
          <p:nvPr/>
        </p:nvSpPr>
        <p:spPr bwMode="auto">
          <a:xfrm>
            <a:off x="5137544" y="4544975"/>
            <a:ext cx="145939" cy="1499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CH" sz="1715">
              <a:latin typeface="Aptos" panose="020B0004020202020204" pitchFamily="34" charset="0"/>
            </a:endParaRPr>
          </a:p>
        </p:txBody>
      </p:sp>
      <p:sp>
        <p:nvSpPr>
          <p:cNvPr id="90" name="Rectangle 34">
            <a:extLst>
              <a:ext uri="{FF2B5EF4-FFF2-40B4-BE49-F238E27FC236}">
                <a16:creationId xmlns:a16="http://schemas.microsoft.com/office/drawing/2014/main" id="{34776867-3914-489C-686E-C06F5C77C0F8}"/>
              </a:ext>
            </a:extLst>
          </p:cNvPr>
          <p:cNvSpPr/>
          <p:nvPr/>
        </p:nvSpPr>
        <p:spPr bwMode="auto">
          <a:xfrm>
            <a:off x="5983984" y="4115173"/>
            <a:ext cx="145939" cy="1499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CH" sz="1715">
              <a:latin typeface="Aptos" panose="020B0004020202020204" pitchFamily="34" charset="0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84713115-16CA-3A4E-700B-88475B725D7D}"/>
              </a:ext>
            </a:extLst>
          </p:cNvPr>
          <p:cNvSpPr/>
          <p:nvPr/>
        </p:nvSpPr>
        <p:spPr bwMode="auto">
          <a:xfrm>
            <a:off x="5828318" y="4095181"/>
            <a:ext cx="145939" cy="1499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CH" sz="1715">
              <a:latin typeface="Aptos" panose="020B0004020202020204" pitchFamily="34" charset="0"/>
            </a:endParaRPr>
          </a:p>
        </p:txBody>
      </p:sp>
      <p:grpSp>
        <p:nvGrpSpPr>
          <p:cNvPr id="92" name="Groupe 95">
            <a:extLst>
              <a:ext uri="{FF2B5EF4-FFF2-40B4-BE49-F238E27FC236}">
                <a16:creationId xmlns:a16="http://schemas.microsoft.com/office/drawing/2014/main" id="{3E9FDF02-51DA-5EB1-2B12-5D5BB6DADD8B}"/>
              </a:ext>
            </a:extLst>
          </p:cNvPr>
          <p:cNvGrpSpPr>
            <a:grpSpLocks/>
          </p:cNvGrpSpPr>
          <p:nvPr/>
        </p:nvGrpSpPr>
        <p:grpSpPr bwMode="auto">
          <a:xfrm>
            <a:off x="7287701" y="2664171"/>
            <a:ext cx="236745" cy="256549"/>
            <a:chOff x="6357788" y="2136778"/>
            <a:chExt cx="231797" cy="244585"/>
          </a:xfrm>
        </p:grpSpPr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CFAA2FCD-58C9-7FD0-68C4-AA324D3D2E38}"/>
                </a:ext>
              </a:extLst>
            </p:cNvPr>
            <p:cNvSpPr/>
            <p:nvPr/>
          </p:nvSpPr>
          <p:spPr bwMode="auto">
            <a:xfrm>
              <a:off x="6357788" y="2214601"/>
              <a:ext cx="142889" cy="14293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CH" sz="1715">
                <a:latin typeface="Aptos" panose="020B0004020202020204" pitchFamily="34" charset="0"/>
              </a:endParaRPr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06E8B609-93F6-B861-59B8-03E7691E4CC4}"/>
                </a:ext>
              </a:extLst>
            </p:cNvPr>
            <p:cNvSpPr/>
            <p:nvPr/>
          </p:nvSpPr>
          <p:spPr bwMode="auto">
            <a:xfrm>
              <a:off x="6446696" y="2238424"/>
              <a:ext cx="142889" cy="14293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CH" sz="1715">
                <a:latin typeface="Aptos" panose="020B0004020202020204" pitchFamily="34" charset="0"/>
              </a:endParaRP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981C1A25-4681-7F9F-5F0B-190F21DBBC6F}"/>
                </a:ext>
              </a:extLst>
            </p:cNvPr>
            <p:cNvSpPr/>
            <p:nvPr/>
          </p:nvSpPr>
          <p:spPr bwMode="auto">
            <a:xfrm>
              <a:off x="6440346" y="2136778"/>
              <a:ext cx="142889" cy="14293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CH" sz="1715">
                <a:latin typeface="Aptos" panose="020B0004020202020204" pitchFamily="34" charset="0"/>
              </a:endParaRPr>
            </a:p>
          </p:txBody>
        </p:sp>
      </p:grpSp>
      <p:cxnSp>
        <p:nvCxnSpPr>
          <p:cNvPr id="96" name="Connecteur droit 95">
            <a:extLst>
              <a:ext uri="{FF2B5EF4-FFF2-40B4-BE49-F238E27FC236}">
                <a16:creationId xmlns:a16="http://schemas.microsoft.com/office/drawing/2014/main" id="{1CD53862-66DA-9E10-D151-A7B1140CD4E1}"/>
              </a:ext>
            </a:extLst>
          </p:cNvPr>
          <p:cNvCxnSpPr/>
          <p:nvPr/>
        </p:nvCxnSpPr>
        <p:spPr bwMode="auto">
          <a:xfrm flipV="1">
            <a:off x="3801013" y="5017115"/>
            <a:ext cx="1121167" cy="21442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7" name="Connecteur droit 96">
            <a:extLst>
              <a:ext uri="{FF2B5EF4-FFF2-40B4-BE49-F238E27FC236}">
                <a16:creationId xmlns:a16="http://schemas.microsoft.com/office/drawing/2014/main" id="{C5CF8989-8108-8BD4-40A4-B6C38B167A0E}"/>
              </a:ext>
            </a:extLst>
          </p:cNvPr>
          <p:cNvCxnSpPr>
            <a:stCxn id="101" idx="2"/>
          </p:cNvCxnSpPr>
          <p:nvPr/>
        </p:nvCxnSpPr>
        <p:spPr bwMode="auto">
          <a:xfrm>
            <a:off x="3735345" y="3548357"/>
            <a:ext cx="724325" cy="74019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8" name="Connecteur droit 97">
            <a:extLst>
              <a:ext uri="{FF2B5EF4-FFF2-40B4-BE49-F238E27FC236}">
                <a16:creationId xmlns:a16="http://schemas.microsoft.com/office/drawing/2014/main" id="{F86F4D3A-6B7C-9829-5949-B6083370171A}"/>
              </a:ext>
            </a:extLst>
          </p:cNvPr>
          <p:cNvCxnSpPr/>
          <p:nvPr/>
        </p:nvCxnSpPr>
        <p:spPr bwMode="auto">
          <a:xfrm>
            <a:off x="6083299" y="4339653"/>
            <a:ext cx="1062477" cy="1251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9" name="Rectangle 98">
            <a:extLst>
              <a:ext uri="{FF2B5EF4-FFF2-40B4-BE49-F238E27FC236}">
                <a16:creationId xmlns:a16="http://schemas.microsoft.com/office/drawing/2014/main" id="{6AF37142-CF1B-34AD-46D9-4F5EB5C2AFD5}"/>
              </a:ext>
            </a:extLst>
          </p:cNvPr>
          <p:cNvSpPr/>
          <p:nvPr/>
        </p:nvSpPr>
        <p:spPr>
          <a:xfrm>
            <a:off x="1860096" y="5563843"/>
            <a:ext cx="3683035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" noProof="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</a:rPr>
              <a:t>Watchmaking engineering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B0565F7C-EB67-FB35-573C-0D439028BE08}"/>
              </a:ext>
            </a:extLst>
          </p:cNvPr>
          <p:cNvSpPr/>
          <p:nvPr/>
        </p:nvSpPr>
        <p:spPr>
          <a:xfrm>
            <a:off x="7242256" y="4089082"/>
            <a:ext cx="3366063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" noProof="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</a:rPr>
              <a:t>Embedded systems</a:t>
            </a:r>
          </a:p>
          <a:p>
            <a:r>
              <a:rPr lang="en-US" sz="1500" noProof="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</a:rPr>
              <a:t>Interaction technologies</a:t>
            </a:r>
          </a:p>
          <a:p>
            <a:r>
              <a:rPr lang="en-US" sz="1500" noProof="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</a:rPr>
              <a:t>Data analytics</a:t>
            </a:r>
          </a:p>
          <a:p>
            <a:r>
              <a:rPr lang="en-US" sz="1500" noProof="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</a:rPr>
              <a:t>Computer vision</a:t>
            </a:r>
          </a:p>
          <a:p>
            <a:r>
              <a:rPr lang="en-US" sz="1500" noProof="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</a:rPr>
              <a:t>Machine design</a:t>
            </a:r>
          </a:p>
          <a:p>
            <a:r>
              <a:rPr lang="en-US" sz="1500" noProof="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</a:rPr>
              <a:t>Metrology &amp; industrial vision</a:t>
            </a:r>
          </a:p>
          <a:p>
            <a:r>
              <a:rPr lang="en-US" sz="1500" noProof="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</a:rPr>
              <a:t>Automation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A59CCF3C-AEB0-EEF8-4642-59F2D721DE90}"/>
              </a:ext>
            </a:extLst>
          </p:cNvPr>
          <p:cNvSpPr/>
          <p:nvPr/>
        </p:nvSpPr>
        <p:spPr>
          <a:xfrm>
            <a:off x="1954673" y="2994359"/>
            <a:ext cx="356134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" noProof="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</a:rPr>
              <a:t>Medical devices</a:t>
            </a:r>
          </a:p>
          <a:p>
            <a:r>
              <a:rPr lang="en-US" sz="1500" noProof="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</a:rPr>
              <a:t>Surface engineering</a:t>
            </a:r>
          </a:p>
        </p:txBody>
      </p:sp>
      <p:pic>
        <p:nvPicPr>
          <p:cNvPr id="102" name="Image 101">
            <a:extLst>
              <a:ext uri="{FF2B5EF4-FFF2-40B4-BE49-F238E27FC236}">
                <a16:creationId xmlns:a16="http://schemas.microsoft.com/office/drawing/2014/main" id="{09869E6E-4662-B44A-7EFE-38B54AE6BF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42217" y="2266137"/>
            <a:ext cx="2142364" cy="1202255"/>
          </a:xfrm>
          <a:prstGeom prst="rect">
            <a:avLst/>
          </a:prstGeom>
        </p:spPr>
      </p:pic>
      <p:pic>
        <p:nvPicPr>
          <p:cNvPr id="103" name="Image 102">
            <a:extLst>
              <a:ext uri="{FF2B5EF4-FFF2-40B4-BE49-F238E27FC236}">
                <a16:creationId xmlns:a16="http://schemas.microsoft.com/office/drawing/2014/main" id="{24C15C97-8362-E9A5-B553-834B9A95E69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90940" y="6152319"/>
            <a:ext cx="2128391" cy="1227918"/>
          </a:xfrm>
          <a:prstGeom prst="rect">
            <a:avLst/>
          </a:prstGeom>
        </p:spPr>
      </p:pic>
      <p:pic>
        <p:nvPicPr>
          <p:cNvPr id="104" name="Image 103">
            <a:extLst>
              <a:ext uri="{FF2B5EF4-FFF2-40B4-BE49-F238E27FC236}">
                <a16:creationId xmlns:a16="http://schemas.microsoft.com/office/drawing/2014/main" id="{78E635BF-0913-D953-7197-3EBB29A0001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59127" y="4178928"/>
            <a:ext cx="1781924" cy="1384915"/>
          </a:xfrm>
          <a:prstGeom prst="rect">
            <a:avLst/>
          </a:prstGeom>
        </p:spPr>
      </p:pic>
      <p:cxnSp>
        <p:nvCxnSpPr>
          <p:cNvPr id="105" name="Connecteur droit 104">
            <a:extLst>
              <a:ext uri="{FF2B5EF4-FFF2-40B4-BE49-F238E27FC236}">
                <a16:creationId xmlns:a16="http://schemas.microsoft.com/office/drawing/2014/main" id="{CDC3A96A-97B8-3798-C501-6CCA65BC9095}"/>
              </a:ext>
            </a:extLst>
          </p:cNvPr>
          <p:cNvCxnSpPr/>
          <p:nvPr/>
        </p:nvCxnSpPr>
        <p:spPr bwMode="auto">
          <a:xfrm flipH="1">
            <a:off x="5565397" y="5231535"/>
            <a:ext cx="275616" cy="8823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06" name="Image 105">
            <a:extLst>
              <a:ext uri="{FF2B5EF4-FFF2-40B4-BE49-F238E27FC236}">
                <a16:creationId xmlns:a16="http://schemas.microsoft.com/office/drawing/2014/main" id="{210C898C-8E9C-85D9-081F-576678B8033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0940" y="3478429"/>
            <a:ext cx="2631371" cy="558906"/>
          </a:xfrm>
          <a:prstGeom prst="rect">
            <a:avLst/>
          </a:prstGeom>
        </p:spPr>
      </p:pic>
      <p:cxnSp>
        <p:nvCxnSpPr>
          <p:cNvPr id="107" name="Connecteur droit 106">
            <a:extLst>
              <a:ext uri="{FF2B5EF4-FFF2-40B4-BE49-F238E27FC236}">
                <a16:creationId xmlns:a16="http://schemas.microsoft.com/office/drawing/2014/main" id="{5B291AAE-62C5-762A-26C0-95C4C725DB37}"/>
              </a:ext>
            </a:extLst>
          </p:cNvPr>
          <p:cNvCxnSpPr/>
          <p:nvPr/>
        </p:nvCxnSpPr>
        <p:spPr bwMode="auto">
          <a:xfrm>
            <a:off x="7511051" y="2954909"/>
            <a:ext cx="281308" cy="2482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8" name="Rectangle 107">
            <a:extLst>
              <a:ext uri="{FF2B5EF4-FFF2-40B4-BE49-F238E27FC236}">
                <a16:creationId xmlns:a16="http://schemas.microsoft.com/office/drawing/2014/main" id="{77B6BC44-BECF-3F97-6052-045A1318F0AD}"/>
              </a:ext>
            </a:extLst>
          </p:cNvPr>
          <p:cNvSpPr/>
          <p:nvPr/>
        </p:nvSpPr>
        <p:spPr>
          <a:xfrm>
            <a:off x="1823343" y="6629820"/>
            <a:ext cx="2567597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" noProof="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</a:rPr>
              <a:t>User-centered Design</a:t>
            </a:r>
          </a:p>
        </p:txBody>
      </p:sp>
    </p:spTree>
    <p:extLst>
      <p:ext uri="{BB962C8B-B14F-4D97-AF65-F5344CB8AC3E}">
        <p14:creationId xmlns:p14="http://schemas.microsoft.com/office/powerpoint/2010/main" val="38490055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C0DA2C96-3B74-2E55-5D55-09E1109A948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CH" dirty="0"/>
              <a:t>HE-Arc Ingénierie: Data Analytics Group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8D785BC-E881-EB44-7E7E-EC93532BEA8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36715" y="2267669"/>
            <a:ext cx="5311897" cy="4758079"/>
          </a:xfrm>
        </p:spPr>
        <p:txBody>
          <a:bodyPr/>
          <a:lstStyle/>
          <a:p>
            <a:pPr marL="342900" indent="-342900">
              <a:buFontTx/>
              <a:buChar char="-"/>
            </a:pPr>
            <a:r>
              <a:rPr lang="en-US" sz="2000" noProof="0" dirty="0"/>
              <a:t>20 researchers </a:t>
            </a:r>
          </a:p>
          <a:p>
            <a:pPr marL="1085850" lvl="1" indent="-342900">
              <a:buFontTx/>
              <a:buChar char="-"/>
            </a:pPr>
            <a:r>
              <a:rPr lang="en-US" sz="1800" noProof="0" dirty="0" err="1">
                <a:solidFill>
                  <a:srgbClr val="707173"/>
                </a:solidFill>
              </a:rPr>
              <a:t>Innosuisse</a:t>
            </a:r>
            <a:r>
              <a:rPr lang="en-US" sz="1800" noProof="0" dirty="0">
                <a:solidFill>
                  <a:srgbClr val="707173"/>
                </a:solidFill>
              </a:rPr>
              <a:t> projects</a:t>
            </a:r>
          </a:p>
          <a:p>
            <a:pPr marL="1085850" lvl="1" indent="-342900">
              <a:buFontTx/>
              <a:buChar char="-"/>
            </a:pPr>
            <a:r>
              <a:rPr lang="en-US" sz="1800" noProof="0" dirty="0">
                <a:solidFill>
                  <a:srgbClr val="707173"/>
                </a:solidFill>
              </a:rPr>
              <a:t>HES-SO projects</a:t>
            </a:r>
          </a:p>
          <a:p>
            <a:pPr marL="1085850" lvl="1" indent="-342900">
              <a:buFontTx/>
              <a:buChar char="-"/>
            </a:pPr>
            <a:r>
              <a:rPr lang="en-US" sz="1800" noProof="0" dirty="0">
                <a:solidFill>
                  <a:srgbClr val="707173"/>
                </a:solidFill>
              </a:rPr>
              <a:t>Direct industrial mandate</a:t>
            </a:r>
          </a:p>
          <a:p>
            <a:pPr marL="1085850" lvl="1" indent="-342900">
              <a:buFontTx/>
              <a:buChar char="-"/>
            </a:pPr>
            <a:r>
              <a:rPr lang="en-US" sz="1800" noProof="0" dirty="0">
                <a:solidFill>
                  <a:srgbClr val="707173"/>
                </a:solidFill>
              </a:rPr>
              <a:t>FNS, Bridge, Hasler, etc.</a:t>
            </a:r>
          </a:p>
          <a:p>
            <a:pPr marL="342900" indent="-342900">
              <a:buFontTx/>
              <a:buChar char="-"/>
            </a:pPr>
            <a:r>
              <a:rPr lang="en-US" sz="2000" noProof="0" dirty="0"/>
              <a:t>4 researchers working on SKACH</a:t>
            </a:r>
          </a:p>
          <a:p>
            <a:pPr marL="1085850" lvl="1" indent="-342900">
              <a:buFontTx/>
              <a:buChar char="-"/>
            </a:pPr>
            <a:r>
              <a:rPr lang="en-US" sz="2000" noProof="0" dirty="0"/>
              <a:t>Emmanuel de Salis</a:t>
            </a:r>
          </a:p>
          <a:p>
            <a:pPr marL="1085850" lvl="1" indent="-342900">
              <a:buFontTx/>
              <a:buChar char="-"/>
            </a:pPr>
            <a:endParaRPr lang="en-US" sz="2000" noProof="0" dirty="0"/>
          </a:p>
          <a:p>
            <a:pPr marL="1085850" lvl="1" indent="-342900">
              <a:buFontTx/>
              <a:buChar char="-"/>
            </a:pPr>
            <a:r>
              <a:rPr lang="en-US" sz="2000" noProof="0" dirty="0"/>
              <a:t>Massimo De Santis</a:t>
            </a:r>
          </a:p>
          <a:p>
            <a:pPr marL="1085850" lvl="1" indent="-342900">
              <a:buFontTx/>
              <a:buChar char="-"/>
            </a:pPr>
            <a:endParaRPr lang="en-US" sz="2000" noProof="0" dirty="0"/>
          </a:p>
          <a:p>
            <a:pPr marL="1085850" lvl="1" indent="-342900">
              <a:buFontTx/>
              <a:buChar char="-"/>
            </a:pPr>
            <a:r>
              <a:rPr lang="en-US" sz="2000" noProof="0" dirty="0"/>
              <a:t>Jean-Daniel Rouveyrol</a:t>
            </a:r>
          </a:p>
          <a:p>
            <a:pPr marL="1085850" lvl="1" indent="-342900">
              <a:buFontTx/>
              <a:buChar char="-"/>
            </a:pPr>
            <a:endParaRPr lang="en-US" sz="2000" noProof="0" dirty="0"/>
          </a:p>
          <a:p>
            <a:pPr marL="1085850" lvl="1" indent="-342900">
              <a:buFontTx/>
              <a:buChar char="-"/>
            </a:pPr>
            <a:r>
              <a:rPr lang="en-US" sz="2000" noProof="0" dirty="0"/>
              <a:t>Hatem Ghorbel</a:t>
            </a:r>
            <a:endParaRPr lang="en-US" sz="2400" noProof="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8FDFC3B-EC8E-4FCE-08E8-97BCFC7A4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53615-98C1-4670-B12D-BD185078E56C}" type="slidenum">
              <a:rPr lang="fr-CH" smtClean="0"/>
              <a:pPr/>
              <a:t>7</a:t>
            </a:fld>
            <a:endParaRPr lang="fr-CH" dirty="0"/>
          </a:p>
        </p:txBody>
      </p:sp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0952CE65-D0E5-903F-A315-978572F0D0EC}"/>
              </a:ext>
            </a:extLst>
          </p:cNvPr>
          <p:cNvSpPr txBox="1">
            <a:spLocks/>
          </p:cNvSpPr>
          <p:nvPr/>
        </p:nvSpPr>
        <p:spPr>
          <a:xfrm>
            <a:off x="5301637" y="5668112"/>
            <a:ext cx="3888432" cy="117440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rgbClr val="707173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Natural Language Processing (LLMs) and Text mining</a:t>
            </a:r>
          </a:p>
          <a:p>
            <a:endParaRPr lang="en-US" dirty="0"/>
          </a:p>
          <a:p>
            <a:endParaRPr lang="fr-CH" dirty="0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F4741B9E-0D87-66A9-194A-9B05B5C25132}"/>
              </a:ext>
            </a:extLst>
          </p:cNvPr>
          <p:cNvSpPr txBox="1">
            <a:spLocks/>
          </p:cNvSpPr>
          <p:nvPr/>
        </p:nvSpPr>
        <p:spPr>
          <a:xfrm>
            <a:off x="9809930" y="6137486"/>
            <a:ext cx="3888432" cy="65408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rgbClr val="707173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Computer vision</a:t>
            </a:r>
          </a:p>
          <a:p>
            <a:endParaRPr lang="en-US" dirty="0"/>
          </a:p>
          <a:p>
            <a:endParaRPr lang="fr-CH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57F2EEF-FBB1-6A10-67FD-82866B7380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1664" y="2177969"/>
            <a:ext cx="2246376" cy="1082040"/>
          </a:xfrm>
          <a:prstGeom prst="rect">
            <a:avLst/>
          </a:prstGeom>
        </p:spPr>
      </p:pic>
      <p:pic>
        <p:nvPicPr>
          <p:cNvPr id="12" name="Image 4" descr="Une image contenant texte&#10;&#10;Description générée avec un niveau de confiance élevé">
            <a:extLst>
              <a:ext uri="{FF2B5EF4-FFF2-40B4-BE49-F238E27FC236}">
                <a16:creationId xmlns:a16="http://schemas.microsoft.com/office/drawing/2014/main" id="{740D98B1-EDB9-3B94-2CBD-39DF6C267E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9306" y="4588973"/>
            <a:ext cx="1860545" cy="1125355"/>
          </a:xfrm>
          <a:prstGeom prst="rect">
            <a:avLst/>
          </a:prstGeom>
        </p:spPr>
      </p:pic>
      <p:grpSp>
        <p:nvGrpSpPr>
          <p:cNvPr id="13" name="Groupe 20">
            <a:extLst>
              <a:ext uri="{FF2B5EF4-FFF2-40B4-BE49-F238E27FC236}">
                <a16:creationId xmlns:a16="http://schemas.microsoft.com/office/drawing/2014/main" id="{844EAEF6-6400-879B-49EF-9A56CBB92C58}"/>
              </a:ext>
            </a:extLst>
          </p:cNvPr>
          <p:cNvGrpSpPr/>
          <p:nvPr/>
        </p:nvGrpSpPr>
        <p:grpSpPr>
          <a:xfrm>
            <a:off x="5239135" y="2233504"/>
            <a:ext cx="4752529" cy="1589899"/>
            <a:chOff x="7594802" y="2224806"/>
            <a:chExt cx="4752529" cy="1589899"/>
          </a:xfrm>
        </p:grpSpPr>
        <p:pic>
          <p:nvPicPr>
            <p:cNvPr id="14" name="Image 6">
              <a:extLst>
                <a:ext uri="{FF2B5EF4-FFF2-40B4-BE49-F238E27FC236}">
                  <a16:creationId xmlns:a16="http://schemas.microsoft.com/office/drawing/2014/main" id="{26B40BBC-253A-8ECE-6BFA-2432C47545D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24141" y="2224806"/>
              <a:ext cx="1491682" cy="966587"/>
            </a:xfrm>
            <a:prstGeom prst="rect">
              <a:avLst/>
            </a:prstGeom>
          </p:spPr>
        </p:pic>
        <p:sp>
          <p:nvSpPr>
            <p:cNvPr id="15" name="ZoneTexte 7">
              <a:extLst>
                <a:ext uri="{FF2B5EF4-FFF2-40B4-BE49-F238E27FC236}">
                  <a16:creationId xmlns:a16="http://schemas.microsoft.com/office/drawing/2014/main" id="{24B80CF5-36A4-77FD-DA67-64859561AF6C}"/>
                </a:ext>
              </a:extLst>
            </p:cNvPr>
            <p:cNvSpPr txBox="1"/>
            <p:nvPr/>
          </p:nvSpPr>
          <p:spPr>
            <a:xfrm>
              <a:off x="7594802" y="3353040"/>
              <a:ext cx="475252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707173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Applied Artificial intelligence</a:t>
              </a:r>
            </a:p>
          </p:txBody>
        </p: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DCCD1218-0742-4D88-75C3-5C74B1C74C6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0287" y="4564921"/>
            <a:ext cx="1433859" cy="1433859"/>
          </a:xfrm>
          <a:prstGeom prst="rect">
            <a:avLst/>
          </a:prstGeom>
        </p:spPr>
      </p:pic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C615E767-AD20-DB91-D5EA-7EA7E8A91BF4}"/>
              </a:ext>
            </a:extLst>
          </p:cNvPr>
          <p:cNvSpPr txBox="1">
            <a:spLocks/>
          </p:cNvSpPr>
          <p:nvPr/>
        </p:nvSpPr>
        <p:spPr>
          <a:xfrm>
            <a:off x="9842100" y="3330629"/>
            <a:ext cx="3247822" cy="65408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rgbClr val="707173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Machine and Deep Learning</a:t>
            </a:r>
          </a:p>
          <a:p>
            <a:endParaRPr lang="en-US" dirty="0"/>
          </a:p>
          <a:p>
            <a:endParaRPr lang="fr-CH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CDFE01F5-ABE9-C942-44F9-2782FC7759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9963" y="5790082"/>
            <a:ext cx="567408" cy="70998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83AA973-A060-157E-18D5-5B6A6204C71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1141" y="5151650"/>
            <a:ext cx="574526" cy="59691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91B9518B-69CC-27AF-D66A-F97C7140574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6877" y="4490011"/>
            <a:ext cx="574243" cy="596910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358FE06C-CABA-F8F4-B1CD-E1B35D87E71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9962" y="6576252"/>
            <a:ext cx="567408" cy="55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5178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05068E9E-AB9D-72D8-5EE3-7DC61758F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CH" dirty="0"/>
              <a:t>Swiss SKA Days Agenda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028CEC0-E71E-F1F6-2AF4-0F5AA330B0A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36717" y="2267669"/>
            <a:ext cx="5695138" cy="4052183"/>
          </a:xfrm>
        </p:spPr>
        <p:txBody>
          <a:bodyPr/>
          <a:lstStyle/>
          <a:p>
            <a:pPr>
              <a:spcAft>
                <a:spcPts val="800"/>
              </a:spcAft>
              <a:defRPr sz="1100" b="0">
                <a:solidFill>
                  <a:srgbClr val="232A32"/>
                </a:solidFill>
              </a:defRPr>
            </a:pPr>
            <a:r>
              <a:rPr lang="fr-CH" sz="2000" b="1" u="sng" dirty="0">
                <a:solidFill>
                  <a:srgbClr val="FF0000"/>
                </a:solidFill>
              </a:rPr>
              <a:t>Mon 31 Aug</a:t>
            </a:r>
          </a:p>
          <a:p>
            <a:pPr>
              <a:spcAft>
                <a:spcPts val="800"/>
              </a:spcAft>
              <a:defRPr sz="1100" b="0">
                <a:solidFill>
                  <a:srgbClr val="232A32"/>
                </a:solidFill>
              </a:defRPr>
            </a:pPr>
            <a:r>
              <a:rPr lang="fr-CH" sz="1800" dirty="0"/>
              <a:t>10:00–10:30  Registration &amp; </a:t>
            </a:r>
            <a:r>
              <a:rPr lang="fr-CH" sz="1800" dirty="0" err="1"/>
              <a:t>welcome</a:t>
            </a:r>
            <a:r>
              <a:rPr lang="fr-CH" sz="1800" dirty="0"/>
              <a:t> coffee</a:t>
            </a:r>
          </a:p>
          <a:p>
            <a:pPr>
              <a:spcAft>
                <a:spcPts val="800"/>
              </a:spcAft>
              <a:defRPr sz="1100" b="0">
                <a:solidFill>
                  <a:srgbClr val="232A32"/>
                </a:solidFill>
              </a:defRPr>
            </a:pPr>
            <a:r>
              <a:rPr lang="fr-CH" sz="1800" dirty="0"/>
              <a:t>10:30–12:00  </a:t>
            </a:r>
            <a:r>
              <a:rPr lang="fr-CH" sz="1800" dirty="0" err="1"/>
              <a:t>Opening</a:t>
            </a:r>
            <a:r>
              <a:rPr lang="fr-CH" sz="1800" dirty="0"/>
              <a:t> Session Day 1</a:t>
            </a:r>
          </a:p>
          <a:p>
            <a:pPr>
              <a:spcAft>
                <a:spcPts val="800"/>
              </a:spcAft>
              <a:defRPr sz="1100" b="0">
                <a:solidFill>
                  <a:srgbClr val="232A32"/>
                </a:solidFill>
              </a:defRPr>
            </a:pPr>
            <a:r>
              <a:rPr lang="fr-CH" sz="1800" b="1" dirty="0"/>
              <a:t>12:00–13:00  Lunch + group photo</a:t>
            </a:r>
          </a:p>
          <a:p>
            <a:pPr>
              <a:spcAft>
                <a:spcPts val="800"/>
              </a:spcAft>
              <a:defRPr sz="1100" b="0">
                <a:solidFill>
                  <a:srgbClr val="232A32"/>
                </a:solidFill>
              </a:defRPr>
            </a:pPr>
            <a:r>
              <a:rPr lang="fr-CH" sz="1800" dirty="0"/>
              <a:t>13:00–15:05  SKAO Regional Centers (</a:t>
            </a:r>
            <a:r>
              <a:rPr lang="fr-CH" sz="1800" dirty="0" err="1"/>
              <a:t>SRCs</a:t>
            </a:r>
            <a:r>
              <a:rPr lang="fr-CH" sz="1800" dirty="0"/>
              <a:t>)</a:t>
            </a:r>
          </a:p>
          <a:p>
            <a:pPr>
              <a:spcAft>
                <a:spcPts val="800"/>
              </a:spcAft>
              <a:defRPr sz="1100" b="0">
                <a:solidFill>
                  <a:srgbClr val="232A32"/>
                </a:solidFill>
              </a:defRPr>
            </a:pPr>
            <a:r>
              <a:rPr lang="fr-CH" sz="1800" dirty="0"/>
              <a:t>15:05–15:35  Coffee break</a:t>
            </a:r>
          </a:p>
          <a:p>
            <a:pPr>
              <a:spcAft>
                <a:spcPts val="800"/>
              </a:spcAft>
              <a:defRPr sz="1100" b="0">
                <a:solidFill>
                  <a:srgbClr val="232A32"/>
                </a:solidFill>
              </a:defRPr>
            </a:pPr>
            <a:r>
              <a:rPr lang="fr-CH" sz="1800" dirty="0"/>
              <a:t>15:35–17:15  Data Science &amp; Imaging — Part 1</a:t>
            </a:r>
          </a:p>
          <a:p>
            <a:pPr>
              <a:spcAft>
                <a:spcPts val="800"/>
              </a:spcAft>
              <a:defRPr sz="1100" b="0">
                <a:solidFill>
                  <a:srgbClr val="232A32"/>
                </a:solidFill>
              </a:defRPr>
            </a:pPr>
            <a:r>
              <a:rPr lang="fr-CH" sz="1800" dirty="0"/>
              <a:t>17:15–17:35  SKAO Science Book</a:t>
            </a:r>
          </a:p>
          <a:p>
            <a:pPr>
              <a:spcAft>
                <a:spcPts val="800"/>
              </a:spcAft>
              <a:defRPr sz="1100" b="0">
                <a:solidFill>
                  <a:srgbClr val="232A32"/>
                </a:solidFill>
              </a:defRPr>
            </a:pPr>
            <a:r>
              <a:rPr lang="fr-CH" sz="1800" dirty="0"/>
              <a:t>18:00–21:00  Welcome </a:t>
            </a:r>
            <a:r>
              <a:rPr lang="fr-CH" sz="1800" dirty="0" err="1"/>
              <a:t>reception</a:t>
            </a:r>
            <a:r>
              <a:rPr lang="fr-CH" sz="1800" dirty="0"/>
              <a:t> — </a:t>
            </a:r>
            <a:r>
              <a:rPr lang="fr-CH" sz="1800" dirty="0" err="1"/>
              <a:t>Hotel</a:t>
            </a:r>
            <a:r>
              <a:rPr lang="fr-CH" sz="1800" dirty="0"/>
              <a:t> Alpes &amp; Lac</a:t>
            </a:r>
          </a:p>
          <a:p>
            <a:endParaRPr lang="fr-CH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C6FB4BB-A6D3-4D77-5CD7-3F21C026C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53615-98C1-4670-B12D-BD185078E56C}" type="slidenum">
              <a:rPr lang="fr-CH" smtClean="0"/>
              <a:pPr/>
              <a:t>8</a:t>
            </a:fld>
            <a:endParaRPr lang="fr-CH" dirty="0"/>
          </a:p>
        </p:txBody>
      </p:sp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23B177DC-72F1-A91E-C723-91EC4818CFAB}"/>
              </a:ext>
            </a:extLst>
          </p:cNvPr>
          <p:cNvSpPr txBox="1">
            <a:spLocks/>
          </p:cNvSpPr>
          <p:nvPr/>
        </p:nvSpPr>
        <p:spPr>
          <a:xfrm>
            <a:off x="6935911" y="2229908"/>
            <a:ext cx="5976664" cy="479225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rgbClr val="707173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800"/>
              </a:spcAft>
              <a:defRPr sz="1100" b="0">
                <a:solidFill>
                  <a:srgbClr val="232A32"/>
                </a:solidFill>
              </a:defRPr>
            </a:pPr>
            <a:r>
              <a:rPr lang="fr-CH" sz="2000" b="1" u="sng" dirty="0">
                <a:solidFill>
                  <a:srgbClr val="FF0000"/>
                </a:solidFill>
              </a:rPr>
              <a:t>Tue 1st Aug</a:t>
            </a:r>
          </a:p>
          <a:p>
            <a:pPr>
              <a:spcAft>
                <a:spcPts val="500"/>
              </a:spcAft>
              <a:defRPr sz="1050" b="0">
                <a:solidFill>
                  <a:srgbClr val="232A32"/>
                </a:solidFill>
              </a:defRPr>
            </a:pPr>
            <a:r>
              <a:rPr lang="fr-CH" sz="1800" dirty="0"/>
              <a:t>08:30–09:00  Arrival &amp; coffee</a:t>
            </a:r>
          </a:p>
          <a:p>
            <a:pPr>
              <a:spcAft>
                <a:spcPts val="500"/>
              </a:spcAft>
              <a:defRPr sz="1050" b="0">
                <a:solidFill>
                  <a:srgbClr val="232A32"/>
                </a:solidFill>
              </a:defRPr>
            </a:pPr>
            <a:r>
              <a:rPr lang="fr-CH" sz="1800" dirty="0"/>
              <a:t>09:00–10:00  </a:t>
            </a:r>
            <a:r>
              <a:rPr lang="fr-CH" sz="1800" dirty="0" err="1"/>
              <a:t>Opening</a:t>
            </a:r>
            <a:r>
              <a:rPr lang="fr-CH" sz="1800" dirty="0"/>
              <a:t> Session Day 2</a:t>
            </a:r>
          </a:p>
          <a:p>
            <a:pPr>
              <a:spcAft>
                <a:spcPts val="500"/>
              </a:spcAft>
              <a:defRPr sz="1050" b="0">
                <a:solidFill>
                  <a:srgbClr val="232A32"/>
                </a:solidFill>
              </a:defRPr>
            </a:pPr>
            <a:r>
              <a:rPr lang="fr-CH" sz="1800" dirty="0"/>
              <a:t>10:05–10:55  </a:t>
            </a:r>
            <a:r>
              <a:rPr lang="fr-CH" sz="1800" dirty="0" err="1"/>
              <a:t>Industry</a:t>
            </a:r>
            <a:r>
              <a:rPr lang="fr-CH" sz="1800" dirty="0"/>
              <a:t> Session</a:t>
            </a:r>
          </a:p>
          <a:p>
            <a:pPr>
              <a:spcAft>
                <a:spcPts val="500"/>
              </a:spcAft>
              <a:defRPr sz="1050" b="0">
                <a:solidFill>
                  <a:srgbClr val="232A32"/>
                </a:solidFill>
              </a:defRPr>
            </a:pPr>
            <a:r>
              <a:rPr lang="fr-CH" sz="1800" dirty="0"/>
              <a:t>10:55–11:15  Coffee break</a:t>
            </a:r>
          </a:p>
          <a:p>
            <a:pPr>
              <a:spcAft>
                <a:spcPts val="500"/>
              </a:spcAft>
              <a:defRPr sz="1050" b="0">
                <a:solidFill>
                  <a:srgbClr val="232A32"/>
                </a:solidFill>
              </a:defRPr>
            </a:pPr>
            <a:r>
              <a:rPr lang="fr-CH" sz="1800" dirty="0"/>
              <a:t>11:15–12:45  Special Session: Atomic </a:t>
            </a:r>
            <a:r>
              <a:rPr lang="fr-CH" sz="1800" dirty="0" err="1"/>
              <a:t>Clocks</a:t>
            </a:r>
            <a:r>
              <a:rPr lang="fr-CH" sz="1800" dirty="0"/>
              <a:t> in CH</a:t>
            </a:r>
          </a:p>
          <a:p>
            <a:pPr>
              <a:spcAft>
                <a:spcPts val="500"/>
              </a:spcAft>
              <a:defRPr sz="1050" b="0">
                <a:solidFill>
                  <a:srgbClr val="232A32"/>
                </a:solidFill>
              </a:defRPr>
            </a:pPr>
            <a:r>
              <a:rPr lang="fr-CH" sz="1800" b="1" dirty="0"/>
              <a:t>12:45–13:45  Lunch</a:t>
            </a:r>
          </a:p>
          <a:p>
            <a:pPr>
              <a:spcAft>
                <a:spcPts val="500"/>
              </a:spcAft>
              <a:defRPr sz="1050" b="0">
                <a:solidFill>
                  <a:srgbClr val="232A32"/>
                </a:solidFill>
              </a:defRPr>
            </a:pPr>
            <a:r>
              <a:rPr lang="fr-CH" sz="1800" dirty="0"/>
              <a:t>13:45–15:35  Dark &amp; Quiet Skies </a:t>
            </a:r>
          </a:p>
          <a:p>
            <a:pPr>
              <a:spcAft>
                <a:spcPts val="500"/>
              </a:spcAft>
              <a:defRPr sz="1050" b="0">
                <a:solidFill>
                  <a:srgbClr val="232A32"/>
                </a:solidFill>
              </a:defRPr>
            </a:pPr>
            <a:r>
              <a:rPr lang="fr-CH" sz="1800" dirty="0"/>
              <a:t>13:45–14:45  </a:t>
            </a:r>
            <a:r>
              <a:rPr lang="fr-CH" sz="1800" dirty="0" err="1"/>
              <a:t>Parallel</a:t>
            </a:r>
            <a:r>
              <a:rPr lang="fr-CH" sz="1800" dirty="0"/>
              <a:t>: Data Science &amp; Imaging — Part 2</a:t>
            </a:r>
          </a:p>
          <a:p>
            <a:pPr>
              <a:spcAft>
                <a:spcPts val="500"/>
              </a:spcAft>
              <a:defRPr sz="1050" b="0">
                <a:solidFill>
                  <a:srgbClr val="232A32"/>
                </a:solidFill>
              </a:defRPr>
            </a:pPr>
            <a:r>
              <a:rPr lang="fr-CH" sz="1800" dirty="0"/>
              <a:t>14:45–15:45  </a:t>
            </a:r>
            <a:r>
              <a:rPr lang="fr-CH" sz="1800" dirty="0" err="1"/>
              <a:t>Parallel</a:t>
            </a:r>
            <a:r>
              <a:rPr lang="fr-CH" sz="1800" dirty="0"/>
              <a:t>: </a:t>
            </a:r>
            <a:r>
              <a:rPr lang="fr-CH" sz="1800" dirty="0" err="1"/>
              <a:t>SRCNode</a:t>
            </a:r>
            <a:r>
              <a:rPr lang="fr-CH" sz="1800" dirty="0"/>
              <a:t> Operations discussion</a:t>
            </a:r>
          </a:p>
          <a:p>
            <a:pPr>
              <a:spcAft>
                <a:spcPts val="500"/>
              </a:spcAft>
              <a:defRPr sz="1050" b="0">
                <a:solidFill>
                  <a:srgbClr val="232A32"/>
                </a:solidFill>
              </a:defRPr>
            </a:pPr>
            <a:r>
              <a:rPr lang="fr-CH" sz="1800" b="1" dirty="0"/>
              <a:t>16:30–18:00  </a:t>
            </a:r>
            <a:r>
              <a:rPr lang="fr-CH" sz="1800" b="1" dirty="0" err="1"/>
              <a:t>Afternoon</a:t>
            </a:r>
            <a:r>
              <a:rPr lang="fr-CH" sz="1800" b="1" dirty="0"/>
              <a:t> </a:t>
            </a:r>
            <a:r>
              <a:rPr lang="fr-CH" sz="1800" b="1" dirty="0" err="1"/>
              <a:t>activity</a:t>
            </a:r>
            <a:r>
              <a:rPr lang="fr-CH" sz="1800" b="1" dirty="0"/>
              <a:t> — Town </a:t>
            </a:r>
            <a:r>
              <a:rPr lang="fr-CH" sz="1800" b="1" dirty="0" err="1"/>
              <a:t>visit</a:t>
            </a:r>
            <a:endParaRPr lang="fr-CH" b="1" dirty="0"/>
          </a:p>
        </p:txBody>
      </p:sp>
    </p:spTree>
    <p:extLst>
      <p:ext uri="{BB962C8B-B14F-4D97-AF65-F5344CB8AC3E}">
        <p14:creationId xmlns:p14="http://schemas.microsoft.com/office/powerpoint/2010/main" val="33327960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4D811171-3EB2-B74A-C6BB-22EC0BB2B82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CH" dirty="0"/>
              <a:t>Swiss SKA Days Agenda (</a:t>
            </a:r>
            <a:r>
              <a:rPr lang="fr-CH" dirty="0" err="1"/>
              <a:t>continued</a:t>
            </a:r>
            <a:r>
              <a:rPr lang="fr-CH" dirty="0"/>
              <a:t>)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0B74419-5632-6A14-34CD-9AF2E0326C2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36717" y="2267669"/>
            <a:ext cx="7855378" cy="4523900"/>
          </a:xfrm>
        </p:spPr>
        <p:txBody>
          <a:bodyPr/>
          <a:lstStyle/>
          <a:p>
            <a:pPr>
              <a:spcAft>
                <a:spcPts val="800"/>
              </a:spcAft>
              <a:defRPr sz="1100" b="0">
                <a:solidFill>
                  <a:srgbClr val="232A32"/>
                </a:solidFill>
              </a:defRPr>
            </a:pPr>
            <a:r>
              <a:rPr lang="fr-CH" sz="1800" b="1" u="sng" dirty="0">
                <a:solidFill>
                  <a:srgbClr val="FF0000"/>
                </a:solidFill>
              </a:rPr>
              <a:t>Wed 2nd Aug</a:t>
            </a:r>
          </a:p>
          <a:p>
            <a:pPr>
              <a:spcAft>
                <a:spcPts val="800"/>
              </a:spcAft>
              <a:defRPr sz="1100" b="0">
                <a:solidFill>
                  <a:srgbClr val="232A32"/>
                </a:solidFill>
              </a:defRPr>
            </a:pPr>
            <a:r>
              <a:rPr lang="en-US" sz="1800" dirty="0"/>
              <a:t>08:30–09:00  Arrival &amp; coffee</a:t>
            </a:r>
          </a:p>
          <a:p>
            <a:pPr>
              <a:spcAft>
                <a:spcPts val="800"/>
              </a:spcAft>
              <a:defRPr sz="1100" b="0">
                <a:solidFill>
                  <a:srgbClr val="232A32"/>
                </a:solidFill>
              </a:defRPr>
            </a:pPr>
            <a:r>
              <a:rPr lang="en-US" sz="1800" dirty="0"/>
              <a:t>09:00–09:05  Opening Session — Day 3</a:t>
            </a:r>
          </a:p>
          <a:p>
            <a:pPr>
              <a:spcAft>
                <a:spcPts val="800"/>
              </a:spcAft>
              <a:defRPr sz="1100" b="0">
                <a:solidFill>
                  <a:srgbClr val="232A32"/>
                </a:solidFill>
              </a:defRPr>
            </a:pPr>
            <a:r>
              <a:rPr lang="en-US" sz="1800" dirty="0"/>
              <a:t>09:05–10:15  Astro Science</a:t>
            </a:r>
          </a:p>
          <a:p>
            <a:pPr>
              <a:spcAft>
                <a:spcPts val="800"/>
              </a:spcAft>
              <a:defRPr sz="1100" b="0">
                <a:solidFill>
                  <a:srgbClr val="232A32"/>
                </a:solidFill>
              </a:defRPr>
            </a:pPr>
            <a:r>
              <a:rPr lang="en-US" sz="1800" b="1" dirty="0"/>
              <a:t>10:15–10:45  Coffee break</a:t>
            </a:r>
          </a:p>
          <a:p>
            <a:pPr>
              <a:spcAft>
                <a:spcPts val="800"/>
              </a:spcAft>
              <a:defRPr sz="1100" b="0">
                <a:solidFill>
                  <a:srgbClr val="232A32"/>
                </a:solidFill>
              </a:defRPr>
            </a:pPr>
            <a:r>
              <a:rPr lang="en-US" sz="1800" dirty="0"/>
              <a:t>10:45–11:45  Parallel: Workshop: SKA-LOW Science Verification (room 328)</a:t>
            </a:r>
          </a:p>
          <a:p>
            <a:pPr>
              <a:spcAft>
                <a:spcPts val="800"/>
              </a:spcAft>
              <a:defRPr sz="1100" b="0">
                <a:solidFill>
                  <a:srgbClr val="232A32"/>
                </a:solidFill>
              </a:defRPr>
            </a:pPr>
            <a:r>
              <a:rPr lang="en-US" sz="1800" dirty="0"/>
              <a:t>10:45–11:05  Parallel: Theory &amp; Simulations (room 324)</a:t>
            </a:r>
          </a:p>
          <a:p>
            <a:pPr>
              <a:spcAft>
                <a:spcPts val="800"/>
              </a:spcAft>
              <a:defRPr sz="1100" b="0">
                <a:solidFill>
                  <a:srgbClr val="232A32"/>
                </a:solidFill>
              </a:defRPr>
            </a:pPr>
            <a:r>
              <a:rPr lang="en-US" sz="1800" dirty="0"/>
              <a:t>11:05–12:25  HPC &amp; Eco-Computing (room 324)</a:t>
            </a:r>
          </a:p>
          <a:p>
            <a:pPr>
              <a:spcAft>
                <a:spcPts val="800"/>
              </a:spcAft>
              <a:defRPr sz="1100" b="0">
                <a:solidFill>
                  <a:srgbClr val="232A32"/>
                </a:solidFill>
              </a:defRPr>
            </a:pPr>
            <a:r>
              <a:rPr lang="en-US" sz="1800" b="1" dirty="0"/>
              <a:t>12:35–12:55  End of Sessions &amp; Conference </a:t>
            </a:r>
            <a:r>
              <a:rPr lang="en-US" sz="1800" dirty="0"/>
              <a:t>(no lunch provided)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B359159-78E2-CE11-D941-2B5E2E5EF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53615-98C1-4670-B12D-BD185078E56C}" type="slidenum">
              <a:rPr lang="fr-CH" smtClean="0"/>
              <a:pPr/>
              <a:t>9</a:t>
            </a:fld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3419471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16F57A87-7DF5-AF9D-6D0C-9B575B71BE7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CH" dirty="0" err="1"/>
              <a:t>Conference</a:t>
            </a:r>
            <a:r>
              <a:rPr lang="fr-CH" dirty="0"/>
              <a:t> Venue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641CA20-B145-18E9-0483-B13885C97AD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719887" y="2267669"/>
            <a:ext cx="5761038" cy="4523900"/>
          </a:xfrm>
        </p:spPr>
        <p:txBody>
          <a:bodyPr/>
          <a:lstStyle/>
          <a:p>
            <a:pPr marL="342900" indent="-342900">
              <a:buFontTx/>
              <a:buChar char="-"/>
            </a:pPr>
            <a:r>
              <a:rPr lang="fr-CH" dirty="0" err="1"/>
              <a:t>We</a:t>
            </a:r>
            <a:r>
              <a:rPr lang="fr-CH" dirty="0"/>
              <a:t> have </a:t>
            </a:r>
            <a:r>
              <a:rPr lang="fr-CH" dirty="0" err="1"/>
              <a:t>several</a:t>
            </a:r>
            <a:r>
              <a:rPr lang="fr-CH" dirty="0"/>
              <a:t> buildings, but Swiss SKA Days 2026 </a:t>
            </a:r>
            <a:r>
              <a:rPr lang="fr-CH" dirty="0" err="1"/>
              <a:t>will</a:t>
            </a:r>
            <a:r>
              <a:rPr lang="fr-CH" dirty="0"/>
              <a:t> </a:t>
            </a:r>
            <a:r>
              <a:rPr lang="fr-CH" dirty="0" err="1"/>
              <a:t>take</a:t>
            </a:r>
            <a:r>
              <a:rPr lang="fr-CH" dirty="0"/>
              <a:t> place </a:t>
            </a:r>
            <a:r>
              <a:rPr lang="fr-CH" dirty="0" err="1"/>
              <a:t>only</a:t>
            </a:r>
            <a:r>
              <a:rPr lang="fr-CH" dirty="0"/>
              <a:t> at Campus Arc 2 (</a:t>
            </a:r>
            <a:r>
              <a:rPr lang="en-US" dirty="0"/>
              <a:t>where we are currently located</a:t>
            </a:r>
            <a:r>
              <a:rPr lang="fr-CH" dirty="0"/>
              <a:t>)</a:t>
            </a:r>
          </a:p>
          <a:p>
            <a:pPr marL="342900" indent="-342900">
              <a:buFontTx/>
              <a:buChar char="-"/>
            </a:pPr>
            <a:endParaRPr lang="fr-CH" dirty="0"/>
          </a:p>
          <a:p>
            <a:pPr marL="342900" indent="-342900">
              <a:buFontTx/>
              <a:buChar char="-"/>
            </a:pPr>
            <a:endParaRPr lang="fr-CH" dirty="0"/>
          </a:p>
          <a:p>
            <a:pPr marL="342900" indent="-342900">
              <a:buFontTx/>
              <a:buChar char="-"/>
            </a:pPr>
            <a:endParaRPr lang="fr-CH" dirty="0"/>
          </a:p>
          <a:p>
            <a:pPr marL="342900" indent="-342900">
              <a:buFontTx/>
              <a:buChar char="-"/>
            </a:pPr>
            <a:r>
              <a:rPr lang="en-US" dirty="0"/>
              <a:t>Plenary Session: 328 (here) </a:t>
            </a:r>
          </a:p>
          <a:p>
            <a:pPr marL="342900" indent="-342900">
              <a:buFontTx/>
              <a:buChar char="-"/>
            </a:pPr>
            <a:r>
              <a:rPr lang="en-US" dirty="0"/>
              <a:t>Parallel Session: 324</a:t>
            </a:r>
          </a:p>
          <a:p>
            <a:pPr marL="342900" indent="-342900">
              <a:buFontTx/>
              <a:buChar char="-"/>
            </a:pPr>
            <a:r>
              <a:rPr lang="en-US" dirty="0"/>
              <a:t>Demo (VIRUP): 320</a:t>
            </a:r>
            <a:endParaRPr lang="fr-CH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66A9FF7-5A14-F874-852C-9447D5E868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53615-98C1-4670-B12D-BD185078E56C}" type="slidenum">
              <a:rPr lang="fr-CH" smtClean="0"/>
              <a:pPr/>
              <a:t>10</a:t>
            </a:fld>
            <a:endParaRPr lang="fr-CH" dirty="0"/>
          </a:p>
        </p:txBody>
      </p:sp>
      <p:pic>
        <p:nvPicPr>
          <p:cNvPr id="5" name="Espace réservé pour une image  6">
            <a:extLst>
              <a:ext uri="{FF2B5EF4-FFF2-40B4-BE49-F238E27FC236}">
                <a16:creationId xmlns:a16="http://schemas.microsoft.com/office/drawing/2014/main" id="{D4674985-743B-307D-5BE7-0F21A0AF1CB4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4" t="30701" r="26283" b="7994"/>
          <a:stretch>
            <a:fillRect/>
          </a:stretch>
        </p:blipFill>
        <p:spPr>
          <a:xfrm>
            <a:off x="736716" y="2264025"/>
            <a:ext cx="5830586" cy="2438604"/>
          </a:xfrm>
          <a:prstGeom prst="rect">
            <a:avLst/>
          </a:prstGeom>
          <a:noFill/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8851FD13-062D-D519-9831-87134263312E}"/>
              </a:ext>
            </a:extLst>
          </p:cNvPr>
          <p:cNvSpPr txBox="1"/>
          <p:nvPr/>
        </p:nvSpPr>
        <p:spPr>
          <a:xfrm>
            <a:off x="1100294" y="5428578"/>
            <a:ext cx="6722346" cy="13560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CH" b="1" dirty="0">
                <a:solidFill>
                  <a:schemeClr val="tx2"/>
                </a:solidFill>
              </a:rPr>
              <a:t>Wi-Fi</a:t>
            </a:r>
          </a:p>
          <a:p>
            <a:pPr>
              <a:buNone/>
            </a:pPr>
            <a:r>
              <a:rPr lang="fr-CH" b="1" dirty="0">
                <a:solidFill>
                  <a:schemeClr val="tx2"/>
                </a:solidFill>
              </a:rPr>
              <a:t>Network : </a:t>
            </a:r>
            <a:r>
              <a:rPr lang="fr-CH" i="1" dirty="0">
                <a:solidFill>
                  <a:schemeClr val="tx2"/>
                </a:solidFill>
                <a:effectLst/>
              </a:rPr>
              <a:t>HE-ARC-</a:t>
            </a:r>
            <a:r>
              <a:rPr lang="fr-CH" i="1" dirty="0" err="1">
                <a:solidFill>
                  <a:schemeClr val="tx2"/>
                </a:solidFill>
                <a:effectLst/>
              </a:rPr>
              <a:t>guest</a:t>
            </a:r>
            <a:endParaRPr lang="fr-CH" dirty="0">
              <a:solidFill>
                <a:schemeClr val="tx2"/>
              </a:solidFill>
            </a:endParaRPr>
          </a:p>
          <a:p>
            <a:pPr>
              <a:buNone/>
            </a:pPr>
            <a:r>
              <a:rPr lang="fr-CH" b="1" dirty="0" err="1">
                <a:solidFill>
                  <a:schemeClr val="tx2"/>
                </a:solidFill>
              </a:rPr>
              <a:t>Username</a:t>
            </a:r>
            <a:r>
              <a:rPr lang="fr-CH" b="1" dirty="0">
                <a:solidFill>
                  <a:schemeClr val="tx2"/>
                </a:solidFill>
              </a:rPr>
              <a:t>:</a:t>
            </a:r>
            <a:r>
              <a:rPr lang="fr-CH" dirty="0">
                <a:solidFill>
                  <a:schemeClr val="tx2"/>
                </a:solidFill>
              </a:rPr>
              <a:t> skad26</a:t>
            </a:r>
          </a:p>
          <a:p>
            <a:pPr>
              <a:buNone/>
            </a:pPr>
            <a:r>
              <a:rPr lang="fr-CH" b="1" dirty="0" err="1">
                <a:solidFill>
                  <a:schemeClr val="tx2"/>
                </a:solidFill>
              </a:rPr>
              <a:t>Password</a:t>
            </a:r>
            <a:r>
              <a:rPr lang="fr-CH" b="1" dirty="0">
                <a:solidFill>
                  <a:schemeClr val="tx2"/>
                </a:solidFill>
              </a:rPr>
              <a:t> :</a:t>
            </a:r>
            <a:r>
              <a:rPr lang="fr-CH" dirty="0">
                <a:solidFill>
                  <a:schemeClr val="tx2"/>
                </a:solidFill>
              </a:rPr>
              <a:t> jBT!U2F@</a:t>
            </a:r>
          </a:p>
        </p:txBody>
      </p:sp>
    </p:spTree>
    <p:extLst>
      <p:ext uri="{BB962C8B-B14F-4D97-AF65-F5344CB8AC3E}">
        <p14:creationId xmlns:p14="http://schemas.microsoft.com/office/powerpoint/2010/main" val="3522779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B03D4B-01B4-E72A-B3AF-BC74BC676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632D47E-ED9E-7D37-43CF-44866A07E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53615-98C1-4670-B12D-BD185078E56C}" type="slidenum">
              <a:rPr lang="fr-CH" smtClean="0"/>
              <a:pPr/>
              <a:t>11</a:t>
            </a:fld>
            <a:endParaRPr lang="fr-CH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6F89AFF-E054-A507-62F1-14F1D44F0AB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710" r="9854" b="13481"/>
          <a:stretch>
            <a:fillRect/>
          </a:stretch>
        </p:blipFill>
        <p:spPr>
          <a:xfrm>
            <a:off x="1787339" y="1475582"/>
            <a:ext cx="8892988" cy="5550166"/>
          </a:xfrm>
          <a:prstGeom prst="rect">
            <a:avLst/>
          </a:prstGeom>
        </p:spPr>
      </p:pic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19CF7220-4AF1-797F-9EE5-B1E82CD06BA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1729" y="670600"/>
            <a:ext cx="11744208" cy="793667"/>
          </a:xfrm>
        </p:spPr>
        <p:txBody>
          <a:bodyPr/>
          <a:lstStyle/>
          <a:p>
            <a:r>
              <a:rPr lang="fr-CH" err="1"/>
              <a:t>Navigating</a:t>
            </a:r>
            <a:r>
              <a:rPr lang="fr-CH"/>
              <a:t> Campus Arc 2</a:t>
            </a:r>
          </a:p>
        </p:txBody>
      </p:sp>
    </p:spTree>
    <p:extLst>
      <p:ext uri="{BB962C8B-B14F-4D97-AF65-F5344CB8AC3E}">
        <p14:creationId xmlns:p14="http://schemas.microsoft.com/office/powerpoint/2010/main" val="20790850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C342C9-6957-85AB-8B32-FF84E26891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34F242-6F90-610D-142E-F0008BBEA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53615-98C1-4670-B12D-BD185078E56C}" type="slidenum">
              <a:rPr lang="fr-CH" smtClean="0"/>
              <a:pPr/>
              <a:t>12</a:t>
            </a:fld>
            <a:endParaRPr lang="fr-CH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48EC8B9-BA73-0555-5E01-1FEB315C6F9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710" r="9854" b="13481"/>
          <a:stretch>
            <a:fillRect/>
          </a:stretch>
        </p:blipFill>
        <p:spPr>
          <a:xfrm>
            <a:off x="1787339" y="1475582"/>
            <a:ext cx="8892988" cy="5550166"/>
          </a:xfrm>
          <a:prstGeom prst="rect">
            <a:avLst/>
          </a:prstGeom>
        </p:spPr>
      </p:pic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6249BCC8-5C3C-09FE-8AC5-B66F55969EA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1729" y="670600"/>
            <a:ext cx="11744208" cy="793667"/>
          </a:xfrm>
        </p:spPr>
        <p:txBody>
          <a:bodyPr/>
          <a:lstStyle/>
          <a:p>
            <a:r>
              <a:rPr lang="fr-CH" err="1"/>
              <a:t>Navigating</a:t>
            </a:r>
            <a:r>
              <a:rPr lang="fr-CH"/>
              <a:t> Campus Arc 2</a:t>
            </a:r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683C73B1-5B50-57E0-0380-0E715B135D7E}"/>
              </a:ext>
            </a:extLst>
          </p:cNvPr>
          <p:cNvCxnSpPr/>
          <p:nvPr/>
        </p:nvCxnSpPr>
        <p:spPr>
          <a:xfrm>
            <a:off x="4703663" y="3635821"/>
            <a:ext cx="0" cy="72008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89C12F8F-C738-7F7F-F04E-3C26936DCBFE}"/>
              </a:ext>
            </a:extLst>
          </p:cNvPr>
          <p:cNvCxnSpPr/>
          <p:nvPr/>
        </p:nvCxnSpPr>
        <p:spPr>
          <a:xfrm>
            <a:off x="4703663" y="4499917"/>
            <a:ext cx="0" cy="72008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AE37A3DB-03E5-F4C7-F0C9-B8157BB29A02}"/>
              </a:ext>
            </a:extLst>
          </p:cNvPr>
          <p:cNvCxnSpPr>
            <a:cxnSpLocks/>
          </p:cNvCxnSpPr>
          <p:nvPr/>
        </p:nvCxnSpPr>
        <p:spPr>
          <a:xfrm flipH="1">
            <a:off x="5855791" y="4142653"/>
            <a:ext cx="432048" cy="7200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Graphique 16" descr="Verrou avec un remplissage uni">
            <a:extLst>
              <a:ext uri="{FF2B5EF4-FFF2-40B4-BE49-F238E27FC236}">
                <a16:creationId xmlns:a16="http://schemas.microsoft.com/office/drawing/2014/main" id="{84815CA9-5CC8-E5C2-F03F-DFC7B3E4438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39767" y="4022029"/>
            <a:ext cx="306631" cy="306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9263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684054AA-DCCA-5430-1FC4-A9F25BFB7B2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CH" dirty="0"/>
              <a:t>Welcome </a:t>
            </a:r>
            <a:r>
              <a:rPr lang="fr-CH" err="1"/>
              <a:t>Reception</a:t>
            </a:r>
            <a:r>
              <a:rPr lang="fr-CH"/>
              <a:t> @Hotel Alpes et Lac, Terrasse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F91818F-1F1F-9BA7-190B-B7A45C63CC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543" y="2267669"/>
            <a:ext cx="5760244" cy="4199797"/>
          </a:xfrm>
          <a:prstGeom prst="rect">
            <a:avLst/>
          </a:prstGeom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EF521A5-BE3F-0E26-CE15-54B4C53FA54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719887" y="2267669"/>
            <a:ext cx="5761038" cy="452390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CH" err="1"/>
              <a:t>Tonight</a:t>
            </a:r>
            <a:r>
              <a:rPr lang="fr-CH"/>
              <a:t> </a:t>
            </a:r>
            <a:r>
              <a:rPr lang="fr-CH" err="1"/>
              <a:t>from</a:t>
            </a:r>
            <a:r>
              <a:rPr lang="fr-CH"/>
              <a:t> 18:00 to 21:00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H"/>
              <a:t>Adress : </a:t>
            </a:r>
            <a:r>
              <a:rPr lang="fr-CH">
                <a:hlinkClick r:id="rId3"/>
              </a:rPr>
              <a:t>Place de La Gare 2, 2000 Neuchâtel</a:t>
            </a:r>
            <a:r>
              <a:rPr lang="fr-CH"/>
              <a:t> (2 minutes </a:t>
            </a:r>
            <a:r>
              <a:rPr lang="fr-CH" err="1"/>
              <a:t>walk</a:t>
            </a:r>
            <a:r>
              <a:rPr lang="fr-CH"/>
              <a:t> </a:t>
            </a:r>
            <a:r>
              <a:rPr lang="fr-CH" err="1"/>
              <a:t>from</a:t>
            </a:r>
            <a:r>
              <a:rPr lang="fr-CH"/>
              <a:t> </a:t>
            </a:r>
            <a:r>
              <a:rPr lang="fr-CH" err="1"/>
              <a:t>here</a:t>
            </a:r>
            <a:r>
              <a:rPr lang="fr-CH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H"/>
              <a:t>Keep </a:t>
            </a:r>
            <a:r>
              <a:rPr lang="fr-CH" err="1"/>
              <a:t>your</a:t>
            </a:r>
            <a:r>
              <a:rPr lang="fr-CH"/>
              <a:t> badge to </a:t>
            </a:r>
            <a:r>
              <a:rPr lang="fr-CH" err="1"/>
              <a:t>access</a:t>
            </a:r>
            <a:r>
              <a:rPr lang="fr-CH"/>
              <a:t> the Terrasse 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D3C0237-164A-5445-FDAC-23D8A4D13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53615-98C1-4670-B12D-BD185078E56C}" type="slidenum">
              <a:rPr lang="fr-CH" smtClean="0"/>
              <a:pPr/>
              <a:t>13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6106074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852AB4F5-13D7-A79B-0DE3-2FE092DFED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CH" dirty="0"/>
              <a:t>Social </a:t>
            </a:r>
            <a:r>
              <a:rPr lang="fr-CH" dirty="0" err="1"/>
              <a:t>activity</a:t>
            </a:r>
            <a:endParaRPr lang="fr-CH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A3D3AFF-C1A3-074D-3EE5-4A561088846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935911" y="2267669"/>
            <a:ext cx="5545014" cy="452390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/>
              <a:t>There are still plenty of spots available for the guided e-train tour of the old town.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/>
              <a:t>Group departure from HE-Arc tomorrow at</a:t>
            </a:r>
            <a:r>
              <a:rPr lang="fr-CH" sz="2000"/>
              <a:t> 16:10 (15-minutes </a:t>
            </a:r>
            <a:r>
              <a:rPr lang="fr-CH" sz="2000" err="1"/>
              <a:t>walk</a:t>
            </a:r>
            <a:r>
              <a:rPr lang="fr-CH" sz="2000"/>
              <a:t>).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fr-CH" sz="2000"/>
              <a:t>Duration of the train tour : </a:t>
            </a:r>
            <a:r>
              <a:rPr lang="fr-CH" sz="2000" err="1"/>
              <a:t>approximately</a:t>
            </a:r>
            <a:r>
              <a:rPr lang="fr-CH" sz="2000"/>
              <a:t> 1 </a:t>
            </a:r>
            <a:r>
              <a:rPr lang="fr-CH" sz="2000" err="1"/>
              <a:t>hour</a:t>
            </a:r>
            <a:r>
              <a:rPr lang="fr-CH" sz="2000"/>
              <a:t>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fr-CH" sz="2000" err="1"/>
              <a:t>Languages</a:t>
            </a:r>
            <a:r>
              <a:rPr lang="fr-CH" sz="2000"/>
              <a:t>: English, French, German (</a:t>
            </a:r>
            <a:r>
              <a:rPr lang="fr-CH" sz="2000" err="1"/>
              <a:t>headphones</a:t>
            </a:r>
            <a:r>
              <a:rPr lang="fr-CH" sz="2000"/>
              <a:t>).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/>
              <a:t>Come see me today or tomorrow morning to sign up !</a:t>
            </a:r>
            <a:endParaRPr lang="fr-CH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E8D6C4F-F34E-974D-C283-644331E14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53615-98C1-4670-B12D-BD185078E56C}" type="slidenum">
              <a:rPr lang="fr-CH" smtClean="0"/>
              <a:pPr/>
              <a:t>14</a:t>
            </a:fld>
            <a:endParaRPr lang="fr-CH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3BE9183-F2E5-56F9-7617-3E4C2AB107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718" y="2281233"/>
            <a:ext cx="6054900" cy="4038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6927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C2AFB2A2-96FF-F7CE-6228-EC94983188E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CH"/>
              <a:t>Questions ?</a:t>
            </a:r>
            <a:endParaRPr lang="fr-CH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0E693C2-3EE0-ACCD-3F9E-16B6FAECFC0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CH" dirty="0"/>
              <a:t>Joanna Jermini-Howard (SKACH) – </a:t>
            </a:r>
            <a:r>
              <a:rPr lang="fr-CH" i="1" dirty="0"/>
              <a:t>for room </a:t>
            </a:r>
            <a:r>
              <a:rPr lang="fr-CH" i="1" dirty="0" err="1"/>
              <a:t>reservation</a:t>
            </a:r>
            <a:r>
              <a:rPr lang="fr-CH" i="1" dirty="0"/>
              <a:t> and question about the program</a:t>
            </a:r>
          </a:p>
          <a:p>
            <a:endParaRPr lang="fr-CH" i="1" dirty="0"/>
          </a:p>
          <a:p>
            <a:r>
              <a:rPr lang="fr-CH" dirty="0"/>
              <a:t>Emmanuel de Salis (HE-Arc) – </a:t>
            </a:r>
            <a:r>
              <a:rPr lang="fr-CH" i="1" dirty="0"/>
              <a:t>for </a:t>
            </a:r>
            <a:r>
              <a:rPr lang="fr-CH" i="1" dirty="0" err="1"/>
              <a:t>logistical</a:t>
            </a:r>
            <a:r>
              <a:rPr lang="fr-CH" i="1" dirty="0"/>
              <a:t> and social </a:t>
            </a:r>
            <a:r>
              <a:rPr lang="fr-CH" i="1" dirty="0" err="1"/>
              <a:t>activity</a:t>
            </a:r>
            <a:r>
              <a:rPr lang="fr-CH" i="1" dirty="0"/>
              <a:t> questions</a:t>
            </a:r>
          </a:p>
          <a:p>
            <a:r>
              <a:rPr lang="fr-CH" dirty="0"/>
              <a:t>Staff – </a:t>
            </a:r>
            <a:r>
              <a:rPr lang="fr-CH" i="1" dirty="0"/>
              <a:t>for </a:t>
            </a:r>
            <a:r>
              <a:rPr lang="fr-CH" i="1" dirty="0" err="1"/>
              <a:t>any</a:t>
            </a:r>
            <a:r>
              <a:rPr lang="fr-CH" i="1" dirty="0"/>
              <a:t> information</a:t>
            </a:r>
          </a:p>
          <a:p>
            <a:endParaRPr lang="fr-CH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2F094B2-913C-3BEA-F990-D3F388E08F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53615-98C1-4670-B12D-BD185078E56C}" type="slidenum">
              <a:rPr lang="fr-CH" smtClean="0"/>
              <a:pPr/>
              <a:t>15</a:t>
            </a:fld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3373925731"/>
      </p:ext>
    </p:extLst>
  </p:cSld>
  <p:clrMapOvr>
    <a:masterClrMapping/>
  </p:clrMapOvr>
</p:sld>
</file>

<file path=ppt/theme/theme1.xml><?xml version="1.0" encoding="utf-8"?>
<a:theme xmlns:a="http://schemas.openxmlformats.org/drawingml/2006/main" name="Presentation Arc">
  <a:themeElements>
    <a:clrScheme name="ARC">
      <a:dk1>
        <a:srgbClr val="FF0000"/>
      </a:dk1>
      <a:lt1>
        <a:sysClr val="window" lastClr="FFFFFF"/>
      </a:lt1>
      <a:dk2>
        <a:srgbClr val="87888A"/>
      </a:dk2>
      <a:lt2>
        <a:srgbClr val="FFFFFF"/>
      </a:lt2>
      <a:accent1>
        <a:srgbClr val="FF0000"/>
      </a:accent1>
      <a:accent2>
        <a:srgbClr val="EF8214"/>
      </a:accent2>
      <a:accent3>
        <a:srgbClr val="E60062"/>
      </a:accent3>
      <a:accent4>
        <a:srgbClr val="008AC9"/>
      </a:accent4>
      <a:accent5>
        <a:srgbClr val="7BAA20"/>
      </a:accent5>
      <a:accent6>
        <a:srgbClr val="87888A"/>
      </a:accent6>
      <a:hlink>
        <a:srgbClr val="0000FF"/>
      </a:hlink>
      <a:folHlink>
        <a:srgbClr val="800080"/>
      </a:folHlink>
    </a:clrScheme>
    <a:fontScheme name="ARC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2" id="{3BD45F01-4FCE-48B0-BE3C-814BAF91278B}" vid="{CAA286E5-5A90-4947-8CEE-870F160BAA71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B3295042025124AA0FEA23DCD8CC15D" ma:contentTypeVersion="11" ma:contentTypeDescription="Crée un document." ma:contentTypeScope="" ma:versionID="dc8c9195ec41b1019e3b28eaabe83c72">
  <xsd:schema xmlns:xsd="http://www.w3.org/2001/XMLSchema" xmlns:xs="http://www.w3.org/2001/XMLSchema" xmlns:p="http://schemas.microsoft.com/office/2006/metadata/properties" xmlns:ns2="138c28df-7206-468a-9c2f-3f2ea338ef00" xmlns:ns3="435063fd-55a3-4867-92d8-926d056795ed" targetNamespace="http://schemas.microsoft.com/office/2006/metadata/properties" ma:root="true" ma:fieldsID="aefbdf14ea94aecfe9ea121f0de9c86f" ns2:_="" ns3:_="">
    <xsd:import namespace="138c28df-7206-468a-9c2f-3f2ea338ef00"/>
    <xsd:import namespace="435063fd-55a3-4867-92d8-926d056795e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8c28df-7206-468a-9c2f-3f2ea338ef0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Balises d’images" ma:readOnly="false" ma:fieldId="{5cf76f15-5ced-4ddc-b409-7134ff3c332f}" ma:taxonomyMulti="true" ma:sspId="8efec0d6-fb9f-41a7-acf8-3cff6831df6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5063fd-55a3-4867-92d8-926d056795e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f2430d41-0b96-4b3c-a73c-48aa49fad7a2}" ma:internalName="TaxCatchAll" ma:showField="CatchAllData" ma:web="435063fd-55a3-4867-92d8-926d056795e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38c28df-7206-468a-9c2f-3f2ea338ef00">
      <Terms xmlns="http://schemas.microsoft.com/office/infopath/2007/PartnerControls"/>
    </lcf76f155ced4ddcb4097134ff3c332f>
    <TaxCatchAll xmlns="435063fd-55a3-4867-92d8-926d056795ed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465E057-BE39-4E4F-8102-A1C78C3377C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38c28df-7206-468a-9c2f-3f2ea338ef00"/>
    <ds:schemaRef ds:uri="435063fd-55a3-4867-92d8-926d056795e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BD1EBA3-7AE0-40B8-BFEE-1D4ACFE8A6DC}">
  <ds:schemaRefs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www.w3.org/XML/1998/namespace"/>
    <ds:schemaRef ds:uri="http://purl.org/dc/dcmitype/"/>
    <ds:schemaRef ds:uri="138c28df-7206-468a-9c2f-3f2ea338ef00"/>
    <ds:schemaRef ds:uri="435063fd-55a3-4867-92d8-926d056795ed"/>
  </ds:schemaRefs>
</ds:datastoreItem>
</file>

<file path=customXml/itemProps3.xml><?xml version="1.0" encoding="utf-8"?>
<ds:datastoreItem xmlns:ds="http://schemas.openxmlformats.org/officeDocument/2006/customXml" ds:itemID="{CDD82E14-18AD-45D8-86E7-D1E68FBA389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Format 16-9e</Template>
  <TotalTime>941</TotalTime>
  <Words>618</Words>
  <Application>Microsoft Office PowerPoint</Application>
  <PresentationFormat>Personnalisé</PresentationFormat>
  <Paragraphs>136</Paragraphs>
  <Slides>15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15</vt:i4>
      </vt:variant>
    </vt:vector>
  </HeadingPairs>
  <TitlesOfParts>
    <vt:vector size="24" baseType="lpstr">
      <vt:lpstr>ＭＳ Ｐゴシック</vt:lpstr>
      <vt:lpstr>Aptos</vt:lpstr>
      <vt:lpstr>Aptos Display</vt:lpstr>
      <vt:lpstr>Arial</vt:lpstr>
      <vt:lpstr>Calibri</vt:lpstr>
      <vt:lpstr>Century Gothic</vt:lpstr>
      <vt:lpstr>Tahoma</vt:lpstr>
      <vt:lpstr>Presentation Arc</vt:lpstr>
      <vt:lpstr>Conception personnalisée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Haute Ecole Arc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Vantieghem Delphine</dc:creator>
  <cp:lastModifiedBy>Ghorbel Hatem</cp:lastModifiedBy>
  <cp:revision>8</cp:revision>
  <cp:lastPrinted>2017-05-24T12:12:52Z</cp:lastPrinted>
  <dcterms:created xsi:type="dcterms:W3CDTF">2026-08-26T13:39:06Z</dcterms:created>
  <dcterms:modified xsi:type="dcterms:W3CDTF">2026-08-28T13:22:10Z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0x0101006B3295042025124AA0FEA23DCD8CC15D</vt:lpwstr>
  </property>
</Properties>
</file>