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59" r:id="rId4"/>
    <p:sldId id="258" r:id="rId5"/>
    <p:sldId id="260" r:id="rId6"/>
    <p:sldId id="261" r:id="rId7"/>
  </p:sldIdLst>
  <p:sldSz cx="12192000" cy="6858000"/>
  <p:notesSz cx="6858000" cy="9144000"/>
  <p:defaultTextStyle>
    <a:defPPr>
      <a:defRPr lang="en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62"/>
    <p:restoredTop sz="94635"/>
  </p:normalViewPr>
  <p:slideViewPr>
    <p:cSldViewPr snapToGrid="0">
      <p:cViewPr>
        <p:scale>
          <a:sx n="90" d="100"/>
          <a:sy n="90" d="100"/>
        </p:scale>
        <p:origin x="1376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FA8B2-205B-B76B-5CBC-1E7FD774F4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6D39E0-FE91-7CD1-BD69-4AFCE5F8EC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E61E2-33A5-1479-11BC-33F1CEFD4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EC5F-3F72-E84C-B213-BB3F512ECECD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F11419-E987-7FEF-C6EE-E7E584901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DDCC63-2C08-EA04-3367-8C1157E09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C46-4946-0A47-B83F-1782BE0C63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9896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CAF0D-A92A-D088-95E0-5C5CCAE70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9E2C7B-93AC-8CAF-9676-F0C183309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0DD98-1CE3-33E8-0D50-EEE6FFCF1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EC5F-3F72-E84C-B213-BB3F512ECECD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C600D-87D7-E1CE-3587-8C6C7FCC6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089460-B479-E510-7363-A8D764486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C46-4946-0A47-B83F-1782BE0C63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8669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59836-13BF-82AE-8E82-464938E10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C43EA1-4234-BE5D-B8CC-353AFB5A0A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3ECAC-7807-D5D3-7E86-83A18E991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EC5F-3F72-E84C-B213-BB3F512ECECD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5DA18-3EF9-0E24-6428-41F1DD3D4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6FFA0-E252-7268-B14B-FCD7730EB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C46-4946-0A47-B83F-1782BE0C63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9005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4339A-6EB2-86D0-1EF5-811AC548E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C4318-5293-1E37-2F18-A4F9CE01A1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15D86E-DA3B-2479-1ADF-231DC3F060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C9141-C945-7D22-A8C4-40374D839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EC5F-3F72-E84C-B213-BB3F512ECECD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387FC6-A15E-5B53-2BB9-88A5A8FEE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31EC67-4673-8D9D-D52B-2C350DC6D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C46-4946-0A47-B83F-1782BE0C63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306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3B07B-744B-593C-4B67-112A7E16D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BA6481-1E6B-26F3-3A4B-D0C0692E77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597DD4-1612-8A83-81F9-8CDB9A9BE1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C07012-851A-689C-849F-23D4C8DABB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2ADA61-A179-2E84-CF61-C31A74DFFE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E69DCF-BAE7-BB55-3BF5-4B5BA70DB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EC5F-3F72-E84C-B213-BB3F512ECECD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C9AE9A-DD1A-24A5-FFD2-D4C1DD20A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AC6C6F-7F8D-EF28-1C24-3A52CA70E5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C46-4946-0A47-B83F-1782BE0C63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6005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EDA26-3753-5E1B-702B-6AF090E77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E3A04A-F31B-03F0-0BD1-65F78D6F5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EC5F-3F72-E84C-B213-BB3F512ECECD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C31FCC-7CCC-8412-C1A9-19C31220B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C9376C-0868-FA90-174E-95EE3EBEC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C46-4946-0A47-B83F-1782BE0C63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868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1B7AA3-BDA4-B236-0F58-98C85F108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EC5F-3F72-E84C-B213-BB3F512ECECD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42B3DC-855B-FB8F-74F9-622815ED7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F25C17-96DF-7F9B-45CB-275B8F3A8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C46-4946-0A47-B83F-1782BE0C63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43305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79443D-A07F-1A01-9933-12695DC4C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165B6-DC38-37A0-1E26-81E1BDE59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32E3B3-D107-509D-5062-B3060933EF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39822F-84EC-D633-4F79-6EFC81BAE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EC5F-3F72-E84C-B213-BB3F512ECECD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4E1DA2-903F-84E1-C8AC-B9E478716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8E979B-97D4-B941-2273-37DFE5347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C46-4946-0A47-B83F-1782BE0C63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7626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6B683-41AE-A06E-05AD-35EAB14D28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6C9570-B525-A710-BA8E-27F46DE962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AB822F-481B-2B3B-4B08-891F8B39C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98BE91-0CDB-FD53-018D-B2A788366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EC5F-3F72-E84C-B213-BB3F512ECECD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A8F0F1-BC71-2460-019F-FC2CE61F1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87BA38-1A83-21A8-5684-7FA9FFA87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C46-4946-0A47-B83F-1782BE0C63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8792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499DA-B81C-15E7-17B0-288DAE1D5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CDA8F4-8A3F-1666-A2A7-294C6AEFE2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1551A-E009-5A2D-9D15-80E0AB471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EC5F-3F72-E84C-B213-BB3F512ECECD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B9343-767C-E20B-7255-0A7337425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0B93A-F7D4-B620-368E-6CE69D247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C46-4946-0A47-B83F-1782BE0C63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8228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A7C9CB-7679-B00A-8633-1B7C971710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1B9633-5729-78BB-D4E1-1AF519B130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75DAC-0FD5-953B-7226-542C079760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57EC5F-3F72-E84C-B213-BB3F512ECECD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38D950-1F93-FF33-C7DF-6853633D8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AABB0-F470-1820-CA8A-52B82B7D9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24C46-4946-0A47-B83F-1782BE0C63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5508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23759F-612F-7DF4-4164-5D497D2964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3420D6-9355-0B0D-53D1-F695CB126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49D1A2-5775-A250-FDB4-BC5AF88920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57EC5F-3F72-E84C-B213-BB3F512ECECD}" type="datetimeFigureOut">
              <a:rPr lang="fr-FR" smtClean="0"/>
              <a:t>31/08/2026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A0982-1E2E-680A-AF02-6A0E633835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5BE29-9389-102A-7A7D-C88A74814C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524C46-4946-0A47-B83F-1782BE0C63E7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8721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93BAB9-3C77-3981-4689-562F43198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4E0B64-BFE6-27EE-890D-67B5896EE5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6237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92DA77-1601-33C9-AD89-C421F6D36B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35402" y="743447"/>
            <a:ext cx="3445765" cy="3692028"/>
          </a:xfrm>
          <a:noFill/>
        </p:spPr>
        <p:txBody>
          <a:bodyPr>
            <a:normAutofit/>
          </a:bodyPr>
          <a:lstStyle/>
          <a:p>
            <a:pPr algn="l"/>
            <a:r>
              <a:rPr lang="fr-FR" sz="5200" dirty="0"/>
              <a:t>Welcome to the Swiss SKA Days</a:t>
            </a:r>
            <a:br>
              <a:rPr lang="fr-FR" sz="5200" dirty="0"/>
            </a:br>
            <a:r>
              <a:rPr lang="fr-FR" sz="5200" dirty="0"/>
              <a:t>2026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3852FF-494B-4F23-75EB-0F2D2FD072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35403" y="4629234"/>
            <a:ext cx="3445766" cy="1485319"/>
          </a:xfrm>
          <a:noFill/>
        </p:spPr>
        <p:txBody>
          <a:bodyPr>
            <a:normAutofit/>
          </a:bodyPr>
          <a:lstStyle/>
          <a:p>
            <a:pPr algn="l"/>
            <a:r>
              <a:rPr lang="fr-FR" dirty="0"/>
              <a:t>Jean-Paul Kneib (EPFL)</a:t>
            </a:r>
          </a:p>
        </p:txBody>
      </p:sp>
    </p:spTree>
    <p:extLst>
      <p:ext uri="{BB962C8B-B14F-4D97-AF65-F5344CB8AC3E}">
        <p14:creationId xmlns:p14="http://schemas.microsoft.com/office/powerpoint/2010/main" val="231582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icture of Prof. Jessica Dempsey standing behind big letters that read &quot;SKAO&quot; in front of the SKAO Global Headquartes.">
            <a:extLst>
              <a:ext uri="{FF2B5EF4-FFF2-40B4-BE49-F238E27FC236}">
                <a16:creationId xmlns:a16="http://schemas.microsoft.com/office/drawing/2014/main" id="{F4B26C38-6853-CFB1-BA93-C5991228EB8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89" t="9091" r="19811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6E4958-9CFB-5A83-C3DC-E24B2EFDD0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fr-FR" sz="4800"/>
              <a:t>SKAO has a new DG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CCFB18-9EE9-1596-CB6A-5FDA982586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fr-FR" sz="2000"/>
              <a:t>Jessica Dempsey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6557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5AD67C-C602-0169-48E3-38716923C5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605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13D31-2236-8761-1B49-23CEEBBA47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AF1268-9A96-6975-E7E4-462FD8E5F7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900EEA-3662-AE53-7508-D736764F4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388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7D2FA-997B-CBCB-ECDA-325ADB570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17475"/>
            <a:ext cx="12192000" cy="1325563"/>
          </a:xfrm>
        </p:spPr>
        <p:txBody>
          <a:bodyPr/>
          <a:lstStyle/>
          <a:p>
            <a:pPr algn="ctr"/>
            <a:r>
              <a:rPr lang="fr-FR" b="1" dirty="0">
                <a:solidFill>
                  <a:srgbClr val="002060"/>
                </a:solidFill>
              </a:rPr>
              <a:t>Key discussion points to follow </a:t>
            </a:r>
            <a:r>
              <a:rPr lang="fr-FR" b="1" dirty="0" err="1">
                <a:solidFill>
                  <a:srgbClr val="002060"/>
                </a:solidFill>
              </a:rPr>
              <a:t>during</a:t>
            </a:r>
            <a:r>
              <a:rPr lang="fr-FR" b="1" dirty="0">
                <a:solidFill>
                  <a:srgbClr val="002060"/>
                </a:solidFill>
              </a:rPr>
              <a:t> </a:t>
            </a:r>
            <a:r>
              <a:rPr lang="fr-FR" b="1" dirty="0" err="1">
                <a:solidFill>
                  <a:srgbClr val="002060"/>
                </a:solidFill>
              </a:rPr>
              <a:t>this</a:t>
            </a:r>
            <a:r>
              <a:rPr lang="fr-FR" b="1" dirty="0">
                <a:solidFill>
                  <a:srgbClr val="002060"/>
                </a:solidFill>
              </a:rPr>
              <a:t>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ED12B3-4054-338D-BC4C-DCC18C7A62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43038"/>
            <a:ext cx="11091863" cy="5049837"/>
          </a:xfrm>
        </p:spPr>
        <p:txBody>
          <a:bodyPr>
            <a:normAutofit/>
          </a:bodyPr>
          <a:lstStyle/>
          <a:p>
            <a:r>
              <a:rPr lang="en-GB" noProof="1"/>
              <a:t>News from SKAO (see SKAO’s presentationon Tuesday)</a:t>
            </a:r>
          </a:p>
          <a:p>
            <a:pPr lvl="1"/>
            <a:r>
              <a:rPr lang="en-GB" noProof="1"/>
              <a:t>New funding for 2030+ at SKAO level </a:t>
            </a:r>
          </a:p>
          <a:p>
            <a:pPr lvl="1"/>
            <a:r>
              <a:rPr lang="en-GB" noProof="1"/>
              <a:t>New funding model?</a:t>
            </a:r>
          </a:p>
          <a:p>
            <a:pPr lvl="1"/>
            <a:r>
              <a:rPr lang="en-GB" noProof="1"/>
              <a:t>Continue construction to reach AA4, which timeline?</a:t>
            </a:r>
          </a:p>
          <a:p>
            <a:pPr lvl="1"/>
            <a:r>
              <a:rPr lang="en-GB" noProof="1"/>
              <a:t>Include SRC within the scope of SKAO?</a:t>
            </a:r>
          </a:p>
          <a:p>
            <a:pPr lvl="1"/>
            <a:endParaRPr lang="en-GB" noProof="1"/>
          </a:p>
          <a:p>
            <a:r>
              <a:rPr lang="en-GB" noProof="1"/>
              <a:t>New funding cycle in CH from 2029 (for SERI – See Simon Berger presentation)</a:t>
            </a:r>
          </a:p>
          <a:p>
            <a:pPr lvl="1"/>
            <a:r>
              <a:rPr lang="en-GB" noProof="1"/>
              <a:t>Continue SRC engagement, and  better define the Swiss SRC work and overall contribution</a:t>
            </a:r>
          </a:p>
          <a:p>
            <a:pPr lvl="1"/>
            <a:r>
              <a:rPr lang="en-GB" noProof="1"/>
              <a:t>Continue community coordination (SRC and Science)</a:t>
            </a:r>
          </a:p>
          <a:p>
            <a:pPr lvl="1"/>
            <a:r>
              <a:rPr lang="en-GB" noProof="1"/>
              <a:t>Difficult Science funding environement (SNF)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7450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Rolex Ventures Into Cutting-Edge Atomic Timekeeping | SJX Watches">
            <a:extLst>
              <a:ext uri="{FF2B5EF4-FFF2-40B4-BE49-F238E27FC236}">
                <a16:creationId xmlns:a16="http://schemas.microsoft.com/office/drawing/2014/main" id="{64BDF91C-071C-FDE8-D4E7-1538D222186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298" b="9091"/>
          <a:stretch>
            <a:fillRect/>
          </a:stretch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F3D8AD-81B4-8774-F8A8-91D43DA872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8600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fr-FR" sz="4800" dirty="0" err="1"/>
              <a:t>Enjoy</a:t>
            </a:r>
            <a:r>
              <a:rPr lang="fr-FR" sz="4800" dirty="0"/>
              <a:t> the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3CB09-9600-6625-0ABD-EC1203E8F6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8600" y="4872922"/>
            <a:ext cx="4023360" cy="1208141"/>
          </a:xfrm>
        </p:spPr>
        <p:txBody>
          <a:bodyPr>
            <a:normAutofit/>
          </a:bodyPr>
          <a:lstStyle/>
          <a:p>
            <a:pPr algn="l"/>
            <a:endParaRPr lang="fr-FR" sz="20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3702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114</Words>
  <Application>Microsoft Macintosh PowerPoint</Application>
  <PresentationFormat>Widescreen</PresentationFormat>
  <Paragraphs>16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Aptos Display</vt:lpstr>
      <vt:lpstr>Arial</vt:lpstr>
      <vt:lpstr>Calibri</vt:lpstr>
      <vt:lpstr>Office Theme</vt:lpstr>
      <vt:lpstr>Welcome to the Swiss SKA Days 2026</vt:lpstr>
      <vt:lpstr>SKAO has a new DG</vt:lpstr>
      <vt:lpstr>PowerPoint Presentation</vt:lpstr>
      <vt:lpstr>PowerPoint Presentation</vt:lpstr>
      <vt:lpstr>Key discussion points to follow during this meeting</vt:lpstr>
      <vt:lpstr>Enjoy the meeting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Jean-Paul Kneib</dc:creator>
  <cp:lastModifiedBy>Jean-Paul Kneib</cp:lastModifiedBy>
  <cp:revision>2</cp:revision>
  <dcterms:created xsi:type="dcterms:W3CDTF">2026-08-31T06:46:45Z</dcterms:created>
  <dcterms:modified xsi:type="dcterms:W3CDTF">2026-08-31T07:34:58Z</dcterms:modified>
</cp:coreProperties>
</file>