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bookmarkIdSeed="7">
  <p:sldMasterIdLst>
    <p:sldMasterId id="2147483648" r:id="rId4"/>
  </p:sldMasterIdLst>
  <p:notesMasterIdLst>
    <p:notesMasterId r:id="rId26"/>
  </p:notesMasterIdLst>
  <p:sldIdLst>
    <p:sldId id="405" r:id="rId5"/>
    <p:sldId id="423" r:id="rId6"/>
    <p:sldId id="1452" r:id="rId7"/>
    <p:sldId id="264" r:id="rId8"/>
    <p:sldId id="265" r:id="rId9"/>
    <p:sldId id="406" r:id="rId10"/>
    <p:sldId id="430" r:id="rId11"/>
    <p:sldId id="435" r:id="rId12"/>
    <p:sldId id="434" r:id="rId13"/>
    <p:sldId id="1451" r:id="rId14"/>
    <p:sldId id="436" r:id="rId15"/>
    <p:sldId id="433" r:id="rId16"/>
    <p:sldId id="1444" r:id="rId17"/>
    <p:sldId id="266" r:id="rId18"/>
    <p:sldId id="1448" r:id="rId19"/>
    <p:sldId id="438" r:id="rId20"/>
    <p:sldId id="296" r:id="rId21"/>
    <p:sldId id="1453" r:id="rId22"/>
    <p:sldId id="1454" r:id="rId23"/>
    <p:sldId id="1447" r:id="rId24"/>
    <p:sldId id="263" r:id="rId2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82550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FFFFFF"/>
        </a:solidFill>
        <a:effectLst/>
        <a:uFillTx/>
        <a:latin typeface="+mn-lt"/>
        <a:ea typeface="+mn-ea"/>
        <a:cs typeface="+mn-cs"/>
        <a:sym typeface="Verdana"/>
      </a:defRPr>
    </a:lvl1pPr>
    <a:lvl2pPr marL="0" marR="0" indent="0" algn="r" defTabSz="82550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FFFFFF"/>
        </a:solidFill>
        <a:effectLst/>
        <a:uFillTx/>
        <a:latin typeface="+mn-lt"/>
        <a:ea typeface="+mn-ea"/>
        <a:cs typeface="+mn-cs"/>
        <a:sym typeface="Verdana"/>
      </a:defRPr>
    </a:lvl2pPr>
    <a:lvl3pPr marL="0" marR="0" indent="0" algn="r" defTabSz="82550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FFFFFF"/>
        </a:solidFill>
        <a:effectLst/>
        <a:uFillTx/>
        <a:latin typeface="+mn-lt"/>
        <a:ea typeface="+mn-ea"/>
        <a:cs typeface="+mn-cs"/>
        <a:sym typeface="Verdana"/>
      </a:defRPr>
    </a:lvl3pPr>
    <a:lvl4pPr marL="0" marR="0" indent="0" algn="r" defTabSz="82550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FFFFFF"/>
        </a:solidFill>
        <a:effectLst/>
        <a:uFillTx/>
        <a:latin typeface="+mn-lt"/>
        <a:ea typeface="+mn-ea"/>
        <a:cs typeface="+mn-cs"/>
        <a:sym typeface="Verdana"/>
      </a:defRPr>
    </a:lvl4pPr>
    <a:lvl5pPr marL="0" marR="0" indent="0" algn="r" defTabSz="82550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FFFFFF"/>
        </a:solidFill>
        <a:effectLst/>
        <a:uFillTx/>
        <a:latin typeface="+mn-lt"/>
        <a:ea typeface="+mn-ea"/>
        <a:cs typeface="+mn-cs"/>
        <a:sym typeface="Verdana"/>
      </a:defRPr>
    </a:lvl5pPr>
    <a:lvl6pPr marL="0" marR="0" indent="0" algn="r" defTabSz="82550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FFFFFF"/>
        </a:solidFill>
        <a:effectLst/>
        <a:uFillTx/>
        <a:latin typeface="+mn-lt"/>
        <a:ea typeface="+mn-ea"/>
        <a:cs typeface="+mn-cs"/>
        <a:sym typeface="Verdana"/>
      </a:defRPr>
    </a:lvl6pPr>
    <a:lvl7pPr marL="0" marR="0" indent="0" algn="r" defTabSz="82550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FFFFFF"/>
        </a:solidFill>
        <a:effectLst/>
        <a:uFillTx/>
        <a:latin typeface="+mn-lt"/>
        <a:ea typeface="+mn-ea"/>
        <a:cs typeface="+mn-cs"/>
        <a:sym typeface="Verdana"/>
      </a:defRPr>
    </a:lvl7pPr>
    <a:lvl8pPr marL="0" marR="0" indent="0" algn="r" defTabSz="82550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FFFFFF"/>
        </a:solidFill>
        <a:effectLst/>
        <a:uFillTx/>
        <a:latin typeface="+mn-lt"/>
        <a:ea typeface="+mn-ea"/>
        <a:cs typeface="+mn-cs"/>
        <a:sym typeface="Verdana"/>
      </a:defRPr>
    </a:lvl8pPr>
    <a:lvl9pPr marL="0" marR="0" indent="0" algn="r" defTabSz="82550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FFFFFF"/>
        </a:solidFill>
        <a:effectLst/>
        <a:uFillTx/>
        <a:latin typeface="+mn-lt"/>
        <a:ea typeface="+mn-ea"/>
        <a:cs typeface="+mn-cs"/>
        <a:sym typeface="Verdana"/>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718506-BD06-662A-B84D-90F14A84D19B}" name="Cavallaro, Cassandra" initials="" userId="S::cassandra.cavallaro@skao.int::875ccad9-658b-4fef-b05b-9088bd304a60" providerId="AD"/>
  <p188:author id="{4C7E920E-A91E-83F8-CDE2-0F76A784A31D}" name="Kobus Burger" initials="" userId="S::Kobus.Burger@zutari.com::bce33ba0-b1d4-4ecf-974a-86001f83f0d1" providerId="AD"/>
  <p188:author id="{6C6E3117-6508-8DF7-21C8-EB047802FDFE}" name="Juanita Fourie" initials="JF" userId="S::juanita.fourie@zutari.com::e62965b6-b547-4137-a605-05cab3db9926" providerId="AD"/>
  <p188:author id="{4159D71D-1735-E111-9B05-6B173FCA300C}" name="Livi, Olwethu" initials="" userId="S::Olwethu.Livi@skao.int::2f0d9758-8305-4755-802d-0188bcde29ee" providerId="AD"/>
  <p188:author id="{32DAC74D-5E41-A143-2CAE-BE295D01DE2F}" name="Isidro, Mathieu" initials="" userId="S::mathieu.isidro@skao.int::6a6d3b7c-ecb8-4013-b1c6-44ef07594ea3" providerId="AD"/>
  <p188:author id="{14852153-8DF5-DD95-2733-F7F6B04F8A9D}" name="Fisher, Jett" initials="" userId="S::Jett.Fisher@skao.int::ff66d768-7c79-4f8d-85f4-0178d5508f3b" providerId="AD"/>
  <p188:author id="{28901B58-F2EB-4873-1B0C-07A6D1BE1F08}" name="Robins, Nicole" initials="RN" userId="S::nicole.robins@skao.int::f84c944c-3547-4948-8b72-0495bcafbb0e" providerId="AD"/>
  <p188:author id="{0E291772-8E27-FAF2-FBDB-292AD3B36E03}" name="Kobus Burger" initials="KB" userId="S::kobus.burger@zutari.com::bce33ba0-b1d4-4ecf-974a-86001f83f0d1" providerId="AD"/>
  <p188:author id="{A43CC487-E1B1-6657-E7F9-29C41F803491}" name="Hodge, Ashlyn" initials="HA" userId="S::ashlyn.hodge@skao.int::0e0feab4-626c-40fe-a922-4aaaf6d3d41b" providerId="AD"/>
  <p188:author id="{32AFE293-E7C1-DF4C-8445-E334BFF67AED}" name="Nyanga, Innocentia" initials="NI" userId="S::innocentia.nyanga@skao.int::df887097-fd8f-4e9b-90db-024f0c419709" providerId="AD"/>
  <p188:author id="{EFA54EB8-F27C-1675-A1BA-94A975077AF0}" name="Leadbetter, Ryan" initials="" userId="S::ryan.leadbetter@skao.int::7c36a75d-e33f-469f-a133-7fd7cf6d9f71" providerId="AD"/>
  <p188:author id="{22D3F6C5-2553-AFC8-F15D-2C1A8EA5B8AA}" name="Oosthuizen, Paul" initials="OP" userId="S::paul.oosthuizen@skao.int::3915c5cd-ac9f-4607-8d64-2f33b6f92177" providerId="AD"/>
  <p188:author id="{374089DC-932C-7765-4D6B-A05F4A8BC88D}" name="Juanita Fourie" initials="JF" userId="S::Juanita.Fourie@zutari.com::e62965b6-b547-4137-a605-05cab3db9926" providerId="AD"/>
  <p188:author id="{7243EEED-806C-1DF0-1B8B-19191755367A}" name="Robinson, Ella" initials="" userId="S::Ella.Robinson@skao.int::bb437b9b-9f16-411d-a1c0-884415c62e8e" providerId="AD"/>
  <p188:author id="{C3F0D5F3-5964-17B7-08AE-5A46E3288CA4}" name="Jana Jooste" initials="" userId="S::Jana.Jooste@zutari.com::dee79111-c4e6-464c-ad0b-34c571ed850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ana Jooste" initials="JJ" lastIdx="2" clrIdx="0">
    <p:extLst>
      <p:ext uri="{19B8F6BF-5375-455C-9EA6-DF929625EA0E}">
        <p15:presenceInfo xmlns:p15="http://schemas.microsoft.com/office/powerpoint/2012/main" userId="S::Jana.Jooste@zutari.com::dee79111-c4e6-464c-ad0b-34c571ed850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0A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35E0F0-C8A6-4874-9D3F-98CD1ED35C8A}" v="1" dt="2026-08-26T15:39:42.925"/>
    <p1510:client id="{C40349E4-D0F3-474F-6EDC-6824A238714E}" v="2" dt="2026-08-25T16:15:50.705"/>
    <p1510:client id="{DA1B229B-AA10-A61C-84CE-B5C363B5324C}" v="66" dt="2026-08-26T13:13:38.091"/>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Gill Sans Light"/>
          <a:ea typeface="Gill Sans Light"/>
          <a:cs typeface="Gill Sans Light"/>
        </a:font>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a:tcStyle>
        <a:tcBdr/>
        <a:fill>
          <a:solidFill>
            <a:srgbClr val="000000">
              <a:alpha val="5000"/>
            </a:srgbClr>
          </a:solidFill>
        </a:fill>
      </a:tcStyle>
    </a:band2H>
    <a:firstCol>
      <a:tcTxStyle b="off" i="off">
        <a:font>
          <a:latin typeface="Gill Sans Light"/>
          <a:ea typeface="Gill Sans Light"/>
          <a:cs typeface="Gill Sans Light"/>
        </a:font>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Col>
    <a:lastRow>
      <a:tcTxStyle b="off" i="off">
        <a:font>
          <a:latin typeface="Gill Sans Light"/>
          <a:ea typeface="Gill Sans Light"/>
          <a:cs typeface="Gill Sans Light"/>
        </a:font>
        <a:srgbClr val="000000"/>
      </a:tcTxStyle>
      <a:tcStyle>
        <a:tcBdr>
          <a:left>
            <a:ln w="12700" cap="flat">
              <a:solidFill>
                <a:srgbClr val="B4B4B4"/>
              </a:solidFill>
              <a:prstDash val="solid"/>
              <a:miter lim="400000"/>
            </a:ln>
          </a:left>
          <a:right>
            <a:ln w="12700" cap="flat">
              <a:solidFill>
                <a:srgbClr val="B4B4B4"/>
              </a:solidFill>
              <a:prstDash val="solid"/>
              <a:miter lim="400000"/>
            </a:ln>
          </a:right>
          <a:top>
            <a:ln w="25400" cap="flat">
              <a:solidFill>
                <a:srgbClr val="000000"/>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lastRow>
    <a:firstRow>
      <a:tcTxStyle b="off" i="off">
        <a:font>
          <a:latin typeface="Gill Sans Light"/>
          <a:ea typeface="Gill Sans Light"/>
          <a:cs typeface="Gill Sans Light"/>
        </a:font>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Row>
  </a:tblStyle>
  <a:tblStyle styleId="{C7B018BB-80A7-4F77-B60F-C8B233D01FF8}" styleName="">
    <a:tblBg/>
    <a:wholeTbl>
      <a:tcTxStyle b="off" i="off">
        <a:font>
          <a:latin typeface="Gill Sans Light"/>
          <a:ea typeface="Gill Sans Light"/>
          <a:cs typeface="Gill Sans Light"/>
        </a:font>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a:tcStyle>
        <a:tcBdr/>
        <a:fill>
          <a:solidFill>
            <a:srgbClr val="000000">
              <a:alpha val="5000"/>
            </a:srgbClr>
          </a:solidFill>
        </a:fill>
      </a:tcStyle>
    </a:band2H>
    <a:firstCol>
      <a:tcTxStyle b="off" i="off">
        <a:font>
          <a:latin typeface="Gill Sans Light"/>
          <a:ea typeface="Gill Sans Light"/>
          <a:cs typeface="Gill Sans Light"/>
        </a:font>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Col>
    <a:lastRow>
      <a:tcTxStyle b="off" i="off">
        <a:font>
          <a:latin typeface="Gill Sans Light"/>
          <a:ea typeface="Gill Sans Light"/>
          <a:cs typeface="Gill Sans Light"/>
        </a:font>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lastRow>
    <a:firstRow>
      <a:tcTxStyle b="off" i="off">
        <a:font>
          <a:latin typeface="Gill Sans Light"/>
          <a:ea typeface="Gill Sans Light"/>
          <a:cs typeface="Gill Sans Light"/>
        </a:font>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Row>
  </a:tblStyle>
  <a:tblStyle styleId="{EEE7283C-3CF3-47DC-8721-378D4A62B228}" styleName="">
    <a:tblBg/>
    <a:wholeTbl>
      <a:tcTxStyle b="off" i="off">
        <a:font>
          <a:latin typeface="Gill Sans Light"/>
          <a:ea typeface="Gill Sans Light"/>
          <a:cs typeface="Gill Sans Light"/>
        </a:font>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000000">
              <a:alpha val="5000"/>
            </a:srgbClr>
          </a:solidFill>
        </a:fill>
      </a:tcStyle>
    </a:band2H>
    <a:firstCol>
      <a:tcTxStyle b="off" i="off">
        <a:font>
          <a:latin typeface="Gill Sans Light"/>
          <a:ea typeface="Gill Sans Light"/>
          <a:cs typeface="Gill Sans Light"/>
        </a:font>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satOff val="1848"/>
              <a:lumOff val="-15262"/>
            </a:schemeClr>
          </a:solidFill>
        </a:fill>
      </a:tcStyle>
    </a:firstCol>
    <a:lastRow>
      <a:tcTxStyle b="off" i="off">
        <a:font>
          <a:latin typeface="Gill Sans Light"/>
          <a:ea typeface="Gill Sans Light"/>
          <a:cs typeface="Gill Sans Light"/>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B4B4B4"/>
              </a:solidFill>
              <a:prstDash val="solid"/>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lastRow>
    <a:firstRow>
      <a:tcTxStyle b="off" i="off">
        <a:font>
          <a:latin typeface="Gill Sans Light"/>
          <a:ea typeface="Gill Sans Light"/>
          <a:cs typeface="Gill Sans Light"/>
        </a:font>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firstRow>
  </a:tblStyle>
  <a:tblStyle styleId="{CF821DB8-F4EB-4A41-A1BA-3FCAFE7338EE}" styleName="">
    <a:tblBg/>
    <a:wholeTbl>
      <a:tcTxStyle b="off" i="off">
        <a:font>
          <a:latin typeface="Gill Sans Light"/>
          <a:ea typeface="Gill Sans Light"/>
          <a:cs typeface="Gill Sans Light"/>
        </a:font>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000000">
              <a:alpha val="5000"/>
            </a:srgbClr>
          </a:solidFill>
        </a:fill>
      </a:tcStyle>
    </a:band2H>
    <a:firstCol>
      <a:tcTxStyle b="off" i="off">
        <a:font>
          <a:latin typeface="Gill Sans Light"/>
          <a:ea typeface="Gill Sans Light"/>
          <a:cs typeface="Gill Sans Light"/>
        </a:font>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08785"/>
          </a:solidFill>
        </a:fill>
      </a:tcStyle>
    </a:firstCol>
    <a:lastRow>
      <a:tcTxStyle b="off" i="off">
        <a:font>
          <a:latin typeface="Gill Sans Light"/>
          <a:ea typeface="Gill Sans Light"/>
          <a:cs typeface="Gill Sans Light"/>
        </a:font>
        <a:srgbClr val="000000"/>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noFill/>
              <a:miter lim="400000"/>
            </a:ln>
          </a:insideH>
          <a:insideV>
            <a:ln w="12700" cap="flat">
              <a:noFill/>
              <a:miter lim="400000"/>
            </a:ln>
          </a:insideV>
        </a:tcBdr>
        <a:fill>
          <a:solidFill>
            <a:srgbClr val="E5E6E5"/>
          </a:solidFill>
        </a:fill>
      </a:tcStyle>
    </a:lastRow>
    <a:firstRow>
      <a:tcTxStyle b="off" i="off">
        <a:font>
          <a:latin typeface="Gill Sans Light"/>
          <a:ea typeface="Gill Sans Light"/>
          <a:cs typeface="Gill Sans Light"/>
        </a:font>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5A5F5E"/>
          </a:solidFill>
        </a:fill>
      </a:tcStyle>
    </a:firstRow>
  </a:tblStyle>
  <a:tblStyle styleId="{33BA23B1-9221-436E-865A-0063620EA4FD}" styleName="">
    <a:tblBg/>
    <a:wholeTbl>
      <a:tcTxStyle b="off" i="off">
        <a:font>
          <a:latin typeface="Gill Sans Light"/>
          <a:ea typeface="Gill Sans Light"/>
          <a:cs typeface="Gill Sans Light"/>
        </a:font>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a:tcStyle>
        <a:tcBdr/>
        <a:fill>
          <a:solidFill>
            <a:srgbClr val="EBEBEB"/>
          </a:solidFill>
        </a:fill>
      </a:tcStyle>
    </a:band2H>
    <a:firstCol>
      <a:tcTxStyle b="off" i="off">
        <a:font>
          <a:latin typeface="Gill Sans Light"/>
          <a:ea typeface="Gill Sans Light"/>
          <a:cs typeface="Gill Sans Light"/>
        </a:font>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E5E6E5"/>
          </a:solidFill>
        </a:fill>
      </a:tcStyle>
    </a:firstCol>
    <a:lastRow>
      <a:tcTxStyle b="off" i="off">
        <a:font>
          <a:latin typeface="Gill Sans Light"/>
          <a:ea typeface="Gill Sans Light"/>
          <a:cs typeface="Gill Sans Light"/>
        </a:font>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lastRow>
    <a:firstRow>
      <a:tcTxStyle b="off" i="off">
        <a:font>
          <a:latin typeface="Gill Sans Light"/>
          <a:ea typeface="Gill Sans Light"/>
          <a:cs typeface="Gill Sans Light"/>
        </a:font>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firstRow>
  </a:tblStyle>
  <a:tblStyle styleId="{2708684C-4D16-4618-839F-0558EEFCDFE6}" styleName="">
    <a:tblBg/>
    <a:wholeTbl>
      <a:tcTxStyle b="off" i="off">
        <a:font>
          <a:latin typeface="Gill Sans Light"/>
          <a:ea typeface="Gill Sans Light"/>
          <a:cs typeface="Gill Sans Light"/>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custDash>
                <a:ds d="200000" sp="200000"/>
              </a:custDash>
              <a:miter lim="400000"/>
            </a:ln>
          </a:top>
          <a:bottom>
            <a:ln w="12700" cap="flat">
              <a:solidFill>
                <a:srgbClr val="5A5F5E"/>
              </a:solidFill>
              <a:custDash>
                <a:ds d="200000" sp="200000"/>
              </a:custDash>
              <a:miter lim="400000"/>
            </a:ln>
          </a:bottom>
          <a:insideH>
            <a:ln w="12700" cap="flat">
              <a:solidFill>
                <a:srgbClr val="5A5F5E"/>
              </a:solidFill>
              <a:custDash>
                <a:ds d="200000" sp="200000"/>
              </a:custDash>
              <a:miter lim="400000"/>
            </a:ln>
          </a:insideH>
          <a:insideV>
            <a:ln w="12700" cap="flat">
              <a:solidFill>
                <a:srgbClr val="C8C8C8"/>
              </a:solidFill>
              <a:prstDash val="solid"/>
              <a:miter lim="400000"/>
            </a:ln>
          </a:insideV>
        </a:tcBdr>
        <a:fill>
          <a:noFill/>
        </a:fill>
      </a:tcStyle>
    </a:wholeTbl>
    <a:band2H>
      <a:tcTxStyle/>
      <a:tcStyle>
        <a:tcBdr/>
        <a:fill>
          <a:solidFill>
            <a:srgbClr val="000000">
              <a:alpha val="5000"/>
            </a:srgbClr>
          </a:solidFill>
        </a:fill>
      </a:tcStyle>
    </a:band2H>
    <a:firstCol>
      <a:tcTxStyle b="off" i="off">
        <a:font>
          <a:latin typeface="Gill Sans Light"/>
          <a:ea typeface="Gill Sans Light"/>
          <a:cs typeface="Gill Sans Light"/>
        </a:font>
        <a:srgbClr val="000000"/>
      </a:tcTxStyle>
      <a:tcStyle>
        <a:tcBdr>
          <a:left>
            <a:ln w="12700" cap="flat">
              <a:noFill/>
              <a:miter lim="400000"/>
            </a:ln>
          </a:left>
          <a:right>
            <a:ln w="12700" cap="flat">
              <a:solidFill>
                <a:srgbClr val="5A5F5E"/>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Col>
    <a:lastRow>
      <a:tcTxStyle b="off" i="off">
        <a:font>
          <a:latin typeface="Gill Sans Light"/>
          <a:ea typeface="Gill Sans Light"/>
          <a:cs typeface="Gill Sans Light"/>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prstDash val="solid"/>
              <a:miter lim="400000"/>
            </a:ln>
          </a:top>
          <a:bottom>
            <a:ln w="12700" cap="flat">
              <a:noFill/>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lastRow>
    <a:firstRow>
      <a:tcTxStyle b="off" i="off">
        <a:font>
          <a:latin typeface="Gill Sans Light"/>
          <a:ea typeface="Gill Sans Light"/>
          <a:cs typeface="Gill Sans Light"/>
        </a:font>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noFill/>
              <a:miter lim="400000"/>
            </a:ln>
          </a:top>
          <a:bottom>
            <a:ln w="12700" cap="flat">
              <a:solidFill>
                <a:srgbClr val="5A5F5E"/>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79722" autoAdjust="0"/>
  </p:normalViewPr>
  <p:slideViewPr>
    <p:cSldViewPr snapToGrid="0">
      <p:cViewPr varScale="1">
        <p:scale>
          <a:sx n="47" d="100"/>
          <a:sy n="47" d="100"/>
        </p:scale>
        <p:origin x="1464" y="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1143000" y="685800"/>
            <a:ext cx="4572000" cy="3429000"/>
          </a:xfrm>
          <a:prstGeom prst="rect">
            <a:avLst/>
          </a:prstGeom>
        </p:spPr>
        <p:txBody>
          <a:bodyPr/>
          <a:lstStyle/>
          <a:p>
            <a:endParaRPr/>
          </a:p>
        </p:txBody>
      </p:sp>
      <p:sp>
        <p:nvSpPr>
          <p:cNvPr id="126" name="Shape 12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algn="l" rtl="0">
              <a:buClr>
                <a:schemeClr val="dk1"/>
              </a:buClr>
              <a:buSzPts val="1100"/>
            </a:pPr>
            <a:endParaRPr dirty="0"/>
          </a:p>
        </p:txBody>
      </p:sp>
      <p:sp>
        <p:nvSpPr>
          <p:cNvPr id="48" name="Google Shape;4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00182-5BA3-0EE8-89B7-2BC2F9C49B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04756B-BCE7-8DB0-DB60-F7593982681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8476AD1-9E61-29D3-0A40-43976C02F37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863235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Tx/>
              <a:buNone/>
            </a:pPr>
            <a:endParaRPr lang="en-GB" dirty="0"/>
          </a:p>
        </p:txBody>
      </p:sp>
    </p:spTree>
    <p:extLst>
      <p:ext uri="{BB962C8B-B14F-4D97-AF65-F5344CB8AC3E}">
        <p14:creationId xmlns:p14="http://schemas.microsoft.com/office/powerpoint/2010/main" val="2411205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43ffb5c113_0_36:notes"/>
          <p:cNvSpPr>
            <a:spLocks noGrp="1" noRot="1" noChangeAspect="1"/>
          </p:cNvSpPr>
          <p:nvPr>
            <p:ph type="sldImg" idx="2"/>
          </p:nvPr>
        </p:nvSpPr>
        <p:spPr>
          <a:xfrm>
            <a:off x="103188" y="750888"/>
            <a:ext cx="6681787"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6" name="Google Shape;216;g343ffb5c113_0_36:notes"/>
          <p:cNvSpPr txBox="1">
            <a:spLocks noGrp="1"/>
          </p:cNvSpPr>
          <p:nvPr>
            <p:ph type="body" idx="1"/>
          </p:nvPr>
        </p:nvSpPr>
        <p:spPr>
          <a:xfrm>
            <a:off x="918423" y="4758890"/>
            <a:ext cx="5051320" cy="4508420"/>
          </a:xfrm>
          <a:prstGeom prst="rect">
            <a:avLst/>
          </a:prstGeom>
          <a:noFill/>
          <a:ln>
            <a:noFill/>
          </a:ln>
        </p:spPr>
        <p:txBody>
          <a:bodyPr spcFirstLastPara="1" wrap="square" lIns="96591" tIns="48282" rIns="96591" bIns="48282" anchor="t" anchorCtr="0">
            <a:noAutofit/>
          </a:bodyPr>
          <a:lstStyle/>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43ffb5c113_0_42:notes"/>
          <p:cNvSpPr>
            <a:spLocks noGrp="1" noRot="1" noChangeAspect="1"/>
          </p:cNvSpPr>
          <p:nvPr>
            <p:ph type="sldImg" idx="2"/>
          </p:nvPr>
        </p:nvSpPr>
        <p:spPr>
          <a:xfrm>
            <a:off x="103188" y="750888"/>
            <a:ext cx="6681787"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8" name="Google Shape;238;g343ffb5c113_0_42:notes"/>
          <p:cNvSpPr txBox="1">
            <a:spLocks noGrp="1"/>
          </p:cNvSpPr>
          <p:nvPr>
            <p:ph type="body" idx="1"/>
          </p:nvPr>
        </p:nvSpPr>
        <p:spPr>
          <a:xfrm>
            <a:off x="918423" y="4758890"/>
            <a:ext cx="5051320" cy="4508420"/>
          </a:xfrm>
          <a:prstGeom prst="rect">
            <a:avLst/>
          </a:prstGeom>
          <a:noFill/>
          <a:ln>
            <a:noFill/>
          </a:ln>
        </p:spPr>
        <p:txBody>
          <a:bodyPr spcFirstLastPara="1" wrap="square" lIns="96591" tIns="48282" rIns="96591" bIns="48282" anchor="t" anchorCtr="0">
            <a:noAutofit/>
          </a:bodyPr>
          <a:lstStyle/>
          <a:p>
            <a:pPr algn="l"/>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241767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478474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43ffb5c113_0_48:notes"/>
          <p:cNvSpPr>
            <a:spLocks noGrp="1" noRot="1" noChangeAspect="1"/>
          </p:cNvSpPr>
          <p:nvPr>
            <p:ph type="sldImg" idx="2"/>
          </p:nvPr>
        </p:nvSpPr>
        <p:spPr>
          <a:xfrm>
            <a:off x="103188" y="750888"/>
            <a:ext cx="6681787" cy="3759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7" name="Google Shape;257;g343ffb5c113_0_48:notes"/>
          <p:cNvSpPr txBox="1">
            <a:spLocks noGrp="1"/>
          </p:cNvSpPr>
          <p:nvPr>
            <p:ph type="body" idx="1"/>
          </p:nvPr>
        </p:nvSpPr>
        <p:spPr>
          <a:xfrm>
            <a:off x="918423" y="4758890"/>
            <a:ext cx="5051320" cy="4508420"/>
          </a:xfrm>
          <a:prstGeom prst="rect">
            <a:avLst/>
          </a:prstGeom>
          <a:noFill/>
          <a:ln>
            <a:noFill/>
          </a:ln>
        </p:spPr>
        <p:txBody>
          <a:bodyPr spcFirstLastPara="1" wrap="square" lIns="96591" tIns="48282" rIns="96591" bIns="48282" anchor="t" anchorCtr="0">
            <a:noAutofit/>
          </a:bodyPr>
          <a:lstStyle/>
          <a:p>
            <a:pPr marL="0" inden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solidFill>
                <a:srgbClr val="000000"/>
              </a:solidFill>
            </a:endParaRPr>
          </a:p>
        </p:txBody>
      </p:sp>
    </p:spTree>
    <p:extLst>
      <p:ext uri="{BB962C8B-B14F-4D97-AF65-F5344CB8AC3E}">
        <p14:creationId xmlns:p14="http://schemas.microsoft.com/office/powerpoint/2010/main" val="3979075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ea typeface="Calibri"/>
              <a:cs typeface="Calibri"/>
            </a:endParaRPr>
          </a:p>
        </p:txBody>
      </p:sp>
    </p:spTree>
    <p:extLst>
      <p:ext uri="{BB962C8B-B14F-4D97-AF65-F5344CB8AC3E}">
        <p14:creationId xmlns:p14="http://schemas.microsoft.com/office/powerpoint/2010/main" val="471508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793B5A-D518-41D5-A50D-0913C91D386E}" type="slidenum">
              <a:rPr lang="en-GB" smtClean="0"/>
              <a:t>18</a:t>
            </a:fld>
            <a:endParaRPr lang="en-GB"/>
          </a:p>
        </p:txBody>
      </p:sp>
    </p:spTree>
    <p:extLst>
      <p:ext uri="{BB962C8B-B14F-4D97-AF65-F5344CB8AC3E}">
        <p14:creationId xmlns:p14="http://schemas.microsoft.com/office/powerpoint/2010/main" val="2118115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793B5A-D518-41D5-A50D-0913C91D386E}" type="slidenum">
              <a:rPr lang="en-GB" smtClean="0"/>
              <a:t>19</a:t>
            </a:fld>
            <a:endParaRPr lang="en-GB"/>
          </a:p>
        </p:txBody>
      </p:sp>
    </p:spTree>
    <p:extLst>
      <p:ext uri="{BB962C8B-B14F-4D97-AF65-F5344CB8AC3E}">
        <p14:creationId xmlns:p14="http://schemas.microsoft.com/office/powerpoint/2010/main" val="3631206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6554147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hyperlink" Target="http://www.skao.int" TargetMode="Externa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ver - Front Photo Night">
    <p:spTree>
      <p:nvGrpSpPr>
        <p:cNvPr id="1" name=""/>
        <p:cNvGrpSpPr/>
        <p:nvPr/>
      </p:nvGrpSpPr>
      <p:grpSpPr>
        <a:xfrm>
          <a:off x="0" y="0"/>
          <a:ext cx="0" cy="0"/>
          <a:chOff x="0" y="0"/>
          <a:chExt cx="0" cy="0"/>
        </a:xfrm>
      </p:grpSpPr>
      <p:pic>
        <p:nvPicPr>
          <p:cNvPr id="31" name="Ska_landscape_night_v1.jpg" descr="Ska_landscape_night_v1.jpg"/>
          <p:cNvPicPr>
            <a:picLocks noChangeAspect="1"/>
          </p:cNvPicPr>
          <p:nvPr/>
        </p:nvPicPr>
        <p:blipFill>
          <a:blip r:embed="rId2"/>
          <a:srcRect l="10060" r="16890" b="114"/>
          <a:stretch>
            <a:fillRect/>
          </a:stretch>
        </p:blipFill>
        <p:spPr>
          <a:xfrm>
            <a:off x="-1" y="2616301"/>
            <a:ext cx="24384002" cy="11114133"/>
          </a:xfrm>
          <a:prstGeom prst="rect">
            <a:avLst/>
          </a:prstGeom>
          <a:ln w="12700">
            <a:miter lim="400000"/>
          </a:ln>
        </p:spPr>
      </p:pic>
      <p:sp>
        <p:nvSpPr>
          <p:cNvPr id="32" name="Rectangle"/>
          <p:cNvSpPr/>
          <p:nvPr/>
        </p:nvSpPr>
        <p:spPr>
          <a:xfrm>
            <a:off x="0" y="0"/>
            <a:ext cx="24384001" cy="5791302"/>
          </a:xfrm>
          <a:prstGeom prst="rect">
            <a:avLst/>
          </a:prstGeom>
          <a:gradFill flip="none" rotWithShape="1">
            <a:gsLst>
              <a:gs pos="50000">
                <a:srgbClr val="000000"/>
              </a:gs>
              <a:gs pos="0">
                <a:srgbClr val="000000">
                  <a:alpha val="0"/>
                </a:srgbClr>
              </a:gs>
              <a:gs pos="100000">
                <a:srgbClr val="000000"/>
              </a:gs>
            </a:gsLst>
            <a:lin ang="16200000" scaled="0"/>
            <a:tileRect/>
          </a:gradFill>
          <a:ln w="12700">
            <a:miter lim="400000"/>
          </a:ln>
        </p:spPr>
        <p:txBody>
          <a:bodyPr lIns="50800" tIns="50800" rIns="50800" bIns="50800" anchor="ctr"/>
          <a:lstStyle/>
          <a:p>
            <a:pPr algn="ctr">
              <a:defRPr sz="5000">
                <a:solidFill>
                  <a:srgbClr val="DF0569"/>
                </a:solidFill>
                <a:latin typeface="Gill Sans Light"/>
                <a:ea typeface="Gill Sans Light"/>
                <a:cs typeface="Gill Sans Light"/>
                <a:sym typeface="Gill Sans Light"/>
              </a:defRPr>
            </a:pPr>
            <a:endParaRPr lang="en-GB"/>
          </a:p>
        </p:txBody>
      </p:sp>
      <p:pic>
        <p:nvPicPr>
          <p:cNvPr id="34" name="skao_logo_white.pdf" descr="skao_logo_white.pdf"/>
          <p:cNvPicPr>
            <a:picLocks noChangeAspect="1"/>
          </p:cNvPicPr>
          <p:nvPr/>
        </p:nvPicPr>
        <p:blipFill>
          <a:blip r:embed="rId3"/>
          <a:stretch>
            <a:fillRect/>
          </a:stretch>
        </p:blipFill>
        <p:spPr>
          <a:xfrm>
            <a:off x="1219092" y="800447"/>
            <a:ext cx="5679866" cy="1574106"/>
          </a:xfrm>
          <a:prstGeom prst="rect">
            <a:avLst/>
          </a:prstGeom>
          <a:ln w="12700">
            <a:miter lim="400000"/>
          </a:ln>
        </p:spPr>
      </p:pic>
      <p:sp>
        <p:nvSpPr>
          <p:cNvPr id="9" name="Presentation Title">
            <a:extLst>
              <a:ext uri="{FF2B5EF4-FFF2-40B4-BE49-F238E27FC236}">
                <a16:creationId xmlns:a16="http://schemas.microsoft.com/office/drawing/2014/main" id="{385D8F28-5165-42AD-93C3-6436CCDAAFCE}"/>
              </a:ext>
            </a:extLst>
          </p:cNvPr>
          <p:cNvSpPr txBox="1">
            <a:spLocks noGrp="1"/>
          </p:cNvSpPr>
          <p:nvPr>
            <p:ph type="title" hasCustomPrompt="1"/>
          </p:nvPr>
        </p:nvSpPr>
        <p:spPr>
          <a:xfrm>
            <a:off x="8912276" y="2976159"/>
            <a:ext cx="14145134" cy="1810799"/>
          </a:xfrm>
          <a:prstGeom prst="rect">
            <a:avLst/>
          </a:prstGeom>
        </p:spPr>
        <p:txBody>
          <a:bodyPr anchor="b"/>
          <a:lstStyle>
            <a:lvl1pPr algn="r">
              <a:defRPr>
                <a:solidFill>
                  <a:schemeClr val="bg1"/>
                </a:solidFill>
              </a:defRPr>
            </a:lvl1pPr>
          </a:lstStyle>
          <a:p>
            <a:r>
              <a:rPr lang="en-GB"/>
              <a:t>Presentation Title</a:t>
            </a:r>
          </a:p>
        </p:txBody>
      </p:sp>
      <p:sp>
        <p:nvSpPr>
          <p:cNvPr id="10" name="Body Level One…">
            <a:extLst>
              <a:ext uri="{FF2B5EF4-FFF2-40B4-BE49-F238E27FC236}">
                <a16:creationId xmlns:a16="http://schemas.microsoft.com/office/drawing/2014/main" id="{ED3C012B-9876-40AE-9C46-641B6A088E0C}"/>
              </a:ext>
            </a:extLst>
          </p:cNvPr>
          <p:cNvSpPr txBox="1">
            <a:spLocks noGrp="1"/>
          </p:cNvSpPr>
          <p:nvPr>
            <p:ph type="body" sz="quarter" idx="1" hasCustomPrompt="1"/>
          </p:nvPr>
        </p:nvSpPr>
        <p:spPr>
          <a:xfrm>
            <a:off x="8919185" y="4865833"/>
            <a:ext cx="14131316" cy="1524001"/>
          </a:xfrm>
          <a:prstGeom prst="rect">
            <a:avLst/>
          </a:prstGeom>
        </p:spPr>
        <p:txBody>
          <a:bodyPr anchor="t">
            <a:normAutofit/>
          </a:bodyPr>
          <a:lstStyle>
            <a:lvl1pPr marL="0" indent="0" algn="r">
              <a:spcBef>
                <a:spcPts val="0"/>
              </a:spcBef>
              <a:buSzTx/>
              <a:buNone/>
              <a:defRPr sz="5000">
                <a:solidFill>
                  <a:schemeClr val="bg1"/>
                </a:solidFill>
              </a:defRPr>
            </a:lvl1pPr>
            <a:lvl2pPr marL="0" indent="0" algn="r">
              <a:spcBef>
                <a:spcPts val="0"/>
              </a:spcBef>
              <a:buSzTx/>
              <a:buNone/>
              <a:defRPr sz="5000">
                <a:solidFill>
                  <a:schemeClr val="bg1"/>
                </a:solidFill>
              </a:defRPr>
            </a:lvl2pPr>
            <a:lvl3pPr marL="0" indent="0" algn="r">
              <a:spcBef>
                <a:spcPts val="0"/>
              </a:spcBef>
              <a:buSzTx/>
              <a:buNone/>
              <a:defRPr sz="5000">
                <a:solidFill>
                  <a:schemeClr val="bg1"/>
                </a:solidFill>
              </a:defRPr>
            </a:lvl3pPr>
            <a:lvl4pPr marL="0" indent="0" algn="r">
              <a:spcBef>
                <a:spcPts val="0"/>
              </a:spcBef>
              <a:buSzTx/>
              <a:buNone/>
              <a:defRPr sz="5000">
                <a:solidFill>
                  <a:schemeClr val="bg1"/>
                </a:solidFill>
              </a:defRPr>
            </a:lvl4pPr>
            <a:lvl5pPr marL="0" indent="0" algn="r">
              <a:spcBef>
                <a:spcPts val="0"/>
              </a:spcBef>
              <a:buSzTx/>
              <a:buNone/>
              <a:defRPr sz="5000">
                <a:solidFill>
                  <a:schemeClr val="bg1"/>
                </a:solidFill>
              </a:defRPr>
            </a:lvl5pPr>
          </a:lstStyle>
          <a:p>
            <a:r>
              <a:rPr lang="en-GB"/>
              <a:t>Subtitle</a:t>
            </a:r>
          </a:p>
          <a:p>
            <a:pPr lvl="1"/>
            <a:endParaRPr lang="en-GB"/>
          </a:p>
          <a:p>
            <a:pPr lvl="2"/>
            <a:endParaRPr lang="en-GB"/>
          </a:p>
          <a:p>
            <a:pPr lvl="3"/>
            <a:endParaRPr lang="en-GB"/>
          </a:p>
          <a:p>
            <a:pPr lvl="4"/>
            <a:endParaRPr lang="en-GB"/>
          </a:p>
        </p:txBody>
      </p:sp>
      <p:sp>
        <p:nvSpPr>
          <p:cNvPr id="11" name="Author / Job title">
            <a:extLst>
              <a:ext uri="{FF2B5EF4-FFF2-40B4-BE49-F238E27FC236}">
                <a16:creationId xmlns:a16="http://schemas.microsoft.com/office/drawing/2014/main" id="{944104FD-F18A-434D-A728-93466711FA27}"/>
              </a:ext>
            </a:extLst>
          </p:cNvPr>
          <p:cNvSpPr txBox="1">
            <a:spLocks noGrp="1"/>
          </p:cNvSpPr>
          <p:nvPr>
            <p:ph type="body" sz="quarter" idx="24" hasCustomPrompt="1"/>
          </p:nvPr>
        </p:nvSpPr>
        <p:spPr>
          <a:xfrm>
            <a:off x="8905367" y="6561516"/>
            <a:ext cx="14145134" cy="723071"/>
          </a:xfrm>
          <a:prstGeom prst="rect">
            <a:avLst/>
          </a:prstGeom>
        </p:spPr>
        <p:txBody>
          <a:bodyPr anchor="t">
            <a:normAutofit/>
          </a:bodyPr>
          <a:lstStyle>
            <a:lvl1pPr marL="0" indent="0" algn="r">
              <a:spcBef>
                <a:spcPts val="0"/>
              </a:spcBef>
              <a:buSzTx/>
              <a:buNone/>
              <a:defRPr sz="4000" b="0">
                <a:solidFill>
                  <a:schemeClr val="bg1"/>
                </a:solidFill>
              </a:defRPr>
            </a:lvl1pPr>
          </a:lstStyle>
          <a:p>
            <a:r>
              <a:rPr lang="en-GB"/>
              <a:t>Author - Job title</a:t>
            </a:r>
          </a:p>
        </p:txBody>
      </p:sp>
      <p:sp>
        <p:nvSpPr>
          <p:cNvPr id="12" name="Date / Event">
            <a:extLst>
              <a:ext uri="{FF2B5EF4-FFF2-40B4-BE49-F238E27FC236}">
                <a16:creationId xmlns:a16="http://schemas.microsoft.com/office/drawing/2014/main" id="{98E9F087-9FF7-4B2A-856C-75DCDD23B892}"/>
              </a:ext>
            </a:extLst>
          </p:cNvPr>
          <p:cNvSpPr txBox="1">
            <a:spLocks noGrp="1"/>
          </p:cNvSpPr>
          <p:nvPr>
            <p:ph type="body" sz="quarter" idx="25" hasCustomPrompt="1"/>
          </p:nvPr>
        </p:nvSpPr>
        <p:spPr>
          <a:xfrm>
            <a:off x="8905367" y="7456269"/>
            <a:ext cx="14145134" cy="723071"/>
          </a:xfrm>
          <a:prstGeom prst="rect">
            <a:avLst/>
          </a:prstGeom>
        </p:spPr>
        <p:txBody>
          <a:bodyPr anchor="t">
            <a:normAutofit/>
          </a:bodyPr>
          <a:lstStyle>
            <a:lvl1pPr marL="0" indent="0" algn="r">
              <a:spcBef>
                <a:spcPts val="0"/>
              </a:spcBef>
              <a:buSzTx/>
              <a:buNone/>
              <a:defRPr sz="3500">
                <a:solidFill>
                  <a:schemeClr val="bg1"/>
                </a:solidFill>
              </a:defRPr>
            </a:lvl1pPr>
          </a:lstStyle>
          <a:p>
            <a:r>
              <a:rPr lang="en-GB"/>
              <a:t>Date - Event</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mp; Bullets - White - numbered">
    <p:spTree>
      <p:nvGrpSpPr>
        <p:cNvPr id="1" name=""/>
        <p:cNvGrpSpPr/>
        <p:nvPr/>
      </p:nvGrpSpPr>
      <p:grpSpPr>
        <a:xfrm>
          <a:off x="0" y="0"/>
          <a:ext cx="0" cy="0"/>
          <a:chOff x="0" y="0"/>
          <a:chExt cx="0" cy="0"/>
        </a:xfrm>
      </p:grpSpPr>
      <p:sp>
        <p:nvSpPr>
          <p:cNvPr id="100" name="Title Text"/>
          <p:cNvSpPr txBox="1">
            <a:spLocks noGrp="1"/>
          </p:cNvSpPr>
          <p:nvPr>
            <p:ph type="title" hasCustomPrompt="1"/>
          </p:nvPr>
        </p:nvSpPr>
        <p:spPr>
          <a:xfrm>
            <a:off x="762000" y="351453"/>
            <a:ext cx="22860552" cy="1897955"/>
          </a:xfrm>
          <a:prstGeom prst="rect">
            <a:avLst/>
          </a:prstGeom>
        </p:spPr>
        <p:txBody>
          <a:bodyPr>
            <a:noAutofit/>
          </a:bodyPr>
          <a:lstStyle>
            <a:lvl1pPr>
              <a:defRPr/>
            </a:lvl1pPr>
          </a:lstStyle>
          <a:p>
            <a:r>
              <a:rPr lang="en-GB"/>
              <a:t>Title Text</a:t>
            </a:r>
          </a:p>
        </p:txBody>
      </p:sp>
      <p:sp>
        <p:nvSpPr>
          <p:cNvPr id="101" name="Body Level One…"/>
          <p:cNvSpPr txBox="1">
            <a:spLocks noGrp="1"/>
          </p:cNvSpPr>
          <p:nvPr>
            <p:ph type="body" idx="1" hasCustomPrompt="1"/>
          </p:nvPr>
        </p:nvSpPr>
        <p:spPr>
          <a:xfrm>
            <a:off x="768074" y="2354788"/>
            <a:ext cx="22860552" cy="10122960"/>
          </a:xfrm>
          <a:prstGeom prst="rect">
            <a:avLst/>
          </a:prstGeom>
        </p:spPr>
        <p:txBody>
          <a:bodyPr anchor="t"/>
          <a:lstStyle>
            <a:lvl1pPr>
              <a:buClr>
                <a:schemeClr val="accent1"/>
              </a:buClr>
              <a:defRPr/>
            </a:lvl1pPr>
            <a:lvl2pPr marL="1524000" indent="-508000">
              <a:spcBef>
                <a:spcPts val="3600"/>
              </a:spcBef>
              <a:buClr>
                <a:schemeClr val="accent1"/>
              </a:buClr>
              <a:defRPr sz="5800"/>
            </a:lvl2pPr>
            <a:lvl3pPr marL="2032000" indent="-508000">
              <a:spcBef>
                <a:spcPts val="3200"/>
              </a:spcBef>
              <a:buClr>
                <a:schemeClr val="accent1"/>
              </a:buClr>
              <a:defRPr sz="5200"/>
            </a:lvl3pPr>
            <a:lvl4pPr marL="2540000" indent="-508000">
              <a:spcBef>
                <a:spcPts val="2800"/>
              </a:spcBef>
              <a:buClr>
                <a:schemeClr val="accent1"/>
              </a:buClr>
              <a:defRPr sz="4400"/>
            </a:lvl4pPr>
            <a:lvl5pPr marL="3048000" indent="-508000">
              <a:spcBef>
                <a:spcPts val="2400"/>
              </a:spcBef>
              <a:buClr>
                <a:schemeClr val="accent1"/>
              </a:buClr>
              <a:defRPr sz="3200"/>
            </a:lvl5pPr>
          </a:lstStyle>
          <a:p>
            <a:r>
              <a:rPr lang="en-GB"/>
              <a:t>Body Level One</a:t>
            </a:r>
          </a:p>
          <a:p>
            <a:pPr lvl="1"/>
            <a:r>
              <a:rPr lang="en-GB"/>
              <a:t>Body Level Two</a:t>
            </a:r>
          </a:p>
          <a:p>
            <a:pPr lvl="2"/>
            <a:r>
              <a:rPr lang="en-GB"/>
              <a:t>Body Level Three</a:t>
            </a:r>
          </a:p>
          <a:p>
            <a:pPr lvl="3"/>
            <a:r>
              <a:rPr lang="en-GB"/>
              <a:t>Body Level Four</a:t>
            </a:r>
          </a:p>
          <a:p>
            <a:pPr lvl="4"/>
            <a:r>
              <a:rPr lang="en-GB"/>
              <a:t>Body Level Five</a:t>
            </a:r>
          </a:p>
        </p:txBody>
      </p:sp>
      <p:sp>
        <p:nvSpPr>
          <p:cNvPr id="3" name="Slide Number Placeholder 2">
            <a:extLst>
              <a:ext uri="{FF2B5EF4-FFF2-40B4-BE49-F238E27FC236}">
                <a16:creationId xmlns:a16="http://schemas.microsoft.com/office/drawing/2014/main" id="{F1F814F9-7E87-418E-B7C6-BDACBA2F427F}"/>
              </a:ext>
            </a:extLst>
          </p:cNvPr>
          <p:cNvSpPr>
            <a:spLocks noGrp="1"/>
          </p:cNvSpPr>
          <p:nvPr>
            <p:ph type="sldNum" sz="quarter" idx="10"/>
          </p:nvPr>
        </p:nvSpPr>
        <p:spPr/>
        <p:txBody>
          <a:bodyPr/>
          <a:lstStyle/>
          <a:p>
            <a:fld id="{86CB4B4D-7CA3-9044-876B-883B54F8677D}" type="slidenum">
              <a:rPr lang="en-GB" smtClean="0"/>
              <a:pPr/>
              <a:t>‹N°›</a:t>
            </a:fld>
            <a:endParaRPr lang="en-GB"/>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Cover - Back">
    <p:spTree>
      <p:nvGrpSpPr>
        <p:cNvPr id="1" name=""/>
        <p:cNvGrpSpPr/>
        <p:nvPr/>
      </p:nvGrpSpPr>
      <p:grpSpPr>
        <a:xfrm>
          <a:off x="0" y="0"/>
          <a:ext cx="0" cy="0"/>
          <a:chOff x="0" y="0"/>
          <a:chExt cx="0" cy="0"/>
        </a:xfrm>
      </p:grpSpPr>
      <p:sp>
        <p:nvSpPr>
          <p:cNvPr id="113" name="Rectangle"/>
          <p:cNvSpPr/>
          <p:nvPr/>
        </p:nvSpPr>
        <p:spPr>
          <a:xfrm>
            <a:off x="-6429" y="-51572"/>
            <a:ext cx="24422258" cy="13819144"/>
          </a:xfrm>
          <a:prstGeom prst="rect">
            <a:avLst/>
          </a:prstGeom>
          <a:gradFill>
            <a:gsLst>
              <a:gs pos="50129">
                <a:srgbClr val="070168"/>
              </a:gs>
              <a:gs pos="73988">
                <a:srgbClr val="760468"/>
              </a:gs>
              <a:gs pos="95475">
                <a:srgbClr val="E50869"/>
              </a:gs>
            </a:gsLst>
            <a:lin ang="8100000"/>
          </a:gradFill>
          <a:ln w="12700">
            <a:miter lim="400000"/>
          </a:ln>
        </p:spPr>
        <p:txBody>
          <a:bodyPr lIns="50800" tIns="50800" rIns="50800" bIns="50800" anchor="ctr"/>
          <a:lstStyle/>
          <a:p>
            <a:pPr algn="ctr">
              <a:defRPr sz="5000">
                <a:solidFill>
                  <a:srgbClr val="DF0569"/>
                </a:solidFill>
                <a:latin typeface="Gill Sans Light"/>
                <a:ea typeface="Gill Sans Light"/>
                <a:cs typeface="Gill Sans Light"/>
                <a:sym typeface="Gill Sans Light"/>
              </a:defRPr>
            </a:pPr>
            <a:endParaRPr lang="en-GB"/>
          </a:p>
        </p:txBody>
      </p:sp>
      <p:sp>
        <p:nvSpPr>
          <p:cNvPr id="114" name="Sign off - thank you..."/>
          <p:cNvSpPr txBox="1">
            <a:spLocks noGrp="1"/>
          </p:cNvSpPr>
          <p:nvPr>
            <p:ph type="body" sz="quarter" idx="21" hasCustomPrompt="1"/>
          </p:nvPr>
        </p:nvSpPr>
        <p:spPr>
          <a:xfrm>
            <a:off x="1270000" y="1763786"/>
            <a:ext cx="10934700" cy="2420007"/>
          </a:xfrm>
          <a:prstGeom prst="rect">
            <a:avLst/>
          </a:prstGeom>
        </p:spPr>
        <p:txBody>
          <a:bodyPr anchor="t"/>
          <a:lstStyle>
            <a:lvl1pPr marL="0" indent="0">
              <a:spcBef>
                <a:spcPts val="0"/>
              </a:spcBef>
              <a:buSzTx/>
              <a:buNone/>
              <a:defRPr sz="4800">
                <a:solidFill>
                  <a:srgbClr val="FFFFFF"/>
                </a:solidFill>
              </a:defRPr>
            </a:lvl1pPr>
          </a:lstStyle>
          <a:p>
            <a:r>
              <a:rPr lang="en-GB"/>
              <a:t>Sign off - thank you...</a:t>
            </a:r>
          </a:p>
        </p:txBody>
      </p:sp>
      <p:pic>
        <p:nvPicPr>
          <p:cNvPr id="115" name="skao_logo_2021_white_rgb.ai" descr="skao_logo_2021_white_rgb.ai"/>
          <p:cNvPicPr>
            <a:picLocks noChangeAspect="1"/>
          </p:cNvPicPr>
          <p:nvPr/>
        </p:nvPicPr>
        <p:blipFill>
          <a:blip r:embed="rId2"/>
          <a:stretch>
            <a:fillRect/>
          </a:stretch>
        </p:blipFill>
        <p:spPr>
          <a:xfrm>
            <a:off x="1270000" y="11126040"/>
            <a:ext cx="4311412" cy="1194855"/>
          </a:xfrm>
          <a:prstGeom prst="rect">
            <a:avLst/>
          </a:prstGeom>
          <a:ln w="12700">
            <a:miter lim="400000"/>
          </a:ln>
        </p:spPr>
      </p:pic>
      <p:pic>
        <p:nvPicPr>
          <p:cNvPr id="116" name="Image" descr="Image"/>
          <p:cNvPicPr>
            <a:picLocks noChangeAspect="1"/>
          </p:cNvPicPr>
          <p:nvPr userDrawn="1"/>
        </p:nvPicPr>
        <p:blipFill>
          <a:blip r:embed="rId3"/>
          <a:stretch>
            <a:fillRect/>
          </a:stretch>
        </p:blipFill>
        <p:spPr>
          <a:xfrm>
            <a:off x="9031089" y="1008244"/>
            <a:ext cx="13921972" cy="11699512"/>
          </a:xfrm>
          <a:prstGeom prst="rect">
            <a:avLst/>
          </a:prstGeom>
          <a:ln w="12700">
            <a:miter lim="400000"/>
          </a:ln>
        </p:spPr>
      </p:pic>
      <p:sp>
        <p:nvSpPr>
          <p:cNvPr id="117" name="www.skao.int"/>
          <p:cNvSpPr txBox="1"/>
          <p:nvPr/>
        </p:nvSpPr>
        <p:spPr>
          <a:xfrm>
            <a:off x="19050000" y="10986867"/>
            <a:ext cx="4045492" cy="14732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b">
            <a:normAutofit/>
          </a:bodyPr>
          <a:lstStyle>
            <a:lvl1pPr algn="l" defTabSz="784225">
              <a:defRPr sz="4560">
                <a:hlinkClick r:id="rId4"/>
              </a:defRPr>
            </a:lvl1pPr>
          </a:lstStyle>
          <a:p>
            <a:r>
              <a:rPr lang="en-GB" u="none">
                <a:solidFill>
                  <a:schemeClr val="bg1"/>
                </a:solidFill>
                <a:hlinkClick r:id="rId4">
                  <a:extLst>
                    <a:ext uri="{A12FA001-AC4F-418D-AE19-62706E023703}">
                      <ahyp:hlinkClr xmlns:ahyp="http://schemas.microsoft.com/office/drawing/2018/hyperlinkcolor" val="tx"/>
                    </a:ext>
                  </a:extLst>
                </a:hlinkClick>
              </a:rPr>
              <a:t>www.skao.int</a:t>
            </a:r>
          </a:p>
        </p:txBody>
      </p:sp>
      <p:sp>
        <p:nvSpPr>
          <p:cNvPr id="118" name="We recognise and acknowledge the indigenous peoples and cultures that have traditionally lived on the lands on which our facilities are located."/>
          <p:cNvSpPr txBox="1"/>
          <p:nvPr/>
        </p:nvSpPr>
        <p:spPr>
          <a:xfrm>
            <a:off x="1270000" y="7660422"/>
            <a:ext cx="6820742" cy="343176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ctr">
            <a:normAutofit/>
          </a:bodyPr>
          <a:lstStyle>
            <a:lvl1pPr algn="l">
              <a:lnSpc>
                <a:spcPct val="130000"/>
              </a:lnSpc>
              <a:spcBef>
                <a:spcPts val="2000"/>
              </a:spcBef>
              <a:tabLst>
                <a:tab pos="4191000" algn="l"/>
              </a:tabLst>
              <a:defRPr sz="2400" i="1"/>
            </a:lvl1pPr>
          </a:lstStyle>
          <a:p>
            <a:r>
              <a:rPr lang="en-GB"/>
              <a:t>We recognise and acknowledge the Indigenous peoples and cultures that have traditionally lived on the lands on which our facilities are located.</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ver - Front Photo" type="title">
  <p:cSld name="Cover - Front Photo">
    <p:spTree>
      <p:nvGrpSpPr>
        <p:cNvPr id="1" name="Shape 13"/>
        <p:cNvGrpSpPr/>
        <p:nvPr/>
      </p:nvGrpSpPr>
      <p:grpSpPr>
        <a:xfrm>
          <a:off x="0" y="0"/>
          <a:ext cx="0" cy="0"/>
          <a:chOff x="0" y="0"/>
          <a:chExt cx="0" cy="0"/>
        </a:xfrm>
      </p:grpSpPr>
      <p:sp>
        <p:nvSpPr>
          <p:cNvPr id="14" name="Google Shape;14;p17"/>
          <p:cNvSpPr txBox="1">
            <a:spLocks noGrp="1"/>
          </p:cNvSpPr>
          <p:nvPr>
            <p:ph type="body" idx="1"/>
          </p:nvPr>
        </p:nvSpPr>
        <p:spPr>
          <a:xfrm>
            <a:off x="1448220" y="9248795"/>
            <a:ext cx="16714119" cy="1475157"/>
          </a:xfrm>
          <a:prstGeom prst="rect">
            <a:avLst/>
          </a:prstGeom>
          <a:noFill/>
          <a:ln>
            <a:noFill/>
          </a:ln>
        </p:spPr>
        <p:txBody>
          <a:bodyPr spcFirstLastPara="1" wrap="square" lIns="50800" tIns="50800" rIns="50800" bIns="50800" anchor="t" anchorCtr="0">
            <a:normAutofit/>
          </a:bodyPr>
          <a:lstStyle>
            <a:lvl1pPr marL="457200" lvl="0" indent="-228600" algn="l">
              <a:lnSpc>
                <a:spcPct val="100000"/>
              </a:lnSpc>
              <a:spcBef>
                <a:spcPts val="0"/>
              </a:spcBef>
              <a:spcAft>
                <a:spcPts val="0"/>
              </a:spcAft>
              <a:buClr>
                <a:srgbClr val="FFFFFF"/>
              </a:buClr>
              <a:buSzPts val="6500"/>
              <a:buFont typeface="Verdana"/>
              <a:buNone/>
              <a:defRPr sz="6500">
                <a:solidFill>
                  <a:srgbClr val="FFFFFF"/>
                </a:solidFill>
              </a:defRPr>
            </a:lvl1pPr>
            <a:lvl2pPr marL="914400" lvl="1" indent="-322326" algn="l">
              <a:lnSpc>
                <a:spcPct val="120000"/>
              </a:lnSpc>
              <a:spcBef>
                <a:spcPts val="4000"/>
              </a:spcBef>
              <a:spcAft>
                <a:spcPts val="0"/>
              </a:spcAft>
              <a:buClr>
                <a:srgbClr val="070168"/>
              </a:buClr>
              <a:buSzPts val="1476"/>
              <a:buChar char="•"/>
              <a:defRPr/>
            </a:lvl2pPr>
            <a:lvl3pPr marL="1371600" lvl="2" indent="-322325" algn="l">
              <a:lnSpc>
                <a:spcPct val="120000"/>
              </a:lnSpc>
              <a:spcBef>
                <a:spcPts val="4000"/>
              </a:spcBef>
              <a:spcAft>
                <a:spcPts val="0"/>
              </a:spcAft>
              <a:buClr>
                <a:srgbClr val="070168"/>
              </a:buClr>
              <a:buSzPts val="1476"/>
              <a:buChar char="•"/>
              <a:defRPr/>
            </a:lvl3pPr>
            <a:lvl4pPr marL="1828800" lvl="3" indent="-322325" algn="l">
              <a:lnSpc>
                <a:spcPct val="120000"/>
              </a:lnSpc>
              <a:spcBef>
                <a:spcPts val="4000"/>
              </a:spcBef>
              <a:spcAft>
                <a:spcPts val="0"/>
              </a:spcAft>
              <a:buClr>
                <a:srgbClr val="070168"/>
              </a:buClr>
              <a:buSzPts val="1476"/>
              <a:buChar char="•"/>
              <a:defRPr/>
            </a:lvl4pPr>
            <a:lvl5pPr marL="2286000" lvl="4" indent="-322326" algn="l">
              <a:lnSpc>
                <a:spcPct val="120000"/>
              </a:lnSpc>
              <a:spcBef>
                <a:spcPts val="4000"/>
              </a:spcBef>
              <a:spcAft>
                <a:spcPts val="0"/>
              </a:spcAft>
              <a:buClr>
                <a:srgbClr val="070168"/>
              </a:buClr>
              <a:buSzPts val="1476"/>
              <a:buChar char="•"/>
              <a:defRPr/>
            </a:lvl5pPr>
            <a:lvl6pPr marL="2743200" lvl="5" indent="-322326" algn="l">
              <a:lnSpc>
                <a:spcPct val="120000"/>
              </a:lnSpc>
              <a:spcBef>
                <a:spcPts val="4000"/>
              </a:spcBef>
              <a:spcAft>
                <a:spcPts val="0"/>
              </a:spcAft>
              <a:buClr>
                <a:srgbClr val="070168"/>
              </a:buClr>
              <a:buSzPts val="1476"/>
              <a:buChar char="•"/>
              <a:defRPr/>
            </a:lvl6pPr>
            <a:lvl7pPr marL="3200400" lvl="6" indent="-322326" algn="l">
              <a:lnSpc>
                <a:spcPct val="120000"/>
              </a:lnSpc>
              <a:spcBef>
                <a:spcPts val="4000"/>
              </a:spcBef>
              <a:spcAft>
                <a:spcPts val="0"/>
              </a:spcAft>
              <a:buClr>
                <a:srgbClr val="070168"/>
              </a:buClr>
              <a:buSzPts val="1476"/>
              <a:buChar char="•"/>
              <a:defRPr/>
            </a:lvl7pPr>
            <a:lvl8pPr marL="3657600" lvl="7" indent="-322326" algn="l">
              <a:lnSpc>
                <a:spcPct val="120000"/>
              </a:lnSpc>
              <a:spcBef>
                <a:spcPts val="4000"/>
              </a:spcBef>
              <a:spcAft>
                <a:spcPts val="0"/>
              </a:spcAft>
              <a:buClr>
                <a:srgbClr val="070168"/>
              </a:buClr>
              <a:buSzPts val="1476"/>
              <a:buChar char="•"/>
              <a:defRPr/>
            </a:lvl8pPr>
            <a:lvl9pPr marL="4114800" lvl="8" indent="-322326" algn="l">
              <a:lnSpc>
                <a:spcPct val="120000"/>
              </a:lnSpc>
              <a:spcBef>
                <a:spcPts val="4000"/>
              </a:spcBef>
              <a:spcAft>
                <a:spcPts val="0"/>
              </a:spcAft>
              <a:buClr>
                <a:srgbClr val="070168"/>
              </a:buClr>
              <a:buSzPts val="1476"/>
              <a:buChar char="•"/>
              <a:defRPr/>
            </a:lvl9pPr>
          </a:lstStyle>
          <a:p>
            <a:endParaRPr/>
          </a:p>
        </p:txBody>
      </p:sp>
      <p:pic>
        <p:nvPicPr>
          <p:cNvPr id="15" name="Google Shape;15;p17" descr="Image"/>
          <p:cNvPicPr preferRelativeResize="0"/>
          <p:nvPr/>
        </p:nvPicPr>
        <p:blipFill rotWithShape="1">
          <a:blip r:embed="rId2">
            <a:alphaModFix/>
          </a:blip>
          <a:srcRect/>
          <a:stretch/>
        </p:blipFill>
        <p:spPr>
          <a:xfrm>
            <a:off x="12215206" y="3729970"/>
            <a:ext cx="11160539" cy="9378906"/>
          </a:xfrm>
          <a:prstGeom prst="rect">
            <a:avLst/>
          </a:prstGeom>
          <a:noFill/>
          <a:ln>
            <a:noFill/>
          </a:ln>
        </p:spPr>
      </p:pic>
      <p:sp>
        <p:nvSpPr>
          <p:cNvPr id="16" name="Google Shape;16;p17"/>
          <p:cNvSpPr txBox="1">
            <a:spLocks noGrp="1"/>
          </p:cNvSpPr>
          <p:nvPr>
            <p:ph type="body" idx="2"/>
          </p:nvPr>
        </p:nvSpPr>
        <p:spPr>
          <a:xfrm>
            <a:off x="1448220" y="10907786"/>
            <a:ext cx="16714119" cy="1475156"/>
          </a:xfrm>
          <a:prstGeom prst="rect">
            <a:avLst/>
          </a:prstGeom>
          <a:noFill/>
          <a:ln>
            <a:noFill/>
          </a:ln>
        </p:spPr>
        <p:txBody>
          <a:bodyPr spcFirstLastPara="1" wrap="square" lIns="50800" tIns="50800" rIns="50800" bIns="50800" anchor="t" anchorCtr="0">
            <a:normAutofit/>
          </a:bodyPr>
          <a:lstStyle>
            <a:lvl1pPr marL="457200" lvl="0" indent="-228600" algn="l">
              <a:lnSpc>
                <a:spcPct val="100000"/>
              </a:lnSpc>
              <a:spcBef>
                <a:spcPts val="0"/>
              </a:spcBef>
              <a:spcAft>
                <a:spcPts val="0"/>
              </a:spcAft>
              <a:buClr>
                <a:srgbClr val="FFFFFF"/>
              </a:buClr>
              <a:buSzPts val="3200"/>
              <a:buFont typeface="Arial"/>
              <a:buNone/>
              <a:defRPr sz="3200">
                <a:solidFill>
                  <a:srgbClr val="FFFFFF"/>
                </a:solidFill>
                <a:latin typeface="Arial"/>
                <a:ea typeface="Arial"/>
                <a:cs typeface="Arial"/>
                <a:sym typeface="Arial"/>
              </a:defRPr>
            </a:lvl1pPr>
            <a:lvl2pPr marL="914400" lvl="1" indent="-322326" algn="l">
              <a:lnSpc>
                <a:spcPct val="120000"/>
              </a:lnSpc>
              <a:spcBef>
                <a:spcPts val="4000"/>
              </a:spcBef>
              <a:spcAft>
                <a:spcPts val="0"/>
              </a:spcAft>
              <a:buClr>
                <a:srgbClr val="070168"/>
              </a:buClr>
              <a:buSzPts val="1476"/>
              <a:buChar char="•"/>
              <a:defRPr/>
            </a:lvl2pPr>
            <a:lvl3pPr marL="1371600" lvl="2" indent="-322325" algn="l">
              <a:lnSpc>
                <a:spcPct val="120000"/>
              </a:lnSpc>
              <a:spcBef>
                <a:spcPts val="4000"/>
              </a:spcBef>
              <a:spcAft>
                <a:spcPts val="0"/>
              </a:spcAft>
              <a:buClr>
                <a:srgbClr val="070168"/>
              </a:buClr>
              <a:buSzPts val="1476"/>
              <a:buChar char="•"/>
              <a:defRPr/>
            </a:lvl3pPr>
            <a:lvl4pPr marL="1828800" lvl="3" indent="-322325" algn="l">
              <a:lnSpc>
                <a:spcPct val="120000"/>
              </a:lnSpc>
              <a:spcBef>
                <a:spcPts val="4000"/>
              </a:spcBef>
              <a:spcAft>
                <a:spcPts val="0"/>
              </a:spcAft>
              <a:buClr>
                <a:srgbClr val="070168"/>
              </a:buClr>
              <a:buSzPts val="1476"/>
              <a:buChar char="•"/>
              <a:defRPr/>
            </a:lvl4pPr>
            <a:lvl5pPr marL="2286000" lvl="4" indent="-322326" algn="l">
              <a:lnSpc>
                <a:spcPct val="120000"/>
              </a:lnSpc>
              <a:spcBef>
                <a:spcPts val="4000"/>
              </a:spcBef>
              <a:spcAft>
                <a:spcPts val="0"/>
              </a:spcAft>
              <a:buClr>
                <a:srgbClr val="070168"/>
              </a:buClr>
              <a:buSzPts val="1476"/>
              <a:buChar char="•"/>
              <a:defRPr/>
            </a:lvl5pPr>
            <a:lvl6pPr marL="2743200" lvl="5" indent="-322326" algn="l">
              <a:lnSpc>
                <a:spcPct val="120000"/>
              </a:lnSpc>
              <a:spcBef>
                <a:spcPts val="4000"/>
              </a:spcBef>
              <a:spcAft>
                <a:spcPts val="0"/>
              </a:spcAft>
              <a:buClr>
                <a:srgbClr val="070168"/>
              </a:buClr>
              <a:buSzPts val="1476"/>
              <a:buChar char="•"/>
              <a:defRPr/>
            </a:lvl6pPr>
            <a:lvl7pPr marL="3200400" lvl="6" indent="-322326" algn="l">
              <a:lnSpc>
                <a:spcPct val="120000"/>
              </a:lnSpc>
              <a:spcBef>
                <a:spcPts val="4000"/>
              </a:spcBef>
              <a:spcAft>
                <a:spcPts val="0"/>
              </a:spcAft>
              <a:buClr>
                <a:srgbClr val="070168"/>
              </a:buClr>
              <a:buSzPts val="1476"/>
              <a:buChar char="•"/>
              <a:defRPr/>
            </a:lvl7pPr>
            <a:lvl8pPr marL="3657600" lvl="7" indent="-322326" algn="l">
              <a:lnSpc>
                <a:spcPct val="120000"/>
              </a:lnSpc>
              <a:spcBef>
                <a:spcPts val="4000"/>
              </a:spcBef>
              <a:spcAft>
                <a:spcPts val="0"/>
              </a:spcAft>
              <a:buClr>
                <a:srgbClr val="070168"/>
              </a:buClr>
              <a:buSzPts val="1476"/>
              <a:buChar char="•"/>
              <a:defRPr/>
            </a:lvl8pPr>
            <a:lvl9pPr marL="4114800" lvl="8" indent="-322326" algn="l">
              <a:lnSpc>
                <a:spcPct val="120000"/>
              </a:lnSpc>
              <a:spcBef>
                <a:spcPts val="4000"/>
              </a:spcBef>
              <a:spcAft>
                <a:spcPts val="0"/>
              </a:spcAft>
              <a:buClr>
                <a:srgbClr val="070168"/>
              </a:buClr>
              <a:buSzPts val="1476"/>
              <a:buChar char="•"/>
              <a:defRPr/>
            </a:lvl9pPr>
          </a:lstStyle>
          <a:p>
            <a:endParaRPr/>
          </a:p>
        </p:txBody>
      </p:sp>
      <p:sp>
        <p:nvSpPr>
          <p:cNvPr id="17" name="Google Shape;17;p17"/>
          <p:cNvSpPr>
            <a:spLocks noGrp="1"/>
          </p:cNvSpPr>
          <p:nvPr>
            <p:ph type="pic" idx="3"/>
          </p:nvPr>
        </p:nvSpPr>
        <p:spPr>
          <a:xfrm>
            <a:off x="-3391933" y="2580457"/>
            <a:ext cx="33440899" cy="11146966"/>
          </a:xfrm>
          <a:prstGeom prst="rect">
            <a:avLst/>
          </a:prstGeom>
          <a:noFill/>
          <a:ln>
            <a:noFill/>
          </a:ln>
        </p:spPr>
        <p:txBody>
          <a:bodyPr/>
          <a:lstStyle/>
          <a:p>
            <a:endParaRPr lang="en-GB"/>
          </a:p>
        </p:txBody>
      </p:sp>
      <p:sp>
        <p:nvSpPr>
          <p:cNvPr id="18" name="Google Shape;18;p17"/>
          <p:cNvSpPr txBox="1">
            <a:spLocks noGrp="1"/>
          </p:cNvSpPr>
          <p:nvPr>
            <p:ph type="body" idx="4"/>
          </p:nvPr>
        </p:nvSpPr>
        <p:spPr>
          <a:xfrm>
            <a:off x="13977822" y="2976159"/>
            <a:ext cx="9079588" cy="1810799"/>
          </a:xfrm>
          <a:prstGeom prst="rect">
            <a:avLst/>
          </a:prstGeom>
          <a:noFill/>
          <a:ln>
            <a:noFill/>
          </a:ln>
        </p:spPr>
        <p:txBody>
          <a:bodyPr spcFirstLastPara="1" wrap="square" lIns="50800" tIns="50800" rIns="50800" bIns="50800" anchor="b" anchorCtr="0">
            <a:normAutofit/>
          </a:bodyPr>
          <a:lstStyle>
            <a:lvl1pPr marL="457200" lvl="0" indent="-228600" algn="r">
              <a:lnSpc>
                <a:spcPct val="100000"/>
              </a:lnSpc>
              <a:spcBef>
                <a:spcPts val="0"/>
              </a:spcBef>
              <a:spcAft>
                <a:spcPts val="0"/>
              </a:spcAft>
              <a:buClr>
                <a:srgbClr val="070168"/>
              </a:buClr>
              <a:buSzPts val="6000"/>
              <a:buFont typeface="Verdana"/>
              <a:buNone/>
              <a:defRPr sz="6000"/>
            </a:lvl1pPr>
            <a:lvl2pPr marL="914400" lvl="1" indent="-322326" algn="l">
              <a:lnSpc>
                <a:spcPct val="120000"/>
              </a:lnSpc>
              <a:spcBef>
                <a:spcPts val="4000"/>
              </a:spcBef>
              <a:spcAft>
                <a:spcPts val="0"/>
              </a:spcAft>
              <a:buClr>
                <a:srgbClr val="070168"/>
              </a:buClr>
              <a:buSzPts val="1476"/>
              <a:buChar char="•"/>
              <a:defRPr/>
            </a:lvl2pPr>
            <a:lvl3pPr marL="1371600" lvl="2" indent="-322325" algn="l">
              <a:lnSpc>
                <a:spcPct val="120000"/>
              </a:lnSpc>
              <a:spcBef>
                <a:spcPts val="4000"/>
              </a:spcBef>
              <a:spcAft>
                <a:spcPts val="0"/>
              </a:spcAft>
              <a:buClr>
                <a:srgbClr val="070168"/>
              </a:buClr>
              <a:buSzPts val="1476"/>
              <a:buChar char="•"/>
              <a:defRPr/>
            </a:lvl3pPr>
            <a:lvl4pPr marL="1828800" lvl="3" indent="-322325" algn="l">
              <a:lnSpc>
                <a:spcPct val="120000"/>
              </a:lnSpc>
              <a:spcBef>
                <a:spcPts val="4000"/>
              </a:spcBef>
              <a:spcAft>
                <a:spcPts val="0"/>
              </a:spcAft>
              <a:buClr>
                <a:srgbClr val="070168"/>
              </a:buClr>
              <a:buSzPts val="1476"/>
              <a:buChar char="•"/>
              <a:defRPr/>
            </a:lvl4pPr>
            <a:lvl5pPr marL="2286000" lvl="4" indent="-322326" algn="l">
              <a:lnSpc>
                <a:spcPct val="120000"/>
              </a:lnSpc>
              <a:spcBef>
                <a:spcPts val="4000"/>
              </a:spcBef>
              <a:spcAft>
                <a:spcPts val="0"/>
              </a:spcAft>
              <a:buClr>
                <a:srgbClr val="070168"/>
              </a:buClr>
              <a:buSzPts val="1476"/>
              <a:buChar char="•"/>
              <a:defRPr/>
            </a:lvl5pPr>
            <a:lvl6pPr marL="2743200" lvl="5" indent="-322326" algn="l">
              <a:lnSpc>
                <a:spcPct val="120000"/>
              </a:lnSpc>
              <a:spcBef>
                <a:spcPts val="4000"/>
              </a:spcBef>
              <a:spcAft>
                <a:spcPts val="0"/>
              </a:spcAft>
              <a:buClr>
                <a:srgbClr val="070168"/>
              </a:buClr>
              <a:buSzPts val="1476"/>
              <a:buChar char="•"/>
              <a:defRPr/>
            </a:lvl6pPr>
            <a:lvl7pPr marL="3200400" lvl="6" indent="-322326" algn="l">
              <a:lnSpc>
                <a:spcPct val="120000"/>
              </a:lnSpc>
              <a:spcBef>
                <a:spcPts val="4000"/>
              </a:spcBef>
              <a:spcAft>
                <a:spcPts val="0"/>
              </a:spcAft>
              <a:buClr>
                <a:srgbClr val="070168"/>
              </a:buClr>
              <a:buSzPts val="1476"/>
              <a:buChar char="•"/>
              <a:defRPr/>
            </a:lvl7pPr>
            <a:lvl8pPr marL="3657600" lvl="7" indent="-322326" algn="l">
              <a:lnSpc>
                <a:spcPct val="120000"/>
              </a:lnSpc>
              <a:spcBef>
                <a:spcPts val="4000"/>
              </a:spcBef>
              <a:spcAft>
                <a:spcPts val="0"/>
              </a:spcAft>
              <a:buClr>
                <a:srgbClr val="070168"/>
              </a:buClr>
              <a:buSzPts val="1476"/>
              <a:buChar char="•"/>
              <a:defRPr/>
            </a:lvl8pPr>
            <a:lvl9pPr marL="4114800" lvl="8" indent="-322326" algn="l">
              <a:lnSpc>
                <a:spcPct val="120000"/>
              </a:lnSpc>
              <a:spcBef>
                <a:spcPts val="4000"/>
              </a:spcBef>
              <a:spcAft>
                <a:spcPts val="0"/>
              </a:spcAft>
              <a:buClr>
                <a:srgbClr val="070168"/>
              </a:buClr>
              <a:buSzPts val="1476"/>
              <a:buChar char="•"/>
              <a:defRPr/>
            </a:lvl9pPr>
          </a:lstStyle>
          <a:p>
            <a:endParaRPr/>
          </a:p>
        </p:txBody>
      </p:sp>
      <p:sp>
        <p:nvSpPr>
          <p:cNvPr id="19" name="Google Shape;19;p17"/>
          <p:cNvSpPr txBox="1">
            <a:spLocks noGrp="1"/>
          </p:cNvSpPr>
          <p:nvPr>
            <p:ph type="body" idx="5"/>
          </p:nvPr>
        </p:nvSpPr>
        <p:spPr>
          <a:xfrm>
            <a:off x="13977822" y="6420781"/>
            <a:ext cx="9079588" cy="723071"/>
          </a:xfrm>
          <a:prstGeom prst="rect">
            <a:avLst/>
          </a:prstGeom>
          <a:noFill/>
          <a:ln>
            <a:noFill/>
          </a:ln>
        </p:spPr>
        <p:txBody>
          <a:bodyPr spcFirstLastPara="1" wrap="square" lIns="50800" tIns="50800" rIns="50800" bIns="50800" anchor="t" anchorCtr="0">
            <a:normAutofit/>
          </a:bodyPr>
          <a:lstStyle>
            <a:lvl1pPr marL="457200" lvl="0" indent="-228600" algn="r">
              <a:lnSpc>
                <a:spcPct val="100000"/>
              </a:lnSpc>
              <a:spcBef>
                <a:spcPts val="0"/>
              </a:spcBef>
              <a:spcAft>
                <a:spcPts val="0"/>
              </a:spcAft>
              <a:buClr>
                <a:srgbClr val="070168"/>
              </a:buClr>
              <a:buSzPts val="2500"/>
              <a:buFont typeface="Verdana"/>
              <a:buNone/>
              <a:defRPr sz="2500"/>
            </a:lvl1pPr>
            <a:lvl2pPr marL="914400" lvl="1" indent="-322326" algn="l">
              <a:lnSpc>
                <a:spcPct val="120000"/>
              </a:lnSpc>
              <a:spcBef>
                <a:spcPts val="4000"/>
              </a:spcBef>
              <a:spcAft>
                <a:spcPts val="0"/>
              </a:spcAft>
              <a:buClr>
                <a:srgbClr val="070168"/>
              </a:buClr>
              <a:buSzPts val="1476"/>
              <a:buChar char="•"/>
              <a:defRPr/>
            </a:lvl2pPr>
            <a:lvl3pPr marL="1371600" lvl="2" indent="-322325" algn="l">
              <a:lnSpc>
                <a:spcPct val="120000"/>
              </a:lnSpc>
              <a:spcBef>
                <a:spcPts val="4000"/>
              </a:spcBef>
              <a:spcAft>
                <a:spcPts val="0"/>
              </a:spcAft>
              <a:buClr>
                <a:srgbClr val="070168"/>
              </a:buClr>
              <a:buSzPts val="1476"/>
              <a:buChar char="•"/>
              <a:defRPr/>
            </a:lvl3pPr>
            <a:lvl4pPr marL="1828800" lvl="3" indent="-322325" algn="l">
              <a:lnSpc>
                <a:spcPct val="120000"/>
              </a:lnSpc>
              <a:spcBef>
                <a:spcPts val="4000"/>
              </a:spcBef>
              <a:spcAft>
                <a:spcPts val="0"/>
              </a:spcAft>
              <a:buClr>
                <a:srgbClr val="070168"/>
              </a:buClr>
              <a:buSzPts val="1476"/>
              <a:buChar char="•"/>
              <a:defRPr/>
            </a:lvl4pPr>
            <a:lvl5pPr marL="2286000" lvl="4" indent="-322326" algn="l">
              <a:lnSpc>
                <a:spcPct val="120000"/>
              </a:lnSpc>
              <a:spcBef>
                <a:spcPts val="4000"/>
              </a:spcBef>
              <a:spcAft>
                <a:spcPts val="0"/>
              </a:spcAft>
              <a:buClr>
                <a:srgbClr val="070168"/>
              </a:buClr>
              <a:buSzPts val="1476"/>
              <a:buChar char="•"/>
              <a:defRPr/>
            </a:lvl5pPr>
            <a:lvl6pPr marL="2743200" lvl="5" indent="-322326" algn="l">
              <a:lnSpc>
                <a:spcPct val="120000"/>
              </a:lnSpc>
              <a:spcBef>
                <a:spcPts val="4000"/>
              </a:spcBef>
              <a:spcAft>
                <a:spcPts val="0"/>
              </a:spcAft>
              <a:buClr>
                <a:srgbClr val="070168"/>
              </a:buClr>
              <a:buSzPts val="1476"/>
              <a:buChar char="•"/>
              <a:defRPr/>
            </a:lvl6pPr>
            <a:lvl7pPr marL="3200400" lvl="6" indent="-322326" algn="l">
              <a:lnSpc>
                <a:spcPct val="120000"/>
              </a:lnSpc>
              <a:spcBef>
                <a:spcPts val="4000"/>
              </a:spcBef>
              <a:spcAft>
                <a:spcPts val="0"/>
              </a:spcAft>
              <a:buClr>
                <a:srgbClr val="070168"/>
              </a:buClr>
              <a:buSzPts val="1476"/>
              <a:buChar char="•"/>
              <a:defRPr/>
            </a:lvl7pPr>
            <a:lvl8pPr marL="3657600" lvl="7" indent="-322326" algn="l">
              <a:lnSpc>
                <a:spcPct val="120000"/>
              </a:lnSpc>
              <a:spcBef>
                <a:spcPts val="4000"/>
              </a:spcBef>
              <a:spcAft>
                <a:spcPts val="0"/>
              </a:spcAft>
              <a:buClr>
                <a:srgbClr val="070168"/>
              </a:buClr>
              <a:buSzPts val="1476"/>
              <a:buChar char="•"/>
              <a:defRPr/>
            </a:lvl8pPr>
            <a:lvl9pPr marL="4114800" lvl="8" indent="-322326" algn="l">
              <a:lnSpc>
                <a:spcPct val="120000"/>
              </a:lnSpc>
              <a:spcBef>
                <a:spcPts val="4000"/>
              </a:spcBef>
              <a:spcAft>
                <a:spcPts val="0"/>
              </a:spcAft>
              <a:buClr>
                <a:srgbClr val="070168"/>
              </a:buClr>
              <a:buSzPts val="1476"/>
              <a:buChar char="•"/>
              <a:defRPr/>
            </a:lvl9pPr>
          </a:lstStyle>
          <a:p>
            <a:endParaRPr/>
          </a:p>
        </p:txBody>
      </p:sp>
      <p:sp>
        <p:nvSpPr>
          <p:cNvPr id="20" name="Google Shape;20;p17"/>
          <p:cNvSpPr txBox="1">
            <a:spLocks noGrp="1"/>
          </p:cNvSpPr>
          <p:nvPr>
            <p:ph type="body" idx="6"/>
          </p:nvPr>
        </p:nvSpPr>
        <p:spPr>
          <a:xfrm>
            <a:off x="13977822" y="7006460"/>
            <a:ext cx="9079588" cy="723071"/>
          </a:xfrm>
          <a:prstGeom prst="rect">
            <a:avLst/>
          </a:prstGeom>
          <a:noFill/>
          <a:ln>
            <a:noFill/>
          </a:ln>
        </p:spPr>
        <p:txBody>
          <a:bodyPr spcFirstLastPara="1" wrap="square" lIns="50800" tIns="50800" rIns="50800" bIns="50800" anchor="t" anchorCtr="0">
            <a:normAutofit/>
          </a:bodyPr>
          <a:lstStyle>
            <a:lvl1pPr marL="457200" lvl="0" indent="-228600" algn="r">
              <a:lnSpc>
                <a:spcPct val="100000"/>
              </a:lnSpc>
              <a:spcBef>
                <a:spcPts val="0"/>
              </a:spcBef>
              <a:spcAft>
                <a:spcPts val="0"/>
              </a:spcAft>
              <a:buClr>
                <a:srgbClr val="070168"/>
              </a:buClr>
              <a:buSzPts val="2500"/>
              <a:buFont typeface="Verdana"/>
              <a:buNone/>
              <a:defRPr sz="2500"/>
            </a:lvl1pPr>
            <a:lvl2pPr marL="914400" lvl="1" indent="-322326" algn="l">
              <a:lnSpc>
                <a:spcPct val="120000"/>
              </a:lnSpc>
              <a:spcBef>
                <a:spcPts val="4000"/>
              </a:spcBef>
              <a:spcAft>
                <a:spcPts val="0"/>
              </a:spcAft>
              <a:buClr>
                <a:srgbClr val="070168"/>
              </a:buClr>
              <a:buSzPts val="1476"/>
              <a:buChar char="•"/>
              <a:defRPr/>
            </a:lvl2pPr>
            <a:lvl3pPr marL="1371600" lvl="2" indent="-322325" algn="l">
              <a:lnSpc>
                <a:spcPct val="120000"/>
              </a:lnSpc>
              <a:spcBef>
                <a:spcPts val="4000"/>
              </a:spcBef>
              <a:spcAft>
                <a:spcPts val="0"/>
              </a:spcAft>
              <a:buClr>
                <a:srgbClr val="070168"/>
              </a:buClr>
              <a:buSzPts val="1476"/>
              <a:buChar char="•"/>
              <a:defRPr/>
            </a:lvl3pPr>
            <a:lvl4pPr marL="1828800" lvl="3" indent="-322325" algn="l">
              <a:lnSpc>
                <a:spcPct val="120000"/>
              </a:lnSpc>
              <a:spcBef>
                <a:spcPts val="4000"/>
              </a:spcBef>
              <a:spcAft>
                <a:spcPts val="0"/>
              </a:spcAft>
              <a:buClr>
                <a:srgbClr val="070168"/>
              </a:buClr>
              <a:buSzPts val="1476"/>
              <a:buChar char="•"/>
              <a:defRPr/>
            </a:lvl4pPr>
            <a:lvl5pPr marL="2286000" lvl="4" indent="-322326" algn="l">
              <a:lnSpc>
                <a:spcPct val="120000"/>
              </a:lnSpc>
              <a:spcBef>
                <a:spcPts val="4000"/>
              </a:spcBef>
              <a:spcAft>
                <a:spcPts val="0"/>
              </a:spcAft>
              <a:buClr>
                <a:srgbClr val="070168"/>
              </a:buClr>
              <a:buSzPts val="1476"/>
              <a:buChar char="•"/>
              <a:defRPr/>
            </a:lvl5pPr>
            <a:lvl6pPr marL="2743200" lvl="5" indent="-322326" algn="l">
              <a:lnSpc>
                <a:spcPct val="120000"/>
              </a:lnSpc>
              <a:spcBef>
                <a:spcPts val="4000"/>
              </a:spcBef>
              <a:spcAft>
                <a:spcPts val="0"/>
              </a:spcAft>
              <a:buClr>
                <a:srgbClr val="070168"/>
              </a:buClr>
              <a:buSzPts val="1476"/>
              <a:buChar char="•"/>
              <a:defRPr/>
            </a:lvl6pPr>
            <a:lvl7pPr marL="3200400" lvl="6" indent="-322326" algn="l">
              <a:lnSpc>
                <a:spcPct val="120000"/>
              </a:lnSpc>
              <a:spcBef>
                <a:spcPts val="4000"/>
              </a:spcBef>
              <a:spcAft>
                <a:spcPts val="0"/>
              </a:spcAft>
              <a:buClr>
                <a:srgbClr val="070168"/>
              </a:buClr>
              <a:buSzPts val="1476"/>
              <a:buChar char="•"/>
              <a:defRPr/>
            </a:lvl7pPr>
            <a:lvl8pPr marL="3657600" lvl="7" indent="-322326" algn="l">
              <a:lnSpc>
                <a:spcPct val="120000"/>
              </a:lnSpc>
              <a:spcBef>
                <a:spcPts val="4000"/>
              </a:spcBef>
              <a:spcAft>
                <a:spcPts val="0"/>
              </a:spcAft>
              <a:buClr>
                <a:srgbClr val="070168"/>
              </a:buClr>
              <a:buSzPts val="1476"/>
              <a:buChar char="•"/>
              <a:defRPr/>
            </a:lvl8pPr>
            <a:lvl9pPr marL="4114800" lvl="8" indent="-322326" algn="l">
              <a:lnSpc>
                <a:spcPct val="120000"/>
              </a:lnSpc>
              <a:spcBef>
                <a:spcPts val="4000"/>
              </a:spcBef>
              <a:spcAft>
                <a:spcPts val="0"/>
              </a:spcAft>
              <a:buClr>
                <a:srgbClr val="070168"/>
              </a:buClr>
              <a:buSzPts val="1476"/>
              <a:buChar char="•"/>
              <a:defRPr/>
            </a:lvl9pPr>
          </a:lstStyle>
          <a:p>
            <a:endParaRPr/>
          </a:p>
        </p:txBody>
      </p:sp>
      <p:pic>
        <p:nvPicPr>
          <p:cNvPr id="21" name="Google Shape;21;p17" descr="Image"/>
          <p:cNvPicPr preferRelativeResize="0"/>
          <p:nvPr/>
        </p:nvPicPr>
        <p:blipFill rotWithShape="1">
          <a:blip r:embed="rId3">
            <a:alphaModFix/>
          </a:blip>
          <a:srcRect/>
          <a:stretch/>
        </p:blipFill>
        <p:spPr>
          <a:xfrm>
            <a:off x="1063072" y="682101"/>
            <a:ext cx="5991906" cy="1810798"/>
          </a:xfrm>
          <a:prstGeom prst="rect">
            <a:avLst/>
          </a:prstGeom>
          <a:noFill/>
          <a:ln>
            <a:noFill/>
          </a:ln>
        </p:spPr>
      </p:pic>
      <p:sp>
        <p:nvSpPr>
          <p:cNvPr id="22" name="Google Shape;22;p17"/>
          <p:cNvSpPr txBox="1"/>
          <p:nvPr/>
        </p:nvSpPr>
        <p:spPr>
          <a:xfrm>
            <a:off x="8346802" y="515619"/>
            <a:ext cx="5114331" cy="2016761"/>
          </a:xfrm>
          <a:prstGeom prst="rect">
            <a:avLst/>
          </a:prstGeom>
          <a:noFill/>
          <a:ln>
            <a:noFill/>
          </a:ln>
        </p:spPr>
        <p:txBody>
          <a:bodyPr spcFirstLastPara="1" wrap="square" lIns="50800" tIns="50800" rIns="50800" bIns="50800" anchor="ctr" anchorCtr="0">
            <a:spAutoFit/>
          </a:bodyPr>
          <a:lstStyle/>
          <a:p>
            <a:pPr marL="0" marR="0" lvl="0" indent="0" algn="l" rtl="0">
              <a:lnSpc>
                <a:spcPct val="80000"/>
              </a:lnSpc>
              <a:spcBef>
                <a:spcPts val="0"/>
              </a:spcBef>
              <a:spcAft>
                <a:spcPts val="0"/>
              </a:spcAft>
              <a:buClr>
                <a:srgbClr val="D80669"/>
              </a:buClr>
              <a:buSzPts val="4800"/>
              <a:buFont typeface="Verdana"/>
              <a:buNone/>
            </a:pPr>
            <a:r>
              <a:rPr lang="en-US" sz="4800" b="0" i="0" u="none" strike="noStrike" cap="none">
                <a:solidFill>
                  <a:srgbClr val="D80669"/>
                </a:solidFill>
                <a:latin typeface="Verdana"/>
                <a:ea typeface="Verdana"/>
                <a:cs typeface="Verdana"/>
                <a:sym typeface="Verdana"/>
              </a:rPr>
              <a:t>one observatory</a:t>
            </a:r>
            <a:endParaRPr sz="1400" b="0" i="0" u="none" strike="noStrike" cap="none">
              <a:solidFill>
                <a:srgbClr val="000000"/>
              </a:solidFill>
              <a:latin typeface="Arial"/>
              <a:ea typeface="Arial"/>
              <a:cs typeface="Arial"/>
              <a:sym typeface="Arial"/>
            </a:endParaRPr>
          </a:p>
          <a:p>
            <a:pPr marL="0" marR="0" lvl="0" indent="0" algn="l" rtl="0">
              <a:lnSpc>
                <a:spcPct val="80000"/>
              </a:lnSpc>
              <a:spcBef>
                <a:spcPts val="0"/>
              </a:spcBef>
              <a:spcAft>
                <a:spcPts val="0"/>
              </a:spcAft>
              <a:buClr>
                <a:srgbClr val="D80669"/>
              </a:buClr>
              <a:buSzPts val="4800"/>
              <a:buFont typeface="Verdana"/>
              <a:buNone/>
            </a:pPr>
            <a:r>
              <a:rPr lang="en-US" sz="4800" b="0" i="0" u="none" strike="noStrike" cap="none">
                <a:solidFill>
                  <a:srgbClr val="D80669"/>
                </a:solidFill>
                <a:latin typeface="Verdana"/>
                <a:ea typeface="Verdana"/>
                <a:cs typeface="Verdana"/>
                <a:sym typeface="Verdana"/>
              </a:rPr>
              <a:t>two telescopes</a:t>
            </a:r>
            <a:endParaRPr sz="1400" b="0" i="0" u="none" strike="noStrike" cap="none">
              <a:solidFill>
                <a:srgbClr val="000000"/>
              </a:solidFill>
              <a:latin typeface="Arial"/>
              <a:ea typeface="Arial"/>
              <a:cs typeface="Arial"/>
              <a:sym typeface="Arial"/>
            </a:endParaRPr>
          </a:p>
          <a:p>
            <a:pPr marL="0" marR="0" lvl="0" indent="0" algn="l" rtl="0">
              <a:lnSpc>
                <a:spcPct val="80000"/>
              </a:lnSpc>
              <a:spcBef>
                <a:spcPts val="0"/>
              </a:spcBef>
              <a:spcAft>
                <a:spcPts val="0"/>
              </a:spcAft>
              <a:buClr>
                <a:srgbClr val="D80669"/>
              </a:buClr>
              <a:buSzPts val="4800"/>
              <a:buFont typeface="Verdana"/>
              <a:buNone/>
            </a:pPr>
            <a:r>
              <a:rPr lang="en-US" sz="4800" b="0" i="0" u="none" strike="noStrike" cap="none">
                <a:solidFill>
                  <a:srgbClr val="D80669"/>
                </a:solidFill>
                <a:latin typeface="Verdana"/>
                <a:ea typeface="Verdana"/>
                <a:cs typeface="Verdana"/>
                <a:sym typeface="Verdana"/>
              </a:rPr>
              <a:t>three continents</a:t>
            </a:r>
            <a:endParaRPr sz="1400" b="0" i="0" u="none" strike="noStrike" cap="none">
              <a:solidFill>
                <a:srgbClr val="000000"/>
              </a:solidFill>
              <a:latin typeface="Arial"/>
              <a:ea typeface="Arial"/>
              <a:cs typeface="Arial"/>
              <a:sym typeface="Arial"/>
            </a:endParaRPr>
          </a:p>
        </p:txBody>
      </p:sp>
      <p:cxnSp>
        <p:nvCxnSpPr>
          <p:cNvPr id="23" name="Google Shape;23;p17"/>
          <p:cNvCxnSpPr/>
          <p:nvPr/>
        </p:nvCxnSpPr>
        <p:spPr>
          <a:xfrm>
            <a:off x="7650089" y="825500"/>
            <a:ext cx="1" cy="1524001"/>
          </a:xfrm>
          <a:prstGeom prst="straightConnector1">
            <a:avLst/>
          </a:prstGeom>
          <a:noFill/>
          <a:ln w="12700" cap="flat" cmpd="sng">
            <a:solidFill>
              <a:srgbClr val="D80669"/>
            </a:solidFill>
            <a:prstDash val="solid"/>
            <a:miter lim="400000"/>
            <a:headEnd type="none" w="sm" len="sm"/>
            <a:tailEnd type="none" w="sm" len="sm"/>
          </a:ln>
        </p:spPr>
      </p:cxnSp>
      <p:sp>
        <p:nvSpPr>
          <p:cNvPr id="24" name="Google Shape;24;p17"/>
          <p:cNvSpPr txBox="1">
            <a:spLocks noGrp="1"/>
          </p:cNvSpPr>
          <p:nvPr>
            <p:ph type="body" idx="7"/>
          </p:nvPr>
        </p:nvSpPr>
        <p:spPr>
          <a:xfrm>
            <a:off x="13977822" y="4865833"/>
            <a:ext cx="9079588" cy="1524001"/>
          </a:xfrm>
          <a:prstGeom prst="rect">
            <a:avLst/>
          </a:prstGeom>
          <a:noFill/>
          <a:ln>
            <a:noFill/>
          </a:ln>
        </p:spPr>
        <p:txBody>
          <a:bodyPr spcFirstLastPara="1" wrap="square" lIns="50800" tIns="50800" rIns="50800" bIns="50800" anchor="t" anchorCtr="0">
            <a:normAutofit/>
          </a:bodyPr>
          <a:lstStyle>
            <a:lvl1pPr marL="457200" lvl="0" indent="-228600" algn="r">
              <a:lnSpc>
                <a:spcPct val="100000"/>
              </a:lnSpc>
              <a:spcBef>
                <a:spcPts val="0"/>
              </a:spcBef>
              <a:spcAft>
                <a:spcPts val="0"/>
              </a:spcAft>
              <a:buClr>
                <a:srgbClr val="070168"/>
              </a:buClr>
              <a:buSzPts val="3500"/>
              <a:buFont typeface="Verdana"/>
              <a:buNone/>
              <a:defRPr sz="3500"/>
            </a:lvl1pPr>
            <a:lvl2pPr marL="914400" lvl="1" indent="-322326" algn="l">
              <a:lnSpc>
                <a:spcPct val="120000"/>
              </a:lnSpc>
              <a:spcBef>
                <a:spcPts val="4000"/>
              </a:spcBef>
              <a:spcAft>
                <a:spcPts val="0"/>
              </a:spcAft>
              <a:buClr>
                <a:srgbClr val="070168"/>
              </a:buClr>
              <a:buSzPts val="1476"/>
              <a:buChar char="•"/>
              <a:defRPr/>
            </a:lvl2pPr>
            <a:lvl3pPr marL="1371600" lvl="2" indent="-322325" algn="l">
              <a:lnSpc>
                <a:spcPct val="120000"/>
              </a:lnSpc>
              <a:spcBef>
                <a:spcPts val="4000"/>
              </a:spcBef>
              <a:spcAft>
                <a:spcPts val="0"/>
              </a:spcAft>
              <a:buClr>
                <a:srgbClr val="070168"/>
              </a:buClr>
              <a:buSzPts val="1476"/>
              <a:buChar char="•"/>
              <a:defRPr/>
            </a:lvl3pPr>
            <a:lvl4pPr marL="1828800" lvl="3" indent="-322325" algn="l">
              <a:lnSpc>
                <a:spcPct val="120000"/>
              </a:lnSpc>
              <a:spcBef>
                <a:spcPts val="4000"/>
              </a:spcBef>
              <a:spcAft>
                <a:spcPts val="0"/>
              </a:spcAft>
              <a:buClr>
                <a:srgbClr val="070168"/>
              </a:buClr>
              <a:buSzPts val="1476"/>
              <a:buChar char="•"/>
              <a:defRPr/>
            </a:lvl4pPr>
            <a:lvl5pPr marL="2286000" lvl="4" indent="-322326" algn="l">
              <a:lnSpc>
                <a:spcPct val="120000"/>
              </a:lnSpc>
              <a:spcBef>
                <a:spcPts val="4000"/>
              </a:spcBef>
              <a:spcAft>
                <a:spcPts val="0"/>
              </a:spcAft>
              <a:buClr>
                <a:srgbClr val="070168"/>
              </a:buClr>
              <a:buSzPts val="1476"/>
              <a:buChar char="•"/>
              <a:defRPr/>
            </a:lvl5pPr>
            <a:lvl6pPr marL="2743200" lvl="5" indent="-322326" algn="l">
              <a:lnSpc>
                <a:spcPct val="120000"/>
              </a:lnSpc>
              <a:spcBef>
                <a:spcPts val="4000"/>
              </a:spcBef>
              <a:spcAft>
                <a:spcPts val="0"/>
              </a:spcAft>
              <a:buClr>
                <a:srgbClr val="070168"/>
              </a:buClr>
              <a:buSzPts val="1476"/>
              <a:buChar char="•"/>
              <a:defRPr/>
            </a:lvl6pPr>
            <a:lvl7pPr marL="3200400" lvl="6" indent="-322326" algn="l">
              <a:lnSpc>
                <a:spcPct val="120000"/>
              </a:lnSpc>
              <a:spcBef>
                <a:spcPts val="4000"/>
              </a:spcBef>
              <a:spcAft>
                <a:spcPts val="0"/>
              </a:spcAft>
              <a:buClr>
                <a:srgbClr val="070168"/>
              </a:buClr>
              <a:buSzPts val="1476"/>
              <a:buChar char="•"/>
              <a:defRPr/>
            </a:lvl7pPr>
            <a:lvl8pPr marL="3657600" lvl="7" indent="-322326" algn="l">
              <a:lnSpc>
                <a:spcPct val="120000"/>
              </a:lnSpc>
              <a:spcBef>
                <a:spcPts val="4000"/>
              </a:spcBef>
              <a:spcAft>
                <a:spcPts val="0"/>
              </a:spcAft>
              <a:buClr>
                <a:srgbClr val="070168"/>
              </a:buClr>
              <a:buSzPts val="1476"/>
              <a:buChar char="•"/>
              <a:defRPr/>
            </a:lvl8pPr>
            <a:lvl9pPr marL="4114800" lvl="8" indent="-322326" algn="l">
              <a:lnSpc>
                <a:spcPct val="120000"/>
              </a:lnSpc>
              <a:spcBef>
                <a:spcPts val="4000"/>
              </a:spcBef>
              <a:spcAft>
                <a:spcPts val="0"/>
              </a:spcAft>
              <a:buClr>
                <a:srgbClr val="070168"/>
              </a:buClr>
              <a:buSzPts val="1476"/>
              <a:buChar char="•"/>
              <a:defRPr/>
            </a:lvl9pPr>
          </a:lstStyle>
          <a:p>
            <a:endParaRPr/>
          </a:p>
        </p:txBody>
      </p:sp>
      <p:sp>
        <p:nvSpPr>
          <p:cNvPr id="25" name="Google Shape;25;p17"/>
          <p:cNvSpPr txBox="1">
            <a:spLocks noGrp="1"/>
          </p:cNvSpPr>
          <p:nvPr>
            <p:ph type="sldNum" idx="12"/>
          </p:nvPr>
        </p:nvSpPr>
        <p:spPr>
          <a:xfrm>
            <a:off x="11967021" y="13131799"/>
            <a:ext cx="437258" cy="406401"/>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FFFFFF"/>
              </a:buClr>
              <a:buSzPts val="2000"/>
              <a:buFont typeface="Verdana"/>
              <a:buNone/>
              <a:defRPr sz="2000" b="0" i="0" u="none" strike="noStrike" cap="none">
                <a:solidFill>
                  <a:srgbClr val="FFFFFF"/>
                </a:solidFill>
                <a:latin typeface="Verdana"/>
                <a:ea typeface="Verdana"/>
                <a:cs typeface="Verdana"/>
                <a:sym typeface="Verdana"/>
              </a:defRPr>
            </a:lvl1pPr>
            <a:lvl2pPr marL="0" marR="0" lvl="1" indent="0" algn="ctr">
              <a:lnSpc>
                <a:spcPct val="100000"/>
              </a:lnSpc>
              <a:spcBef>
                <a:spcPts val="0"/>
              </a:spcBef>
              <a:spcAft>
                <a:spcPts val="0"/>
              </a:spcAft>
              <a:buClr>
                <a:srgbClr val="FFFFFF"/>
              </a:buClr>
              <a:buSzPts val="2000"/>
              <a:buFont typeface="Verdana"/>
              <a:buNone/>
              <a:defRPr sz="2000" b="0" i="0" u="none" strike="noStrike" cap="none">
                <a:solidFill>
                  <a:srgbClr val="FFFFFF"/>
                </a:solidFill>
                <a:latin typeface="Verdana"/>
                <a:ea typeface="Verdana"/>
                <a:cs typeface="Verdana"/>
                <a:sym typeface="Verdana"/>
              </a:defRPr>
            </a:lvl2pPr>
            <a:lvl3pPr marL="0" marR="0" lvl="2" indent="0" algn="ctr">
              <a:lnSpc>
                <a:spcPct val="100000"/>
              </a:lnSpc>
              <a:spcBef>
                <a:spcPts val="0"/>
              </a:spcBef>
              <a:spcAft>
                <a:spcPts val="0"/>
              </a:spcAft>
              <a:buClr>
                <a:srgbClr val="FFFFFF"/>
              </a:buClr>
              <a:buSzPts val="2000"/>
              <a:buFont typeface="Verdana"/>
              <a:buNone/>
              <a:defRPr sz="2000" b="0" i="0" u="none" strike="noStrike" cap="none">
                <a:solidFill>
                  <a:srgbClr val="FFFFFF"/>
                </a:solidFill>
                <a:latin typeface="Verdana"/>
                <a:ea typeface="Verdana"/>
                <a:cs typeface="Verdana"/>
                <a:sym typeface="Verdana"/>
              </a:defRPr>
            </a:lvl3pPr>
            <a:lvl4pPr marL="0" marR="0" lvl="3" indent="0" algn="ctr">
              <a:lnSpc>
                <a:spcPct val="100000"/>
              </a:lnSpc>
              <a:spcBef>
                <a:spcPts val="0"/>
              </a:spcBef>
              <a:spcAft>
                <a:spcPts val="0"/>
              </a:spcAft>
              <a:buClr>
                <a:srgbClr val="FFFFFF"/>
              </a:buClr>
              <a:buSzPts val="2000"/>
              <a:buFont typeface="Verdana"/>
              <a:buNone/>
              <a:defRPr sz="2000" b="0" i="0" u="none" strike="noStrike" cap="none">
                <a:solidFill>
                  <a:srgbClr val="FFFFFF"/>
                </a:solidFill>
                <a:latin typeface="Verdana"/>
                <a:ea typeface="Verdana"/>
                <a:cs typeface="Verdana"/>
                <a:sym typeface="Verdana"/>
              </a:defRPr>
            </a:lvl4pPr>
            <a:lvl5pPr marL="0" marR="0" lvl="4" indent="0" algn="ctr">
              <a:lnSpc>
                <a:spcPct val="100000"/>
              </a:lnSpc>
              <a:spcBef>
                <a:spcPts val="0"/>
              </a:spcBef>
              <a:spcAft>
                <a:spcPts val="0"/>
              </a:spcAft>
              <a:buClr>
                <a:srgbClr val="FFFFFF"/>
              </a:buClr>
              <a:buSzPts val="2000"/>
              <a:buFont typeface="Verdana"/>
              <a:buNone/>
              <a:defRPr sz="2000" b="0" i="0" u="none" strike="noStrike" cap="none">
                <a:solidFill>
                  <a:srgbClr val="FFFFFF"/>
                </a:solidFill>
                <a:latin typeface="Verdana"/>
                <a:ea typeface="Verdana"/>
                <a:cs typeface="Verdana"/>
                <a:sym typeface="Verdana"/>
              </a:defRPr>
            </a:lvl5pPr>
            <a:lvl6pPr marL="0" marR="0" lvl="5" indent="0" algn="ctr">
              <a:lnSpc>
                <a:spcPct val="100000"/>
              </a:lnSpc>
              <a:spcBef>
                <a:spcPts val="0"/>
              </a:spcBef>
              <a:spcAft>
                <a:spcPts val="0"/>
              </a:spcAft>
              <a:buClr>
                <a:srgbClr val="FFFFFF"/>
              </a:buClr>
              <a:buSzPts val="2000"/>
              <a:buFont typeface="Verdana"/>
              <a:buNone/>
              <a:defRPr sz="2000" b="0" i="0" u="none" strike="noStrike" cap="none">
                <a:solidFill>
                  <a:srgbClr val="FFFFFF"/>
                </a:solidFill>
                <a:latin typeface="Verdana"/>
                <a:ea typeface="Verdana"/>
                <a:cs typeface="Verdana"/>
                <a:sym typeface="Verdana"/>
              </a:defRPr>
            </a:lvl6pPr>
            <a:lvl7pPr marL="0" marR="0" lvl="6" indent="0" algn="ctr">
              <a:lnSpc>
                <a:spcPct val="100000"/>
              </a:lnSpc>
              <a:spcBef>
                <a:spcPts val="0"/>
              </a:spcBef>
              <a:spcAft>
                <a:spcPts val="0"/>
              </a:spcAft>
              <a:buClr>
                <a:srgbClr val="FFFFFF"/>
              </a:buClr>
              <a:buSzPts val="2000"/>
              <a:buFont typeface="Verdana"/>
              <a:buNone/>
              <a:defRPr sz="2000" b="0" i="0" u="none" strike="noStrike" cap="none">
                <a:solidFill>
                  <a:srgbClr val="FFFFFF"/>
                </a:solidFill>
                <a:latin typeface="Verdana"/>
                <a:ea typeface="Verdana"/>
                <a:cs typeface="Verdana"/>
                <a:sym typeface="Verdana"/>
              </a:defRPr>
            </a:lvl7pPr>
            <a:lvl8pPr marL="0" marR="0" lvl="7" indent="0" algn="ctr">
              <a:lnSpc>
                <a:spcPct val="100000"/>
              </a:lnSpc>
              <a:spcBef>
                <a:spcPts val="0"/>
              </a:spcBef>
              <a:spcAft>
                <a:spcPts val="0"/>
              </a:spcAft>
              <a:buClr>
                <a:srgbClr val="FFFFFF"/>
              </a:buClr>
              <a:buSzPts val="2000"/>
              <a:buFont typeface="Verdana"/>
              <a:buNone/>
              <a:defRPr sz="2000" b="0" i="0" u="none" strike="noStrike" cap="none">
                <a:solidFill>
                  <a:srgbClr val="FFFFFF"/>
                </a:solidFill>
                <a:latin typeface="Verdana"/>
                <a:ea typeface="Verdana"/>
                <a:cs typeface="Verdana"/>
                <a:sym typeface="Verdana"/>
              </a:defRPr>
            </a:lvl8pPr>
            <a:lvl9pPr marL="0" marR="0" lvl="8" indent="0" algn="ctr">
              <a:lnSpc>
                <a:spcPct val="100000"/>
              </a:lnSpc>
              <a:spcBef>
                <a:spcPts val="0"/>
              </a:spcBef>
              <a:spcAft>
                <a:spcPts val="0"/>
              </a:spcAft>
              <a:buClr>
                <a:srgbClr val="FFFFFF"/>
              </a:buClr>
              <a:buSzPts val="2000"/>
              <a:buFont typeface="Verdana"/>
              <a:buNone/>
              <a:defRPr sz="2000" b="0" i="0" u="none" strike="noStrike" cap="none">
                <a:solidFill>
                  <a:srgbClr val="FFFFFF"/>
                </a:solidFill>
                <a:latin typeface="Verdana"/>
                <a:ea typeface="Verdana"/>
                <a:cs typeface="Verdana"/>
                <a:sym typeface="Verdana"/>
              </a:defRPr>
            </a:lvl9pPr>
          </a:lstStyle>
          <a:p>
            <a:pPr marL="0" lvl="0" indent="0" algn="ct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1202138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KAO v2 Title &amp; Bullets - White - numbered">
  <p:cSld name="SKAO v2 Title &amp; Bullets - White - numbered">
    <p:spTree>
      <p:nvGrpSpPr>
        <p:cNvPr id="1" name="Shape 32"/>
        <p:cNvGrpSpPr/>
        <p:nvPr/>
      </p:nvGrpSpPr>
      <p:grpSpPr>
        <a:xfrm>
          <a:off x="0" y="0"/>
          <a:ext cx="0" cy="0"/>
          <a:chOff x="0" y="0"/>
          <a:chExt cx="0" cy="0"/>
        </a:xfrm>
      </p:grpSpPr>
      <p:sp>
        <p:nvSpPr>
          <p:cNvPr id="33" name="Google Shape;33;p4"/>
          <p:cNvSpPr txBox="1">
            <a:spLocks noGrp="1"/>
          </p:cNvSpPr>
          <p:nvPr>
            <p:ph type="title"/>
          </p:nvPr>
        </p:nvSpPr>
        <p:spPr>
          <a:xfrm>
            <a:off x="762000" y="351452"/>
            <a:ext cx="22860552" cy="1897956"/>
          </a:xfrm>
          <a:prstGeom prst="rect">
            <a:avLst/>
          </a:prstGeom>
          <a:noFill/>
          <a:ln>
            <a:noFill/>
          </a:ln>
        </p:spPr>
        <p:txBody>
          <a:bodyPr spcFirstLastPara="1" wrap="square" lIns="50800" tIns="0" rIns="50800" bIns="50800" anchor="t" anchorCtr="0">
            <a:noAutofit/>
          </a:bodyPr>
          <a:lstStyle>
            <a:lvl1pPr lvl="0" algn="l">
              <a:lnSpc>
                <a:spcPct val="100000"/>
              </a:lnSpc>
              <a:spcBef>
                <a:spcPts val="0"/>
              </a:spcBef>
              <a:spcAft>
                <a:spcPts val="0"/>
              </a:spcAft>
              <a:buClr>
                <a:schemeClr val="accent2"/>
              </a:buClr>
              <a:buSzPts val="6000"/>
              <a:buFont typeface="Verdana"/>
              <a:buNone/>
              <a:defRPr/>
            </a:lvl1pPr>
            <a:lvl2pPr lvl="1" algn="l">
              <a:lnSpc>
                <a:spcPct val="100000"/>
              </a:lnSpc>
              <a:spcBef>
                <a:spcPts val="0"/>
              </a:spcBef>
              <a:spcAft>
                <a:spcPts val="0"/>
              </a:spcAft>
              <a:buClr>
                <a:srgbClr val="070168"/>
              </a:buClr>
              <a:buSzPts val="1800"/>
              <a:buNone/>
              <a:defRPr/>
            </a:lvl2pPr>
            <a:lvl3pPr lvl="2" algn="l">
              <a:lnSpc>
                <a:spcPct val="100000"/>
              </a:lnSpc>
              <a:spcBef>
                <a:spcPts val="0"/>
              </a:spcBef>
              <a:spcAft>
                <a:spcPts val="0"/>
              </a:spcAft>
              <a:buClr>
                <a:srgbClr val="070168"/>
              </a:buClr>
              <a:buSzPts val="1800"/>
              <a:buNone/>
              <a:defRPr/>
            </a:lvl3pPr>
            <a:lvl4pPr lvl="3" algn="l">
              <a:lnSpc>
                <a:spcPct val="100000"/>
              </a:lnSpc>
              <a:spcBef>
                <a:spcPts val="0"/>
              </a:spcBef>
              <a:spcAft>
                <a:spcPts val="0"/>
              </a:spcAft>
              <a:buClr>
                <a:srgbClr val="070168"/>
              </a:buClr>
              <a:buSzPts val="1800"/>
              <a:buNone/>
              <a:defRPr/>
            </a:lvl4pPr>
            <a:lvl5pPr lvl="4" algn="l">
              <a:lnSpc>
                <a:spcPct val="100000"/>
              </a:lnSpc>
              <a:spcBef>
                <a:spcPts val="0"/>
              </a:spcBef>
              <a:spcAft>
                <a:spcPts val="0"/>
              </a:spcAft>
              <a:buClr>
                <a:srgbClr val="070168"/>
              </a:buClr>
              <a:buSzPts val="1800"/>
              <a:buNone/>
              <a:defRPr/>
            </a:lvl5pPr>
            <a:lvl6pPr lvl="5" algn="l">
              <a:lnSpc>
                <a:spcPct val="100000"/>
              </a:lnSpc>
              <a:spcBef>
                <a:spcPts val="0"/>
              </a:spcBef>
              <a:spcAft>
                <a:spcPts val="0"/>
              </a:spcAft>
              <a:buClr>
                <a:srgbClr val="070168"/>
              </a:buClr>
              <a:buSzPts val="1800"/>
              <a:buNone/>
              <a:defRPr/>
            </a:lvl6pPr>
            <a:lvl7pPr lvl="6" algn="l">
              <a:lnSpc>
                <a:spcPct val="100000"/>
              </a:lnSpc>
              <a:spcBef>
                <a:spcPts val="0"/>
              </a:spcBef>
              <a:spcAft>
                <a:spcPts val="0"/>
              </a:spcAft>
              <a:buClr>
                <a:srgbClr val="070168"/>
              </a:buClr>
              <a:buSzPts val="1800"/>
              <a:buNone/>
              <a:defRPr/>
            </a:lvl7pPr>
            <a:lvl8pPr lvl="7" algn="l">
              <a:lnSpc>
                <a:spcPct val="100000"/>
              </a:lnSpc>
              <a:spcBef>
                <a:spcPts val="0"/>
              </a:spcBef>
              <a:spcAft>
                <a:spcPts val="0"/>
              </a:spcAft>
              <a:buClr>
                <a:srgbClr val="070168"/>
              </a:buClr>
              <a:buSzPts val="1800"/>
              <a:buNone/>
              <a:defRPr/>
            </a:lvl8pPr>
            <a:lvl9pPr lvl="8" algn="l">
              <a:lnSpc>
                <a:spcPct val="100000"/>
              </a:lnSpc>
              <a:spcBef>
                <a:spcPts val="0"/>
              </a:spcBef>
              <a:spcAft>
                <a:spcPts val="0"/>
              </a:spcAft>
              <a:buClr>
                <a:srgbClr val="070168"/>
              </a:buClr>
              <a:buSzPts val="1800"/>
              <a:buNone/>
              <a:defRPr/>
            </a:lvl9pPr>
          </a:lstStyle>
          <a:p>
            <a:endParaRPr/>
          </a:p>
        </p:txBody>
      </p:sp>
      <p:sp>
        <p:nvSpPr>
          <p:cNvPr id="34" name="Google Shape;34;p4"/>
          <p:cNvSpPr txBox="1">
            <a:spLocks noGrp="1"/>
          </p:cNvSpPr>
          <p:nvPr>
            <p:ph type="body" idx="1"/>
          </p:nvPr>
        </p:nvSpPr>
        <p:spPr>
          <a:xfrm>
            <a:off x="768074" y="2354788"/>
            <a:ext cx="22860552" cy="10122960"/>
          </a:xfrm>
          <a:prstGeom prst="rect">
            <a:avLst/>
          </a:prstGeom>
          <a:noFill/>
          <a:ln>
            <a:noFill/>
          </a:ln>
        </p:spPr>
        <p:txBody>
          <a:bodyPr spcFirstLastPara="1" wrap="square" lIns="50800" tIns="50800" rIns="50800" bIns="50800" anchor="t" anchorCtr="0">
            <a:noAutofit/>
          </a:bodyPr>
          <a:lstStyle>
            <a:lvl1pPr marL="457200" lvl="0" indent="-609600" algn="l">
              <a:lnSpc>
                <a:spcPct val="100000"/>
              </a:lnSpc>
              <a:spcBef>
                <a:spcPts val="4000"/>
              </a:spcBef>
              <a:spcAft>
                <a:spcPts val="0"/>
              </a:spcAft>
              <a:buClr>
                <a:schemeClr val="accent1"/>
              </a:buClr>
              <a:buSzPts val="6000"/>
              <a:buFont typeface="Verdana"/>
              <a:buChar char="•"/>
              <a:defRPr/>
            </a:lvl1pPr>
            <a:lvl2pPr marL="914400" lvl="1" indent="-596900" algn="l">
              <a:lnSpc>
                <a:spcPct val="100000"/>
              </a:lnSpc>
              <a:spcBef>
                <a:spcPts val="3600"/>
              </a:spcBef>
              <a:spcAft>
                <a:spcPts val="0"/>
              </a:spcAft>
              <a:buClr>
                <a:schemeClr val="accent1"/>
              </a:buClr>
              <a:buSzPts val="5800"/>
              <a:buFont typeface="Verdana"/>
              <a:buChar char="•"/>
              <a:defRPr sz="5800"/>
            </a:lvl2pPr>
            <a:lvl3pPr marL="1371600" lvl="2" indent="-558800" algn="l">
              <a:lnSpc>
                <a:spcPct val="100000"/>
              </a:lnSpc>
              <a:spcBef>
                <a:spcPts val="3200"/>
              </a:spcBef>
              <a:spcAft>
                <a:spcPts val="0"/>
              </a:spcAft>
              <a:buClr>
                <a:schemeClr val="accent1"/>
              </a:buClr>
              <a:buSzPts val="5200"/>
              <a:buFont typeface="Verdana"/>
              <a:buChar char="•"/>
              <a:defRPr sz="5200"/>
            </a:lvl3pPr>
            <a:lvl4pPr marL="1828800" lvl="3" indent="-508000" algn="l">
              <a:lnSpc>
                <a:spcPct val="100000"/>
              </a:lnSpc>
              <a:spcBef>
                <a:spcPts val="2800"/>
              </a:spcBef>
              <a:spcAft>
                <a:spcPts val="0"/>
              </a:spcAft>
              <a:buClr>
                <a:schemeClr val="accent1"/>
              </a:buClr>
              <a:buSzPts val="4400"/>
              <a:buFont typeface="Verdana"/>
              <a:buChar char="•"/>
              <a:defRPr sz="4400"/>
            </a:lvl4pPr>
            <a:lvl5pPr marL="2286000" lvl="4" indent="-431800" algn="l">
              <a:lnSpc>
                <a:spcPct val="100000"/>
              </a:lnSpc>
              <a:spcBef>
                <a:spcPts val="2400"/>
              </a:spcBef>
              <a:spcAft>
                <a:spcPts val="0"/>
              </a:spcAft>
              <a:buClr>
                <a:schemeClr val="accent1"/>
              </a:buClr>
              <a:buSzPts val="3200"/>
              <a:buFont typeface="Verdana"/>
              <a:buChar char="•"/>
              <a:defRPr sz="3200"/>
            </a:lvl5pPr>
            <a:lvl6pPr marL="2743200" lvl="5" indent="-322326" algn="l">
              <a:lnSpc>
                <a:spcPct val="100000"/>
              </a:lnSpc>
              <a:spcBef>
                <a:spcPts val="4000"/>
              </a:spcBef>
              <a:spcAft>
                <a:spcPts val="0"/>
              </a:spcAft>
              <a:buClr>
                <a:srgbClr val="070168"/>
              </a:buClr>
              <a:buSzPts val="1476"/>
              <a:buChar char="•"/>
              <a:defRPr/>
            </a:lvl6pPr>
            <a:lvl7pPr marL="3200400" lvl="6" indent="-322326" algn="l">
              <a:lnSpc>
                <a:spcPct val="100000"/>
              </a:lnSpc>
              <a:spcBef>
                <a:spcPts val="4000"/>
              </a:spcBef>
              <a:spcAft>
                <a:spcPts val="0"/>
              </a:spcAft>
              <a:buClr>
                <a:srgbClr val="070168"/>
              </a:buClr>
              <a:buSzPts val="1476"/>
              <a:buChar char="•"/>
              <a:defRPr/>
            </a:lvl7pPr>
            <a:lvl8pPr marL="3657600" lvl="7" indent="-322326" algn="l">
              <a:lnSpc>
                <a:spcPct val="100000"/>
              </a:lnSpc>
              <a:spcBef>
                <a:spcPts val="4000"/>
              </a:spcBef>
              <a:spcAft>
                <a:spcPts val="0"/>
              </a:spcAft>
              <a:buClr>
                <a:srgbClr val="070168"/>
              </a:buClr>
              <a:buSzPts val="1476"/>
              <a:buChar char="•"/>
              <a:defRPr/>
            </a:lvl8pPr>
            <a:lvl9pPr marL="4114800" lvl="8" indent="-322326" algn="l">
              <a:lnSpc>
                <a:spcPct val="100000"/>
              </a:lnSpc>
              <a:spcBef>
                <a:spcPts val="4000"/>
              </a:spcBef>
              <a:spcAft>
                <a:spcPts val="0"/>
              </a:spcAft>
              <a:buClr>
                <a:srgbClr val="070168"/>
              </a:buClr>
              <a:buSzPts val="1476"/>
              <a:buChar char="•"/>
              <a:defRPr/>
            </a:lvl9pPr>
          </a:lstStyle>
          <a:p>
            <a:endParaRPr/>
          </a:p>
        </p:txBody>
      </p:sp>
      <p:sp>
        <p:nvSpPr>
          <p:cNvPr id="35" name="Google Shape;35;p4"/>
          <p:cNvSpPr txBox="1">
            <a:spLocks noGrp="1"/>
          </p:cNvSpPr>
          <p:nvPr>
            <p:ph type="sldNum" idx="12"/>
          </p:nvPr>
        </p:nvSpPr>
        <p:spPr>
          <a:xfrm>
            <a:off x="23241000" y="13204033"/>
            <a:ext cx="889000" cy="410369"/>
          </a:xfrm>
          <a:prstGeom prst="rect">
            <a:avLst/>
          </a:prstGeom>
          <a:noFill/>
          <a:ln>
            <a:noFill/>
          </a:ln>
        </p:spPr>
        <p:txBody>
          <a:bodyPr spcFirstLastPara="1" wrap="square" lIns="50800" tIns="50800" rIns="50800" bIns="50800" anchor="b" anchorCtr="0">
            <a:spAutoFit/>
          </a:bodyPr>
          <a:lstStyle>
            <a:lvl1pPr marL="0" lvl="0" indent="0" algn="l">
              <a:lnSpc>
                <a:spcPct val="100000"/>
              </a:lnSpc>
              <a:spcBef>
                <a:spcPts val="0"/>
              </a:spcBef>
              <a:spcAft>
                <a:spcPts val="0"/>
              </a:spcAft>
              <a:buClr>
                <a:srgbClr val="FFFFFF"/>
              </a:buClr>
              <a:buSzPts val="2000"/>
              <a:buFont typeface="Verdana"/>
              <a:buNone/>
              <a:defRPr/>
            </a:lvl1pPr>
            <a:lvl2pPr marL="0" lvl="1" indent="0" algn="l">
              <a:lnSpc>
                <a:spcPct val="100000"/>
              </a:lnSpc>
              <a:spcBef>
                <a:spcPts val="0"/>
              </a:spcBef>
              <a:spcAft>
                <a:spcPts val="0"/>
              </a:spcAft>
              <a:buClr>
                <a:srgbClr val="FFFFFF"/>
              </a:buClr>
              <a:buSzPts val="2000"/>
              <a:buFont typeface="Verdana"/>
              <a:buNone/>
              <a:defRPr/>
            </a:lvl2pPr>
            <a:lvl3pPr marL="0" lvl="2" indent="0" algn="l">
              <a:lnSpc>
                <a:spcPct val="100000"/>
              </a:lnSpc>
              <a:spcBef>
                <a:spcPts val="0"/>
              </a:spcBef>
              <a:spcAft>
                <a:spcPts val="0"/>
              </a:spcAft>
              <a:buClr>
                <a:srgbClr val="FFFFFF"/>
              </a:buClr>
              <a:buSzPts val="2000"/>
              <a:buFont typeface="Verdana"/>
              <a:buNone/>
              <a:defRPr/>
            </a:lvl3pPr>
            <a:lvl4pPr marL="0" lvl="3" indent="0" algn="l">
              <a:lnSpc>
                <a:spcPct val="100000"/>
              </a:lnSpc>
              <a:spcBef>
                <a:spcPts val="0"/>
              </a:spcBef>
              <a:spcAft>
                <a:spcPts val="0"/>
              </a:spcAft>
              <a:buClr>
                <a:srgbClr val="FFFFFF"/>
              </a:buClr>
              <a:buSzPts val="2000"/>
              <a:buFont typeface="Verdana"/>
              <a:buNone/>
              <a:defRPr/>
            </a:lvl4pPr>
            <a:lvl5pPr marL="0" lvl="4" indent="0" algn="l">
              <a:lnSpc>
                <a:spcPct val="100000"/>
              </a:lnSpc>
              <a:spcBef>
                <a:spcPts val="0"/>
              </a:spcBef>
              <a:spcAft>
                <a:spcPts val="0"/>
              </a:spcAft>
              <a:buClr>
                <a:srgbClr val="FFFFFF"/>
              </a:buClr>
              <a:buSzPts val="2000"/>
              <a:buFont typeface="Verdana"/>
              <a:buNone/>
              <a:defRPr/>
            </a:lvl5pPr>
            <a:lvl6pPr marL="0" lvl="5" indent="0" algn="l">
              <a:lnSpc>
                <a:spcPct val="100000"/>
              </a:lnSpc>
              <a:spcBef>
                <a:spcPts val="0"/>
              </a:spcBef>
              <a:spcAft>
                <a:spcPts val="0"/>
              </a:spcAft>
              <a:buClr>
                <a:srgbClr val="FFFFFF"/>
              </a:buClr>
              <a:buSzPts val="2000"/>
              <a:buFont typeface="Verdana"/>
              <a:buNone/>
              <a:defRPr/>
            </a:lvl6pPr>
            <a:lvl7pPr marL="0" lvl="6" indent="0" algn="l">
              <a:lnSpc>
                <a:spcPct val="100000"/>
              </a:lnSpc>
              <a:spcBef>
                <a:spcPts val="0"/>
              </a:spcBef>
              <a:spcAft>
                <a:spcPts val="0"/>
              </a:spcAft>
              <a:buClr>
                <a:srgbClr val="FFFFFF"/>
              </a:buClr>
              <a:buSzPts val="2000"/>
              <a:buFont typeface="Verdana"/>
              <a:buNone/>
              <a:defRPr/>
            </a:lvl7pPr>
            <a:lvl8pPr marL="0" lvl="7" indent="0" algn="l">
              <a:lnSpc>
                <a:spcPct val="100000"/>
              </a:lnSpc>
              <a:spcBef>
                <a:spcPts val="0"/>
              </a:spcBef>
              <a:spcAft>
                <a:spcPts val="0"/>
              </a:spcAft>
              <a:buClr>
                <a:srgbClr val="FFFFFF"/>
              </a:buClr>
              <a:buSzPts val="2000"/>
              <a:buFont typeface="Verdana"/>
              <a:buNone/>
              <a:defRPr/>
            </a:lvl8pPr>
            <a:lvl9pPr marL="0" lvl="8" indent="0" algn="l">
              <a:lnSpc>
                <a:spcPct val="100000"/>
              </a:lnSpc>
              <a:spcBef>
                <a:spcPts val="0"/>
              </a:spcBef>
              <a:spcAft>
                <a:spcPts val="0"/>
              </a:spcAft>
              <a:buClr>
                <a:srgbClr val="FFFFFF"/>
              </a:buClr>
              <a:buSzPts val="2000"/>
              <a:buFont typeface="Verdana"/>
              <a:buNone/>
              <a:defRPr/>
            </a:lvl9pPr>
          </a:lstStyle>
          <a:p>
            <a:fld id="{00000000-1234-1234-1234-123412341234}" type="slidenum">
              <a:rPr lang="en-GB" smtClean="0"/>
              <a:pPr/>
              <a:t>‹N°›</a:t>
            </a:fld>
            <a:endParaRPr lang="en-GB"/>
          </a:p>
        </p:txBody>
      </p:sp>
    </p:spTree>
    <p:extLst>
      <p:ext uri="{BB962C8B-B14F-4D97-AF65-F5344CB8AC3E}">
        <p14:creationId xmlns:p14="http://schemas.microsoft.com/office/powerpoint/2010/main" val="1789735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 Blue no Image">
    <p:spTree>
      <p:nvGrpSpPr>
        <p:cNvPr id="1" name=""/>
        <p:cNvGrpSpPr/>
        <p:nvPr/>
      </p:nvGrpSpPr>
      <p:grpSpPr>
        <a:xfrm>
          <a:off x="0" y="0"/>
          <a:ext cx="0" cy="0"/>
          <a:chOff x="0" y="0"/>
          <a:chExt cx="0" cy="0"/>
        </a:xfrm>
      </p:grpSpPr>
      <p:pic>
        <p:nvPicPr>
          <p:cNvPr id="5" name="Picture 4" descr="Shape&#10;&#10;Description automatically generated with medium confidence">
            <a:extLst>
              <a:ext uri="{FF2B5EF4-FFF2-40B4-BE49-F238E27FC236}">
                <a16:creationId xmlns:a16="http://schemas.microsoft.com/office/drawing/2014/main" id="{BC727D10-C280-4FCC-9A1B-5B68AB5213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9" name="Text Placeholder 8"/>
          <p:cNvSpPr>
            <a:spLocks noGrp="1"/>
          </p:cNvSpPr>
          <p:nvPr>
            <p:ph type="body" sz="quarter" idx="10" hasCustomPrompt="1"/>
          </p:nvPr>
        </p:nvSpPr>
        <p:spPr>
          <a:xfrm>
            <a:off x="2045637" y="2261687"/>
            <a:ext cx="8299366" cy="1524002"/>
          </a:xfrm>
          <a:prstGeom prst="rect">
            <a:avLst/>
          </a:prstGeom>
        </p:spPr>
        <p:txBody>
          <a:bodyPr anchor="t"/>
          <a:lstStyle>
            <a:lvl1pPr marL="0" indent="0">
              <a:buNone/>
              <a:defRPr sz="9600" b="1">
                <a:solidFill>
                  <a:schemeClr val="bg1"/>
                </a:solidFill>
                <a:latin typeface="+mj-lt"/>
              </a:defRPr>
            </a:lvl1pPr>
            <a:lvl2pPr marL="914400" indent="0">
              <a:buNone/>
              <a:defRPr>
                <a:solidFill>
                  <a:schemeClr val="bg1"/>
                </a:solidFill>
              </a:defRPr>
            </a:lvl2pPr>
            <a:lvl3pPr marL="1828800" indent="0">
              <a:buNone/>
              <a:defRPr>
                <a:solidFill>
                  <a:schemeClr val="bg1"/>
                </a:solidFill>
              </a:defRPr>
            </a:lvl3pPr>
            <a:lvl4pPr marL="2743200" indent="0">
              <a:buNone/>
              <a:defRPr>
                <a:solidFill>
                  <a:schemeClr val="bg1"/>
                </a:solidFill>
              </a:defRPr>
            </a:lvl4pPr>
            <a:lvl5pPr marL="3657600" indent="0">
              <a:buNone/>
              <a:defRPr>
                <a:solidFill>
                  <a:schemeClr val="bg1"/>
                </a:solidFill>
              </a:defRPr>
            </a:lvl5pPr>
          </a:lstStyle>
          <a:p>
            <a:pPr lvl="0"/>
            <a:r>
              <a:rPr lang="en-US"/>
              <a:t>Title</a:t>
            </a:r>
          </a:p>
        </p:txBody>
      </p:sp>
      <p:sp>
        <p:nvSpPr>
          <p:cNvPr id="11" name="Text Placeholder 10"/>
          <p:cNvSpPr>
            <a:spLocks noGrp="1"/>
          </p:cNvSpPr>
          <p:nvPr>
            <p:ph type="body" sz="quarter" idx="11" hasCustomPrompt="1"/>
          </p:nvPr>
        </p:nvSpPr>
        <p:spPr>
          <a:xfrm>
            <a:off x="2045636" y="6627652"/>
            <a:ext cx="5760880" cy="861740"/>
          </a:xfrm>
          <a:prstGeom prst="rect">
            <a:avLst/>
          </a:prstGeom>
        </p:spPr>
        <p:txBody>
          <a:bodyPr/>
          <a:lstStyle>
            <a:lvl1pPr marL="0" indent="0">
              <a:buNone/>
              <a:defRPr sz="4000" baseline="0">
                <a:solidFill>
                  <a:schemeClr val="bg1"/>
                </a:solidFill>
              </a:defRPr>
            </a:lvl1pPr>
          </a:lstStyle>
          <a:p>
            <a:pPr lvl="0"/>
            <a:r>
              <a:rPr lang="en-GB" err="1"/>
              <a:t>Firstname</a:t>
            </a:r>
            <a:r>
              <a:rPr lang="en-GB"/>
              <a:t> </a:t>
            </a:r>
            <a:r>
              <a:rPr lang="en-GB" err="1"/>
              <a:t>Lastname</a:t>
            </a:r>
            <a:endParaRPr lang="en-GB"/>
          </a:p>
        </p:txBody>
      </p:sp>
    </p:spTree>
    <p:extLst>
      <p:ext uri="{BB962C8B-B14F-4D97-AF65-F5344CB8AC3E}">
        <p14:creationId xmlns:p14="http://schemas.microsoft.com/office/powerpoint/2010/main" val="3586572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White Background with Bullet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3212A46-A6A8-4EA1-AACF-C803DB6B96E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4"/>
            <a:ext cx="24384000" cy="13712572"/>
          </a:xfrm>
          <a:prstGeom prst="rect">
            <a:avLst/>
          </a:prstGeom>
        </p:spPr>
      </p:pic>
      <p:sp>
        <p:nvSpPr>
          <p:cNvPr id="13" name="Text Placeholder 12"/>
          <p:cNvSpPr>
            <a:spLocks noGrp="1"/>
          </p:cNvSpPr>
          <p:nvPr>
            <p:ph type="body" sz="quarter" idx="10" hasCustomPrompt="1"/>
          </p:nvPr>
        </p:nvSpPr>
        <p:spPr>
          <a:xfrm>
            <a:off x="1248675" y="892175"/>
            <a:ext cx="21103326" cy="1350282"/>
          </a:xfrm>
          <a:prstGeom prst="rect">
            <a:avLst/>
          </a:prstGeom>
        </p:spPr>
        <p:txBody>
          <a:bodyPr/>
          <a:lstStyle>
            <a:lvl1pPr marL="0" indent="0">
              <a:buNone/>
              <a:defRPr sz="8000" b="1">
                <a:latin typeface="+mj-lt"/>
              </a:defRPr>
            </a:lvl1pPr>
          </a:lstStyle>
          <a:p>
            <a:pPr lvl="0"/>
            <a:r>
              <a:rPr lang="en-US"/>
              <a:t>Heading</a:t>
            </a:r>
            <a:endParaRPr lang="en-GB"/>
          </a:p>
        </p:txBody>
      </p:sp>
      <p:sp>
        <p:nvSpPr>
          <p:cNvPr id="15" name="Text Placeholder 14"/>
          <p:cNvSpPr>
            <a:spLocks noGrp="1"/>
          </p:cNvSpPr>
          <p:nvPr>
            <p:ph type="body" sz="quarter" idx="11"/>
          </p:nvPr>
        </p:nvSpPr>
        <p:spPr>
          <a:xfrm>
            <a:off x="1248673" y="3113784"/>
            <a:ext cx="21103326" cy="8454104"/>
          </a:xfrm>
          <a:prstGeom prst="rect">
            <a:avLst/>
          </a:prstGeom>
        </p:spPr>
        <p:txBody>
          <a:bodyPr/>
          <a:lstStyle>
            <a:lvl1pPr marL="685800" indent="-685800">
              <a:buFontTx/>
              <a:buBlip>
                <a:blip r:embed="rId3"/>
              </a:buBlip>
              <a:defRPr sz="4800"/>
            </a:lvl1pPr>
            <a:lvl2pPr marL="1371600" indent="-457200">
              <a:buFont typeface="Arial" panose="020B0604020202020204" pitchFamily="34" charset="0"/>
              <a:buChar char="-"/>
              <a:defRPr sz="4000"/>
            </a:lvl2pPr>
            <a:lvl3pPr marL="2286000" indent="-457200">
              <a:buFont typeface="Arial" panose="020B0604020202020204" pitchFamily="34" charset="0"/>
              <a:buChar char="□"/>
              <a:defRPr sz="3600"/>
            </a:lvl3pPr>
            <a:lvl4pPr marL="3200400" indent="-457200">
              <a:buFont typeface="Arial" panose="020B0604020202020204" pitchFamily="34" charset="0"/>
              <a:buChar char="○"/>
              <a:defRPr sz="320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390206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762000" y="351453"/>
            <a:ext cx="22962945" cy="189795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0" rIns="50800" bIns="50800" anchor="t" anchorCtr="0">
            <a:noAutofit/>
          </a:bodyPr>
          <a:lstStyle/>
          <a:p>
            <a:r>
              <a:rPr lang="en-GB"/>
              <a:t>Title Text</a:t>
            </a:r>
          </a:p>
        </p:txBody>
      </p:sp>
      <p:sp>
        <p:nvSpPr>
          <p:cNvPr id="3" name="Rectangle"/>
          <p:cNvSpPr/>
          <p:nvPr/>
        </p:nvSpPr>
        <p:spPr>
          <a:xfrm>
            <a:off x="-1" y="13087348"/>
            <a:ext cx="24384001" cy="633184"/>
          </a:xfrm>
          <a:prstGeom prst="rect">
            <a:avLst/>
          </a:prstGeom>
          <a:gradFill>
            <a:gsLst>
              <a:gs pos="50129">
                <a:srgbClr val="070168"/>
              </a:gs>
              <a:gs pos="76369">
                <a:srgbClr val="730368"/>
              </a:gs>
              <a:gs pos="100000">
                <a:srgbClr val="DF0569"/>
              </a:gs>
            </a:gsLst>
            <a:lin ang="8100000"/>
          </a:gradFill>
          <a:ln w="12700">
            <a:miter lim="400000"/>
          </a:ln>
        </p:spPr>
        <p:txBody>
          <a:bodyPr lIns="50800" tIns="50800" rIns="50800" bIns="50800" anchor="ctr"/>
          <a:lstStyle/>
          <a:p>
            <a:pPr algn="ctr">
              <a:defRPr sz="5000">
                <a:solidFill>
                  <a:srgbClr val="DF0569"/>
                </a:solidFill>
                <a:latin typeface="Gill Sans Light"/>
                <a:ea typeface="Gill Sans Light"/>
                <a:cs typeface="Gill Sans Light"/>
                <a:sym typeface="Gill Sans Light"/>
              </a:defRPr>
            </a:pPr>
            <a:endParaRPr lang="en-GB"/>
          </a:p>
        </p:txBody>
      </p:sp>
      <p:sp>
        <p:nvSpPr>
          <p:cNvPr id="4" name="Slide Number"/>
          <p:cNvSpPr txBox="1">
            <a:spLocks noGrp="1"/>
          </p:cNvSpPr>
          <p:nvPr>
            <p:ph type="sldNum" sz="quarter" idx="2"/>
          </p:nvPr>
        </p:nvSpPr>
        <p:spPr>
          <a:xfrm>
            <a:off x="23241000" y="13207999"/>
            <a:ext cx="889000" cy="406401"/>
          </a:xfrm>
          <a:prstGeom prst="rect">
            <a:avLst/>
          </a:prstGeom>
          <a:ln w="12700">
            <a:miter lim="400000"/>
          </a:ln>
        </p:spPr>
        <p:txBody>
          <a:bodyPr lIns="50800" tIns="50800" rIns="50800" bIns="50800" anchor="b">
            <a:spAutoFit/>
          </a:bodyPr>
          <a:lstStyle>
            <a:lvl1pPr algn="l">
              <a:defRPr sz="2000" b="0">
                <a:solidFill>
                  <a:srgbClr val="FFFFFF">
                    <a:alpha val="75000"/>
                  </a:srgbClr>
                </a:solidFill>
              </a:defRPr>
            </a:lvl1pPr>
          </a:lstStyle>
          <a:p>
            <a:fld id="{86CB4B4D-7CA3-9044-876B-883B54F8677D}" type="slidenum">
              <a:rPr lang="en-GB" smtClean="0"/>
              <a:pPr/>
              <a:t>‹N°›</a:t>
            </a:fld>
            <a:endParaRPr lang="en-GB"/>
          </a:p>
        </p:txBody>
      </p:sp>
      <p:sp>
        <p:nvSpPr>
          <p:cNvPr id="5" name="Line"/>
          <p:cNvSpPr/>
          <p:nvPr/>
        </p:nvSpPr>
        <p:spPr>
          <a:xfrm>
            <a:off x="1625084" y="13068300"/>
            <a:ext cx="24384001" cy="0"/>
          </a:xfrm>
          <a:prstGeom prst="line">
            <a:avLst/>
          </a:prstGeom>
          <a:ln w="12700">
            <a:solidFill>
              <a:srgbClr val="FFFFFF">
                <a:alpha val="50000"/>
              </a:srgbClr>
            </a:solidFill>
            <a:miter lim="400000"/>
          </a:ln>
        </p:spPr>
        <p:txBody>
          <a:bodyPr lIns="50800" tIns="50800" rIns="50800" bIns="50800" anchor="ctr"/>
          <a:lstStyle/>
          <a:p>
            <a:pPr algn="ctr">
              <a:defRPr sz="5000">
                <a:solidFill>
                  <a:srgbClr val="535353"/>
                </a:solidFill>
                <a:latin typeface="Gill Sans Light"/>
                <a:ea typeface="Gill Sans Light"/>
                <a:cs typeface="Gill Sans Light"/>
                <a:sym typeface="Gill Sans Light"/>
              </a:defRPr>
            </a:pPr>
            <a:endParaRPr lang="en-GB"/>
          </a:p>
        </p:txBody>
      </p:sp>
      <p:pic>
        <p:nvPicPr>
          <p:cNvPr id="6" name="Image" descr="Image"/>
          <p:cNvPicPr>
            <a:picLocks noChangeAspect="1"/>
          </p:cNvPicPr>
          <p:nvPr/>
        </p:nvPicPr>
        <p:blipFill>
          <a:blip r:embed="rId9"/>
          <a:stretch>
            <a:fillRect/>
          </a:stretch>
        </p:blipFill>
        <p:spPr>
          <a:xfrm>
            <a:off x="333796" y="12547599"/>
            <a:ext cx="1041401" cy="1041403"/>
          </a:xfrm>
          <a:prstGeom prst="rect">
            <a:avLst/>
          </a:prstGeom>
          <a:ln w="12700">
            <a:miter lim="400000"/>
          </a:ln>
        </p:spPr>
      </p:pic>
      <p:sp>
        <p:nvSpPr>
          <p:cNvPr id="7" name="Slide  /"/>
          <p:cNvSpPr txBox="1"/>
          <p:nvPr/>
        </p:nvSpPr>
        <p:spPr>
          <a:xfrm>
            <a:off x="20620944" y="13201650"/>
            <a:ext cx="2550834" cy="4064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ctr">
            <a:spAutoFit/>
          </a:bodyPr>
          <a:lstStyle>
            <a:lvl1pPr>
              <a:defRPr sz="2000" b="1"/>
            </a:lvl1pPr>
          </a:lstStyle>
          <a:p>
            <a:pPr>
              <a:defRPr>
                <a:solidFill>
                  <a:srgbClr val="535353"/>
                </a:solidFill>
              </a:defRPr>
            </a:pPr>
            <a:r>
              <a:rPr lang="en-GB" b="0">
                <a:solidFill>
                  <a:srgbClr val="FFFFFF">
                    <a:alpha val="75000"/>
                  </a:srgbClr>
                </a:solidFill>
              </a:rPr>
              <a:t>Slide  /</a:t>
            </a:r>
          </a:p>
        </p:txBody>
      </p:sp>
      <p:sp>
        <p:nvSpPr>
          <p:cNvPr id="8" name="Body Level One…"/>
          <p:cNvSpPr txBox="1">
            <a:spLocks noGrp="1"/>
          </p:cNvSpPr>
          <p:nvPr>
            <p:ph type="body" idx="1"/>
          </p:nvPr>
        </p:nvSpPr>
        <p:spPr>
          <a:xfrm>
            <a:off x="673100" y="3835400"/>
            <a:ext cx="23050500" cy="886460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chorCtr="0">
            <a:noAutofit/>
          </a:bodyPr>
          <a:lstStyle/>
          <a:p>
            <a:r>
              <a:rPr lang="en-GB"/>
              <a:t>Body Level One</a:t>
            </a:r>
          </a:p>
          <a:p>
            <a:pPr lvl="1"/>
            <a:r>
              <a:rPr lang="en-GB"/>
              <a:t>Body Level Two</a:t>
            </a:r>
          </a:p>
          <a:p>
            <a:pPr lvl="2"/>
            <a:r>
              <a:rPr lang="en-GB"/>
              <a:t>Body Level Three</a:t>
            </a:r>
          </a:p>
          <a:p>
            <a:pPr lvl="3"/>
            <a:r>
              <a:rPr lang="en-GB"/>
              <a:t>Body Level Four</a:t>
            </a:r>
          </a:p>
          <a:p>
            <a:pPr lvl="4"/>
            <a:r>
              <a:rPr lang="en-GB"/>
              <a:t>Body Level Five</a:t>
            </a:r>
          </a:p>
        </p:txBody>
      </p:sp>
    </p:spTree>
  </p:cSld>
  <p:clrMap bg1="dk1" tx1="lt1" bg2="dk2" tx2="lt2" accent1="accent1" accent2="accent2" accent3="accent3" accent4="accent4" accent5="accent5" accent6="accent6" hlink="hlink" folHlink="folHlink"/>
  <p:sldLayoutIdLst>
    <p:sldLayoutId id="2147483650" r:id="rId1"/>
    <p:sldLayoutId id="2147483655" r:id="rId2"/>
    <p:sldLayoutId id="2147483656" r:id="rId3"/>
    <p:sldLayoutId id="2147483658" r:id="rId4"/>
    <p:sldLayoutId id="2147483659" r:id="rId5"/>
    <p:sldLayoutId id="2147483660" r:id="rId6"/>
    <p:sldLayoutId id="2147483661" r:id="rId7"/>
  </p:sldLayoutIdLst>
  <p:transition spd="med"/>
  <p:hf hdr="0" ftr="0" dt="0"/>
  <p:txStyles>
    <p:titleStyle>
      <a:lvl1pPr marL="0" marR="0" indent="0" algn="l" defTabSz="825500" rtl="0" eaLnBrk="1" latinLnBrk="0" hangingPunct="1">
        <a:lnSpc>
          <a:spcPct val="100000"/>
        </a:lnSpc>
        <a:spcBef>
          <a:spcPts val="0"/>
        </a:spcBef>
        <a:spcAft>
          <a:spcPts val="0"/>
        </a:spcAft>
        <a:buClrTx/>
        <a:buSzTx/>
        <a:buFontTx/>
        <a:buNone/>
        <a:tabLst/>
        <a:defRPr sz="6000" b="1" i="0" u="none" strike="noStrike" cap="none" spc="0" baseline="0">
          <a:solidFill>
            <a:schemeClr val="accent2"/>
          </a:solidFill>
          <a:uFillTx/>
          <a:latin typeface="+mj-lt"/>
          <a:ea typeface="+mn-ea"/>
          <a:cs typeface="+mn-cs"/>
          <a:sym typeface="Verdana"/>
        </a:defRPr>
      </a:lvl1pPr>
      <a:lvl2pPr marL="0" marR="0" indent="0" algn="l" defTabSz="825500" rtl="0" eaLnBrk="1" latinLnBrk="0" hangingPunct="1">
        <a:lnSpc>
          <a:spcPct val="100000"/>
        </a:lnSpc>
        <a:spcBef>
          <a:spcPts val="0"/>
        </a:spcBef>
        <a:spcAft>
          <a:spcPts val="0"/>
        </a:spcAft>
        <a:buClrTx/>
        <a:buSzTx/>
        <a:buFontTx/>
        <a:buNone/>
        <a:tabLst/>
        <a:defRPr sz="6000" b="1" i="0" u="none" strike="noStrike" cap="none" spc="0" baseline="0">
          <a:solidFill>
            <a:srgbClr val="070168"/>
          </a:solidFill>
          <a:uFillTx/>
          <a:latin typeface="+mn-lt"/>
          <a:ea typeface="+mn-ea"/>
          <a:cs typeface="+mn-cs"/>
          <a:sym typeface="Verdana"/>
        </a:defRPr>
      </a:lvl2pPr>
      <a:lvl3pPr marL="0" marR="0" indent="0" algn="l" defTabSz="825500" rtl="0" eaLnBrk="1" latinLnBrk="0" hangingPunct="1">
        <a:lnSpc>
          <a:spcPct val="100000"/>
        </a:lnSpc>
        <a:spcBef>
          <a:spcPts val="0"/>
        </a:spcBef>
        <a:spcAft>
          <a:spcPts val="0"/>
        </a:spcAft>
        <a:buClrTx/>
        <a:buSzTx/>
        <a:buFontTx/>
        <a:buNone/>
        <a:tabLst/>
        <a:defRPr sz="6000" b="1" i="0" u="none" strike="noStrike" cap="none" spc="0" baseline="0">
          <a:solidFill>
            <a:srgbClr val="070168"/>
          </a:solidFill>
          <a:uFillTx/>
          <a:latin typeface="+mn-lt"/>
          <a:ea typeface="+mn-ea"/>
          <a:cs typeface="+mn-cs"/>
          <a:sym typeface="Verdana"/>
        </a:defRPr>
      </a:lvl3pPr>
      <a:lvl4pPr marL="0" marR="0" indent="0" algn="l" defTabSz="825500" rtl="0" eaLnBrk="1" latinLnBrk="0" hangingPunct="1">
        <a:lnSpc>
          <a:spcPct val="100000"/>
        </a:lnSpc>
        <a:spcBef>
          <a:spcPts val="0"/>
        </a:spcBef>
        <a:spcAft>
          <a:spcPts val="0"/>
        </a:spcAft>
        <a:buClrTx/>
        <a:buSzTx/>
        <a:buFontTx/>
        <a:buNone/>
        <a:tabLst/>
        <a:defRPr sz="6000" b="1" i="0" u="none" strike="noStrike" cap="none" spc="0" baseline="0">
          <a:solidFill>
            <a:srgbClr val="070168"/>
          </a:solidFill>
          <a:uFillTx/>
          <a:latin typeface="+mn-lt"/>
          <a:ea typeface="+mn-ea"/>
          <a:cs typeface="+mn-cs"/>
          <a:sym typeface="Verdana"/>
        </a:defRPr>
      </a:lvl4pPr>
      <a:lvl5pPr marL="0" marR="0" indent="0" algn="l" defTabSz="825500" rtl="0" eaLnBrk="1" latinLnBrk="0" hangingPunct="1">
        <a:lnSpc>
          <a:spcPct val="100000"/>
        </a:lnSpc>
        <a:spcBef>
          <a:spcPts val="0"/>
        </a:spcBef>
        <a:spcAft>
          <a:spcPts val="0"/>
        </a:spcAft>
        <a:buClrTx/>
        <a:buSzTx/>
        <a:buFontTx/>
        <a:buNone/>
        <a:tabLst/>
        <a:defRPr sz="6000" b="1" i="0" u="none" strike="noStrike" cap="none" spc="0" baseline="0">
          <a:solidFill>
            <a:srgbClr val="070168"/>
          </a:solidFill>
          <a:uFillTx/>
          <a:latin typeface="+mn-lt"/>
          <a:ea typeface="+mn-ea"/>
          <a:cs typeface="+mn-cs"/>
          <a:sym typeface="Verdana"/>
        </a:defRPr>
      </a:lvl5pPr>
      <a:lvl6pPr marL="0" marR="0" indent="0" algn="l" defTabSz="825500" rtl="0" eaLnBrk="1" latinLnBrk="0" hangingPunct="1">
        <a:lnSpc>
          <a:spcPct val="100000"/>
        </a:lnSpc>
        <a:spcBef>
          <a:spcPts val="0"/>
        </a:spcBef>
        <a:spcAft>
          <a:spcPts val="0"/>
        </a:spcAft>
        <a:buClrTx/>
        <a:buSzTx/>
        <a:buFontTx/>
        <a:buNone/>
        <a:tabLst/>
        <a:defRPr sz="6000" b="1" i="0" u="none" strike="noStrike" cap="none" spc="0" baseline="0">
          <a:solidFill>
            <a:srgbClr val="070168"/>
          </a:solidFill>
          <a:uFillTx/>
          <a:latin typeface="+mn-lt"/>
          <a:ea typeface="+mn-ea"/>
          <a:cs typeface="+mn-cs"/>
          <a:sym typeface="Verdana"/>
        </a:defRPr>
      </a:lvl6pPr>
      <a:lvl7pPr marL="0" marR="0" indent="0" algn="l" defTabSz="825500" rtl="0" eaLnBrk="1" latinLnBrk="0" hangingPunct="1">
        <a:lnSpc>
          <a:spcPct val="100000"/>
        </a:lnSpc>
        <a:spcBef>
          <a:spcPts val="0"/>
        </a:spcBef>
        <a:spcAft>
          <a:spcPts val="0"/>
        </a:spcAft>
        <a:buClrTx/>
        <a:buSzTx/>
        <a:buFontTx/>
        <a:buNone/>
        <a:tabLst/>
        <a:defRPr sz="6000" b="1" i="0" u="none" strike="noStrike" cap="none" spc="0" baseline="0">
          <a:solidFill>
            <a:srgbClr val="070168"/>
          </a:solidFill>
          <a:uFillTx/>
          <a:latin typeface="+mn-lt"/>
          <a:ea typeface="+mn-ea"/>
          <a:cs typeface="+mn-cs"/>
          <a:sym typeface="Verdana"/>
        </a:defRPr>
      </a:lvl7pPr>
      <a:lvl8pPr marL="0" marR="0" indent="0" algn="l" defTabSz="825500" rtl="0" eaLnBrk="1" latinLnBrk="0" hangingPunct="1">
        <a:lnSpc>
          <a:spcPct val="100000"/>
        </a:lnSpc>
        <a:spcBef>
          <a:spcPts val="0"/>
        </a:spcBef>
        <a:spcAft>
          <a:spcPts val="0"/>
        </a:spcAft>
        <a:buClrTx/>
        <a:buSzTx/>
        <a:buFontTx/>
        <a:buNone/>
        <a:tabLst/>
        <a:defRPr sz="6000" b="1" i="0" u="none" strike="noStrike" cap="none" spc="0" baseline="0">
          <a:solidFill>
            <a:srgbClr val="070168"/>
          </a:solidFill>
          <a:uFillTx/>
          <a:latin typeface="+mn-lt"/>
          <a:ea typeface="+mn-ea"/>
          <a:cs typeface="+mn-cs"/>
          <a:sym typeface="Verdana"/>
        </a:defRPr>
      </a:lvl8pPr>
      <a:lvl9pPr marL="0" marR="0" indent="0" algn="l" defTabSz="825500" rtl="0" eaLnBrk="1" latinLnBrk="0" hangingPunct="1">
        <a:lnSpc>
          <a:spcPct val="100000"/>
        </a:lnSpc>
        <a:spcBef>
          <a:spcPts val="0"/>
        </a:spcBef>
        <a:spcAft>
          <a:spcPts val="0"/>
        </a:spcAft>
        <a:buClrTx/>
        <a:buSzTx/>
        <a:buFontTx/>
        <a:buNone/>
        <a:tabLst/>
        <a:defRPr sz="6000" b="1" i="0" u="none" strike="noStrike" cap="none" spc="0" baseline="0">
          <a:solidFill>
            <a:srgbClr val="070168"/>
          </a:solidFill>
          <a:uFillTx/>
          <a:latin typeface="+mn-lt"/>
          <a:ea typeface="+mn-ea"/>
          <a:cs typeface="+mn-cs"/>
          <a:sym typeface="Verdana"/>
        </a:defRPr>
      </a:lvl9pPr>
    </p:titleStyle>
    <p:bodyStyle>
      <a:lvl1pPr marL="1016000" marR="0" indent="-508000" algn="l" defTabSz="825500" rtl="0" eaLnBrk="1" latinLnBrk="0" hangingPunct="1">
        <a:lnSpc>
          <a:spcPct val="100000"/>
        </a:lnSpc>
        <a:spcBef>
          <a:spcPts val="4000"/>
        </a:spcBef>
        <a:spcAft>
          <a:spcPts val="0"/>
        </a:spcAft>
        <a:buClr>
          <a:schemeClr val="accent1"/>
        </a:buClr>
        <a:buSzPct val="100000"/>
        <a:buFontTx/>
        <a:buChar char="•"/>
        <a:tabLst/>
        <a:defRPr sz="6000" b="0" i="0" u="none" strike="noStrike" cap="none" spc="0" baseline="0">
          <a:solidFill>
            <a:schemeClr val="accent2"/>
          </a:solidFill>
          <a:uFillTx/>
          <a:latin typeface="+mn-lt"/>
          <a:ea typeface="+mn-ea"/>
          <a:cs typeface="+mn-cs"/>
          <a:sym typeface="Verdana"/>
        </a:defRPr>
      </a:lvl1pPr>
      <a:lvl2pPr marL="1576551" marR="0" indent="-560551" algn="l" defTabSz="825500" rtl="0" eaLnBrk="1" latinLnBrk="0" hangingPunct="1">
        <a:lnSpc>
          <a:spcPct val="100000"/>
        </a:lnSpc>
        <a:spcBef>
          <a:spcPts val="3600"/>
        </a:spcBef>
        <a:spcAft>
          <a:spcPts val="0"/>
        </a:spcAft>
        <a:buClr>
          <a:schemeClr val="accent1"/>
        </a:buClr>
        <a:buSzPct val="100000"/>
        <a:buFontTx/>
        <a:buChar char="•"/>
        <a:tabLst/>
        <a:defRPr sz="5800" b="0" i="0" u="none" strike="noStrike" cap="none" spc="0" baseline="0">
          <a:solidFill>
            <a:schemeClr val="accent2"/>
          </a:solidFill>
          <a:uFillTx/>
          <a:latin typeface="+mn-lt"/>
          <a:ea typeface="+mn-ea"/>
          <a:cs typeface="+mn-cs"/>
          <a:sym typeface="Verdana"/>
        </a:defRPr>
      </a:lvl2pPr>
      <a:lvl3pPr marL="2149230" marR="0" indent="-625230" algn="l" defTabSz="825500" rtl="0" eaLnBrk="1" latinLnBrk="0" hangingPunct="1">
        <a:lnSpc>
          <a:spcPct val="100000"/>
        </a:lnSpc>
        <a:spcBef>
          <a:spcPts val="3200"/>
        </a:spcBef>
        <a:spcAft>
          <a:spcPts val="0"/>
        </a:spcAft>
        <a:buClr>
          <a:schemeClr val="accent1"/>
        </a:buClr>
        <a:buSzPct val="100000"/>
        <a:buFontTx/>
        <a:buChar char="•"/>
        <a:tabLst/>
        <a:defRPr sz="5200" b="0" i="0" u="none" strike="noStrike" cap="none" spc="0" baseline="0">
          <a:solidFill>
            <a:schemeClr val="accent2"/>
          </a:solidFill>
          <a:uFillTx/>
          <a:latin typeface="+mn-lt"/>
          <a:ea typeface="+mn-ea"/>
          <a:cs typeface="+mn-cs"/>
          <a:sym typeface="Verdana"/>
        </a:defRPr>
      </a:lvl3pPr>
      <a:lvl4pPr marL="2709333" marR="0" indent="-677333" algn="l" defTabSz="825500" rtl="0" eaLnBrk="1" latinLnBrk="0" hangingPunct="1">
        <a:lnSpc>
          <a:spcPct val="100000"/>
        </a:lnSpc>
        <a:spcBef>
          <a:spcPts val="2800"/>
        </a:spcBef>
        <a:spcAft>
          <a:spcPts val="0"/>
        </a:spcAft>
        <a:buClr>
          <a:schemeClr val="accent1"/>
        </a:buClr>
        <a:buSzPct val="100000"/>
        <a:buFontTx/>
        <a:buChar char="•"/>
        <a:tabLst/>
        <a:defRPr sz="4400" b="0" i="0" u="none" strike="noStrike" cap="none" spc="0" baseline="0">
          <a:solidFill>
            <a:schemeClr val="accent2"/>
          </a:solidFill>
          <a:uFillTx/>
          <a:latin typeface="+mn-lt"/>
          <a:ea typeface="+mn-ea"/>
          <a:cs typeface="+mn-cs"/>
          <a:sym typeface="Verdana"/>
        </a:defRPr>
      </a:lvl4pPr>
      <a:lvl5pPr marL="3352800" marR="0" indent="-812800" algn="l" defTabSz="825500" rtl="0" eaLnBrk="1" latinLnBrk="0" hangingPunct="1">
        <a:lnSpc>
          <a:spcPct val="100000"/>
        </a:lnSpc>
        <a:spcBef>
          <a:spcPts val="2400"/>
        </a:spcBef>
        <a:spcAft>
          <a:spcPts val="0"/>
        </a:spcAft>
        <a:buClr>
          <a:schemeClr val="accent1"/>
        </a:buClr>
        <a:buSzPct val="100000"/>
        <a:buFontTx/>
        <a:buChar char="•"/>
        <a:tabLst/>
        <a:defRPr sz="3200" b="0" i="0" u="none" strike="noStrike" cap="none" spc="0" baseline="0">
          <a:solidFill>
            <a:schemeClr val="accent2"/>
          </a:solidFill>
          <a:uFillTx/>
          <a:latin typeface="+mn-lt"/>
          <a:ea typeface="+mn-ea"/>
          <a:cs typeface="+mn-cs"/>
          <a:sym typeface="Verdana"/>
        </a:defRPr>
      </a:lvl5pPr>
      <a:lvl6pPr marL="44196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6pPr>
      <a:lvl7pPr marL="51562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7pPr>
      <a:lvl8pPr marL="58928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8pPr>
      <a:lvl9pPr marL="66294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9pPr>
    </p:bodyStyle>
    <p:otherStyle>
      <a:lvl1pPr marL="0" marR="0" indent="0" algn="l" defTabSz="825500" eaLnBrk="1" latinLnBrk="0" hangingPunct="1">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Verdana"/>
        </a:defRPr>
      </a:lvl1pPr>
      <a:lvl2pPr marL="0" marR="0" indent="228600" algn="l" defTabSz="825500" eaLnBrk="1" latinLnBrk="0" hangingPunct="1">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Verdana"/>
        </a:defRPr>
      </a:lvl2pPr>
      <a:lvl3pPr marL="0" marR="0" indent="457200" algn="l" defTabSz="825500" eaLnBrk="1" latinLnBrk="0" hangingPunct="1">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Verdana"/>
        </a:defRPr>
      </a:lvl3pPr>
      <a:lvl4pPr marL="0" marR="0" indent="685800" algn="l" defTabSz="825500" eaLnBrk="1" latinLnBrk="0" hangingPunct="1">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Verdana"/>
        </a:defRPr>
      </a:lvl4pPr>
      <a:lvl5pPr marL="0" marR="0" indent="914400" algn="l" defTabSz="825500" eaLnBrk="1" latinLnBrk="0" hangingPunct="1">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Verdana"/>
        </a:defRPr>
      </a:lvl5pPr>
      <a:lvl6pPr marL="0" marR="0" indent="1143000" algn="l" defTabSz="825500" eaLnBrk="1" latinLnBrk="0" hangingPunct="1">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Verdana"/>
        </a:defRPr>
      </a:lvl6pPr>
      <a:lvl7pPr marL="0" marR="0" indent="1371600" algn="l" defTabSz="825500" eaLnBrk="1" latinLnBrk="0" hangingPunct="1">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Verdana"/>
        </a:defRPr>
      </a:lvl7pPr>
      <a:lvl8pPr marL="0" marR="0" indent="1600200" algn="l" defTabSz="825500" eaLnBrk="1" latinLnBrk="0" hangingPunct="1">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Verdana"/>
        </a:defRPr>
      </a:lvl8pPr>
      <a:lvl9pPr marL="0" marR="0" indent="1828800" algn="l" defTabSz="825500" eaLnBrk="1" latinLnBrk="0" hangingPunct="1">
        <a:lnSpc>
          <a:spcPct val="100000"/>
        </a:lnSpc>
        <a:spcBef>
          <a:spcPts val="0"/>
        </a:spcBef>
        <a:spcAft>
          <a:spcPts val="0"/>
        </a:spcAft>
        <a:buClrTx/>
        <a:buSzTx/>
        <a:buFontTx/>
        <a:buNone/>
        <a:tabLst/>
        <a:defRPr sz="2000" b="1" i="0" u="none" strike="noStrike" cap="none" spc="0" baseline="0">
          <a:solidFill>
            <a:schemeClr val="tx1"/>
          </a:solidFill>
          <a:uFillTx/>
          <a:latin typeface="+mn-lt"/>
          <a:ea typeface="+mn-ea"/>
          <a:cs typeface="+mn-cs"/>
          <a:sym typeface="Verdana"/>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Y6errG80ewk?feature=oembed" TargetMode="Externa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notesSlide" Target="../notesSlides/notesSlide4.xml"/><Relationship Id="rId16"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7.png"/><Relationship Id="rId7" Type="http://schemas.openxmlformats.org/officeDocument/2006/relationships/image" Target="../media/image22.png"/><Relationship Id="rId12"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30.png"/><Relationship Id="rId11" Type="http://schemas.openxmlformats.org/officeDocument/2006/relationships/image" Target="../media/image34.png"/><Relationship Id="rId5" Type="http://schemas.openxmlformats.org/officeDocument/2006/relationships/image" Target="../media/image29.png"/><Relationship Id="rId15" Type="http://schemas.openxmlformats.org/officeDocument/2006/relationships/image" Target="../media/image38.png"/><Relationship Id="rId10" Type="http://schemas.openxmlformats.org/officeDocument/2006/relationships/image" Target="../media/image33.png"/><Relationship Id="rId4" Type="http://schemas.openxmlformats.org/officeDocument/2006/relationships/image" Target="../media/image28.png"/><Relationship Id="rId9" Type="http://schemas.openxmlformats.org/officeDocument/2006/relationships/image" Target="../media/image32.png"/><Relationship Id="rId14" Type="http://schemas.openxmlformats.org/officeDocument/2006/relationships/image" Target="../media/image3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google.com/url?sa=i&amp;source=web&amp;rct=j&amp;url=https://www.vicohomes.co.uk/media/syvbpnpn/how-we-do-business-final.pdf&amp;ved=2ahUKEwiknrn7-f6TAxVHT0EAHf4vPDoQy_kOegQIARAC&amp;opi=89978449&amp;cd&amp;psig=AOvVaw2ciin8p89O6BaaXuxQp5p8&amp;ust=1776861210587000"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1"/>
          <p:cNvSpPr txBox="1">
            <a:spLocks noGrp="1"/>
          </p:cNvSpPr>
          <p:nvPr>
            <p:ph type="body" idx="1"/>
          </p:nvPr>
        </p:nvSpPr>
        <p:spPr>
          <a:xfrm>
            <a:off x="1448220" y="9248795"/>
            <a:ext cx="16714119" cy="1475157"/>
          </a:xfrm>
          <a:prstGeom prst="rect">
            <a:avLst/>
          </a:prstGeom>
          <a:noFill/>
          <a:ln>
            <a:noFill/>
          </a:ln>
        </p:spPr>
        <p:txBody>
          <a:bodyPr spcFirstLastPara="1" wrap="square" lIns="50800" tIns="50800" rIns="50800" bIns="50800" anchor="t" anchorCtr="0">
            <a:normAutofit/>
          </a:bodyPr>
          <a:lstStyle/>
          <a:p>
            <a:pPr marL="0" lvl="0" indent="0" algn="l" rtl="0">
              <a:lnSpc>
                <a:spcPct val="100000"/>
              </a:lnSpc>
              <a:spcBef>
                <a:spcPts val="0"/>
              </a:spcBef>
              <a:spcAft>
                <a:spcPts val="0"/>
              </a:spcAft>
              <a:buClr>
                <a:srgbClr val="FFFFFF"/>
              </a:buClr>
              <a:buSzPts val="6500"/>
              <a:buFont typeface="Verdana"/>
              <a:buNone/>
            </a:pPr>
            <a:endParaRPr/>
          </a:p>
        </p:txBody>
      </p:sp>
      <p:sp>
        <p:nvSpPr>
          <p:cNvPr id="51" name="Google Shape;51;p1"/>
          <p:cNvSpPr txBox="1">
            <a:spLocks noGrp="1"/>
          </p:cNvSpPr>
          <p:nvPr>
            <p:ph type="body" idx="2"/>
          </p:nvPr>
        </p:nvSpPr>
        <p:spPr>
          <a:xfrm>
            <a:off x="1448220" y="10907786"/>
            <a:ext cx="16714119" cy="1475156"/>
          </a:xfrm>
          <a:prstGeom prst="rect">
            <a:avLst/>
          </a:prstGeom>
          <a:noFill/>
          <a:ln>
            <a:noFill/>
          </a:ln>
        </p:spPr>
        <p:txBody>
          <a:bodyPr spcFirstLastPara="1" wrap="square" lIns="50800" tIns="50800" rIns="50800" bIns="50800" anchor="t" anchorCtr="0">
            <a:normAutofit/>
          </a:bodyPr>
          <a:lstStyle/>
          <a:p>
            <a:pPr marL="0" lvl="0" indent="0" algn="l" rtl="0">
              <a:lnSpc>
                <a:spcPct val="100000"/>
              </a:lnSpc>
              <a:spcBef>
                <a:spcPts val="0"/>
              </a:spcBef>
              <a:spcAft>
                <a:spcPts val="0"/>
              </a:spcAft>
              <a:buClr>
                <a:srgbClr val="FFFFFF"/>
              </a:buClr>
              <a:buSzPts val="3200"/>
              <a:buFont typeface="Arial"/>
              <a:buNone/>
            </a:pPr>
            <a:endParaRPr/>
          </a:p>
        </p:txBody>
      </p:sp>
      <p:pic>
        <p:nvPicPr>
          <p:cNvPr id="52" name="Google Shape;52;p1" descr="Image"/>
          <p:cNvPicPr preferRelativeResize="0">
            <a:picLocks noGrp="1"/>
          </p:cNvPicPr>
          <p:nvPr>
            <p:ph type="pic" idx="3"/>
          </p:nvPr>
        </p:nvPicPr>
        <p:blipFill rotWithShape="1">
          <a:blip r:embed="rId3">
            <a:alphaModFix/>
          </a:blip>
          <a:srcRect l="9917" r="16714"/>
          <a:stretch/>
        </p:blipFill>
        <p:spPr>
          <a:xfrm>
            <a:off x="0" y="2852742"/>
            <a:ext cx="24384000" cy="11146966"/>
          </a:xfrm>
          <a:prstGeom prst="rect">
            <a:avLst/>
          </a:prstGeom>
          <a:noFill/>
          <a:ln>
            <a:noFill/>
          </a:ln>
        </p:spPr>
      </p:pic>
      <p:sp>
        <p:nvSpPr>
          <p:cNvPr id="53" name="Google Shape;53;p1"/>
          <p:cNvSpPr txBox="1">
            <a:spLocks noGrp="1"/>
          </p:cNvSpPr>
          <p:nvPr>
            <p:ph type="body" idx="4"/>
          </p:nvPr>
        </p:nvSpPr>
        <p:spPr>
          <a:xfrm>
            <a:off x="3762086" y="3693805"/>
            <a:ext cx="19977761" cy="1149141"/>
          </a:xfrm>
          <a:prstGeom prst="rect">
            <a:avLst/>
          </a:prstGeom>
          <a:noFill/>
          <a:ln>
            <a:noFill/>
          </a:ln>
        </p:spPr>
        <p:txBody>
          <a:bodyPr spcFirstLastPara="1" wrap="square" lIns="50800" tIns="50800" rIns="50800" bIns="50800" anchor="b" anchorCtr="0">
            <a:normAutofit/>
          </a:bodyPr>
          <a:lstStyle/>
          <a:p>
            <a:pPr marL="0" lvl="0" indent="0" algn="r" rtl="0">
              <a:lnSpc>
                <a:spcPct val="100000"/>
              </a:lnSpc>
              <a:spcBef>
                <a:spcPts val="0"/>
              </a:spcBef>
              <a:spcAft>
                <a:spcPts val="0"/>
              </a:spcAft>
              <a:buClr>
                <a:srgbClr val="070168"/>
              </a:buClr>
              <a:buSzPts val="6000"/>
              <a:buFont typeface="Verdana"/>
              <a:buNone/>
            </a:pPr>
            <a:r>
              <a:rPr lang="en-GB" b="1">
                <a:effectLst/>
                <a:latin typeface="Verdana" panose="020B0604030504040204" pitchFamily="34" charset="0"/>
                <a:ea typeface="Verdana" panose="020B0604030504040204" pitchFamily="34" charset="0"/>
                <a:cs typeface="Verdana" panose="020B0604030504040204" pitchFamily="34" charset="0"/>
              </a:rPr>
              <a:t>SKAO Procurement Update</a:t>
            </a:r>
            <a:endParaRPr b="1"/>
          </a:p>
        </p:txBody>
      </p:sp>
      <p:sp>
        <p:nvSpPr>
          <p:cNvPr id="54" name="Google Shape;54;p1"/>
          <p:cNvSpPr txBox="1">
            <a:spLocks noGrp="1"/>
          </p:cNvSpPr>
          <p:nvPr>
            <p:ph type="body" idx="5"/>
          </p:nvPr>
        </p:nvSpPr>
        <p:spPr>
          <a:xfrm>
            <a:off x="16279906" y="6376798"/>
            <a:ext cx="7363837" cy="723071"/>
          </a:xfrm>
          <a:prstGeom prst="rect">
            <a:avLst/>
          </a:prstGeom>
          <a:noFill/>
          <a:ln>
            <a:noFill/>
          </a:ln>
        </p:spPr>
        <p:txBody>
          <a:bodyPr spcFirstLastPara="1" wrap="square" lIns="50800" tIns="50800" rIns="50800" bIns="50800" anchor="t" anchorCtr="0">
            <a:normAutofit fontScale="92500"/>
          </a:bodyPr>
          <a:lstStyle/>
          <a:p>
            <a:pPr marL="0" indent="0"/>
            <a:r>
              <a:rPr lang="en-US"/>
              <a:t>Paul Oosthuizen – Senior Procurement Specialist</a:t>
            </a:r>
          </a:p>
        </p:txBody>
      </p:sp>
      <p:sp>
        <p:nvSpPr>
          <p:cNvPr id="55" name="Google Shape;55;p1"/>
          <p:cNvSpPr txBox="1">
            <a:spLocks noGrp="1"/>
          </p:cNvSpPr>
          <p:nvPr>
            <p:ph type="body" idx="6"/>
          </p:nvPr>
        </p:nvSpPr>
        <p:spPr>
          <a:xfrm>
            <a:off x="13995716" y="7208259"/>
            <a:ext cx="9561290" cy="723071"/>
          </a:xfrm>
          <a:prstGeom prst="rect">
            <a:avLst/>
          </a:prstGeom>
          <a:noFill/>
          <a:ln>
            <a:noFill/>
          </a:ln>
        </p:spPr>
        <p:txBody>
          <a:bodyPr spcFirstLastPara="1" wrap="square" lIns="50800" tIns="50800" rIns="50800" bIns="50800" anchor="t" anchorCtr="0">
            <a:normAutofit/>
          </a:bodyPr>
          <a:lstStyle/>
          <a:p>
            <a:pPr marL="0" lvl="0" indent="0" algn="r" rtl="0">
              <a:lnSpc>
                <a:spcPct val="100000"/>
              </a:lnSpc>
              <a:spcBef>
                <a:spcPts val="0"/>
              </a:spcBef>
              <a:spcAft>
                <a:spcPts val="0"/>
              </a:spcAft>
              <a:buClr>
                <a:srgbClr val="070168"/>
              </a:buClr>
              <a:buSzPts val="2500"/>
              <a:buFont typeface="Verdana"/>
              <a:buNone/>
            </a:pPr>
            <a:r>
              <a:rPr lang="en-US"/>
              <a:t>August 2026</a:t>
            </a:r>
            <a:endParaRPr/>
          </a:p>
        </p:txBody>
      </p:sp>
      <p:sp>
        <p:nvSpPr>
          <p:cNvPr id="56" name="Google Shape;56;p1"/>
          <p:cNvSpPr txBox="1">
            <a:spLocks noGrp="1"/>
          </p:cNvSpPr>
          <p:nvPr>
            <p:ph type="body" idx="7"/>
          </p:nvPr>
        </p:nvSpPr>
        <p:spPr>
          <a:xfrm>
            <a:off x="9805279" y="5440685"/>
            <a:ext cx="13838464" cy="574578"/>
          </a:xfrm>
          <a:prstGeom prst="rect">
            <a:avLst/>
          </a:prstGeom>
          <a:noFill/>
          <a:ln>
            <a:noFill/>
          </a:ln>
        </p:spPr>
        <p:txBody>
          <a:bodyPr spcFirstLastPara="1" wrap="square" lIns="50800" tIns="50800" rIns="50800" bIns="50800" anchor="t" anchorCtr="0">
            <a:noAutofit/>
          </a:bodyPr>
          <a:lstStyle/>
          <a:p>
            <a:pPr marL="0" lvl="0" indent="0" algn="r" rtl="0">
              <a:lnSpc>
                <a:spcPct val="100000"/>
              </a:lnSpc>
              <a:spcBef>
                <a:spcPts val="0"/>
              </a:spcBef>
              <a:spcAft>
                <a:spcPts val="0"/>
              </a:spcAft>
              <a:buClr>
                <a:srgbClr val="070168"/>
              </a:buClr>
              <a:buSzPct val="100000"/>
              <a:buFont typeface="Verdana"/>
              <a:buNone/>
            </a:pPr>
            <a:r>
              <a:rPr lang="en-US"/>
              <a:t>Engaging with SKAO Procurement</a:t>
            </a:r>
            <a:endParaRPr/>
          </a:p>
        </p:txBody>
      </p:sp>
      <p:sp>
        <p:nvSpPr>
          <p:cNvPr id="57" name="Google Shape;57;p1"/>
          <p:cNvSpPr txBox="1">
            <a:spLocks noGrp="1"/>
          </p:cNvSpPr>
          <p:nvPr>
            <p:ph type="sldNum" idx="12"/>
          </p:nvPr>
        </p:nvSpPr>
        <p:spPr>
          <a:xfrm>
            <a:off x="11967021" y="13131799"/>
            <a:ext cx="437258" cy="406401"/>
          </a:xfrm>
          <a:prstGeom prst="rect">
            <a:avLst/>
          </a:prstGeom>
          <a:noFill/>
          <a:ln>
            <a:noFill/>
          </a:ln>
        </p:spPr>
        <p:txBody>
          <a:bodyPr spcFirstLastPara="1" wrap="square" lIns="50800" tIns="50800" rIns="50800" bIns="50800" anchor="b" anchorCtr="0">
            <a:spAutoFit/>
          </a:bodyPr>
          <a:lstStyle/>
          <a:p>
            <a:pPr marL="0" lvl="0" indent="0" algn="ctr" rtl="0">
              <a:lnSpc>
                <a:spcPct val="100000"/>
              </a:lnSpc>
              <a:spcBef>
                <a:spcPts val="0"/>
              </a:spcBef>
              <a:spcAft>
                <a:spcPts val="0"/>
              </a:spcAft>
              <a:buClr>
                <a:srgbClr val="FFFFFF"/>
              </a:buClr>
              <a:buSzPts val="2000"/>
              <a:buFont typeface="Verdana"/>
              <a:buNone/>
            </a:pPr>
            <a:fld id="{00000000-1234-1234-1234-123412341234}" type="slidenum">
              <a:rPr lang="en-US"/>
              <a:t>1</a:t>
            </a:fld>
            <a:endParaRPr/>
          </a:p>
        </p:txBody>
      </p:sp>
    </p:spTree>
  </p:cSld>
  <p:clrMapOvr>
    <a:masterClrMapping/>
  </p:clrMapOvr>
  <mc:AlternateContent xmlns:mc="http://schemas.openxmlformats.org/markup-compatibility/2006" xmlns:p14="http://schemas.microsoft.com/office/powerpoint/2010/main">
    <mc:Choice Requires="p14">
      <p:transition spd="slow" p14:dur="2000">
        <p14:flip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3427C-1824-B15D-CE79-8382BEFF6AD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F4DF125-F3DC-52F7-98B0-C55C91C037D4}"/>
              </a:ext>
            </a:extLst>
          </p:cNvPr>
          <p:cNvSpPr>
            <a:spLocks noGrp="1"/>
          </p:cNvSpPr>
          <p:nvPr>
            <p:ph type="title"/>
          </p:nvPr>
        </p:nvSpPr>
        <p:spPr>
          <a:xfrm>
            <a:off x="762000" y="351454"/>
            <a:ext cx="22860552" cy="1273084"/>
          </a:xfrm>
        </p:spPr>
        <p:txBody>
          <a:bodyPr/>
          <a:lstStyle/>
          <a:p>
            <a:r>
              <a:rPr lang="en-GB"/>
              <a:t>Topics</a:t>
            </a:r>
          </a:p>
        </p:txBody>
      </p:sp>
      <p:sp>
        <p:nvSpPr>
          <p:cNvPr id="174" name="Body Level One…">
            <a:extLst>
              <a:ext uri="{FF2B5EF4-FFF2-40B4-BE49-F238E27FC236}">
                <a16:creationId xmlns:a16="http://schemas.microsoft.com/office/drawing/2014/main" id="{A13C956E-12FF-616E-29DB-676C1D56895D}"/>
              </a:ext>
            </a:extLst>
          </p:cNvPr>
          <p:cNvSpPr txBox="1">
            <a:spLocks noGrp="1"/>
          </p:cNvSpPr>
          <p:nvPr>
            <p:ph type="body" idx="1"/>
          </p:nvPr>
        </p:nvSpPr>
        <p:spPr>
          <a:xfrm>
            <a:off x="737739" y="2362876"/>
            <a:ext cx="22875066" cy="9405614"/>
          </a:xfrm>
        </p:spPr>
        <p:txBody>
          <a:bodyPr/>
          <a:lstStyle/>
          <a:p>
            <a:pPr algn="just"/>
            <a:r>
              <a:rPr lang="en-GB" sz="4000">
                <a:ea typeface="+mn-lt"/>
                <a:cs typeface="+mn-lt"/>
              </a:rPr>
              <a:t>A Look Back at 2025</a:t>
            </a:r>
            <a:endParaRPr lang="en-GB" sz="4000">
              <a:solidFill>
                <a:srgbClr val="000000"/>
              </a:solidFill>
            </a:endParaRPr>
          </a:p>
          <a:p>
            <a:pPr algn="just"/>
            <a:r>
              <a:rPr lang="en-GB" sz="4000"/>
              <a:t>Global Collaboration</a:t>
            </a:r>
            <a:endParaRPr lang="en-GB"/>
          </a:p>
          <a:p>
            <a:pPr algn="just"/>
            <a:r>
              <a:rPr lang="en-GB" sz="4000"/>
              <a:t>Role of the SKAO Procurement Team</a:t>
            </a:r>
          </a:p>
          <a:p>
            <a:pPr algn="just"/>
            <a:r>
              <a:rPr lang="en-GB" sz="4000"/>
              <a:t>Procurement Principles</a:t>
            </a:r>
          </a:p>
          <a:p>
            <a:pPr algn="just"/>
            <a:r>
              <a:rPr lang="en-GB" sz="4000"/>
              <a:t>Construction Allocation</a:t>
            </a:r>
          </a:p>
          <a:p>
            <a:pPr algn="just"/>
            <a:r>
              <a:rPr lang="en-GB" sz="4000"/>
              <a:t>What do we and what will we Procure?</a:t>
            </a:r>
          </a:p>
          <a:p>
            <a:pPr algn="just"/>
            <a:r>
              <a:rPr lang="en-GB" sz="4000"/>
              <a:t>Construction Procurement Status Update</a:t>
            </a:r>
          </a:p>
          <a:p>
            <a:pPr algn="just"/>
            <a:r>
              <a:rPr lang="en-GB" sz="4000"/>
              <a:t>Switzerland’s contracts and future opportunities</a:t>
            </a:r>
          </a:p>
        </p:txBody>
      </p:sp>
      <p:sp>
        <p:nvSpPr>
          <p:cNvPr id="175" name="Slide Number">
            <a:extLst>
              <a:ext uri="{FF2B5EF4-FFF2-40B4-BE49-F238E27FC236}">
                <a16:creationId xmlns:a16="http://schemas.microsoft.com/office/drawing/2014/main" id="{D1164DB5-F269-2C26-8592-FFD2DCEE9F56}"/>
              </a:ext>
            </a:extLst>
          </p:cNvPr>
          <p:cNvSpPr txBox="1">
            <a:spLocks noGrp="1"/>
          </p:cNvSpPr>
          <p:nvPr>
            <p:ph type="sldNum" sz="quarter" idx="10"/>
          </p:nvPr>
        </p:nvSpPr>
        <p:spPr>
          <a:xfrm>
            <a:off x="23241000" y="13207999"/>
            <a:ext cx="889000" cy="406401"/>
          </a:xfr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lang="en-GB" smtClean="0"/>
              <a:pPr/>
              <a:t>2</a:t>
            </a:fld>
            <a:endParaRPr lang="en-GB"/>
          </a:p>
        </p:txBody>
      </p:sp>
    </p:spTree>
    <p:extLst>
      <p:ext uri="{BB962C8B-B14F-4D97-AF65-F5344CB8AC3E}">
        <p14:creationId xmlns:p14="http://schemas.microsoft.com/office/powerpoint/2010/main" val="55182100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7D0F8-E52E-84A6-7123-A956D50AC334}"/>
              </a:ext>
            </a:extLst>
          </p:cNvPr>
          <p:cNvSpPr>
            <a:spLocks noGrp="1"/>
          </p:cNvSpPr>
          <p:nvPr>
            <p:ph type="title"/>
          </p:nvPr>
        </p:nvSpPr>
        <p:spPr>
          <a:xfrm>
            <a:off x="420778" y="297576"/>
            <a:ext cx="22860552" cy="1897955"/>
          </a:xfrm>
        </p:spPr>
        <p:txBody>
          <a:bodyPr/>
          <a:lstStyle/>
          <a:p>
            <a:r>
              <a:rPr lang="en-GB" b="0">
                <a:ea typeface="+mj-lt"/>
                <a:cs typeface="+mj-lt"/>
              </a:rPr>
              <a:t>A Look Back at 2025</a:t>
            </a:r>
            <a:r>
              <a:rPr lang="en-GB"/>
              <a:t> </a:t>
            </a:r>
          </a:p>
        </p:txBody>
      </p:sp>
      <p:sp>
        <p:nvSpPr>
          <p:cNvPr id="4" name="Slide Number Placeholder 3">
            <a:extLst>
              <a:ext uri="{FF2B5EF4-FFF2-40B4-BE49-F238E27FC236}">
                <a16:creationId xmlns:a16="http://schemas.microsoft.com/office/drawing/2014/main" id="{DC0D7BAD-8795-01FA-3C73-00EB16B63594}"/>
              </a:ext>
            </a:extLst>
          </p:cNvPr>
          <p:cNvSpPr>
            <a:spLocks noGrp="1"/>
          </p:cNvSpPr>
          <p:nvPr>
            <p:ph type="sldNum" sz="quarter" idx="10"/>
          </p:nvPr>
        </p:nvSpPr>
        <p:spPr/>
        <p:txBody>
          <a:bodyPr/>
          <a:lstStyle/>
          <a:p>
            <a:fld id="{86CB4B4D-7CA3-9044-876B-883B54F8677D}" type="slidenum">
              <a:rPr lang="en-GB" smtClean="0"/>
              <a:pPr/>
              <a:t>3</a:t>
            </a:fld>
            <a:endParaRPr lang="en-GB"/>
          </a:p>
        </p:txBody>
      </p:sp>
      <p:sp>
        <p:nvSpPr>
          <p:cNvPr id="6" name="Text Placeholder 2">
            <a:extLst>
              <a:ext uri="{FF2B5EF4-FFF2-40B4-BE49-F238E27FC236}">
                <a16:creationId xmlns:a16="http://schemas.microsoft.com/office/drawing/2014/main" id="{3AE5E6F1-4DB2-0448-6A76-E0F040AD6DB1}"/>
              </a:ext>
            </a:extLst>
          </p:cNvPr>
          <p:cNvSpPr txBox="1">
            <a:spLocks/>
          </p:cNvSpPr>
          <p:nvPr/>
        </p:nvSpPr>
        <p:spPr>
          <a:xfrm>
            <a:off x="2379160" y="12381335"/>
            <a:ext cx="18173069" cy="7211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chorCtr="0">
            <a:noAutofit/>
          </a:bodyPr>
          <a:lstStyle>
            <a:lvl1pPr marL="1016000" marR="0" indent="-508000" algn="l" defTabSz="825500" rtl="0" eaLnBrk="1" latinLnBrk="0" hangingPunct="1">
              <a:lnSpc>
                <a:spcPct val="100000"/>
              </a:lnSpc>
              <a:spcBef>
                <a:spcPts val="4000"/>
              </a:spcBef>
              <a:spcAft>
                <a:spcPts val="0"/>
              </a:spcAft>
              <a:buClr>
                <a:schemeClr val="accent1"/>
              </a:buClr>
              <a:buSzPct val="100000"/>
              <a:buFontTx/>
              <a:buChar char="•"/>
              <a:tabLst/>
              <a:defRPr sz="6000" b="0" i="0" u="none" strike="noStrike" cap="none" spc="0" baseline="0">
                <a:solidFill>
                  <a:schemeClr val="accent2"/>
                </a:solidFill>
                <a:uFillTx/>
                <a:latin typeface="+mn-lt"/>
                <a:ea typeface="+mn-ea"/>
                <a:cs typeface="+mn-cs"/>
                <a:sym typeface="Verdana"/>
              </a:defRPr>
            </a:lvl1pPr>
            <a:lvl2pPr marL="1524000" marR="0" indent="-508000" algn="l" defTabSz="825500" rtl="0" eaLnBrk="1" latinLnBrk="0" hangingPunct="1">
              <a:lnSpc>
                <a:spcPct val="100000"/>
              </a:lnSpc>
              <a:spcBef>
                <a:spcPts val="3600"/>
              </a:spcBef>
              <a:spcAft>
                <a:spcPts val="0"/>
              </a:spcAft>
              <a:buClr>
                <a:schemeClr val="accent1"/>
              </a:buClr>
              <a:buSzPct val="100000"/>
              <a:buFontTx/>
              <a:buChar char="•"/>
              <a:tabLst/>
              <a:defRPr sz="5800" b="0" i="0" u="none" strike="noStrike" cap="none" spc="0" baseline="0">
                <a:solidFill>
                  <a:schemeClr val="accent2"/>
                </a:solidFill>
                <a:uFillTx/>
                <a:latin typeface="+mn-lt"/>
                <a:ea typeface="+mn-ea"/>
                <a:cs typeface="+mn-cs"/>
                <a:sym typeface="Verdana"/>
              </a:defRPr>
            </a:lvl2pPr>
            <a:lvl3pPr marL="2032000" marR="0" indent="-508000" algn="l" defTabSz="825500" rtl="0" eaLnBrk="1" latinLnBrk="0" hangingPunct="1">
              <a:lnSpc>
                <a:spcPct val="100000"/>
              </a:lnSpc>
              <a:spcBef>
                <a:spcPts val="3200"/>
              </a:spcBef>
              <a:spcAft>
                <a:spcPts val="0"/>
              </a:spcAft>
              <a:buClr>
                <a:schemeClr val="accent1"/>
              </a:buClr>
              <a:buSzPct val="100000"/>
              <a:buFontTx/>
              <a:buChar char="•"/>
              <a:tabLst/>
              <a:defRPr sz="5200" b="0" i="0" u="none" strike="noStrike" cap="none" spc="0" baseline="0">
                <a:solidFill>
                  <a:schemeClr val="accent2"/>
                </a:solidFill>
                <a:uFillTx/>
                <a:latin typeface="+mn-lt"/>
                <a:ea typeface="+mn-ea"/>
                <a:cs typeface="+mn-cs"/>
                <a:sym typeface="Verdana"/>
              </a:defRPr>
            </a:lvl3pPr>
            <a:lvl4pPr marL="2540000" marR="0" indent="-508000" algn="l" defTabSz="825500" rtl="0" eaLnBrk="1" latinLnBrk="0" hangingPunct="1">
              <a:lnSpc>
                <a:spcPct val="100000"/>
              </a:lnSpc>
              <a:spcBef>
                <a:spcPts val="2800"/>
              </a:spcBef>
              <a:spcAft>
                <a:spcPts val="0"/>
              </a:spcAft>
              <a:buClr>
                <a:schemeClr val="accent1"/>
              </a:buClr>
              <a:buSzPct val="100000"/>
              <a:buFontTx/>
              <a:buChar char="•"/>
              <a:tabLst/>
              <a:defRPr sz="4400" b="0" i="0" u="none" strike="noStrike" cap="none" spc="0" baseline="0">
                <a:solidFill>
                  <a:schemeClr val="accent2"/>
                </a:solidFill>
                <a:uFillTx/>
                <a:latin typeface="+mn-lt"/>
                <a:ea typeface="+mn-ea"/>
                <a:cs typeface="+mn-cs"/>
                <a:sym typeface="Verdana"/>
              </a:defRPr>
            </a:lvl4pPr>
            <a:lvl5pPr marL="3048000" marR="0" indent="-508000" algn="l" defTabSz="825500" rtl="0" eaLnBrk="1" latinLnBrk="0" hangingPunct="1">
              <a:lnSpc>
                <a:spcPct val="100000"/>
              </a:lnSpc>
              <a:spcBef>
                <a:spcPts val="2400"/>
              </a:spcBef>
              <a:spcAft>
                <a:spcPts val="0"/>
              </a:spcAft>
              <a:buClr>
                <a:schemeClr val="accent1"/>
              </a:buClr>
              <a:buSzPct val="100000"/>
              <a:buFontTx/>
              <a:buChar char="•"/>
              <a:tabLst/>
              <a:defRPr sz="3200" b="0" i="0" u="none" strike="noStrike" cap="none" spc="0" baseline="0">
                <a:solidFill>
                  <a:schemeClr val="accent2"/>
                </a:solidFill>
                <a:uFillTx/>
                <a:latin typeface="+mn-lt"/>
                <a:ea typeface="+mn-ea"/>
                <a:cs typeface="+mn-cs"/>
                <a:sym typeface="Verdana"/>
              </a:defRPr>
            </a:lvl5pPr>
            <a:lvl6pPr marL="44196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6pPr>
            <a:lvl7pPr marL="51562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7pPr>
            <a:lvl8pPr marL="58928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8pPr>
            <a:lvl9pPr marL="66294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9pPr>
          </a:lstStyle>
          <a:p>
            <a:pPr marL="508000" indent="0">
              <a:buNone/>
            </a:pPr>
            <a:r>
              <a:rPr lang="en-GB" sz="1200" i="1"/>
              <a:t>The SKAO recognises and acknowledges the Indigenous peoples and cultures that have traditionally lived on the lands on which the SKAO facilities are located. In Australia, the SKAO acknowledges the Wajarri Yamaji as the Traditional Owners and native title holders of </a:t>
            </a:r>
            <a:r>
              <a:rPr lang="en-GB" sz="1200" i="1" err="1"/>
              <a:t>Inyarrimanha</a:t>
            </a:r>
            <a:r>
              <a:rPr lang="en-GB" sz="1200" i="1"/>
              <a:t> </a:t>
            </a:r>
            <a:r>
              <a:rPr lang="en-GB" sz="1200" i="1" err="1"/>
              <a:t>Ilgari</a:t>
            </a:r>
            <a:r>
              <a:rPr lang="en-GB" sz="1200" i="1"/>
              <a:t> Bundara, the CSIRO Murchison Radio-astronomy Observatory. </a:t>
            </a:r>
            <a:endParaRPr lang="en-GB" sz="1200">
              <a:solidFill>
                <a:schemeClr val="accent1"/>
              </a:solidFill>
            </a:endParaRPr>
          </a:p>
        </p:txBody>
      </p:sp>
      <p:pic>
        <p:nvPicPr>
          <p:cNvPr id="3" name="Online Media 2" title="2025 year in review: the SKA telescopes begin to take shape">
            <a:hlinkClick r:id="" action="ppaction://noaction"/>
            <a:extLst>
              <a:ext uri="{FF2B5EF4-FFF2-40B4-BE49-F238E27FC236}">
                <a16:creationId xmlns:a16="http://schemas.microsoft.com/office/drawing/2014/main" id="{D43153A8-978A-CBE7-9441-00337E6A92FE}"/>
              </a:ext>
            </a:extLst>
          </p:cNvPr>
          <p:cNvPicPr>
            <a:picLocks noRot="1" noChangeAspect="1"/>
          </p:cNvPicPr>
          <p:nvPr>
            <a:videoFile r:link="rId1"/>
          </p:nvPr>
        </p:nvPicPr>
        <p:blipFill>
          <a:blip r:embed="rId4"/>
          <a:stretch>
            <a:fillRect/>
          </a:stretch>
        </p:blipFill>
        <p:spPr>
          <a:xfrm>
            <a:off x="2481263" y="1371600"/>
            <a:ext cx="19421475" cy="10972800"/>
          </a:xfrm>
          <a:prstGeom prst="rect">
            <a:avLst/>
          </a:prstGeom>
        </p:spPr>
      </p:pic>
    </p:spTree>
    <p:extLst>
      <p:ext uri="{BB962C8B-B14F-4D97-AF65-F5344CB8AC3E}">
        <p14:creationId xmlns:p14="http://schemas.microsoft.com/office/powerpoint/2010/main" val="16809158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1"/>
          <p:cNvSpPr txBox="1">
            <a:spLocks noGrp="1"/>
          </p:cNvSpPr>
          <p:nvPr>
            <p:ph type="sldNum" idx="12"/>
          </p:nvPr>
        </p:nvSpPr>
        <p:spPr>
          <a:xfrm>
            <a:off x="23241000" y="13208030"/>
            <a:ext cx="888900" cy="410369"/>
          </a:xfrm>
          <a:prstGeom prst="rect">
            <a:avLst/>
          </a:prstGeom>
          <a:noFill/>
          <a:ln>
            <a:noFill/>
          </a:ln>
        </p:spPr>
        <p:txBody>
          <a:bodyPr spcFirstLastPara="1" wrap="square" lIns="50800" tIns="50800" rIns="50800" bIns="50800" anchor="b" anchorCtr="0">
            <a:spAutoFit/>
          </a:bodyPr>
          <a:lstStyle/>
          <a:p>
            <a:fld id="{00000000-1234-1234-1234-123412341234}" type="slidenum">
              <a:rPr lang="en-GB" kern="0">
                <a:latin typeface="Verdana"/>
                <a:ea typeface="Verdana"/>
                <a:sym typeface="Verdana"/>
              </a:rPr>
              <a:pPr/>
              <a:t>4</a:t>
            </a:fld>
            <a:endParaRPr kern="0">
              <a:latin typeface="Verdana"/>
              <a:ea typeface="Verdana"/>
              <a:sym typeface="Verdana"/>
            </a:endParaRPr>
          </a:p>
        </p:txBody>
      </p:sp>
      <p:pic>
        <p:nvPicPr>
          <p:cNvPr id="219" name="Google Shape;219;p21"/>
          <p:cNvPicPr preferRelativeResize="0"/>
          <p:nvPr/>
        </p:nvPicPr>
        <p:blipFill>
          <a:blip r:embed="rId3">
            <a:alphaModFix/>
          </a:blip>
          <a:srcRect t="1463"/>
          <a:stretch>
            <a:fillRect/>
          </a:stretch>
        </p:blipFill>
        <p:spPr>
          <a:xfrm>
            <a:off x="10784452" y="1409700"/>
            <a:ext cx="3720500" cy="11546640"/>
          </a:xfrm>
          <a:prstGeom prst="rect">
            <a:avLst/>
          </a:prstGeom>
          <a:noFill/>
          <a:ln>
            <a:noFill/>
          </a:ln>
        </p:spPr>
      </p:pic>
      <p:pic>
        <p:nvPicPr>
          <p:cNvPr id="220" name="Google Shape;220;p21"/>
          <p:cNvPicPr preferRelativeResize="0"/>
          <p:nvPr/>
        </p:nvPicPr>
        <p:blipFill>
          <a:blip r:embed="rId4">
            <a:alphaModFix/>
          </a:blip>
          <a:stretch>
            <a:fillRect/>
          </a:stretch>
        </p:blipFill>
        <p:spPr>
          <a:xfrm>
            <a:off x="15129626" y="3927927"/>
            <a:ext cx="2049556" cy="885826"/>
          </a:xfrm>
          <a:prstGeom prst="rect">
            <a:avLst/>
          </a:prstGeom>
          <a:noFill/>
          <a:ln>
            <a:noFill/>
          </a:ln>
        </p:spPr>
      </p:pic>
      <p:pic>
        <p:nvPicPr>
          <p:cNvPr id="221" name="Google Shape;221;p21"/>
          <p:cNvPicPr preferRelativeResize="0"/>
          <p:nvPr/>
        </p:nvPicPr>
        <p:blipFill>
          <a:blip r:embed="rId5">
            <a:alphaModFix/>
          </a:blip>
          <a:stretch>
            <a:fillRect/>
          </a:stretch>
        </p:blipFill>
        <p:spPr>
          <a:xfrm>
            <a:off x="18125076" y="3770250"/>
            <a:ext cx="1866900" cy="800100"/>
          </a:xfrm>
          <a:prstGeom prst="rect">
            <a:avLst/>
          </a:prstGeom>
          <a:noFill/>
          <a:ln>
            <a:noFill/>
          </a:ln>
        </p:spPr>
      </p:pic>
      <p:pic>
        <p:nvPicPr>
          <p:cNvPr id="222" name="Google Shape;222;p21"/>
          <p:cNvPicPr preferRelativeResize="0"/>
          <p:nvPr/>
        </p:nvPicPr>
        <p:blipFill>
          <a:blip r:embed="rId6">
            <a:alphaModFix/>
          </a:blip>
          <a:stretch>
            <a:fillRect/>
          </a:stretch>
        </p:blipFill>
        <p:spPr>
          <a:xfrm>
            <a:off x="15129626" y="5495227"/>
            <a:ext cx="3142976" cy="885826"/>
          </a:xfrm>
          <a:prstGeom prst="rect">
            <a:avLst/>
          </a:prstGeom>
          <a:noFill/>
          <a:ln>
            <a:noFill/>
          </a:ln>
        </p:spPr>
      </p:pic>
      <p:pic>
        <p:nvPicPr>
          <p:cNvPr id="223" name="Google Shape;223;p21"/>
          <p:cNvPicPr preferRelativeResize="0"/>
          <p:nvPr/>
        </p:nvPicPr>
        <p:blipFill>
          <a:blip r:embed="rId7">
            <a:alphaModFix/>
          </a:blip>
          <a:stretch>
            <a:fillRect/>
          </a:stretch>
        </p:blipFill>
        <p:spPr>
          <a:xfrm>
            <a:off x="15653576" y="480927"/>
            <a:ext cx="4986900" cy="2198950"/>
          </a:xfrm>
          <a:prstGeom prst="rect">
            <a:avLst/>
          </a:prstGeom>
          <a:noFill/>
          <a:ln>
            <a:noFill/>
          </a:ln>
        </p:spPr>
      </p:pic>
      <p:pic>
        <p:nvPicPr>
          <p:cNvPr id="224" name="Google Shape;224;p21"/>
          <p:cNvPicPr preferRelativeResize="0"/>
          <p:nvPr/>
        </p:nvPicPr>
        <p:blipFill>
          <a:blip r:embed="rId8">
            <a:alphaModFix/>
          </a:blip>
          <a:stretch>
            <a:fillRect/>
          </a:stretch>
        </p:blipFill>
        <p:spPr>
          <a:xfrm>
            <a:off x="15367900" y="7062514"/>
            <a:ext cx="1573004" cy="933512"/>
          </a:xfrm>
          <a:prstGeom prst="rect">
            <a:avLst/>
          </a:prstGeom>
          <a:noFill/>
          <a:ln>
            <a:noFill/>
          </a:ln>
        </p:spPr>
      </p:pic>
      <p:pic>
        <p:nvPicPr>
          <p:cNvPr id="225" name="Google Shape;225;p21"/>
          <p:cNvPicPr preferRelativeResize="0"/>
          <p:nvPr/>
        </p:nvPicPr>
        <p:blipFill>
          <a:blip r:embed="rId9">
            <a:alphaModFix/>
          </a:blip>
          <a:stretch>
            <a:fillRect/>
          </a:stretch>
        </p:blipFill>
        <p:spPr>
          <a:xfrm>
            <a:off x="18933076" y="5334850"/>
            <a:ext cx="3433448" cy="1046200"/>
          </a:xfrm>
          <a:prstGeom prst="rect">
            <a:avLst/>
          </a:prstGeom>
          <a:noFill/>
          <a:ln>
            <a:noFill/>
          </a:ln>
        </p:spPr>
      </p:pic>
      <p:pic>
        <p:nvPicPr>
          <p:cNvPr id="226" name="Google Shape;226;p21"/>
          <p:cNvPicPr preferRelativeResize="0"/>
          <p:nvPr/>
        </p:nvPicPr>
        <p:blipFill>
          <a:blip r:embed="rId10">
            <a:alphaModFix/>
          </a:blip>
          <a:stretch>
            <a:fillRect/>
          </a:stretch>
        </p:blipFill>
        <p:spPr>
          <a:xfrm>
            <a:off x="19044839" y="6794438"/>
            <a:ext cx="3209926" cy="762000"/>
          </a:xfrm>
          <a:prstGeom prst="rect">
            <a:avLst/>
          </a:prstGeom>
          <a:noFill/>
          <a:ln>
            <a:noFill/>
          </a:ln>
        </p:spPr>
      </p:pic>
      <p:pic>
        <p:nvPicPr>
          <p:cNvPr id="227" name="Google Shape;227;p21"/>
          <p:cNvPicPr preferRelativeResize="0"/>
          <p:nvPr/>
        </p:nvPicPr>
        <p:blipFill>
          <a:blip r:embed="rId11">
            <a:alphaModFix/>
          </a:blip>
          <a:stretch>
            <a:fillRect/>
          </a:stretch>
        </p:blipFill>
        <p:spPr>
          <a:xfrm>
            <a:off x="14760251" y="9412038"/>
            <a:ext cx="4019854" cy="876300"/>
          </a:xfrm>
          <a:prstGeom prst="rect">
            <a:avLst/>
          </a:prstGeom>
          <a:noFill/>
          <a:ln>
            <a:noFill/>
          </a:ln>
        </p:spPr>
      </p:pic>
      <p:pic>
        <p:nvPicPr>
          <p:cNvPr id="228" name="Google Shape;228;p21"/>
          <p:cNvPicPr preferRelativeResize="0"/>
          <p:nvPr/>
        </p:nvPicPr>
        <p:blipFill>
          <a:blip r:embed="rId12">
            <a:alphaModFix/>
          </a:blip>
          <a:stretch>
            <a:fillRect/>
          </a:stretch>
        </p:blipFill>
        <p:spPr>
          <a:xfrm>
            <a:off x="18598051" y="8200951"/>
            <a:ext cx="1559658" cy="885826"/>
          </a:xfrm>
          <a:prstGeom prst="rect">
            <a:avLst/>
          </a:prstGeom>
          <a:noFill/>
          <a:ln>
            <a:noFill/>
          </a:ln>
        </p:spPr>
      </p:pic>
      <p:pic>
        <p:nvPicPr>
          <p:cNvPr id="229" name="Google Shape;229;p21"/>
          <p:cNvPicPr preferRelativeResize="0"/>
          <p:nvPr/>
        </p:nvPicPr>
        <p:blipFill>
          <a:blip r:embed="rId13">
            <a:alphaModFix/>
          </a:blip>
          <a:stretch>
            <a:fillRect/>
          </a:stretch>
        </p:blipFill>
        <p:spPr>
          <a:xfrm>
            <a:off x="20918751" y="9210474"/>
            <a:ext cx="2482850" cy="876300"/>
          </a:xfrm>
          <a:prstGeom prst="rect">
            <a:avLst/>
          </a:prstGeom>
          <a:noFill/>
          <a:ln>
            <a:noFill/>
          </a:ln>
        </p:spPr>
      </p:pic>
      <p:pic>
        <p:nvPicPr>
          <p:cNvPr id="230" name="Google Shape;230;p21"/>
          <p:cNvPicPr preferRelativeResize="0"/>
          <p:nvPr/>
        </p:nvPicPr>
        <p:blipFill>
          <a:blip r:embed="rId14">
            <a:alphaModFix/>
          </a:blip>
          <a:stretch>
            <a:fillRect/>
          </a:stretch>
        </p:blipFill>
        <p:spPr>
          <a:xfrm>
            <a:off x="14991701" y="10613602"/>
            <a:ext cx="3033638" cy="1786476"/>
          </a:xfrm>
          <a:prstGeom prst="rect">
            <a:avLst/>
          </a:prstGeom>
          <a:noFill/>
          <a:ln>
            <a:noFill/>
          </a:ln>
        </p:spPr>
      </p:pic>
      <p:pic>
        <p:nvPicPr>
          <p:cNvPr id="231" name="Google Shape;231;p21"/>
          <p:cNvPicPr preferRelativeResize="0"/>
          <p:nvPr/>
        </p:nvPicPr>
        <p:blipFill>
          <a:blip r:embed="rId15">
            <a:alphaModFix/>
          </a:blip>
          <a:stretch>
            <a:fillRect/>
          </a:stretch>
        </p:blipFill>
        <p:spPr>
          <a:xfrm>
            <a:off x="19422664" y="10832714"/>
            <a:ext cx="3124200" cy="876300"/>
          </a:xfrm>
          <a:prstGeom prst="rect">
            <a:avLst/>
          </a:prstGeom>
          <a:noFill/>
          <a:ln>
            <a:noFill/>
          </a:ln>
        </p:spPr>
      </p:pic>
      <p:sp>
        <p:nvSpPr>
          <p:cNvPr id="232" name="Google Shape;232;p21"/>
          <p:cNvSpPr txBox="1"/>
          <p:nvPr/>
        </p:nvSpPr>
        <p:spPr>
          <a:xfrm>
            <a:off x="677300" y="2249551"/>
            <a:ext cx="6726900" cy="7571275"/>
          </a:xfrm>
          <a:prstGeom prst="rect">
            <a:avLst/>
          </a:prstGeom>
          <a:noFill/>
          <a:ln>
            <a:noFill/>
          </a:ln>
        </p:spPr>
        <p:txBody>
          <a:bodyPr spcFirstLastPara="1" wrap="square" lIns="91426" tIns="91426" rIns="91426" bIns="91426" anchor="t" anchorCtr="0">
            <a:spAutoFit/>
          </a:bodyPr>
          <a:lstStyle/>
          <a:p>
            <a:r>
              <a:rPr lang="en-GB" sz="6000">
                <a:solidFill>
                  <a:srgbClr val="070A68"/>
                </a:solidFill>
                <a:latin typeface="Verdana"/>
                <a:ea typeface="Verdana"/>
                <a:cs typeface="Verdana"/>
              </a:rPr>
              <a:t>Australia</a:t>
            </a:r>
            <a:endParaRPr sz="6000">
              <a:solidFill>
                <a:srgbClr val="070A68"/>
              </a:solidFill>
              <a:latin typeface="Verdana"/>
              <a:ea typeface="Verdana"/>
              <a:cs typeface="Verdana"/>
            </a:endParaRPr>
          </a:p>
          <a:p>
            <a:pPr>
              <a:buClr>
                <a:srgbClr val="000000"/>
              </a:buClr>
              <a:buSzPts val="1100"/>
            </a:pPr>
            <a:r>
              <a:rPr lang="en-GB" sz="6000">
                <a:solidFill>
                  <a:srgbClr val="070A68"/>
                </a:solidFill>
                <a:latin typeface="Verdana"/>
                <a:ea typeface="Verdana"/>
                <a:cs typeface="Verdana"/>
              </a:rPr>
              <a:t>China</a:t>
            </a:r>
            <a:endParaRPr sz="6000">
              <a:solidFill>
                <a:srgbClr val="070A68"/>
              </a:solidFill>
              <a:latin typeface="Verdana"/>
              <a:ea typeface="Verdana"/>
              <a:cs typeface="Verdana"/>
            </a:endParaRPr>
          </a:p>
          <a:p>
            <a:r>
              <a:rPr lang="en-GB" sz="6000">
                <a:solidFill>
                  <a:srgbClr val="070A68"/>
                </a:solidFill>
                <a:latin typeface="Verdana"/>
                <a:ea typeface="Verdana"/>
                <a:cs typeface="Verdana"/>
              </a:rPr>
              <a:t>India</a:t>
            </a:r>
            <a:endParaRPr sz="6000">
              <a:solidFill>
                <a:srgbClr val="070A68"/>
              </a:solidFill>
              <a:latin typeface="Verdana"/>
              <a:ea typeface="Verdana"/>
              <a:cs typeface="Verdana"/>
            </a:endParaRPr>
          </a:p>
          <a:p>
            <a:r>
              <a:rPr lang="en-GB" sz="6000">
                <a:solidFill>
                  <a:srgbClr val="070A68"/>
                </a:solidFill>
                <a:latin typeface="Verdana"/>
                <a:ea typeface="Verdana"/>
                <a:cs typeface="Verdana"/>
              </a:rPr>
              <a:t>Italy</a:t>
            </a:r>
            <a:endParaRPr sz="6000">
              <a:solidFill>
                <a:srgbClr val="070A68"/>
              </a:solidFill>
              <a:latin typeface="Verdana"/>
              <a:ea typeface="Verdana"/>
              <a:cs typeface="Verdana"/>
            </a:endParaRPr>
          </a:p>
          <a:p>
            <a:r>
              <a:rPr lang="en-GB" sz="6000">
                <a:solidFill>
                  <a:srgbClr val="070A68"/>
                </a:solidFill>
                <a:latin typeface="Verdana"/>
                <a:ea typeface="Verdana"/>
                <a:cs typeface="Verdana"/>
              </a:rPr>
              <a:t>Netherlands</a:t>
            </a:r>
            <a:endParaRPr sz="6000">
              <a:solidFill>
                <a:srgbClr val="070A68"/>
              </a:solidFill>
              <a:latin typeface="Verdana"/>
              <a:ea typeface="Verdana"/>
              <a:cs typeface="Verdana"/>
            </a:endParaRPr>
          </a:p>
          <a:p>
            <a:r>
              <a:rPr lang="en-GB" sz="6000">
                <a:solidFill>
                  <a:srgbClr val="070A68"/>
                </a:solidFill>
                <a:latin typeface="Verdana"/>
                <a:ea typeface="Verdana"/>
                <a:cs typeface="Verdana"/>
              </a:rPr>
              <a:t>Spain</a:t>
            </a:r>
            <a:endParaRPr sz="6000">
              <a:solidFill>
                <a:srgbClr val="070A68"/>
              </a:solidFill>
              <a:latin typeface="Verdana"/>
              <a:ea typeface="Verdana"/>
              <a:cs typeface="Verdana"/>
            </a:endParaRPr>
          </a:p>
          <a:p>
            <a:pPr>
              <a:buClr>
                <a:srgbClr val="000000"/>
              </a:buClr>
              <a:buSzPts val="1100"/>
            </a:pPr>
            <a:r>
              <a:rPr lang="en-GB" sz="6000">
                <a:solidFill>
                  <a:srgbClr val="070A68"/>
                </a:solidFill>
                <a:latin typeface="Verdana"/>
                <a:ea typeface="Verdana"/>
                <a:cs typeface="Verdana"/>
              </a:rPr>
              <a:t>Switzerland</a:t>
            </a:r>
            <a:endParaRPr sz="6000">
              <a:solidFill>
                <a:srgbClr val="070A68"/>
              </a:solidFill>
              <a:latin typeface="Verdana"/>
              <a:ea typeface="Verdana"/>
              <a:cs typeface="Verdana"/>
            </a:endParaRPr>
          </a:p>
          <a:p>
            <a:r>
              <a:rPr lang="en-GB" sz="6000">
                <a:solidFill>
                  <a:srgbClr val="070A68"/>
                </a:solidFill>
                <a:latin typeface="Verdana"/>
                <a:ea typeface="Verdana"/>
                <a:cs typeface="Verdana"/>
              </a:rPr>
              <a:t>UK</a:t>
            </a:r>
            <a:endParaRPr sz="6000">
              <a:solidFill>
                <a:srgbClr val="070A68"/>
              </a:solidFill>
              <a:latin typeface="Verdana"/>
              <a:ea typeface="Verdana"/>
              <a:cs typeface="Verdana"/>
            </a:endParaRPr>
          </a:p>
        </p:txBody>
      </p:sp>
      <p:pic>
        <p:nvPicPr>
          <p:cNvPr id="233" name="Google Shape;233;p21"/>
          <p:cNvPicPr preferRelativeResize="0"/>
          <p:nvPr/>
        </p:nvPicPr>
        <p:blipFill>
          <a:blip r:embed="rId16">
            <a:alphaModFix/>
          </a:blip>
          <a:stretch>
            <a:fillRect/>
          </a:stretch>
        </p:blipFill>
        <p:spPr>
          <a:xfrm>
            <a:off x="18527827" y="2318800"/>
            <a:ext cx="4514850" cy="952500"/>
          </a:xfrm>
          <a:prstGeom prst="rect">
            <a:avLst/>
          </a:prstGeom>
          <a:noFill/>
          <a:ln>
            <a:noFill/>
          </a:ln>
        </p:spPr>
      </p:pic>
      <p:pic>
        <p:nvPicPr>
          <p:cNvPr id="234" name="Google Shape;234;p21"/>
          <p:cNvPicPr preferRelativeResize="0"/>
          <p:nvPr/>
        </p:nvPicPr>
        <p:blipFill>
          <a:blip r:embed="rId17">
            <a:alphaModFix/>
          </a:blip>
          <a:stretch>
            <a:fillRect/>
          </a:stretch>
        </p:blipFill>
        <p:spPr>
          <a:xfrm>
            <a:off x="9313426" y="7062526"/>
            <a:ext cx="1688700" cy="1700300"/>
          </a:xfrm>
          <a:prstGeom prst="rect">
            <a:avLst/>
          </a:prstGeom>
          <a:noFill/>
          <a:ln>
            <a:noFill/>
          </a:ln>
        </p:spPr>
      </p:pic>
      <p:sp>
        <p:nvSpPr>
          <p:cNvPr id="235" name="Google Shape;235;p21"/>
          <p:cNvSpPr txBox="1">
            <a:spLocks noGrp="1"/>
          </p:cNvSpPr>
          <p:nvPr>
            <p:ph type="title"/>
          </p:nvPr>
        </p:nvSpPr>
        <p:spPr>
          <a:xfrm>
            <a:off x="762000" y="351454"/>
            <a:ext cx="22860600" cy="1898100"/>
          </a:xfrm>
          <a:prstGeom prst="rect">
            <a:avLst/>
          </a:prstGeom>
          <a:noFill/>
          <a:ln>
            <a:noFill/>
          </a:ln>
        </p:spPr>
        <p:txBody>
          <a:bodyPr spcFirstLastPara="1" wrap="square" lIns="50800" tIns="0" rIns="50800" bIns="50800" anchor="t" anchorCtr="0">
            <a:noAutofit/>
          </a:bodyPr>
          <a:lstStyle/>
          <a:p>
            <a:r>
              <a:rPr lang="en-GB"/>
              <a:t>Who is Involved: SKA-Low</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22"/>
          <p:cNvSpPr txBox="1">
            <a:spLocks noGrp="1"/>
          </p:cNvSpPr>
          <p:nvPr>
            <p:ph type="title"/>
          </p:nvPr>
        </p:nvSpPr>
        <p:spPr>
          <a:xfrm>
            <a:off x="762000" y="351454"/>
            <a:ext cx="22860600" cy="1898100"/>
          </a:xfrm>
          <a:prstGeom prst="rect">
            <a:avLst/>
          </a:prstGeom>
          <a:noFill/>
          <a:ln>
            <a:noFill/>
          </a:ln>
        </p:spPr>
        <p:txBody>
          <a:bodyPr spcFirstLastPara="1" wrap="square" lIns="50800" tIns="0" rIns="50800" bIns="50800" anchor="t" anchorCtr="0">
            <a:noAutofit/>
          </a:bodyPr>
          <a:lstStyle/>
          <a:p>
            <a:r>
              <a:rPr lang="en-GB"/>
              <a:t>Who is Involved: SKA-Mid</a:t>
            </a:r>
            <a:endParaRPr/>
          </a:p>
        </p:txBody>
      </p:sp>
      <p:sp>
        <p:nvSpPr>
          <p:cNvPr id="241" name="Google Shape;241;p22"/>
          <p:cNvSpPr txBox="1">
            <a:spLocks noGrp="1"/>
          </p:cNvSpPr>
          <p:nvPr>
            <p:ph type="sldNum" idx="12"/>
          </p:nvPr>
        </p:nvSpPr>
        <p:spPr>
          <a:xfrm>
            <a:off x="23241000" y="13208030"/>
            <a:ext cx="888900" cy="410369"/>
          </a:xfrm>
          <a:prstGeom prst="rect">
            <a:avLst/>
          </a:prstGeom>
          <a:noFill/>
          <a:ln>
            <a:noFill/>
          </a:ln>
        </p:spPr>
        <p:txBody>
          <a:bodyPr spcFirstLastPara="1" wrap="square" lIns="50800" tIns="50800" rIns="50800" bIns="50800" anchor="b" anchorCtr="0">
            <a:spAutoFit/>
          </a:bodyPr>
          <a:lstStyle/>
          <a:p>
            <a:fld id="{00000000-1234-1234-1234-123412341234}" type="slidenum">
              <a:rPr lang="en-GB" kern="0">
                <a:latin typeface="Verdana"/>
                <a:ea typeface="Verdana"/>
                <a:sym typeface="Verdana"/>
              </a:rPr>
              <a:pPr/>
              <a:t>5</a:t>
            </a:fld>
            <a:endParaRPr kern="0">
              <a:latin typeface="Verdana"/>
              <a:ea typeface="Verdana"/>
              <a:sym typeface="Verdana"/>
            </a:endParaRPr>
          </a:p>
        </p:txBody>
      </p:sp>
      <p:pic>
        <p:nvPicPr>
          <p:cNvPr id="242" name="Google Shape;242;p22"/>
          <p:cNvPicPr preferRelativeResize="0"/>
          <p:nvPr/>
        </p:nvPicPr>
        <p:blipFill>
          <a:blip r:embed="rId3">
            <a:alphaModFix/>
          </a:blip>
          <a:stretch>
            <a:fillRect/>
          </a:stretch>
        </p:blipFill>
        <p:spPr>
          <a:xfrm>
            <a:off x="11225301" y="1304576"/>
            <a:ext cx="12698374" cy="6147076"/>
          </a:xfrm>
          <a:prstGeom prst="rect">
            <a:avLst/>
          </a:prstGeom>
          <a:noFill/>
          <a:ln>
            <a:noFill/>
          </a:ln>
        </p:spPr>
      </p:pic>
      <p:pic>
        <p:nvPicPr>
          <p:cNvPr id="243" name="Google Shape;243;p22"/>
          <p:cNvPicPr preferRelativeResize="0"/>
          <p:nvPr/>
        </p:nvPicPr>
        <p:blipFill>
          <a:blip r:embed="rId4">
            <a:alphaModFix/>
          </a:blip>
          <a:stretch>
            <a:fillRect/>
          </a:stretch>
        </p:blipFill>
        <p:spPr>
          <a:xfrm>
            <a:off x="14518727" y="8305733"/>
            <a:ext cx="2848250" cy="1145026"/>
          </a:xfrm>
          <a:prstGeom prst="rect">
            <a:avLst/>
          </a:prstGeom>
          <a:noFill/>
          <a:ln>
            <a:noFill/>
          </a:ln>
        </p:spPr>
      </p:pic>
      <p:pic>
        <p:nvPicPr>
          <p:cNvPr id="244" name="Google Shape;244;p22"/>
          <p:cNvPicPr preferRelativeResize="0"/>
          <p:nvPr/>
        </p:nvPicPr>
        <p:blipFill>
          <a:blip r:embed="rId5">
            <a:alphaModFix/>
          </a:blip>
          <a:stretch>
            <a:fillRect/>
          </a:stretch>
        </p:blipFill>
        <p:spPr>
          <a:xfrm>
            <a:off x="17849201" y="8609907"/>
            <a:ext cx="2709450" cy="967650"/>
          </a:xfrm>
          <a:prstGeom prst="rect">
            <a:avLst/>
          </a:prstGeom>
          <a:noFill/>
          <a:ln>
            <a:noFill/>
          </a:ln>
        </p:spPr>
      </p:pic>
      <p:pic>
        <p:nvPicPr>
          <p:cNvPr id="245" name="Google Shape;245;p22"/>
          <p:cNvPicPr preferRelativeResize="0"/>
          <p:nvPr/>
        </p:nvPicPr>
        <p:blipFill>
          <a:blip r:embed="rId6">
            <a:alphaModFix/>
          </a:blip>
          <a:stretch>
            <a:fillRect/>
          </a:stretch>
        </p:blipFill>
        <p:spPr>
          <a:xfrm>
            <a:off x="13809276" y="10225861"/>
            <a:ext cx="2829876" cy="1145026"/>
          </a:xfrm>
          <a:prstGeom prst="rect">
            <a:avLst/>
          </a:prstGeom>
          <a:noFill/>
          <a:ln>
            <a:noFill/>
          </a:ln>
        </p:spPr>
      </p:pic>
      <p:pic>
        <p:nvPicPr>
          <p:cNvPr id="246" name="Google Shape;246;p22"/>
          <p:cNvPicPr preferRelativeResize="0"/>
          <p:nvPr/>
        </p:nvPicPr>
        <p:blipFill>
          <a:blip r:embed="rId7">
            <a:alphaModFix/>
          </a:blip>
          <a:stretch>
            <a:fillRect/>
          </a:stretch>
        </p:blipFill>
        <p:spPr>
          <a:xfrm>
            <a:off x="10876177" y="7621233"/>
            <a:ext cx="2848250" cy="1005264"/>
          </a:xfrm>
          <a:prstGeom prst="rect">
            <a:avLst/>
          </a:prstGeom>
          <a:noFill/>
          <a:ln>
            <a:noFill/>
          </a:ln>
        </p:spPr>
      </p:pic>
      <p:pic>
        <p:nvPicPr>
          <p:cNvPr id="247" name="Google Shape;247;p22"/>
          <p:cNvPicPr preferRelativeResize="0"/>
          <p:nvPr/>
        </p:nvPicPr>
        <p:blipFill>
          <a:blip r:embed="rId8">
            <a:alphaModFix/>
          </a:blip>
          <a:stretch>
            <a:fillRect/>
          </a:stretch>
        </p:blipFill>
        <p:spPr>
          <a:xfrm>
            <a:off x="16785026" y="9866333"/>
            <a:ext cx="3562692" cy="1504550"/>
          </a:xfrm>
          <a:prstGeom prst="rect">
            <a:avLst/>
          </a:prstGeom>
          <a:noFill/>
          <a:ln>
            <a:noFill/>
          </a:ln>
        </p:spPr>
      </p:pic>
      <p:pic>
        <p:nvPicPr>
          <p:cNvPr id="248" name="Google Shape;248;p22"/>
          <p:cNvPicPr preferRelativeResize="0"/>
          <p:nvPr/>
        </p:nvPicPr>
        <p:blipFill>
          <a:blip r:embed="rId9">
            <a:alphaModFix/>
          </a:blip>
          <a:stretch>
            <a:fillRect/>
          </a:stretch>
        </p:blipFill>
        <p:spPr>
          <a:xfrm>
            <a:off x="21365177" y="8425788"/>
            <a:ext cx="2257426" cy="904876"/>
          </a:xfrm>
          <a:prstGeom prst="rect">
            <a:avLst/>
          </a:prstGeom>
          <a:noFill/>
          <a:ln>
            <a:noFill/>
          </a:ln>
        </p:spPr>
      </p:pic>
      <p:pic>
        <p:nvPicPr>
          <p:cNvPr id="249" name="Google Shape;249;p22"/>
          <p:cNvPicPr preferRelativeResize="0"/>
          <p:nvPr/>
        </p:nvPicPr>
        <p:blipFill>
          <a:blip r:embed="rId10">
            <a:alphaModFix/>
          </a:blip>
          <a:stretch>
            <a:fillRect/>
          </a:stretch>
        </p:blipFill>
        <p:spPr>
          <a:xfrm>
            <a:off x="20923476" y="9577559"/>
            <a:ext cx="2493668" cy="1504550"/>
          </a:xfrm>
          <a:prstGeom prst="rect">
            <a:avLst/>
          </a:prstGeom>
          <a:noFill/>
          <a:ln>
            <a:noFill/>
          </a:ln>
        </p:spPr>
      </p:pic>
      <p:pic>
        <p:nvPicPr>
          <p:cNvPr id="250" name="Google Shape;250;p22"/>
          <p:cNvPicPr preferRelativeResize="0"/>
          <p:nvPr/>
        </p:nvPicPr>
        <p:blipFill>
          <a:blip r:embed="rId11">
            <a:alphaModFix/>
          </a:blip>
          <a:stretch>
            <a:fillRect/>
          </a:stretch>
        </p:blipFill>
        <p:spPr>
          <a:xfrm>
            <a:off x="8343950" y="7327980"/>
            <a:ext cx="1941600" cy="1361800"/>
          </a:xfrm>
          <a:prstGeom prst="rect">
            <a:avLst/>
          </a:prstGeom>
          <a:noFill/>
          <a:ln>
            <a:noFill/>
          </a:ln>
        </p:spPr>
      </p:pic>
      <p:pic>
        <p:nvPicPr>
          <p:cNvPr id="251" name="Google Shape;251;p22"/>
          <p:cNvPicPr preferRelativeResize="0"/>
          <p:nvPr/>
        </p:nvPicPr>
        <p:blipFill>
          <a:blip r:embed="rId12">
            <a:alphaModFix/>
          </a:blip>
          <a:stretch>
            <a:fillRect/>
          </a:stretch>
        </p:blipFill>
        <p:spPr>
          <a:xfrm>
            <a:off x="7404204" y="1822655"/>
            <a:ext cx="3761100" cy="1583626"/>
          </a:xfrm>
          <a:prstGeom prst="rect">
            <a:avLst/>
          </a:prstGeom>
          <a:noFill/>
          <a:ln>
            <a:noFill/>
          </a:ln>
        </p:spPr>
      </p:pic>
      <p:sp>
        <p:nvSpPr>
          <p:cNvPr id="252" name="Google Shape;252;p22"/>
          <p:cNvSpPr txBox="1"/>
          <p:nvPr/>
        </p:nvSpPr>
        <p:spPr>
          <a:xfrm>
            <a:off x="677300" y="2249550"/>
            <a:ext cx="6726900" cy="9417935"/>
          </a:xfrm>
          <a:prstGeom prst="rect">
            <a:avLst/>
          </a:prstGeom>
          <a:noFill/>
          <a:ln>
            <a:noFill/>
          </a:ln>
        </p:spPr>
        <p:txBody>
          <a:bodyPr spcFirstLastPara="1" wrap="square" lIns="91426" tIns="91426" rIns="91426" bIns="91426" anchor="t" anchorCtr="0">
            <a:spAutoFit/>
          </a:bodyPr>
          <a:lstStyle/>
          <a:p>
            <a:r>
              <a:rPr lang="en-GB" sz="6000">
                <a:solidFill>
                  <a:srgbClr val="070A68"/>
                </a:solidFill>
                <a:latin typeface="Verdana"/>
                <a:ea typeface="Verdana"/>
                <a:cs typeface="Verdana"/>
              </a:rPr>
              <a:t>Australia</a:t>
            </a:r>
            <a:endParaRPr sz="6000">
              <a:solidFill>
                <a:srgbClr val="070A68"/>
              </a:solidFill>
              <a:latin typeface="Verdana"/>
              <a:ea typeface="Verdana"/>
              <a:cs typeface="Verdana"/>
            </a:endParaRPr>
          </a:p>
          <a:p>
            <a:r>
              <a:rPr lang="en-GB" sz="6000">
                <a:solidFill>
                  <a:srgbClr val="070A68"/>
                </a:solidFill>
                <a:latin typeface="Verdana"/>
                <a:ea typeface="Verdana"/>
                <a:cs typeface="Verdana"/>
              </a:rPr>
              <a:t>Canada</a:t>
            </a:r>
            <a:endParaRPr sz="6000">
              <a:solidFill>
                <a:srgbClr val="070A68"/>
              </a:solidFill>
              <a:latin typeface="Verdana"/>
              <a:ea typeface="Verdana"/>
              <a:cs typeface="Verdana"/>
            </a:endParaRPr>
          </a:p>
          <a:p>
            <a:r>
              <a:rPr lang="en-GB" sz="6000">
                <a:solidFill>
                  <a:srgbClr val="070A68"/>
                </a:solidFill>
                <a:latin typeface="Verdana"/>
                <a:ea typeface="Verdana"/>
                <a:cs typeface="Verdana"/>
              </a:rPr>
              <a:t>China</a:t>
            </a:r>
            <a:endParaRPr sz="6000">
              <a:solidFill>
                <a:srgbClr val="070A68"/>
              </a:solidFill>
              <a:latin typeface="Verdana"/>
              <a:ea typeface="Verdana"/>
              <a:cs typeface="Verdana"/>
            </a:endParaRPr>
          </a:p>
          <a:p>
            <a:r>
              <a:rPr lang="en-GB" sz="6000">
                <a:solidFill>
                  <a:srgbClr val="070A68"/>
                </a:solidFill>
                <a:latin typeface="Verdana"/>
                <a:ea typeface="Verdana"/>
                <a:cs typeface="Verdana"/>
              </a:rPr>
              <a:t>Germany</a:t>
            </a:r>
            <a:endParaRPr sz="6000">
              <a:solidFill>
                <a:srgbClr val="070A68"/>
              </a:solidFill>
              <a:latin typeface="Verdana"/>
              <a:ea typeface="Verdana"/>
              <a:cs typeface="Verdana"/>
            </a:endParaRPr>
          </a:p>
          <a:p>
            <a:pPr>
              <a:buClr>
                <a:srgbClr val="000000"/>
              </a:buClr>
              <a:buSzPts val="1100"/>
            </a:pPr>
            <a:r>
              <a:rPr lang="en-GB" sz="6000">
                <a:solidFill>
                  <a:srgbClr val="070A68"/>
                </a:solidFill>
                <a:latin typeface="Verdana"/>
                <a:ea typeface="Verdana"/>
                <a:cs typeface="Verdana"/>
              </a:rPr>
              <a:t>Italy</a:t>
            </a:r>
            <a:endParaRPr sz="6000">
              <a:solidFill>
                <a:srgbClr val="070A68"/>
              </a:solidFill>
              <a:latin typeface="Verdana"/>
              <a:ea typeface="Verdana"/>
              <a:cs typeface="Verdana"/>
            </a:endParaRPr>
          </a:p>
          <a:p>
            <a:r>
              <a:rPr lang="en-GB" sz="6000">
                <a:solidFill>
                  <a:srgbClr val="070A68"/>
                </a:solidFill>
                <a:latin typeface="Verdana"/>
                <a:ea typeface="Verdana"/>
                <a:cs typeface="Verdana"/>
              </a:rPr>
              <a:t>South Africa</a:t>
            </a:r>
            <a:endParaRPr sz="6000">
              <a:solidFill>
                <a:srgbClr val="070A68"/>
              </a:solidFill>
              <a:latin typeface="Verdana"/>
              <a:ea typeface="Verdana"/>
              <a:cs typeface="Verdana"/>
            </a:endParaRPr>
          </a:p>
          <a:p>
            <a:pPr>
              <a:buClr>
                <a:srgbClr val="000000"/>
              </a:buClr>
              <a:buSzPts val="1100"/>
            </a:pPr>
            <a:r>
              <a:rPr lang="en-GB" sz="6000">
                <a:solidFill>
                  <a:srgbClr val="070A68"/>
                </a:solidFill>
                <a:latin typeface="Verdana"/>
                <a:ea typeface="Verdana"/>
                <a:cs typeface="Verdana"/>
              </a:rPr>
              <a:t>Spain</a:t>
            </a:r>
            <a:endParaRPr sz="6000">
              <a:solidFill>
                <a:srgbClr val="070A68"/>
              </a:solidFill>
              <a:latin typeface="Verdana"/>
              <a:ea typeface="Verdana"/>
              <a:cs typeface="Verdana"/>
            </a:endParaRPr>
          </a:p>
          <a:p>
            <a:r>
              <a:rPr lang="en-GB" sz="6000">
                <a:solidFill>
                  <a:srgbClr val="070A68"/>
                </a:solidFill>
                <a:latin typeface="Verdana"/>
                <a:ea typeface="Verdana"/>
                <a:cs typeface="Verdana"/>
              </a:rPr>
              <a:t>Sweden</a:t>
            </a:r>
            <a:endParaRPr sz="6000">
              <a:solidFill>
                <a:srgbClr val="070A68"/>
              </a:solidFill>
              <a:latin typeface="Verdana"/>
              <a:ea typeface="Verdana"/>
              <a:cs typeface="Verdana"/>
            </a:endParaRPr>
          </a:p>
          <a:p>
            <a:pPr>
              <a:buClr>
                <a:srgbClr val="000000"/>
              </a:buClr>
              <a:buSzPts val="1100"/>
            </a:pPr>
            <a:r>
              <a:rPr lang="en-GB" sz="6000">
                <a:solidFill>
                  <a:srgbClr val="070A68"/>
                </a:solidFill>
                <a:latin typeface="Verdana"/>
                <a:ea typeface="Verdana"/>
                <a:cs typeface="Verdana"/>
              </a:rPr>
              <a:t>Switzerland</a:t>
            </a:r>
            <a:endParaRPr sz="6000">
              <a:solidFill>
                <a:srgbClr val="070A68"/>
              </a:solidFill>
              <a:latin typeface="Verdana"/>
              <a:ea typeface="Verdana"/>
              <a:cs typeface="Verdana"/>
            </a:endParaRPr>
          </a:p>
          <a:p>
            <a:r>
              <a:rPr lang="en-GB" sz="6000">
                <a:solidFill>
                  <a:srgbClr val="070A68"/>
                </a:solidFill>
                <a:latin typeface="Verdana"/>
                <a:ea typeface="Verdana"/>
                <a:cs typeface="Verdana"/>
              </a:rPr>
              <a:t>UK</a:t>
            </a:r>
            <a:endParaRPr sz="6000">
              <a:solidFill>
                <a:srgbClr val="070A68"/>
              </a:solidFill>
              <a:latin typeface="Verdana"/>
              <a:ea typeface="Verdana"/>
              <a:cs typeface="Verdana"/>
            </a:endParaRPr>
          </a:p>
        </p:txBody>
      </p:sp>
      <p:pic>
        <p:nvPicPr>
          <p:cNvPr id="253" name="Google Shape;253;p22"/>
          <p:cNvPicPr preferRelativeResize="0"/>
          <p:nvPr/>
        </p:nvPicPr>
        <p:blipFill>
          <a:blip r:embed="rId13">
            <a:alphaModFix/>
          </a:blip>
          <a:stretch>
            <a:fillRect/>
          </a:stretch>
        </p:blipFill>
        <p:spPr>
          <a:xfrm>
            <a:off x="8713888" y="10155925"/>
            <a:ext cx="2781300" cy="923926"/>
          </a:xfrm>
          <a:prstGeom prst="rect">
            <a:avLst/>
          </a:prstGeom>
          <a:noFill/>
          <a:ln>
            <a:noFill/>
          </a:ln>
        </p:spPr>
      </p:pic>
      <p:pic>
        <p:nvPicPr>
          <p:cNvPr id="254" name="Google Shape;254;p22"/>
          <p:cNvPicPr preferRelativeResize="0"/>
          <p:nvPr/>
        </p:nvPicPr>
        <p:blipFill>
          <a:blip r:embed="rId14">
            <a:alphaModFix/>
          </a:blip>
          <a:stretch>
            <a:fillRect/>
          </a:stretch>
        </p:blipFill>
        <p:spPr>
          <a:xfrm>
            <a:off x="8498577" y="4158760"/>
            <a:ext cx="1809750" cy="1828800"/>
          </a:xfrm>
          <a:prstGeom prst="rect">
            <a:avLst/>
          </a:prstGeom>
          <a:noFill/>
          <a:ln>
            <a:noFill/>
          </a:ln>
        </p:spPr>
      </p:pic>
      <p:pic>
        <p:nvPicPr>
          <p:cNvPr id="2" name="Picture 1">
            <a:extLst>
              <a:ext uri="{FF2B5EF4-FFF2-40B4-BE49-F238E27FC236}">
                <a16:creationId xmlns:a16="http://schemas.microsoft.com/office/drawing/2014/main" id="{7CC6F061-1C5B-025D-5CFB-B55D76F2D01E}"/>
              </a:ext>
            </a:extLst>
          </p:cNvPr>
          <p:cNvPicPr>
            <a:picLocks noChangeAspect="1"/>
          </p:cNvPicPr>
          <p:nvPr/>
        </p:nvPicPr>
        <p:blipFill>
          <a:blip r:embed="rId15"/>
          <a:stretch>
            <a:fillRect/>
          </a:stretch>
        </p:blipFill>
        <p:spPr>
          <a:xfrm>
            <a:off x="10943534" y="9162159"/>
            <a:ext cx="2307319" cy="55199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2ADA650-15AC-46B6-844A-5F28B1867FC7}"/>
              </a:ext>
            </a:extLst>
          </p:cNvPr>
          <p:cNvSpPr>
            <a:spLocks noGrp="1"/>
          </p:cNvSpPr>
          <p:nvPr>
            <p:ph type="title"/>
          </p:nvPr>
        </p:nvSpPr>
        <p:spPr>
          <a:xfrm>
            <a:off x="762000" y="351454"/>
            <a:ext cx="22860552" cy="1273084"/>
          </a:xfrm>
        </p:spPr>
        <p:txBody>
          <a:bodyPr/>
          <a:lstStyle/>
          <a:p>
            <a:r>
              <a:rPr lang="en-GB"/>
              <a:t>What is the Role of the SKAO Procurement Team	? </a:t>
            </a:r>
          </a:p>
        </p:txBody>
      </p:sp>
      <p:sp>
        <p:nvSpPr>
          <p:cNvPr id="174" name="Body Level One…"/>
          <p:cNvSpPr txBox="1">
            <a:spLocks noGrp="1"/>
          </p:cNvSpPr>
          <p:nvPr>
            <p:ph type="body" idx="1"/>
          </p:nvPr>
        </p:nvSpPr>
        <p:spPr>
          <a:xfrm>
            <a:off x="380448" y="2234138"/>
            <a:ext cx="22860552" cy="10798985"/>
          </a:xfrm>
        </p:spPr>
        <p:txBody>
          <a:bodyPr/>
          <a:lstStyle/>
          <a:p>
            <a:pPr algn="just"/>
            <a:r>
              <a:rPr lang="en-GB" sz="3600"/>
              <a:t>Primary objective is to effectively and efficiently acquire Contracts and In-Kind Contribution Agreements supporting the delivery of the SKAO’s mission.</a:t>
            </a:r>
          </a:p>
          <a:p>
            <a:pPr algn="just"/>
            <a:r>
              <a:rPr lang="en-GB" sz="3600"/>
              <a:t>Play a crucial role in building and maintaining strong relationships with suppliers and ensuring ethical and sustainable practices.</a:t>
            </a:r>
          </a:p>
          <a:p>
            <a:pPr algn="just"/>
            <a:r>
              <a:rPr lang="en-US" sz="3600"/>
              <a:t>Owns and ensures compliance with the Procurement Policies and Procedures related to:</a:t>
            </a:r>
          </a:p>
          <a:p>
            <a:pPr lvl="2" algn="just"/>
            <a:r>
              <a:rPr lang="en-US" sz="2800"/>
              <a:t>sourcing of goods, works and services,</a:t>
            </a:r>
          </a:p>
          <a:p>
            <a:pPr lvl="2" algn="just"/>
            <a:r>
              <a:rPr lang="en-US" sz="2800"/>
              <a:t>Fair Work Return, and</a:t>
            </a:r>
          </a:p>
          <a:p>
            <a:pPr lvl="2" algn="just"/>
            <a:r>
              <a:rPr lang="en-US" sz="2800"/>
              <a:t>administering the acquisition of Member in-kind contributions. </a:t>
            </a:r>
          </a:p>
          <a:p>
            <a:pPr algn="just"/>
            <a:r>
              <a:rPr lang="en-US" sz="3600"/>
              <a:t>Leads all sourcing activities for goods, works and services.</a:t>
            </a:r>
          </a:p>
          <a:p>
            <a:pPr algn="just"/>
            <a:r>
              <a:rPr lang="en-US" sz="3600"/>
              <a:t>Develops procurement strategies and leads through to Contract Award approval. </a:t>
            </a:r>
          </a:p>
          <a:p>
            <a:pPr algn="just"/>
            <a:r>
              <a:rPr lang="en-US" sz="3600"/>
              <a:t>Administers the Observatory’s insurance portfolio, including claims.</a:t>
            </a:r>
          </a:p>
        </p:txBody>
      </p:sp>
      <p:sp>
        <p:nvSpPr>
          <p:cNvPr id="175" name="Slide Number"/>
          <p:cNvSpPr txBox="1">
            <a:spLocks noGrp="1"/>
          </p:cNvSpPr>
          <p:nvPr>
            <p:ph type="sldNum" sz="quarter" idx="10"/>
          </p:nvPr>
        </p:nvSpPr>
        <p:spPr>
          <a:xfrm>
            <a:off x="23241000" y="13207999"/>
            <a:ext cx="889000" cy="406401"/>
          </a:xfr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lang="en-GB" smtClean="0"/>
              <a:pPr/>
              <a:t>6</a:t>
            </a:fld>
            <a:endParaRPr lang="en-GB"/>
          </a:p>
        </p:txBody>
      </p:sp>
    </p:spTree>
    <p:extLst>
      <p:ext uri="{BB962C8B-B14F-4D97-AF65-F5344CB8AC3E}">
        <p14:creationId xmlns:p14="http://schemas.microsoft.com/office/powerpoint/2010/main" val="14907754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283C7-4F22-DE65-634C-6056D1FFC35E}"/>
              </a:ext>
            </a:extLst>
          </p:cNvPr>
          <p:cNvSpPr>
            <a:spLocks noGrp="1"/>
          </p:cNvSpPr>
          <p:nvPr>
            <p:ph type="title"/>
          </p:nvPr>
        </p:nvSpPr>
        <p:spPr/>
        <p:txBody>
          <a:bodyPr/>
          <a:lstStyle/>
          <a:p>
            <a:r>
              <a:rPr lang="en-GB"/>
              <a:t>Procurement Principles</a:t>
            </a:r>
          </a:p>
        </p:txBody>
      </p:sp>
      <p:sp>
        <p:nvSpPr>
          <p:cNvPr id="3" name="Text Placeholder 2">
            <a:extLst>
              <a:ext uri="{FF2B5EF4-FFF2-40B4-BE49-F238E27FC236}">
                <a16:creationId xmlns:a16="http://schemas.microsoft.com/office/drawing/2014/main" id="{78B9A81E-3600-5140-B5CF-F0365C1A1A32}"/>
              </a:ext>
            </a:extLst>
          </p:cNvPr>
          <p:cNvSpPr>
            <a:spLocks noGrp="1"/>
          </p:cNvSpPr>
          <p:nvPr>
            <p:ph type="body" idx="1"/>
          </p:nvPr>
        </p:nvSpPr>
        <p:spPr/>
        <p:txBody>
          <a:bodyPr/>
          <a:lstStyle/>
          <a:p>
            <a:pPr marL="108000" indent="0">
              <a:buSzPct val="78798"/>
              <a:buNone/>
            </a:pPr>
            <a:r>
              <a:rPr lang="en-GB" sz="4800"/>
              <a:t>SKAO’s procurement activity built on the following principles:</a:t>
            </a:r>
          </a:p>
          <a:p>
            <a:pPr marL="108000" indent="-859627">
              <a:buSzPct val="78798"/>
            </a:pPr>
            <a:r>
              <a:rPr lang="en-GB" sz="4800" i="1" u="sng">
                <a:solidFill>
                  <a:schemeClr val="accent5"/>
                </a:solidFill>
              </a:rPr>
              <a:t>Integrity and Transparency</a:t>
            </a:r>
            <a:r>
              <a:rPr lang="en-GB" sz="4800" i="1"/>
              <a:t> </a:t>
            </a:r>
            <a:r>
              <a:rPr lang="en-GB" sz="4800"/>
              <a:t>– all procurement activities are open and transparent</a:t>
            </a:r>
          </a:p>
          <a:p>
            <a:pPr marL="108000" indent="-859627">
              <a:buSzPct val="78798"/>
            </a:pPr>
            <a:r>
              <a:rPr lang="en-GB" sz="4800" i="1" u="sng">
                <a:solidFill>
                  <a:schemeClr val="accent5"/>
                </a:solidFill>
              </a:rPr>
              <a:t>Fairness and Equality</a:t>
            </a:r>
            <a:r>
              <a:rPr lang="en-GB" sz="4800" i="1"/>
              <a:t> </a:t>
            </a:r>
            <a:r>
              <a:rPr lang="en-GB" sz="4800"/>
              <a:t>– all suppliers from Member countries are treated equally </a:t>
            </a:r>
          </a:p>
          <a:p>
            <a:pPr marL="108000" indent="-859627">
              <a:buSzPct val="78798"/>
            </a:pPr>
            <a:r>
              <a:rPr lang="en-GB" sz="4800" i="1" u="sng">
                <a:solidFill>
                  <a:schemeClr val="accent5"/>
                </a:solidFill>
              </a:rPr>
              <a:t>Fair Work Return</a:t>
            </a:r>
            <a:r>
              <a:rPr lang="en-GB" sz="4800" i="1">
                <a:solidFill>
                  <a:schemeClr val="accent5"/>
                </a:solidFill>
              </a:rPr>
              <a:t> </a:t>
            </a:r>
            <a:r>
              <a:rPr lang="en-GB" sz="4800"/>
              <a:t>- procurement opportunities are first provided to suppliers from within Member countries </a:t>
            </a:r>
          </a:p>
          <a:p>
            <a:pPr marL="108000" indent="-859627">
              <a:buSzPct val="78798"/>
            </a:pPr>
            <a:r>
              <a:rPr lang="en-GB" sz="4800" i="1" u="sng">
                <a:solidFill>
                  <a:schemeClr val="accent5"/>
                </a:solidFill>
              </a:rPr>
              <a:t>Competition</a:t>
            </a:r>
            <a:r>
              <a:rPr lang="en-GB" sz="4800"/>
              <a:t> – unless there is strong justification, procurement is competitive to ensure value for money</a:t>
            </a:r>
          </a:p>
          <a:p>
            <a:endParaRPr lang="en-GB" sz="4800"/>
          </a:p>
        </p:txBody>
      </p:sp>
      <p:sp>
        <p:nvSpPr>
          <p:cNvPr id="4" name="Slide Number Placeholder 3">
            <a:extLst>
              <a:ext uri="{FF2B5EF4-FFF2-40B4-BE49-F238E27FC236}">
                <a16:creationId xmlns:a16="http://schemas.microsoft.com/office/drawing/2014/main" id="{2E178590-C1D7-425C-086F-68DFD8F89FF7}"/>
              </a:ext>
            </a:extLst>
          </p:cNvPr>
          <p:cNvSpPr>
            <a:spLocks noGrp="1"/>
          </p:cNvSpPr>
          <p:nvPr>
            <p:ph type="sldNum" sz="quarter" idx="10"/>
          </p:nvPr>
        </p:nvSpPr>
        <p:spPr/>
        <p:txBody>
          <a:bodyPr/>
          <a:lstStyle/>
          <a:p>
            <a:fld id="{86CB4B4D-7CA3-9044-876B-883B54F8677D}" type="slidenum">
              <a:rPr lang="en-GB" smtClean="0"/>
              <a:pPr/>
              <a:t>7</a:t>
            </a:fld>
            <a:endParaRPr lang="en-GB"/>
          </a:p>
        </p:txBody>
      </p:sp>
    </p:spTree>
    <p:extLst>
      <p:ext uri="{BB962C8B-B14F-4D97-AF65-F5344CB8AC3E}">
        <p14:creationId xmlns:p14="http://schemas.microsoft.com/office/powerpoint/2010/main" val="73069666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CC961-A9E8-CEEB-B3AD-3984B1BB1968}"/>
              </a:ext>
            </a:extLst>
          </p:cNvPr>
          <p:cNvSpPr>
            <a:spLocks noGrp="1"/>
          </p:cNvSpPr>
          <p:nvPr>
            <p:ph type="title"/>
          </p:nvPr>
        </p:nvSpPr>
        <p:spPr/>
        <p:txBody>
          <a:bodyPr/>
          <a:lstStyle/>
          <a:p>
            <a:r>
              <a:rPr lang="en-GB"/>
              <a:t>Allocation of Construction Work Between Member Countries</a:t>
            </a:r>
          </a:p>
        </p:txBody>
      </p:sp>
      <p:sp>
        <p:nvSpPr>
          <p:cNvPr id="3" name="Text Placeholder 2">
            <a:extLst>
              <a:ext uri="{FF2B5EF4-FFF2-40B4-BE49-F238E27FC236}">
                <a16:creationId xmlns:a16="http://schemas.microsoft.com/office/drawing/2014/main" id="{82E5A260-30BC-2133-CD6E-E84306815CDC}"/>
              </a:ext>
            </a:extLst>
          </p:cNvPr>
          <p:cNvSpPr>
            <a:spLocks noGrp="1"/>
          </p:cNvSpPr>
          <p:nvPr>
            <p:ph type="body" idx="1"/>
          </p:nvPr>
        </p:nvSpPr>
        <p:spPr/>
        <p:txBody>
          <a:bodyPr/>
          <a:lstStyle/>
          <a:p>
            <a:r>
              <a:rPr lang="en-GB" sz="3000"/>
              <a:t>SKAO applied an ‘allocative’ procurement methodology – virtually all construction work-packages (contracts) were allocated to SKAO Member countries from the outset based on their strategic interest and levels of funding. </a:t>
            </a:r>
          </a:p>
          <a:p>
            <a:r>
              <a:rPr lang="en-GB" sz="3000"/>
              <a:t>The methodology enabled Members to continue with the work they were historically invested in during pre-construction.</a:t>
            </a:r>
          </a:p>
          <a:p>
            <a:r>
              <a:rPr lang="en-GB" sz="3000"/>
              <a:t>Therefore, the vast majority of SKAO Constructing contracts have been competed between domestic suppliers rather than internationally. </a:t>
            </a:r>
          </a:p>
          <a:p>
            <a:r>
              <a:rPr lang="en-GB" sz="3000"/>
              <a:t>Country of origin: </a:t>
            </a:r>
          </a:p>
          <a:p>
            <a:pPr lvl="1"/>
            <a:r>
              <a:rPr lang="en-GB" sz="2800"/>
              <a:t>Supply Contracts – country of last significant transformation</a:t>
            </a:r>
          </a:p>
          <a:p>
            <a:pPr lvl="1"/>
            <a:r>
              <a:rPr lang="en-GB" sz="2800"/>
              <a:t>Service Contracts – country in which the service provider has their legally registered office</a:t>
            </a:r>
          </a:p>
          <a:p>
            <a:r>
              <a:rPr lang="en-GB" sz="3000"/>
              <a:t>The methodology has largely met its objectives, with the majority of Members on track to achieve minimum promised FWR.</a:t>
            </a:r>
          </a:p>
          <a:p>
            <a:pPr marL="508000" indent="0">
              <a:buNone/>
            </a:pPr>
            <a:r>
              <a:rPr lang="en-GB" sz="3000">
                <a:solidFill>
                  <a:srgbClr val="00B050"/>
                </a:solidFill>
              </a:rPr>
              <a:t>Whilst nearly all SKA Construction work-packages were allocated to Members there are, non-allocated, commercial opportunities for suppliers in Member countries – opportunities are advertised on the SKAO Supplier Portal. </a:t>
            </a:r>
          </a:p>
        </p:txBody>
      </p:sp>
      <p:sp>
        <p:nvSpPr>
          <p:cNvPr id="4" name="Slide Number Placeholder 3">
            <a:extLst>
              <a:ext uri="{FF2B5EF4-FFF2-40B4-BE49-F238E27FC236}">
                <a16:creationId xmlns:a16="http://schemas.microsoft.com/office/drawing/2014/main" id="{19A9FD50-6C6C-87FA-78E4-DF1C00F4E243}"/>
              </a:ext>
            </a:extLst>
          </p:cNvPr>
          <p:cNvSpPr>
            <a:spLocks noGrp="1"/>
          </p:cNvSpPr>
          <p:nvPr>
            <p:ph type="sldNum" sz="quarter" idx="10"/>
          </p:nvPr>
        </p:nvSpPr>
        <p:spPr/>
        <p:txBody>
          <a:bodyPr/>
          <a:lstStyle/>
          <a:p>
            <a:fld id="{86CB4B4D-7CA3-9044-876B-883B54F8677D}" type="slidenum">
              <a:rPr lang="en-GB" smtClean="0"/>
              <a:pPr/>
              <a:t>8</a:t>
            </a:fld>
            <a:endParaRPr lang="en-GB"/>
          </a:p>
        </p:txBody>
      </p:sp>
    </p:spTree>
    <p:extLst>
      <p:ext uri="{BB962C8B-B14F-4D97-AF65-F5344CB8AC3E}">
        <p14:creationId xmlns:p14="http://schemas.microsoft.com/office/powerpoint/2010/main" val="66648362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3573F-4744-4208-ED5A-47382FD9046D}"/>
              </a:ext>
            </a:extLst>
          </p:cNvPr>
          <p:cNvSpPr>
            <a:spLocks noGrp="1"/>
          </p:cNvSpPr>
          <p:nvPr>
            <p:ph type="title"/>
          </p:nvPr>
        </p:nvSpPr>
        <p:spPr/>
        <p:txBody>
          <a:bodyPr/>
          <a:lstStyle/>
          <a:p>
            <a:r>
              <a:rPr lang="en-GB"/>
              <a:t>What do we Procure? </a:t>
            </a:r>
          </a:p>
        </p:txBody>
      </p:sp>
      <p:sp>
        <p:nvSpPr>
          <p:cNvPr id="3" name="Text Placeholder 2">
            <a:extLst>
              <a:ext uri="{FF2B5EF4-FFF2-40B4-BE49-F238E27FC236}">
                <a16:creationId xmlns:a16="http://schemas.microsoft.com/office/drawing/2014/main" id="{B29CB5A1-693F-BF40-90FE-887D750154BD}"/>
              </a:ext>
            </a:extLst>
          </p:cNvPr>
          <p:cNvSpPr>
            <a:spLocks noGrp="1"/>
          </p:cNvSpPr>
          <p:nvPr>
            <p:ph type="body" idx="1"/>
          </p:nvPr>
        </p:nvSpPr>
        <p:spPr/>
        <p:txBody>
          <a:bodyPr/>
          <a:lstStyle/>
          <a:p>
            <a:pPr>
              <a:spcBef>
                <a:spcPts val="2400"/>
              </a:spcBef>
            </a:pPr>
            <a:r>
              <a:rPr lang="en-GB" sz="3000"/>
              <a:t>Civil Engineering </a:t>
            </a:r>
          </a:p>
          <a:p>
            <a:pPr>
              <a:spcBef>
                <a:spcPts val="2400"/>
              </a:spcBef>
            </a:pPr>
            <a:r>
              <a:rPr lang="en-GB" sz="3000"/>
              <a:t>Power and utilities - renewables</a:t>
            </a:r>
          </a:p>
          <a:p>
            <a:pPr>
              <a:spcBef>
                <a:spcPts val="2400"/>
              </a:spcBef>
            </a:pPr>
            <a:r>
              <a:rPr lang="en-GB" sz="3000"/>
              <a:t>Metallic structures - dishes and antennas</a:t>
            </a:r>
          </a:p>
          <a:p>
            <a:pPr>
              <a:spcBef>
                <a:spcPts val="2400"/>
              </a:spcBef>
            </a:pPr>
            <a:r>
              <a:rPr lang="en-GB" sz="3000"/>
              <a:t>Low RFI electromechanical equipment</a:t>
            </a:r>
          </a:p>
          <a:p>
            <a:pPr>
              <a:spcBef>
                <a:spcPts val="2400"/>
              </a:spcBef>
            </a:pPr>
            <a:r>
              <a:rPr lang="en-GB" sz="3000"/>
              <a:t>Shielding and shielded enclosures</a:t>
            </a:r>
          </a:p>
          <a:p>
            <a:pPr>
              <a:spcBef>
                <a:spcPts val="2400"/>
              </a:spcBef>
            </a:pPr>
            <a:r>
              <a:rPr lang="en-GB" sz="3000"/>
              <a:t>Receivers and digitisers</a:t>
            </a:r>
          </a:p>
          <a:p>
            <a:pPr>
              <a:spcBef>
                <a:spcPts val="2400"/>
              </a:spcBef>
            </a:pPr>
            <a:r>
              <a:rPr lang="en-GB" sz="3000"/>
              <a:t>Cryogenic equipment </a:t>
            </a:r>
          </a:p>
          <a:p>
            <a:pPr>
              <a:spcBef>
                <a:spcPts val="2400"/>
              </a:spcBef>
            </a:pPr>
            <a:r>
              <a:rPr lang="en-GB" sz="3000"/>
              <a:t>Computing devices and networks</a:t>
            </a:r>
          </a:p>
          <a:p>
            <a:pPr>
              <a:spcBef>
                <a:spcPts val="2400"/>
              </a:spcBef>
            </a:pPr>
            <a:r>
              <a:rPr lang="en-GB" sz="3000"/>
              <a:t>Software development</a:t>
            </a:r>
          </a:p>
          <a:p>
            <a:pPr>
              <a:spcBef>
                <a:spcPts val="2400"/>
              </a:spcBef>
            </a:pPr>
            <a:r>
              <a:rPr lang="en-GB" sz="3000"/>
              <a:t>Shipping, transport and logistics</a:t>
            </a:r>
          </a:p>
          <a:p>
            <a:pPr>
              <a:spcBef>
                <a:spcPts val="2400"/>
              </a:spcBef>
            </a:pPr>
            <a:r>
              <a:rPr lang="en-GB" sz="3000"/>
              <a:t>Engineering services</a:t>
            </a:r>
          </a:p>
          <a:p>
            <a:pPr>
              <a:spcBef>
                <a:spcPts val="2400"/>
              </a:spcBef>
            </a:pPr>
            <a:r>
              <a:rPr lang="en-GB" sz="3000"/>
              <a:t>Corporate services – travel, audit, banking, insurance</a:t>
            </a:r>
          </a:p>
          <a:p>
            <a:pPr>
              <a:spcBef>
                <a:spcPts val="2400"/>
              </a:spcBef>
            </a:pPr>
            <a:r>
              <a:rPr lang="en-GB" sz="3000" b="1"/>
              <a:t>Most products procured are non-standard………</a:t>
            </a:r>
          </a:p>
          <a:p>
            <a:pPr>
              <a:spcBef>
                <a:spcPts val="2400"/>
              </a:spcBef>
            </a:pPr>
            <a:endParaRPr lang="en-GB" sz="2200"/>
          </a:p>
        </p:txBody>
      </p:sp>
      <p:sp>
        <p:nvSpPr>
          <p:cNvPr id="4" name="Slide Number Placeholder 3">
            <a:extLst>
              <a:ext uri="{FF2B5EF4-FFF2-40B4-BE49-F238E27FC236}">
                <a16:creationId xmlns:a16="http://schemas.microsoft.com/office/drawing/2014/main" id="{BD26F9FB-5AFB-B6C5-B7D5-AF9E8E5BBFB4}"/>
              </a:ext>
            </a:extLst>
          </p:cNvPr>
          <p:cNvSpPr>
            <a:spLocks noGrp="1"/>
          </p:cNvSpPr>
          <p:nvPr>
            <p:ph type="sldNum" sz="quarter" idx="10"/>
          </p:nvPr>
        </p:nvSpPr>
        <p:spPr/>
        <p:txBody>
          <a:bodyPr/>
          <a:lstStyle/>
          <a:p>
            <a:fld id="{86CB4B4D-7CA3-9044-876B-883B54F8677D}" type="slidenum">
              <a:rPr lang="en-GB" smtClean="0"/>
              <a:pPr/>
              <a:t>9</a:t>
            </a:fld>
            <a:endParaRPr lang="en-GB"/>
          </a:p>
        </p:txBody>
      </p:sp>
      <p:pic>
        <p:nvPicPr>
          <p:cNvPr id="6" name="Picture 5">
            <a:extLst>
              <a:ext uri="{FF2B5EF4-FFF2-40B4-BE49-F238E27FC236}">
                <a16:creationId xmlns:a16="http://schemas.microsoft.com/office/drawing/2014/main" id="{9CFBFB4A-2CF0-88F9-DD31-4C66B7056F5E}"/>
              </a:ext>
            </a:extLst>
          </p:cNvPr>
          <p:cNvPicPr>
            <a:picLocks noChangeAspect="1"/>
          </p:cNvPicPr>
          <p:nvPr/>
        </p:nvPicPr>
        <p:blipFill>
          <a:blip r:embed="rId2"/>
          <a:stretch>
            <a:fillRect/>
          </a:stretch>
        </p:blipFill>
        <p:spPr>
          <a:xfrm>
            <a:off x="17022804" y="1391638"/>
            <a:ext cx="5867400" cy="3360225"/>
          </a:xfrm>
          <a:prstGeom prst="rect">
            <a:avLst/>
          </a:prstGeom>
        </p:spPr>
      </p:pic>
      <p:pic>
        <p:nvPicPr>
          <p:cNvPr id="7" name="Picture 6">
            <a:extLst>
              <a:ext uri="{FF2B5EF4-FFF2-40B4-BE49-F238E27FC236}">
                <a16:creationId xmlns:a16="http://schemas.microsoft.com/office/drawing/2014/main" id="{3BA9AB43-459C-D338-5015-DF81E5073F08}"/>
              </a:ext>
            </a:extLst>
          </p:cNvPr>
          <p:cNvPicPr>
            <a:picLocks noChangeAspect="1"/>
          </p:cNvPicPr>
          <p:nvPr/>
        </p:nvPicPr>
        <p:blipFill>
          <a:blip r:embed="rId3"/>
          <a:stretch>
            <a:fillRect/>
          </a:stretch>
        </p:blipFill>
        <p:spPr>
          <a:xfrm>
            <a:off x="15282499" y="3009494"/>
            <a:ext cx="4705350" cy="3152775"/>
          </a:xfrm>
          <a:prstGeom prst="rect">
            <a:avLst/>
          </a:prstGeom>
        </p:spPr>
      </p:pic>
      <p:pic>
        <p:nvPicPr>
          <p:cNvPr id="8" name="Picture 7">
            <a:extLst>
              <a:ext uri="{FF2B5EF4-FFF2-40B4-BE49-F238E27FC236}">
                <a16:creationId xmlns:a16="http://schemas.microsoft.com/office/drawing/2014/main" id="{1A09B730-1E49-FAD8-BF3B-ABA6123733BE}"/>
              </a:ext>
            </a:extLst>
          </p:cNvPr>
          <p:cNvPicPr>
            <a:picLocks noChangeAspect="1"/>
          </p:cNvPicPr>
          <p:nvPr/>
        </p:nvPicPr>
        <p:blipFill>
          <a:blip r:embed="rId4"/>
          <a:stretch>
            <a:fillRect/>
          </a:stretch>
        </p:blipFill>
        <p:spPr>
          <a:xfrm>
            <a:off x="12509298" y="4547781"/>
            <a:ext cx="4933950" cy="3190875"/>
          </a:xfrm>
          <a:prstGeom prst="rect">
            <a:avLst/>
          </a:prstGeom>
        </p:spPr>
      </p:pic>
      <p:pic>
        <p:nvPicPr>
          <p:cNvPr id="1030" name="Picture 6" descr="Three people in high-vis clothes working on SKA-Low antennas, that look like a forest of metal Christmas trees.">
            <a:extLst>
              <a:ext uri="{FF2B5EF4-FFF2-40B4-BE49-F238E27FC236}">
                <a16:creationId xmlns:a16="http://schemas.microsoft.com/office/drawing/2014/main" id="{B36D63AE-FDBF-1622-637C-EAF5E5A5BF1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470274" y="7050237"/>
            <a:ext cx="5268171" cy="322010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erial view of one SKA-Mid dish with a road leading to it against a mountainous landscape.">
            <a:extLst>
              <a:ext uri="{FF2B5EF4-FFF2-40B4-BE49-F238E27FC236}">
                <a16:creationId xmlns:a16="http://schemas.microsoft.com/office/drawing/2014/main" id="{9B00D22B-F0A0-B6FD-B25C-6375C237C86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6849" t="25796" r="6398" b="36441"/>
          <a:stretch>
            <a:fillRect/>
          </a:stretch>
        </p:blipFill>
        <p:spPr bwMode="auto">
          <a:xfrm>
            <a:off x="17622032" y="8464242"/>
            <a:ext cx="5268172" cy="3612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296340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3C9E1-9C28-B8EE-D05E-5127D10390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5CDFA5-2FF1-9DD3-F624-D2304EB34A3E}"/>
              </a:ext>
            </a:extLst>
          </p:cNvPr>
          <p:cNvSpPr>
            <a:spLocks noGrp="1"/>
          </p:cNvSpPr>
          <p:nvPr>
            <p:ph type="title"/>
          </p:nvPr>
        </p:nvSpPr>
        <p:spPr/>
        <p:txBody>
          <a:bodyPr/>
          <a:lstStyle/>
          <a:p>
            <a:r>
              <a:rPr lang="en-GB"/>
              <a:t>What Will we Procure Post-Construction? </a:t>
            </a:r>
          </a:p>
        </p:txBody>
      </p:sp>
      <p:sp>
        <p:nvSpPr>
          <p:cNvPr id="3" name="Text Placeholder 2">
            <a:extLst>
              <a:ext uri="{FF2B5EF4-FFF2-40B4-BE49-F238E27FC236}">
                <a16:creationId xmlns:a16="http://schemas.microsoft.com/office/drawing/2014/main" id="{68B03CAE-239A-369E-7433-98D7EB10BBB7}"/>
              </a:ext>
            </a:extLst>
          </p:cNvPr>
          <p:cNvSpPr>
            <a:spLocks noGrp="1"/>
          </p:cNvSpPr>
          <p:nvPr>
            <p:ph type="body" idx="1"/>
          </p:nvPr>
        </p:nvSpPr>
        <p:spPr/>
        <p:txBody>
          <a:bodyPr/>
          <a:lstStyle/>
          <a:p>
            <a:pPr>
              <a:spcBef>
                <a:spcPts val="2400"/>
              </a:spcBef>
            </a:pPr>
            <a:r>
              <a:rPr lang="en-GB" sz="3000"/>
              <a:t>SKAO, once operational, will need to procure a broad range of goods and services to support both the science mission and the day-to-day running of the observatory.</a:t>
            </a:r>
          </a:p>
          <a:p>
            <a:pPr>
              <a:spcBef>
                <a:spcPts val="2400"/>
              </a:spcBef>
            </a:pPr>
            <a:r>
              <a:rPr lang="en-GB" sz="3000"/>
              <a:t>Wide range of requirements, such as:</a:t>
            </a:r>
          </a:p>
          <a:p>
            <a:pPr lvl="1">
              <a:spcBef>
                <a:spcPts val="2400"/>
              </a:spcBef>
            </a:pPr>
            <a:r>
              <a:rPr lang="en-GB" sz="3000"/>
              <a:t>Computing hardware and network upgrades </a:t>
            </a:r>
          </a:p>
          <a:p>
            <a:pPr lvl="1">
              <a:spcBef>
                <a:spcPts val="2400"/>
              </a:spcBef>
            </a:pPr>
            <a:r>
              <a:rPr lang="en-GB" sz="3000"/>
              <a:t>Software development</a:t>
            </a:r>
          </a:p>
          <a:p>
            <a:pPr lvl="1">
              <a:spcBef>
                <a:spcPts val="2400"/>
              </a:spcBef>
            </a:pPr>
            <a:r>
              <a:rPr lang="en-GB" sz="3000"/>
              <a:t>Facilities and site services </a:t>
            </a:r>
          </a:p>
          <a:p>
            <a:pPr lvl="1">
              <a:spcBef>
                <a:spcPts val="2400"/>
              </a:spcBef>
            </a:pPr>
            <a:r>
              <a:rPr lang="en-GB" sz="3000"/>
              <a:t>Infrastructure maintenance</a:t>
            </a:r>
          </a:p>
          <a:p>
            <a:pPr lvl="1">
              <a:spcBef>
                <a:spcPts val="2400"/>
              </a:spcBef>
            </a:pPr>
            <a:r>
              <a:rPr lang="en-GB" sz="3000"/>
              <a:t>Spares parts and replacement of key array work packages and components </a:t>
            </a:r>
          </a:p>
          <a:p>
            <a:pPr lvl="1">
              <a:spcBef>
                <a:spcPts val="2400"/>
              </a:spcBef>
            </a:pPr>
            <a:r>
              <a:rPr lang="en-GB" sz="3000"/>
              <a:t>Site vehicles</a:t>
            </a:r>
          </a:p>
          <a:p>
            <a:pPr lvl="1">
              <a:spcBef>
                <a:spcPts val="2400"/>
              </a:spcBef>
            </a:pPr>
            <a:r>
              <a:rPr lang="en-GB" sz="3000"/>
              <a:t>Sustainability and environmental management</a:t>
            </a:r>
          </a:p>
          <a:p>
            <a:pPr lvl="1">
              <a:spcBef>
                <a:spcPts val="2400"/>
              </a:spcBef>
            </a:pPr>
            <a:r>
              <a:rPr lang="en-GB" sz="3000"/>
              <a:t>Professional &amp; technical services</a:t>
            </a:r>
          </a:p>
          <a:p>
            <a:pPr lvl="1">
              <a:spcBef>
                <a:spcPts val="2400"/>
              </a:spcBef>
            </a:pPr>
            <a:r>
              <a:rPr lang="en-GB" sz="3000"/>
              <a:t>Shipping, transport and logistics</a:t>
            </a:r>
          </a:p>
          <a:p>
            <a:pPr lvl="1">
              <a:spcBef>
                <a:spcPts val="2400"/>
              </a:spcBef>
            </a:pPr>
            <a:r>
              <a:rPr lang="en-GB" sz="3000"/>
              <a:t>Corporate services – travel, audit, banking, insurance</a:t>
            </a:r>
          </a:p>
          <a:p>
            <a:pPr lvl="1">
              <a:spcBef>
                <a:spcPts val="2400"/>
              </a:spcBef>
            </a:pPr>
            <a:endParaRPr lang="en-GB" sz="2800"/>
          </a:p>
          <a:p>
            <a:pPr lvl="1">
              <a:spcBef>
                <a:spcPts val="2400"/>
              </a:spcBef>
            </a:pPr>
            <a:endParaRPr lang="en-GB" sz="2800"/>
          </a:p>
          <a:p>
            <a:pPr marL="508000" indent="0">
              <a:spcBef>
                <a:spcPts val="2400"/>
              </a:spcBef>
              <a:buNone/>
            </a:pPr>
            <a:endParaRPr lang="en-GB" sz="2200"/>
          </a:p>
        </p:txBody>
      </p:sp>
      <p:sp>
        <p:nvSpPr>
          <p:cNvPr id="4" name="Slide Number Placeholder 3">
            <a:extLst>
              <a:ext uri="{FF2B5EF4-FFF2-40B4-BE49-F238E27FC236}">
                <a16:creationId xmlns:a16="http://schemas.microsoft.com/office/drawing/2014/main" id="{DE30C9AF-334A-1281-B313-845182FD0B47}"/>
              </a:ext>
            </a:extLst>
          </p:cNvPr>
          <p:cNvSpPr>
            <a:spLocks noGrp="1"/>
          </p:cNvSpPr>
          <p:nvPr>
            <p:ph type="sldNum" sz="quarter" idx="10"/>
          </p:nvPr>
        </p:nvSpPr>
        <p:spPr/>
        <p:txBody>
          <a:bodyPr/>
          <a:lstStyle/>
          <a:p>
            <a:fld id="{86CB4B4D-7CA3-9044-876B-883B54F8677D}" type="slidenum">
              <a:rPr lang="en-GB" smtClean="0"/>
              <a:pPr/>
              <a:t>10</a:t>
            </a:fld>
            <a:endParaRPr lang="en-GB"/>
          </a:p>
        </p:txBody>
      </p:sp>
      <p:pic>
        <p:nvPicPr>
          <p:cNvPr id="2050" name="Picture 2" descr="Aerial picture of the SKA-Low construction camp. The camp consists of several tents and has hundreds of components of construction material in neat stacks laid out on top of a grey underground. This colour contrasts with the nature surrounding the camp. ">
            <a:extLst>
              <a:ext uri="{FF2B5EF4-FFF2-40B4-BE49-F238E27FC236}">
                <a16:creationId xmlns:a16="http://schemas.microsoft.com/office/drawing/2014/main" id="{83261509-D047-8D57-7114-1BB4CEAB480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2733" b="16950"/>
          <a:stretch>
            <a:fillRect/>
          </a:stretch>
        </p:blipFill>
        <p:spPr bwMode="auto">
          <a:xfrm>
            <a:off x="18345150" y="3431869"/>
            <a:ext cx="5547947" cy="292324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oster, Print Transportation and logistics., 40x22.2 cm">
            <a:extLst>
              <a:ext uri="{FF2B5EF4-FFF2-40B4-BE49-F238E27FC236}">
                <a16:creationId xmlns:a16="http://schemas.microsoft.com/office/drawing/2014/main" id="{3FFA06F2-3BBE-037A-9965-05A331F0BB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49750" y="6112441"/>
            <a:ext cx="5547949" cy="295150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United Kingdom | SKAO">
            <a:extLst>
              <a:ext uri="{FF2B5EF4-FFF2-40B4-BE49-F238E27FC236}">
                <a16:creationId xmlns:a16="http://schemas.microsoft.com/office/drawing/2014/main" id="{B3599793-1494-E5AE-3B86-A19850EC5CC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511" r="29196" b="11724"/>
          <a:stretch>
            <a:fillRect/>
          </a:stretch>
        </p:blipFill>
        <p:spPr bwMode="auto">
          <a:xfrm>
            <a:off x="18345150" y="8552332"/>
            <a:ext cx="5547948" cy="2961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857734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7C01D-3B63-9FF5-CD69-0A0A51D513C6}"/>
              </a:ext>
            </a:extLst>
          </p:cNvPr>
          <p:cNvSpPr>
            <a:spLocks noGrp="1"/>
          </p:cNvSpPr>
          <p:nvPr>
            <p:ph type="title"/>
          </p:nvPr>
        </p:nvSpPr>
        <p:spPr/>
        <p:txBody>
          <a:bodyPr/>
          <a:lstStyle/>
          <a:p>
            <a:r>
              <a:rPr lang="en-GB"/>
              <a:t>High Value Invitation to Tender Process</a:t>
            </a:r>
          </a:p>
        </p:txBody>
      </p:sp>
      <p:sp>
        <p:nvSpPr>
          <p:cNvPr id="3" name="Text Placeholder 2">
            <a:extLst>
              <a:ext uri="{FF2B5EF4-FFF2-40B4-BE49-F238E27FC236}">
                <a16:creationId xmlns:a16="http://schemas.microsoft.com/office/drawing/2014/main" id="{8F50CD54-EBC2-BFDC-C708-0E38F270037E}"/>
              </a:ext>
            </a:extLst>
          </p:cNvPr>
          <p:cNvSpPr>
            <a:spLocks noGrp="1"/>
          </p:cNvSpPr>
          <p:nvPr>
            <p:ph type="body" idx="1"/>
          </p:nvPr>
        </p:nvSpPr>
        <p:spPr/>
        <p:txBody>
          <a:bodyPr/>
          <a:lstStyle/>
          <a:p>
            <a:pPr marL="508000" indent="0">
              <a:buNone/>
            </a:pPr>
            <a:r>
              <a:rPr lang="en-GB" sz="3000" b="1"/>
              <a:t>Invitation To Tender process:</a:t>
            </a:r>
          </a:p>
          <a:p>
            <a:r>
              <a:rPr lang="en-GB" sz="3000"/>
              <a:t>Led by Procurement Services with independent Technical Evaluation Panel </a:t>
            </a:r>
          </a:p>
          <a:p>
            <a:r>
              <a:rPr lang="en-GB" sz="3000"/>
              <a:t>SKAO Industrial Liaison Officer Network given 21 days prior notice of procurement opportunities</a:t>
            </a:r>
          </a:p>
          <a:p>
            <a:r>
              <a:rPr lang="en-GB" sz="3000"/>
              <a:t>Market Survey (EoI) published on the Supplier Portal (</a:t>
            </a:r>
            <a:r>
              <a:rPr lang="en-GB" sz="3000" err="1"/>
              <a:t>Proactis</a:t>
            </a:r>
            <a:r>
              <a:rPr lang="en-GB" sz="3000"/>
              <a:t>)</a:t>
            </a:r>
          </a:p>
          <a:p>
            <a:r>
              <a:rPr lang="en-GB" sz="3000"/>
              <a:t>Pre-qualification of potential tenderers</a:t>
            </a:r>
          </a:p>
          <a:p>
            <a:r>
              <a:rPr lang="en-GB" sz="3000"/>
              <a:t>Invitation to tender stage requiring technical and commercial response</a:t>
            </a:r>
          </a:p>
          <a:p>
            <a:r>
              <a:rPr lang="en-GB" sz="3000"/>
              <a:t>Shipping costs are excluded from commercial evaluations (all bids assumed FCA, seller’s works)</a:t>
            </a:r>
          </a:p>
          <a:p>
            <a:r>
              <a:rPr lang="en-GB" sz="3000"/>
              <a:t>Two envelope system</a:t>
            </a:r>
          </a:p>
          <a:p>
            <a:r>
              <a:rPr lang="en-GB" sz="3000"/>
              <a:t>Weighted, value for money award criteria (‘most economically advantageous bid’) i.e., quality and price are weighted. </a:t>
            </a:r>
          </a:p>
          <a:p>
            <a:pPr marL="508000" indent="0">
              <a:buNone/>
            </a:pPr>
            <a:endParaRPr lang="en-GB" sz="3000"/>
          </a:p>
          <a:p>
            <a:endParaRPr lang="en-GB" sz="3000"/>
          </a:p>
        </p:txBody>
      </p:sp>
      <p:sp>
        <p:nvSpPr>
          <p:cNvPr id="4" name="Slide Number Placeholder 3">
            <a:extLst>
              <a:ext uri="{FF2B5EF4-FFF2-40B4-BE49-F238E27FC236}">
                <a16:creationId xmlns:a16="http://schemas.microsoft.com/office/drawing/2014/main" id="{94A30B25-569F-839E-8CE9-0C47FD596C9B}"/>
              </a:ext>
            </a:extLst>
          </p:cNvPr>
          <p:cNvSpPr>
            <a:spLocks noGrp="1"/>
          </p:cNvSpPr>
          <p:nvPr>
            <p:ph type="sldNum" sz="quarter" idx="10"/>
          </p:nvPr>
        </p:nvSpPr>
        <p:spPr/>
        <p:txBody>
          <a:bodyPr/>
          <a:lstStyle/>
          <a:p>
            <a:fld id="{86CB4B4D-7CA3-9044-876B-883B54F8677D}" type="slidenum">
              <a:rPr lang="en-GB" smtClean="0"/>
              <a:pPr/>
              <a:t>11</a:t>
            </a:fld>
            <a:endParaRPr lang="en-GB"/>
          </a:p>
        </p:txBody>
      </p:sp>
    </p:spTree>
    <p:extLst>
      <p:ext uri="{BB962C8B-B14F-4D97-AF65-F5344CB8AC3E}">
        <p14:creationId xmlns:p14="http://schemas.microsoft.com/office/powerpoint/2010/main" val="398695168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3C380-C65D-6A7F-ED8D-C62C75F3EE22}"/>
              </a:ext>
            </a:extLst>
          </p:cNvPr>
          <p:cNvSpPr>
            <a:spLocks noGrp="1"/>
          </p:cNvSpPr>
          <p:nvPr>
            <p:ph type="title"/>
          </p:nvPr>
        </p:nvSpPr>
        <p:spPr/>
        <p:txBody>
          <a:bodyPr/>
          <a:lstStyle/>
          <a:p>
            <a:r>
              <a:rPr lang="en-GB"/>
              <a:t>Type of Agreements</a:t>
            </a:r>
          </a:p>
        </p:txBody>
      </p:sp>
      <p:sp>
        <p:nvSpPr>
          <p:cNvPr id="3" name="Text Placeholder 2">
            <a:extLst>
              <a:ext uri="{FF2B5EF4-FFF2-40B4-BE49-F238E27FC236}">
                <a16:creationId xmlns:a16="http://schemas.microsoft.com/office/drawing/2014/main" id="{23699428-AF07-772D-BE0E-2E294D077BEA}"/>
              </a:ext>
            </a:extLst>
          </p:cNvPr>
          <p:cNvSpPr>
            <a:spLocks noGrp="1"/>
          </p:cNvSpPr>
          <p:nvPr>
            <p:ph type="body" idx="1"/>
          </p:nvPr>
        </p:nvSpPr>
        <p:spPr/>
        <p:txBody>
          <a:bodyPr/>
          <a:lstStyle/>
          <a:p>
            <a:r>
              <a:rPr lang="en-GB" sz="3000"/>
              <a:t>Purchase orders – always preferred for COTS products with a catalogue part number</a:t>
            </a:r>
          </a:p>
          <a:p>
            <a:r>
              <a:rPr lang="en-GB" sz="3000"/>
              <a:t>NEC4 Contracts used when a purchase order isn’t suitable - </a:t>
            </a:r>
            <a:r>
              <a:rPr lang="en-GB" sz="3000">
                <a:sym typeface="Arial"/>
              </a:rPr>
              <a:t>the SKAO</a:t>
            </a:r>
            <a:r>
              <a:rPr lang="en-GB" sz="3000"/>
              <a:t> buys an eclectic mix of goods, works and services and a ‘standard’ contract just won’t cover all the bases.</a:t>
            </a:r>
          </a:p>
          <a:p>
            <a:r>
              <a:rPr lang="en-GB" sz="3000"/>
              <a:t>The NEC4 suite of contracts meets most of our contracting needs:</a:t>
            </a:r>
          </a:p>
          <a:p>
            <a:pPr marL="1524000" lvl="2">
              <a:spcBef>
                <a:spcPts val="4000"/>
              </a:spcBef>
            </a:pPr>
            <a:r>
              <a:rPr lang="en-GB" sz="2400"/>
              <a:t>Professional Services Contract (PSC) and its subcontract and short form</a:t>
            </a:r>
          </a:p>
          <a:p>
            <a:pPr marL="1524000" lvl="2">
              <a:spcBef>
                <a:spcPts val="4000"/>
              </a:spcBef>
            </a:pPr>
            <a:r>
              <a:rPr lang="en-GB" sz="2400"/>
              <a:t>Engineering and Construction Contract (ECC) and its subcontract and short form</a:t>
            </a:r>
          </a:p>
          <a:p>
            <a:pPr marL="1524000" lvl="2">
              <a:spcBef>
                <a:spcPts val="4000"/>
              </a:spcBef>
            </a:pPr>
            <a:r>
              <a:rPr lang="en-GB" sz="2400"/>
              <a:t>Term Services Agreement (TSA) and its short form</a:t>
            </a:r>
          </a:p>
          <a:p>
            <a:pPr marL="1524000" lvl="2">
              <a:spcBef>
                <a:spcPts val="4000"/>
              </a:spcBef>
            </a:pPr>
            <a:r>
              <a:rPr lang="en-GB" sz="2400"/>
              <a:t>Supply Contract (SC) and its short form</a:t>
            </a:r>
          </a:p>
          <a:p>
            <a:pPr marL="1524000" lvl="2">
              <a:spcBef>
                <a:spcPts val="4000"/>
              </a:spcBef>
            </a:pPr>
            <a:r>
              <a:rPr lang="en-GB" sz="2400"/>
              <a:t>Framework Contract (FC)</a:t>
            </a:r>
          </a:p>
          <a:p>
            <a:r>
              <a:rPr lang="en-GB" sz="3000">
                <a:sym typeface="Arial"/>
              </a:rPr>
              <a:t>NEC4</a:t>
            </a:r>
            <a:r>
              <a:rPr lang="en-GB" sz="3000"/>
              <a:t> contracts were developed by the UK Institution of Civil Engineers to be collaborative, fair and non-adversarial.</a:t>
            </a:r>
          </a:p>
          <a:p>
            <a:r>
              <a:rPr lang="en-GB" sz="3000"/>
              <a:t>The NEC4 contract ethos align perfectly with SKAO culture and values.</a:t>
            </a:r>
          </a:p>
          <a:p>
            <a:pPr marL="0" indent="0">
              <a:spcBef>
                <a:spcPts val="0"/>
              </a:spcBef>
              <a:buNone/>
            </a:pPr>
            <a:endParaRPr lang="en-GB" sz="3000" b="1"/>
          </a:p>
          <a:p>
            <a:pPr marL="0" indent="0">
              <a:spcBef>
                <a:spcPts val="1600"/>
              </a:spcBef>
              <a:buNone/>
            </a:pPr>
            <a:endParaRPr lang="en-GB" sz="3000"/>
          </a:p>
          <a:p>
            <a:endParaRPr lang="en-GB" sz="3000"/>
          </a:p>
        </p:txBody>
      </p:sp>
      <p:sp>
        <p:nvSpPr>
          <p:cNvPr id="4" name="Slide Number Placeholder 3">
            <a:extLst>
              <a:ext uri="{FF2B5EF4-FFF2-40B4-BE49-F238E27FC236}">
                <a16:creationId xmlns:a16="http://schemas.microsoft.com/office/drawing/2014/main" id="{9E413232-8D29-CC75-3F9C-B65177BA3849}"/>
              </a:ext>
            </a:extLst>
          </p:cNvPr>
          <p:cNvSpPr>
            <a:spLocks noGrp="1"/>
          </p:cNvSpPr>
          <p:nvPr>
            <p:ph type="sldNum" sz="quarter" idx="10"/>
          </p:nvPr>
        </p:nvSpPr>
        <p:spPr/>
        <p:txBody>
          <a:bodyPr/>
          <a:lstStyle/>
          <a:p>
            <a:fld id="{86CB4B4D-7CA3-9044-876B-883B54F8677D}" type="slidenum">
              <a:rPr lang="en-GB" smtClean="0"/>
              <a:pPr/>
              <a:t>12</a:t>
            </a:fld>
            <a:endParaRPr lang="en-GB"/>
          </a:p>
        </p:txBody>
      </p:sp>
      <p:pic>
        <p:nvPicPr>
          <p:cNvPr id="7" name="Picture 6" descr="A pair of boxes with images&#10;&#10;AI-generated content may be incorrect.">
            <a:extLst>
              <a:ext uri="{FF2B5EF4-FFF2-40B4-BE49-F238E27FC236}">
                <a16:creationId xmlns:a16="http://schemas.microsoft.com/office/drawing/2014/main" id="{BF18E9A4-729A-AA32-04DD-B2B6D9675E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11901" y="5124449"/>
            <a:ext cx="4024312" cy="3866151"/>
          </a:xfrm>
          <a:prstGeom prst="rect">
            <a:avLst/>
          </a:prstGeom>
        </p:spPr>
      </p:pic>
    </p:spTree>
    <p:extLst>
      <p:ext uri="{BB962C8B-B14F-4D97-AF65-F5344CB8AC3E}">
        <p14:creationId xmlns:p14="http://schemas.microsoft.com/office/powerpoint/2010/main" val="137131309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B0D5B-FCE5-1D46-5C48-E8BCE5E281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1BFF2-0CF3-67C2-45AD-A4F97AF94A95}"/>
              </a:ext>
            </a:extLst>
          </p:cNvPr>
          <p:cNvSpPr>
            <a:spLocks noGrp="1"/>
          </p:cNvSpPr>
          <p:nvPr>
            <p:ph type="title"/>
          </p:nvPr>
        </p:nvSpPr>
        <p:spPr/>
        <p:txBody>
          <a:bodyPr/>
          <a:lstStyle/>
          <a:p>
            <a:r>
              <a:rPr lang="en-GB"/>
              <a:t>Relational Contracting… Software Development </a:t>
            </a:r>
          </a:p>
        </p:txBody>
      </p:sp>
      <p:sp>
        <p:nvSpPr>
          <p:cNvPr id="3" name="Text Placeholder 2">
            <a:extLst>
              <a:ext uri="{FF2B5EF4-FFF2-40B4-BE49-F238E27FC236}">
                <a16:creationId xmlns:a16="http://schemas.microsoft.com/office/drawing/2014/main" id="{0F5FCC9A-5D21-06A2-5B26-A1AC30D335DA}"/>
              </a:ext>
            </a:extLst>
          </p:cNvPr>
          <p:cNvSpPr>
            <a:spLocks noGrp="1"/>
          </p:cNvSpPr>
          <p:nvPr>
            <p:ph type="body" idx="1"/>
          </p:nvPr>
        </p:nvSpPr>
        <p:spPr/>
        <p:txBody>
          <a:bodyPr/>
          <a:lstStyle/>
          <a:p>
            <a:r>
              <a:rPr lang="en-GB" sz="3200"/>
              <a:t>The SKAO has been successfully </a:t>
            </a:r>
            <a:r>
              <a:rPr lang="en-GB" sz="3200" b="1"/>
              <a:t>developing software using Scaled Agile Framework (</a:t>
            </a:r>
            <a:r>
              <a:rPr lang="en-GB" sz="3200" b="1" err="1"/>
              <a:t>SAFe</a:t>
            </a:r>
            <a:r>
              <a:rPr lang="en-GB" sz="3200" b="1" baseline="30000"/>
              <a:t>®</a:t>
            </a:r>
            <a:r>
              <a:rPr lang="en-GB" sz="3200" b="1"/>
              <a:t>)</a:t>
            </a:r>
            <a:r>
              <a:rPr lang="en-GB" sz="3200"/>
              <a:t>. </a:t>
            </a:r>
          </a:p>
          <a:p>
            <a:r>
              <a:rPr lang="en-GB" sz="3200"/>
              <a:t>Took the already collaborative NEC4 Framework Contract and applied the principles of Vested Governance (relational contracting) with support from experts from the University of Tennessee, who are world leaders in developing win-win relationships.</a:t>
            </a:r>
          </a:p>
          <a:p>
            <a:r>
              <a:rPr lang="en-GB" sz="3200"/>
              <a:t>Created an innovative </a:t>
            </a:r>
            <a:r>
              <a:rPr lang="en-GB" sz="3200" b="1" u="sng"/>
              <a:t>Software Development Framework Contract </a:t>
            </a:r>
            <a:r>
              <a:rPr lang="en-GB" sz="3200"/>
              <a:t>that commits SKAO and the </a:t>
            </a:r>
            <a:r>
              <a:rPr lang="en-GB" sz="3200" i="1"/>
              <a:t>Consultants</a:t>
            </a:r>
            <a:r>
              <a:rPr lang="en-GB" sz="3200"/>
              <a:t> to the following </a:t>
            </a:r>
            <a:r>
              <a:rPr lang="en-GB" sz="3200" b="1" i="1"/>
              <a:t>common shared vision:</a:t>
            </a:r>
            <a:endParaRPr lang="en-GB" sz="3200"/>
          </a:p>
          <a:p>
            <a:pPr lvl="1"/>
            <a:r>
              <a:rPr lang="en-GB" sz="3200" b="1" i="1"/>
              <a:t>“We are a global collaboration committed to building and delivering a world-class software and computing ecosystem, enabling the SKAO community to achieve transformational science”. </a:t>
            </a:r>
            <a:endParaRPr lang="en-GB" sz="3200"/>
          </a:p>
          <a:p>
            <a:pPr lvl="1"/>
            <a:r>
              <a:rPr lang="en-GB" sz="3200" b="1" i="1"/>
              <a:t>“Our culture of innovation, shared governance, and respect for diversity creates mutual value for all”. </a:t>
            </a:r>
            <a:endParaRPr lang="en-GB" sz="3200"/>
          </a:p>
          <a:p>
            <a:r>
              <a:rPr lang="en-GB" sz="3200"/>
              <a:t>The approach reflect SKAOs values around EDI, Innovation, Excellence and Collaboration. </a:t>
            </a:r>
          </a:p>
          <a:p>
            <a:r>
              <a:rPr lang="en-GB" sz="3200" b="1">
                <a:solidFill>
                  <a:srgbClr val="00B050"/>
                </a:solidFill>
              </a:rPr>
              <a:t>There is currently one Swiss organisation working under the SKAO Software Development Framework with great success and another Swiss organisation recently successfully completed a similar contract…. </a:t>
            </a:r>
          </a:p>
          <a:p>
            <a:endParaRPr lang="en-GB" sz="3200"/>
          </a:p>
        </p:txBody>
      </p:sp>
      <p:sp>
        <p:nvSpPr>
          <p:cNvPr id="4" name="Slide Number Placeholder 3">
            <a:extLst>
              <a:ext uri="{FF2B5EF4-FFF2-40B4-BE49-F238E27FC236}">
                <a16:creationId xmlns:a16="http://schemas.microsoft.com/office/drawing/2014/main" id="{E35A2F31-E547-C6F5-C12D-3DC8033CDB55}"/>
              </a:ext>
            </a:extLst>
          </p:cNvPr>
          <p:cNvSpPr>
            <a:spLocks noGrp="1"/>
          </p:cNvSpPr>
          <p:nvPr>
            <p:ph type="sldNum" sz="quarter" idx="10"/>
          </p:nvPr>
        </p:nvSpPr>
        <p:spPr/>
        <p:txBody>
          <a:bodyPr/>
          <a:lstStyle/>
          <a:p>
            <a:fld id="{86CB4B4D-7CA3-9044-876B-883B54F8677D}" type="slidenum">
              <a:rPr lang="en-GB" smtClean="0"/>
              <a:pPr/>
              <a:t>13</a:t>
            </a:fld>
            <a:endParaRPr lang="en-GB"/>
          </a:p>
        </p:txBody>
      </p:sp>
    </p:spTree>
    <p:extLst>
      <p:ext uri="{BB962C8B-B14F-4D97-AF65-F5344CB8AC3E}">
        <p14:creationId xmlns:p14="http://schemas.microsoft.com/office/powerpoint/2010/main" val="352779918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23"/>
          <p:cNvSpPr txBox="1">
            <a:spLocks noGrp="1"/>
          </p:cNvSpPr>
          <p:nvPr>
            <p:ph type="title"/>
          </p:nvPr>
        </p:nvSpPr>
        <p:spPr>
          <a:xfrm>
            <a:off x="762000" y="351454"/>
            <a:ext cx="22860600" cy="1898100"/>
          </a:xfrm>
          <a:prstGeom prst="rect">
            <a:avLst/>
          </a:prstGeom>
          <a:noFill/>
          <a:ln>
            <a:noFill/>
          </a:ln>
        </p:spPr>
        <p:txBody>
          <a:bodyPr spcFirstLastPara="1" wrap="square" lIns="50800" tIns="0" rIns="50800" bIns="50800" anchor="t" anchorCtr="0">
            <a:noAutofit/>
          </a:bodyPr>
          <a:lstStyle/>
          <a:p>
            <a:r>
              <a:rPr lang="en-GB"/>
              <a:t>Who is involved: Computing, Software &amp; Networks</a:t>
            </a:r>
            <a:endParaRPr/>
          </a:p>
        </p:txBody>
      </p:sp>
      <p:sp>
        <p:nvSpPr>
          <p:cNvPr id="260" name="Google Shape;260;p23"/>
          <p:cNvSpPr txBox="1">
            <a:spLocks noGrp="1"/>
          </p:cNvSpPr>
          <p:nvPr>
            <p:ph type="sldNum" idx="12"/>
          </p:nvPr>
        </p:nvSpPr>
        <p:spPr>
          <a:xfrm>
            <a:off x="23241000" y="13208030"/>
            <a:ext cx="888900" cy="410369"/>
          </a:xfrm>
          <a:prstGeom prst="rect">
            <a:avLst/>
          </a:prstGeom>
          <a:noFill/>
          <a:ln>
            <a:noFill/>
          </a:ln>
        </p:spPr>
        <p:txBody>
          <a:bodyPr spcFirstLastPara="1" wrap="square" lIns="50800" tIns="50800" rIns="50800" bIns="50800" anchor="b" anchorCtr="0">
            <a:spAutoFit/>
          </a:bodyPr>
          <a:lstStyle/>
          <a:p>
            <a:fld id="{00000000-1234-1234-1234-123412341234}" type="slidenum">
              <a:rPr lang="en-GB" kern="0">
                <a:latin typeface="Verdana"/>
                <a:ea typeface="Verdana"/>
                <a:sym typeface="Verdana"/>
              </a:rPr>
              <a:pPr/>
              <a:t>14</a:t>
            </a:fld>
            <a:endParaRPr kern="0">
              <a:latin typeface="Verdana"/>
              <a:ea typeface="Verdana"/>
              <a:sym typeface="Verdana"/>
            </a:endParaRPr>
          </a:p>
        </p:txBody>
      </p:sp>
      <p:pic>
        <p:nvPicPr>
          <p:cNvPr id="261" name="Google Shape;261;p23"/>
          <p:cNvPicPr preferRelativeResize="0"/>
          <p:nvPr/>
        </p:nvPicPr>
        <p:blipFill>
          <a:blip r:embed="rId3">
            <a:alphaModFix/>
          </a:blip>
          <a:stretch>
            <a:fillRect/>
          </a:stretch>
        </p:blipFill>
        <p:spPr>
          <a:xfrm>
            <a:off x="1142136" y="1850150"/>
            <a:ext cx="22100328" cy="10515876"/>
          </a:xfrm>
          <a:prstGeom prst="rect">
            <a:avLst/>
          </a:prstGeom>
          <a:noFill/>
          <a:ln>
            <a:noFill/>
          </a:ln>
        </p:spPr>
      </p:pic>
      <p:sp>
        <p:nvSpPr>
          <p:cNvPr id="262" name="Google Shape;262;p23"/>
          <p:cNvSpPr txBox="1"/>
          <p:nvPr/>
        </p:nvSpPr>
        <p:spPr>
          <a:xfrm>
            <a:off x="762000" y="4757439"/>
            <a:ext cx="3189600" cy="4201122"/>
          </a:xfrm>
          <a:prstGeom prst="rect">
            <a:avLst/>
          </a:prstGeom>
          <a:noFill/>
          <a:ln>
            <a:noFill/>
          </a:ln>
        </p:spPr>
        <p:txBody>
          <a:bodyPr spcFirstLastPara="1" wrap="square" lIns="91426" tIns="91426" rIns="91426" bIns="91426" anchor="t" anchorCtr="0">
            <a:spAutoFit/>
          </a:bodyPr>
          <a:lstStyle/>
          <a:p>
            <a:r>
              <a:rPr lang="en-GB" sz="2900">
                <a:solidFill>
                  <a:srgbClr val="070A68"/>
                </a:solidFill>
                <a:latin typeface="Verdana"/>
                <a:ea typeface="Verdana"/>
                <a:cs typeface="Verdana"/>
              </a:rPr>
              <a:t>Australia</a:t>
            </a:r>
            <a:endParaRPr sz="2900">
              <a:solidFill>
                <a:srgbClr val="070A68"/>
              </a:solidFill>
              <a:latin typeface="Verdana"/>
              <a:ea typeface="Verdana"/>
              <a:cs typeface="Verdana"/>
            </a:endParaRPr>
          </a:p>
          <a:p>
            <a:r>
              <a:rPr lang="en-GB" sz="2900">
                <a:solidFill>
                  <a:srgbClr val="070A68"/>
                </a:solidFill>
                <a:latin typeface="Verdana"/>
                <a:ea typeface="Verdana"/>
                <a:cs typeface="Verdana"/>
              </a:rPr>
              <a:t>China</a:t>
            </a:r>
            <a:endParaRPr sz="2900">
              <a:solidFill>
                <a:srgbClr val="070A68"/>
              </a:solidFill>
              <a:latin typeface="Verdana"/>
              <a:ea typeface="Verdana"/>
              <a:cs typeface="Verdana"/>
            </a:endParaRPr>
          </a:p>
          <a:p>
            <a:r>
              <a:rPr lang="en-GB" sz="2900">
                <a:solidFill>
                  <a:srgbClr val="070A68"/>
                </a:solidFill>
                <a:latin typeface="Verdana"/>
                <a:ea typeface="Verdana"/>
                <a:cs typeface="Verdana"/>
              </a:rPr>
              <a:t>India</a:t>
            </a:r>
            <a:endParaRPr sz="2900">
              <a:solidFill>
                <a:srgbClr val="070A68"/>
              </a:solidFill>
              <a:latin typeface="Verdana"/>
              <a:ea typeface="Verdana"/>
              <a:cs typeface="Verdana"/>
            </a:endParaRPr>
          </a:p>
          <a:p>
            <a:r>
              <a:rPr lang="en-GB" sz="2900">
                <a:solidFill>
                  <a:srgbClr val="070A68"/>
                </a:solidFill>
                <a:latin typeface="Verdana"/>
                <a:ea typeface="Verdana"/>
                <a:cs typeface="Verdana"/>
              </a:rPr>
              <a:t>Italy</a:t>
            </a:r>
            <a:endParaRPr sz="2900">
              <a:solidFill>
                <a:srgbClr val="070A68"/>
              </a:solidFill>
              <a:latin typeface="Verdana"/>
              <a:ea typeface="Verdana"/>
              <a:cs typeface="Verdana"/>
            </a:endParaRPr>
          </a:p>
          <a:p>
            <a:r>
              <a:rPr lang="en-GB" sz="2900">
                <a:solidFill>
                  <a:srgbClr val="070A68"/>
                </a:solidFill>
                <a:latin typeface="Verdana"/>
                <a:ea typeface="Verdana"/>
                <a:cs typeface="Verdana"/>
              </a:rPr>
              <a:t>Netherlands</a:t>
            </a:r>
            <a:endParaRPr sz="2900">
              <a:solidFill>
                <a:srgbClr val="070A68"/>
              </a:solidFill>
              <a:latin typeface="Verdana"/>
              <a:ea typeface="Verdana"/>
              <a:cs typeface="Verdana"/>
            </a:endParaRPr>
          </a:p>
          <a:p>
            <a:r>
              <a:rPr lang="en-GB" sz="2900">
                <a:solidFill>
                  <a:srgbClr val="070A68"/>
                </a:solidFill>
                <a:latin typeface="Verdana"/>
                <a:ea typeface="Verdana"/>
                <a:cs typeface="Verdana"/>
              </a:rPr>
              <a:t>Portugal</a:t>
            </a:r>
            <a:endParaRPr sz="2900">
              <a:solidFill>
                <a:srgbClr val="070A68"/>
              </a:solidFill>
              <a:latin typeface="Verdana"/>
              <a:ea typeface="Verdana"/>
              <a:cs typeface="Verdana"/>
            </a:endParaRPr>
          </a:p>
          <a:p>
            <a:r>
              <a:rPr lang="en-GB" sz="2900">
                <a:solidFill>
                  <a:srgbClr val="070A68"/>
                </a:solidFill>
                <a:latin typeface="Verdana"/>
                <a:ea typeface="Verdana"/>
                <a:cs typeface="Verdana"/>
              </a:rPr>
              <a:t>South Africa</a:t>
            </a:r>
            <a:endParaRPr sz="2900">
              <a:solidFill>
                <a:srgbClr val="070A68"/>
              </a:solidFill>
              <a:latin typeface="Verdana"/>
              <a:ea typeface="Verdana"/>
              <a:cs typeface="Verdana"/>
            </a:endParaRPr>
          </a:p>
          <a:p>
            <a:r>
              <a:rPr lang="en-GB" sz="2900">
                <a:solidFill>
                  <a:srgbClr val="070A68"/>
                </a:solidFill>
                <a:latin typeface="Verdana"/>
                <a:ea typeface="Verdana"/>
                <a:cs typeface="Verdana"/>
              </a:rPr>
              <a:t>Switzerland</a:t>
            </a:r>
            <a:endParaRPr sz="2900">
              <a:solidFill>
                <a:srgbClr val="070A68"/>
              </a:solidFill>
              <a:latin typeface="Verdana"/>
              <a:ea typeface="Verdana"/>
              <a:cs typeface="Verdana"/>
            </a:endParaRPr>
          </a:p>
          <a:p>
            <a:r>
              <a:rPr lang="en-GB" sz="2900">
                <a:solidFill>
                  <a:srgbClr val="070A68"/>
                </a:solidFill>
                <a:latin typeface="Verdana"/>
                <a:ea typeface="Verdana"/>
                <a:cs typeface="Verdana"/>
              </a:rPr>
              <a:t>UK</a:t>
            </a:r>
            <a:endParaRPr sz="200">
              <a:latin typeface="Verdana"/>
              <a:ea typeface="Verdana"/>
            </a:endParaRPr>
          </a:p>
        </p:txBody>
      </p:sp>
      <p:sp>
        <p:nvSpPr>
          <p:cNvPr id="2" name="Oval 1">
            <a:extLst>
              <a:ext uri="{FF2B5EF4-FFF2-40B4-BE49-F238E27FC236}">
                <a16:creationId xmlns:a16="http://schemas.microsoft.com/office/drawing/2014/main" id="{359B09F7-8B2B-0C27-21D7-14EF01BF82E6}"/>
              </a:ext>
            </a:extLst>
          </p:cNvPr>
          <p:cNvSpPr/>
          <p:nvPr/>
        </p:nvSpPr>
        <p:spPr>
          <a:xfrm flipH="1">
            <a:off x="4931764" y="9437787"/>
            <a:ext cx="104932" cy="1226245"/>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a:endParaRPr lang="en-US" sz="5000">
              <a:solidFill>
                <a:srgbClr val="DF0569"/>
              </a:solidFill>
              <a:latin typeface="Gill Sans Light"/>
              <a:ea typeface="Gill Sans Light"/>
              <a:cs typeface="Gill Sans Light"/>
              <a:sym typeface="Gill Sans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6BA48-61E8-7730-02A9-7B5C87B824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009920-AFE6-5B3B-9186-1016E5DABF33}"/>
              </a:ext>
            </a:extLst>
          </p:cNvPr>
          <p:cNvSpPr>
            <a:spLocks noGrp="1"/>
          </p:cNvSpPr>
          <p:nvPr>
            <p:ph type="title"/>
          </p:nvPr>
        </p:nvSpPr>
        <p:spPr/>
        <p:txBody>
          <a:bodyPr/>
          <a:lstStyle/>
          <a:p>
            <a:r>
              <a:rPr lang="en-GB"/>
              <a:t>Construction Tier 1 Procurement Update</a:t>
            </a:r>
          </a:p>
        </p:txBody>
      </p:sp>
      <p:sp>
        <p:nvSpPr>
          <p:cNvPr id="4" name="Slide Number Placeholder 3">
            <a:extLst>
              <a:ext uri="{FF2B5EF4-FFF2-40B4-BE49-F238E27FC236}">
                <a16:creationId xmlns:a16="http://schemas.microsoft.com/office/drawing/2014/main" id="{7EE586F8-4C80-75AA-5002-89356310B749}"/>
              </a:ext>
            </a:extLst>
          </p:cNvPr>
          <p:cNvSpPr>
            <a:spLocks noGrp="1"/>
          </p:cNvSpPr>
          <p:nvPr>
            <p:ph type="sldNum" sz="quarter" idx="10"/>
          </p:nvPr>
        </p:nvSpPr>
        <p:spPr>
          <a:xfrm>
            <a:off x="22783800" y="13036549"/>
            <a:ext cx="889000" cy="406401"/>
          </a:xfrm>
        </p:spPr>
        <p:txBody>
          <a:bodyPr/>
          <a:lstStyle/>
          <a:p>
            <a:fld id="{86CB4B4D-7CA3-9044-876B-883B54F8677D}" type="slidenum">
              <a:rPr lang="en-GB" smtClean="0"/>
              <a:pPr/>
              <a:t>15</a:t>
            </a:fld>
            <a:endParaRPr lang="en-GB"/>
          </a:p>
        </p:txBody>
      </p:sp>
      <p:sp>
        <p:nvSpPr>
          <p:cNvPr id="10" name="AutoShape 4" descr="Output image">
            <a:extLst>
              <a:ext uri="{FF2B5EF4-FFF2-40B4-BE49-F238E27FC236}">
                <a16:creationId xmlns:a16="http://schemas.microsoft.com/office/drawing/2014/main" id="{83F3952E-20F2-54C5-4221-D1A2A90DC93B}"/>
              </a:ext>
            </a:extLst>
          </p:cNvPr>
          <p:cNvSpPr>
            <a:spLocks noChangeAspect="1" noChangeArrowheads="1"/>
          </p:cNvSpPr>
          <p:nvPr/>
        </p:nvSpPr>
        <p:spPr bwMode="auto">
          <a:xfrm>
            <a:off x="12039600" y="1676400"/>
            <a:ext cx="5334000" cy="5334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Text Placeholder 2">
            <a:extLst>
              <a:ext uri="{FF2B5EF4-FFF2-40B4-BE49-F238E27FC236}">
                <a16:creationId xmlns:a16="http://schemas.microsoft.com/office/drawing/2014/main" id="{66D7915F-720F-3CAD-937F-B54109103E63}"/>
              </a:ext>
            </a:extLst>
          </p:cNvPr>
          <p:cNvSpPr>
            <a:spLocks noGrp="1"/>
          </p:cNvSpPr>
          <p:nvPr>
            <p:ph type="body" idx="1"/>
          </p:nvPr>
        </p:nvSpPr>
        <p:spPr>
          <a:xfrm>
            <a:off x="768074" y="2354788"/>
            <a:ext cx="10827026" cy="10122960"/>
          </a:xfrm>
        </p:spPr>
        <p:txBody>
          <a:bodyPr/>
          <a:lstStyle/>
          <a:p>
            <a:r>
              <a:rPr lang="en-GB" sz="4400"/>
              <a:t>Since July 2021 approx. 100 </a:t>
            </a:r>
            <a:r>
              <a:rPr lang="en-GB" sz="4400" u="sng"/>
              <a:t>high value tier 1 construction contracts </a:t>
            </a:r>
            <a:r>
              <a:rPr lang="en-GB" sz="4400"/>
              <a:t>awarded and total of </a:t>
            </a:r>
            <a:r>
              <a:rPr lang="en-GB" sz="4400" err="1"/>
              <a:t>approx</a:t>
            </a:r>
            <a:r>
              <a:rPr lang="en-GB" sz="4400"/>
              <a:t> €950M committed across all contracts”.</a:t>
            </a:r>
          </a:p>
          <a:p>
            <a:r>
              <a:rPr lang="en-GB" sz="4400"/>
              <a:t>There are approximately 6 Tier 1 high value construction contracts to award and most of these are well underway.</a:t>
            </a:r>
          </a:p>
          <a:p>
            <a:pPr lvl="1"/>
            <a:endParaRPr lang="en-GB" sz="4400"/>
          </a:p>
          <a:p>
            <a:endParaRPr lang="en-GB" sz="4400"/>
          </a:p>
          <a:p>
            <a:endParaRPr lang="en-GB" sz="4400"/>
          </a:p>
          <a:p>
            <a:endParaRPr lang="en-GB" sz="4400"/>
          </a:p>
          <a:p>
            <a:endParaRPr lang="en-GB" sz="4400"/>
          </a:p>
        </p:txBody>
      </p:sp>
      <p:sp>
        <p:nvSpPr>
          <p:cNvPr id="14" name="Text Placeholder 2">
            <a:extLst>
              <a:ext uri="{FF2B5EF4-FFF2-40B4-BE49-F238E27FC236}">
                <a16:creationId xmlns:a16="http://schemas.microsoft.com/office/drawing/2014/main" id="{6E4F31F1-DC32-D60A-60B3-D7A9D882CF9E}"/>
              </a:ext>
            </a:extLst>
          </p:cNvPr>
          <p:cNvSpPr txBox="1">
            <a:spLocks/>
          </p:cNvSpPr>
          <p:nvPr/>
        </p:nvSpPr>
        <p:spPr>
          <a:xfrm>
            <a:off x="14024334" y="2249408"/>
            <a:ext cx="8146056" cy="76682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chorCtr="0">
            <a:noAutofit/>
          </a:bodyPr>
          <a:lstStyle>
            <a:lvl1pPr marL="1016000" marR="0" indent="-508000" algn="l" defTabSz="825500" rtl="0" eaLnBrk="1" latinLnBrk="0" hangingPunct="1">
              <a:lnSpc>
                <a:spcPct val="100000"/>
              </a:lnSpc>
              <a:spcBef>
                <a:spcPts val="4000"/>
              </a:spcBef>
              <a:spcAft>
                <a:spcPts val="0"/>
              </a:spcAft>
              <a:buClr>
                <a:schemeClr val="accent1"/>
              </a:buClr>
              <a:buSzPct val="100000"/>
              <a:buFontTx/>
              <a:buChar char="•"/>
              <a:tabLst/>
              <a:defRPr sz="6000" b="0" i="0" u="none" strike="noStrike" cap="none" spc="0" baseline="0">
                <a:solidFill>
                  <a:schemeClr val="accent2"/>
                </a:solidFill>
                <a:uFillTx/>
                <a:latin typeface="+mn-lt"/>
                <a:ea typeface="+mn-ea"/>
                <a:cs typeface="+mn-cs"/>
                <a:sym typeface="Verdana"/>
              </a:defRPr>
            </a:lvl1pPr>
            <a:lvl2pPr marL="1524000" marR="0" indent="-508000" algn="l" defTabSz="825500" rtl="0" eaLnBrk="1" latinLnBrk="0" hangingPunct="1">
              <a:lnSpc>
                <a:spcPct val="100000"/>
              </a:lnSpc>
              <a:spcBef>
                <a:spcPts val="3600"/>
              </a:spcBef>
              <a:spcAft>
                <a:spcPts val="0"/>
              </a:spcAft>
              <a:buClr>
                <a:schemeClr val="accent1"/>
              </a:buClr>
              <a:buSzPct val="100000"/>
              <a:buFontTx/>
              <a:buChar char="•"/>
              <a:tabLst/>
              <a:defRPr sz="5800" b="0" i="0" u="none" strike="noStrike" cap="none" spc="0" baseline="0">
                <a:solidFill>
                  <a:schemeClr val="accent2"/>
                </a:solidFill>
                <a:uFillTx/>
                <a:latin typeface="+mn-lt"/>
                <a:ea typeface="+mn-ea"/>
                <a:cs typeface="+mn-cs"/>
                <a:sym typeface="Verdana"/>
              </a:defRPr>
            </a:lvl2pPr>
            <a:lvl3pPr marL="2032000" marR="0" indent="-508000" algn="l" defTabSz="825500" rtl="0" eaLnBrk="1" latinLnBrk="0" hangingPunct="1">
              <a:lnSpc>
                <a:spcPct val="100000"/>
              </a:lnSpc>
              <a:spcBef>
                <a:spcPts val="3200"/>
              </a:spcBef>
              <a:spcAft>
                <a:spcPts val="0"/>
              </a:spcAft>
              <a:buClr>
                <a:schemeClr val="accent1"/>
              </a:buClr>
              <a:buSzPct val="100000"/>
              <a:buFontTx/>
              <a:buChar char="•"/>
              <a:tabLst/>
              <a:defRPr sz="5200" b="0" i="0" u="none" strike="noStrike" cap="none" spc="0" baseline="0">
                <a:solidFill>
                  <a:schemeClr val="accent2"/>
                </a:solidFill>
                <a:uFillTx/>
                <a:latin typeface="+mn-lt"/>
                <a:ea typeface="+mn-ea"/>
                <a:cs typeface="+mn-cs"/>
                <a:sym typeface="Verdana"/>
              </a:defRPr>
            </a:lvl3pPr>
            <a:lvl4pPr marL="2540000" marR="0" indent="-508000" algn="l" defTabSz="825500" rtl="0" eaLnBrk="1" latinLnBrk="0" hangingPunct="1">
              <a:lnSpc>
                <a:spcPct val="100000"/>
              </a:lnSpc>
              <a:spcBef>
                <a:spcPts val="2800"/>
              </a:spcBef>
              <a:spcAft>
                <a:spcPts val="0"/>
              </a:spcAft>
              <a:buClr>
                <a:schemeClr val="accent1"/>
              </a:buClr>
              <a:buSzPct val="100000"/>
              <a:buFontTx/>
              <a:buChar char="•"/>
              <a:tabLst/>
              <a:defRPr sz="4400" b="0" i="0" u="none" strike="noStrike" cap="none" spc="0" baseline="0">
                <a:solidFill>
                  <a:schemeClr val="accent2"/>
                </a:solidFill>
                <a:uFillTx/>
                <a:latin typeface="+mn-lt"/>
                <a:ea typeface="+mn-ea"/>
                <a:cs typeface="+mn-cs"/>
                <a:sym typeface="Verdana"/>
              </a:defRPr>
            </a:lvl4pPr>
            <a:lvl5pPr marL="3048000" marR="0" indent="-508000" algn="l" defTabSz="825500" rtl="0" eaLnBrk="1" latinLnBrk="0" hangingPunct="1">
              <a:lnSpc>
                <a:spcPct val="100000"/>
              </a:lnSpc>
              <a:spcBef>
                <a:spcPts val="2400"/>
              </a:spcBef>
              <a:spcAft>
                <a:spcPts val="0"/>
              </a:spcAft>
              <a:buClr>
                <a:schemeClr val="accent1"/>
              </a:buClr>
              <a:buSzPct val="100000"/>
              <a:buFontTx/>
              <a:buChar char="•"/>
              <a:tabLst/>
              <a:defRPr sz="3200" b="0" i="0" u="none" strike="noStrike" cap="none" spc="0" baseline="0">
                <a:solidFill>
                  <a:schemeClr val="accent2"/>
                </a:solidFill>
                <a:uFillTx/>
                <a:latin typeface="+mn-lt"/>
                <a:ea typeface="+mn-ea"/>
                <a:cs typeface="+mn-cs"/>
                <a:sym typeface="Verdana"/>
              </a:defRPr>
            </a:lvl5pPr>
            <a:lvl6pPr marL="44196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6pPr>
            <a:lvl7pPr marL="51562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7pPr>
            <a:lvl8pPr marL="58928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8pPr>
            <a:lvl9pPr marL="66294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9pPr>
          </a:lstStyle>
          <a:p>
            <a:pPr marL="508000" indent="0">
              <a:buNone/>
            </a:pPr>
            <a:r>
              <a:rPr lang="en-GB" sz="3600" b="1"/>
              <a:t>Tier 1 Construction Contracts Awarded to date (</a:t>
            </a:r>
            <a:r>
              <a:rPr lang="en-GB" sz="3600" b="1" err="1"/>
              <a:t>approx</a:t>
            </a:r>
            <a:r>
              <a:rPr lang="en-GB" sz="3600" b="1"/>
              <a:t>).</a:t>
            </a:r>
            <a:endParaRPr lang="en-GB" sz="3600" b="1" i="1"/>
          </a:p>
        </p:txBody>
      </p:sp>
      <p:sp>
        <p:nvSpPr>
          <p:cNvPr id="16" name="Text Placeholder 2">
            <a:extLst>
              <a:ext uri="{FF2B5EF4-FFF2-40B4-BE49-F238E27FC236}">
                <a16:creationId xmlns:a16="http://schemas.microsoft.com/office/drawing/2014/main" id="{2815D61C-D84B-16CD-D7A9-7DF7F1E8B2F5}"/>
              </a:ext>
            </a:extLst>
          </p:cNvPr>
          <p:cNvSpPr txBox="1">
            <a:spLocks/>
          </p:cNvSpPr>
          <p:nvPr/>
        </p:nvSpPr>
        <p:spPr>
          <a:xfrm>
            <a:off x="15224484" y="10804424"/>
            <a:ext cx="7390406" cy="6225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chorCtr="0">
            <a:noAutofit/>
          </a:bodyPr>
          <a:lstStyle>
            <a:lvl1pPr marL="1016000" marR="0" indent="-508000" algn="l" defTabSz="825500" rtl="0" eaLnBrk="1" latinLnBrk="0" hangingPunct="1">
              <a:lnSpc>
                <a:spcPct val="100000"/>
              </a:lnSpc>
              <a:spcBef>
                <a:spcPts val="4000"/>
              </a:spcBef>
              <a:spcAft>
                <a:spcPts val="0"/>
              </a:spcAft>
              <a:buClr>
                <a:schemeClr val="accent1"/>
              </a:buClr>
              <a:buSzPct val="100000"/>
              <a:buFontTx/>
              <a:buChar char="•"/>
              <a:tabLst/>
              <a:defRPr sz="6000" b="0" i="0" u="none" strike="noStrike" cap="none" spc="0" baseline="0">
                <a:solidFill>
                  <a:schemeClr val="accent2"/>
                </a:solidFill>
                <a:uFillTx/>
                <a:latin typeface="+mn-lt"/>
                <a:ea typeface="+mn-ea"/>
                <a:cs typeface="+mn-cs"/>
                <a:sym typeface="Verdana"/>
              </a:defRPr>
            </a:lvl1pPr>
            <a:lvl2pPr marL="1524000" marR="0" indent="-508000" algn="l" defTabSz="825500" rtl="0" eaLnBrk="1" latinLnBrk="0" hangingPunct="1">
              <a:lnSpc>
                <a:spcPct val="100000"/>
              </a:lnSpc>
              <a:spcBef>
                <a:spcPts val="3600"/>
              </a:spcBef>
              <a:spcAft>
                <a:spcPts val="0"/>
              </a:spcAft>
              <a:buClr>
                <a:schemeClr val="accent1"/>
              </a:buClr>
              <a:buSzPct val="100000"/>
              <a:buFontTx/>
              <a:buChar char="•"/>
              <a:tabLst/>
              <a:defRPr sz="5800" b="0" i="0" u="none" strike="noStrike" cap="none" spc="0" baseline="0">
                <a:solidFill>
                  <a:schemeClr val="accent2"/>
                </a:solidFill>
                <a:uFillTx/>
                <a:latin typeface="+mn-lt"/>
                <a:ea typeface="+mn-ea"/>
                <a:cs typeface="+mn-cs"/>
                <a:sym typeface="Verdana"/>
              </a:defRPr>
            </a:lvl2pPr>
            <a:lvl3pPr marL="2032000" marR="0" indent="-508000" algn="l" defTabSz="825500" rtl="0" eaLnBrk="1" latinLnBrk="0" hangingPunct="1">
              <a:lnSpc>
                <a:spcPct val="100000"/>
              </a:lnSpc>
              <a:spcBef>
                <a:spcPts val="3200"/>
              </a:spcBef>
              <a:spcAft>
                <a:spcPts val="0"/>
              </a:spcAft>
              <a:buClr>
                <a:schemeClr val="accent1"/>
              </a:buClr>
              <a:buSzPct val="100000"/>
              <a:buFontTx/>
              <a:buChar char="•"/>
              <a:tabLst/>
              <a:defRPr sz="5200" b="0" i="0" u="none" strike="noStrike" cap="none" spc="0" baseline="0">
                <a:solidFill>
                  <a:schemeClr val="accent2"/>
                </a:solidFill>
                <a:uFillTx/>
                <a:latin typeface="+mn-lt"/>
                <a:ea typeface="+mn-ea"/>
                <a:cs typeface="+mn-cs"/>
                <a:sym typeface="Verdana"/>
              </a:defRPr>
            </a:lvl3pPr>
            <a:lvl4pPr marL="2540000" marR="0" indent="-508000" algn="l" defTabSz="825500" rtl="0" eaLnBrk="1" latinLnBrk="0" hangingPunct="1">
              <a:lnSpc>
                <a:spcPct val="100000"/>
              </a:lnSpc>
              <a:spcBef>
                <a:spcPts val="2800"/>
              </a:spcBef>
              <a:spcAft>
                <a:spcPts val="0"/>
              </a:spcAft>
              <a:buClr>
                <a:schemeClr val="accent1"/>
              </a:buClr>
              <a:buSzPct val="100000"/>
              <a:buFontTx/>
              <a:buChar char="•"/>
              <a:tabLst/>
              <a:defRPr sz="4400" b="0" i="0" u="none" strike="noStrike" cap="none" spc="0" baseline="0">
                <a:solidFill>
                  <a:schemeClr val="accent2"/>
                </a:solidFill>
                <a:uFillTx/>
                <a:latin typeface="+mn-lt"/>
                <a:ea typeface="+mn-ea"/>
                <a:cs typeface="+mn-cs"/>
                <a:sym typeface="Verdana"/>
              </a:defRPr>
            </a:lvl4pPr>
            <a:lvl5pPr marL="3048000" marR="0" indent="-508000" algn="l" defTabSz="825500" rtl="0" eaLnBrk="1" latinLnBrk="0" hangingPunct="1">
              <a:lnSpc>
                <a:spcPct val="100000"/>
              </a:lnSpc>
              <a:spcBef>
                <a:spcPts val="2400"/>
              </a:spcBef>
              <a:spcAft>
                <a:spcPts val="0"/>
              </a:spcAft>
              <a:buClr>
                <a:schemeClr val="accent1"/>
              </a:buClr>
              <a:buSzPct val="100000"/>
              <a:buFontTx/>
              <a:buChar char="•"/>
              <a:tabLst/>
              <a:defRPr sz="3200" b="0" i="0" u="none" strike="noStrike" cap="none" spc="0" baseline="0">
                <a:solidFill>
                  <a:schemeClr val="accent2"/>
                </a:solidFill>
                <a:uFillTx/>
                <a:latin typeface="+mn-lt"/>
                <a:ea typeface="+mn-ea"/>
                <a:cs typeface="+mn-cs"/>
                <a:sym typeface="Verdana"/>
              </a:defRPr>
            </a:lvl5pPr>
            <a:lvl6pPr marL="44196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6pPr>
            <a:lvl7pPr marL="51562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7pPr>
            <a:lvl8pPr marL="58928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8pPr>
            <a:lvl9pPr marL="66294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9pPr>
          </a:lstStyle>
          <a:p>
            <a:pPr marL="508000" indent="0">
              <a:buNone/>
            </a:pPr>
            <a:r>
              <a:rPr lang="en-GB" sz="1200" b="1" i="1"/>
              <a:t>Note: Approximate, naturally open to change given the fast-paced construction environment and not % in terms of value. </a:t>
            </a:r>
          </a:p>
        </p:txBody>
      </p:sp>
      <p:pic>
        <p:nvPicPr>
          <p:cNvPr id="7" name="Picture 6">
            <a:extLst>
              <a:ext uri="{FF2B5EF4-FFF2-40B4-BE49-F238E27FC236}">
                <a16:creationId xmlns:a16="http://schemas.microsoft.com/office/drawing/2014/main" id="{5908E57E-6477-C28B-30E3-BC001155249A}"/>
              </a:ext>
            </a:extLst>
          </p:cNvPr>
          <p:cNvPicPr>
            <a:picLocks noChangeAspect="1"/>
          </p:cNvPicPr>
          <p:nvPr/>
        </p:nvPicPr>
        <p:blipFill>
          <a:blip r:embed="rId3"/>
          <a:stretch>
            <a:fillRect/>
          </a:stretch>
        </p:blipFill>
        <p:spPr>
          <a:xfrm>
            <a:off x="14496072" y="3735456"/>
            <a:ext cx="7195458" cy="6759575"/>
          </a:xfrm>
          <a:prstGeom prst="rect">
            <a:avLst/>
          </a:prstGeom>
        </p:spPr>
      </p:pic>
    </p:spTree>
    <p:extLst>
      <p:ext uri="{BB962C8B-B14F-4D97-AF65-F5344CB8AC3E}">
        <p14:creationId xmlns:p14="http://schemas.microsoft.com/office/powerpoint/2010/main" val="311063168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2FA53-994E-DCDF-BB48-537229158E7A}"/>
              </a:ext>
            </a:extLst>
          </p:cNvPr>
          <p:cNvSpPr>
            <a:spLocks noGrp="1"/>
          </p:cNvSpPr>
          <p:nvPr>
            <p:ph type="title"/>
          </p:nvPr>
        </p:nvSpPr>
        <p:spPr/>
        <p:txBody>
          <a:bodyPr/>
          <a:lstStyle/>
          <a:p>
            <a:r>
              <a:rPr lang="en-GB"/>
              <a:t>Swiss contracts to date and future opportunities</a:t>
            </a:r>
          </a:p>
        </p:txBody>
      </p:sp>
      <p:sp>
        <p:nvSpPr>
          <p:cNvPr id="3" name="Text Placeholder 2">
            <a:extLst>
              <a:ext uri="{FF2B5EF4-FFF2-40B4-BE49-F238E27FC236}">
                <a16:creationId xmlns:a16="http://schemas.microsoft.com/office/drawing/2014/main" id="{4143A3B8-7259-75E8-5380-935C0CD37F0E}"/>
              </a:ext>
            </a:extLst>
          </p:cNvPr>
          <p:cNvSpPr>
            <a:spLocks noGrp="1"/>
          </p:cNvSpPr>
          <p:nvPr>
            <p:ph type="body" idx="1"/>
          </p:nvPr>
        </p:nvSpPr>
        <p:spPr/>
        <p:txBody>
          <a:bodyPr/>
          <a:lstStyle/>
          <a:p>
            <a:pPr>
              <a:buFont typeface="Calibri"/>
              <a:buChar char="•"/>
            </a:pPr>
            <a:r>
              <a:rPr lang="en-GB" sz="3200" b="1"/>
              <a:t>Significant and successful contract awards to Switzerland include:</a:t>
            </a:r>
            <a:endParaRPr lang="en-US" sz="3200"/>
          </a:p>
          <a:p>
            <a:pPr lvl="1"/>
            <a:r>
              <a:rPr lang="en-GB" sz="3200" b="1"/>
              <a:t>Software development: </a:t>
            </a:r>
            <a:r>
              <a:rPr lang="en-GB" sz="3200"/>
              <a:t>first Swiss contract awarded May 2022. Successful progress with the Monitoring and Control of the Central Signal Processor (CSP LMC) software.  </a:t>
            </a:r>
          </a:p>
          <a:p>
            <a:pPr lvl="1"/>
            <a:r>
              <a:rPr lang="en-GB" sz="3200" b="1"/>
              <a:t>SPC High Performance Computing (HPC) Co-design: </a:t>
            </a:r>
            <a:r>
              <a:rPr lang="en-GB" sz="3200"/>
              <a:t>HPC benchmarking to help reduce risks and identify ways of optimising both performance and costs.</a:t>
            </a:r>
          </a:p>
          <a:p>
            <a:pPr lvl="1"/>
            <a:r>
              <a:rPr lang="en-GB" sz="3200" b="1"/>
              <a:t>Mid and Low Frequency and Timing (Masers): </a:t>
            </a:r>
            <a:r>
              <a:rPr lang="en-GB" sz="3200"/>
              <a:t> cutting-edge high-performance atomic clocks.</a:t>
            </a:r>
            <a:r>
              <a:rPr lang="en-GB" sz="3200" b="1"/>
              <a:t> </a:t>
            </a:r>
          </a:p>
          <a:p>
            <a:pPr lvl="1"/>
            <a:r>
              <a:rPr lang="en-GB" sz="3200" b="1"/>
              <a:t>Mid Band 1 Feed Horns (as a sub-contract with the Swedish Tier 1 Band 1 Contractor): </a:t>
            </a:r>
            <a:r>
              <a:rPr lang="en-GB" sz="3200"/>
              <a:t> key receiver component of the Mid Dishes.</a:t>
            </a:r>
          </a:p>
          <a:p>
            <a:pPr lvl="1"/>
            <a:r>
              <a:rPr lang="en-GB" sz="3200" b="1"/>
              <a:t>Audit of the SKAO Engineering Processes and Resources: </a:t>
            </a:r>
            <a:r>
              <a:rPr lang="en-GB" sz="3200"/>
              <a:t>Swiss Business awarded this contract in 2026.  </a:t>
            </a:r>
          </a:p>
          <a:p>
            <a:pPr>
              <a:buFont typeface="Calibri"/>
              <a:buChar char="•"/>
            </a:pPr>
            <a:r>
              <a:rPr lang="en-GB" sz="3200" b="1"/>
              <a:t>Current opportunities on the SKAO portal that have been advertised globally: </a:t>
            </a:r>
          </a:p>
          <a:p>
            <a:pPr lvl="1">
              <a:buFont typeface="Wingdings"/>
              <a:buChar char="•"/>
            </a:pPr>
            <a:r>
              <a:rPr lang="en-GB" sz="3200" b="1">
                <a:solidFill>
                  <a:srgbClr val="070A69"/>
                </a:solidFill>
              </a:rPr>
              <a:t>Third Party Logistics and Leadership Coaching Services </a:t>
            </a:r>
          </a:p>
          <a:p>
            <a:pPr>
              <a:buFont typeface="Calibri"/>
              <a:buChar char="•"/>
            </a:pPr>
            <a:r>
              <a:rPr lang="en-GB" sz="3200" b="1">
                <a:solidFill>
                  <a:srgbClr val="00B050"/>
                </a:solidFill>
              </a:rPr>
              <a:t>SKAO is committed to exploring all potential opportunities for Switzerland’s FWR.</a:t>
            </a:r>
          </a:p>
          <a:p>
            <a:pPr lvl="1"/>
            <a:endParaRPr lang="en-GB" sz="3600"/>
          </a:p>
          <a:p>
            <a:pPr marL="508000" indent="0">
              <a:buNone/>
            </a:pPr>
            <a:endParaRPr lang="en-GB" sz="3200"/>
          </a:p>
        </p:txBody>
      </p:sp>
      <p:sp>
        <p:nvSpPr>
          <p:cNvPr id="4" name="Slide Number Placeholder 3">
            <a:extLst>
              <a:ext uri="{FF2B5EF4-FFF2-40B4-BE49-F238E27FC236}">
                <a16:creationId xmlns:a16="http://schemas.microsoft.com/office/drawing/2014/main" id="{890A02B4-1A3C-46CB-0E5C-03A487B03272}"/>
              </a:ext>
            </a:extLst>
          </p:cNvPr>
          <p:cNvSpPr>
            <a:spLocks noGrp="1"/>
          </p:cNvSpPr>
          <p:nvPr>
            <p:ph type="sldNum" sz="quarter" idx="10"/>
          </p:nvPr>
        </p:nvSpPr>
        <p:spPr/>
        <p:txBody>
          <a:bodyPr/>
          <a:lstStyle/>
          <a:p>
            <a:fld id="{86CB4B4D-7CA3-9044-876B-883B54F8677D}" type="slidenum">
              <a:rPr lang="en-GB" smtClean="0"/>
              <a:pPr/>
              <a:t>16</a:t>
            </a:fld>
            <a:endParaRPr lang="en-GB"/>
          </a:p>
        </p:txBody>
      </p:sp>
    </p:spTree>
    <p:extLst>
      <p:ext uri="{BB962C8B-B14F-4D97-AF65-F5344CB8AC3E}">
        <p14:creationId xmlns:p14="http://schemas.microsoft.com/office/powerpoint/2010/main" val="176984012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19D611C-4F66-B5C1-AAD9-317F2DD70D17}"/>
              </a:ext>
            </a:extLst>
          </p:cNvPr>
          <p:cNvSpPr>
            <a:spLocks noGrp="1"/>
          </p:cNvSpPr>
          <p:nvPr>
            <p:ph type="body" sz="quarter" idx="10"/>
          </p:nvPr>
        </p:nvSpPr>
        <p:spPr>
          <a:xfrm>
            <a:off x="1000140" y="1152182"/>
            <a:ext cx="19987168" cy="3389588"/>
          </a:xfrm>
        </p:spPr>
        <p:txBody>
          <a:bodyPr spcFirstLastPara="1" wrap="square" lIns="50800" tIns="50800" rIns="50800" bIns="50800" anchor="t" anchorCtr="0">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GB" sz="5400">
                <a:solidFill>
                  <a:schemeClr val="tx2">
                    <a:lumMod val="20000"/>
                    <a:lumOff val="80000"/>
                  </a:schemeClr>
                </a:solidFill>
                <a:latin typeface="Verdana"/>
                <a:ea typeface="Verdana"/>
              </a:rPr>
              <a:t>Introduction to </a:t>
            </a:r>
            <a:r>
              <a:rPr lang="en-GB" sz="5400" err="1">
                <a:solidFill>
                  <a:schemeClr val="tx2">
                    <a:lumMod val="20000"/>
                    <a:lumOff val="80000"/>
                  </a:schemeClr>
                </a:solidFill>
                <a:latin typeface="Verdana"/>
                <a:ea typeface="Verdana"/>
              </a:rPr>
              <a:t>Proactis</a:t>
            </a:r>
            <a:r>
              <a:rPr lang="en-GB" sz="5400">
                <a:solidFill>
                  <a:schemeClr val="tx2">
                    <a:lumMod val="20000"/>
                    <a:lumOff val="80000"/>
                  </a:schemeClr>
                </a:solidFill>
                <a:latin typeface="Verdana"/>
                <a:ea typeface="Verdana"/>
              </a:rPr>
              <a:t> (SKAO Supplier Portal) and Its Role in the Procurement Workflow</a:t>
            </a:r>
            <a:endParaRPr lang="en-US" sz="5400">
              <a:solidFill>
                <a:schemeClr val="tx2">
                  <a:lumMod val="20000"/>
                  <a:lumOff val="80000"/>
                </a:schemeClr>
              </a:solidFill>
              <a:latin typeface="Verdana"/>
              <a:ea typeface="Verdana"/>
              <a:cs typeface="Arial"/>
            </a:endParaRPr>
          </a:p>
        </p:txBody>
      </p:sp>
      <p:sp>
        <p:nvSpPr>
          <p:cNvPr id="4" name="TextBox 3">
            <a:extLst>
              <a:ext uri="{FF2B5EF4-FFF2-40B4-BE49-F238E27FC236}">
                <a16:creationId xmlns:a16="http://schemas.microsoft.com/office/drawing/2014/main" id="{68C20073-8313-01B1-AAE8-4379B1547C6D}"/>
              </a:ext>
            </a:extLst>
          </p:cNvPr>
          <p:cNvSpPr txBox="1"/>
          <p:nvPr/>
        </p:nvSpPr>
        <p:spPr>
          <a:xfrm>
            <a:off x="987207" y="4524051"/>
            <a:ext cx="20779943" cy="64940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err="1">
                <a:solidFill>
                  <a:schemeClr val="tx2">
                    <a:lumMod val="20000"/>
                    <a:lumOff val="80000"/>
                  </a:schemeClr>
                </a:solidFill>
                <a:latin typeface="Verdana"/>
                <a:ea typeface="Verdana"/>
              </a:rPr>
              <a:t>Proactis</a:t>
            </a:r>
            <a:r>
              <a:rPr lang="en-US" sz="3200">
                <a:solidFill>
                  <a:schemeClr val="tx2">
                    <a:lumMod val="20000"/>
                    <a:lumOff val="80000"/>
                  </a:schemeClr>
                </a:solidFill>
                <a:latin typeface="Verdana"/>
                <a:ea typeface="Verdana"/>
              </a:rPr>
              <a:t> Source-to-Contract (S2C) is SKAO's new comprehensive, digital procurement tool designed to manage the entire lifecycle of supplier engagement, from identifying needs to final contract management. It streamlines sourcing, enhances spend analysis, facilitates RFx processes, and offers a secure</a:t>
            </a:r>
            <a:r>
              <a:rPr lang="en-US" sz="3200" u="sng">
                <a:solidFill>
                  <a:schemeClr val="tx2">
                    <a:lumMod val="20000"/>
                    <a:lumOff val="80000"/>
                  </a:schemeClr>
                </a:solidFill>
                <a:latin typeface="Verdana"/>
                <a:ea typeface="Verdana"/>
              </a:rPr>
              <a:t> </a:t>
            </a:r>
            <a:r>
              <a:rPr lang="en-US" sz="3200" u="sng">
                <a:solidFill>
                  <a:schemeClr val="tx2">
                    <a:lumMod val="20000"/>
                    <a:lumOff val="80000"/>
                  </a:schemeClr>
                </a:solidFill>
                <a:latin typeface="Verdana"/>
                <a:ea typeface="Verdana"/>
                <a:hlinkClick r:id="rId3">
                  <a:extLst>
                    <a:ext uri="{A12FA001-AC4F-418D-AE19-62706E023703}">
                      <ahyp:hlinkClr xmlns:ahyp="http://schemas.microsoft.com/office/drawing/2018/hyperlinkcolor" val="tx"/>
                    </a:ext>
                  </a:extLst>
                </a:hlinkClick>
              </a:rPr>
              <a:t>Supplier Network </a:t>
            </a:r>
            <a:r>
              <a:rPr lang="en-US" sz="3200">
                <a:solidFill>
                  <a:schemeClr val="tx2">
                    <a:lumMod val="20000"/>
                    <a:lumOff val="80000"/>
                  </a:schemeClr>
                </a:solidFill>
                <a:latin typeface="Verdana"/>
                <a:ea typeface="Verdana"/>
                <a:hlinkClick r:id="rId3">
                  <a:extLst>
                    <a:ext uri="{A12FA001-AC4F-418D-AE19-62706E023703}">
                      <ahyp:hlinkClr xmlns:ahyp="http://schemas.microsoft.com/office/drawing/2018/hyperlinkcolor" val="tx"/>
                    </a:ext>
                  </a:extLst>
                </a:hlinkClick>
              </a:rPr>
              <a:t>Portal</a:t>
            </a:r>
            <a:r>
              <a:rPr lang="en-US" sz="3200">
                <a:solidFill>
                  <a:schemeClr val="tx2">
                    <a:lumMod val="20000"/>
                    <a:lumOff val="80000"/>
                  </a:schemeClr>
                </a:solidFill>
                <a:latin typeface="Verdana"/>
                <a:ea typeface="Verdana"/>
              </a:rPr>
              <a:t> and SRM. </a:t>
            </a:r>
          </a:p>
          <a:p>
            <a:endParaRPr lang="en-US" sz="3200">
              <a:solidFill>
                <a:schemeClr val="tx2">
                  <a:lumMod val="20000"/>
                  <a:lumOff val="80000"/>
                </a:schemeClr>
              </a:solidFill>
              <a:latin typeface="Verdana"/>
              <a:ea typeface="Verdana"/>
            </a:endParaRPr>
          </a:p>
          <a:p>
            <a:r>
              <a:rPr lang="en-US" sz="3200">
                <a:solidFill>
                  <a:schemeClr val="tx2">
                    <a:lumMod val="20000"/>
                    <a:lumOff val="80000"/>
                  </a:schemeClr>
                </a:solidFill>
                <a:latin typeface="Verdana"/>
                <a:ea typeface="Verdana"/>
              </a:rPr>
              <a:t>Key components of </a:t>
            </a:r>
            <a:r>
              <a:rPr lang="en-US" sz="3200" err="1">
                <a:solidFill>
                  <a:schemeClr val="tx2">
                    <a:lumMod val="20000"/>
                    <a:lumOff val="80000"/>
                  </a:schemeClr>
                </a:solidFill>
                <a:latin typeface="Verdana"/>
                <a:ea typeface="Verdana"/>
              </a:rPr>
              <a:t>Proactis</a:t>
            </a:r>
            <a:r>
              <a:rPr lang="en-US" sz="3200">
                <a:solidFill>
                  <a:schemeClr val="tx2">
                    <a:lumMod val="20000"/>
                    <a:lumOff val="80000"/>
                  </a:schemeClr>
                </a:solidFill>
                <a:latin typeface="Verdana"/>
                <a:ea typeface="Verdana"/>
              </a:rPr>
              <a:t> S2C include:</a:t>
            </a:r>
          </a:p>
          <a:p>
            <a:endParaRPr lang="en-US" sz="3200">
              <a:solidFill>
                <a:schemeClr val="tx2">
                  <a:lumMod val="20000"/>
                  <a:lumOff val="80000"/>
                </a:schemeClr>
              </a:solidFill>
              <a:latin typeface="Verdana"/>
              <a:ea typeface="Verdana"/>
            </a:endParaRPr>
          </a:p>
          <a:p>
            <a:pPr marL="285750" indent="-285750">
              <a:buChar char="•"/>
            </a:pPr>
            <a:r>
              <a:rPr lang="en-US" sz="3200" b="1">
                <a:solidFill>
                  <a:schemeClr val="tx2">
                    <a:lumMod val="20000"/>
                    <a:lumOff val="80000"/>
                  </a:schemeClr>
                </a:solidFill>
                <a:latin typeface="Verdana"/>
                <a:ea typeface="Verdana"/>
              </a:rPr>
              <a:t>Supplier Management</a:t>
            </a:r>
            <a:endParaRPr lang="en-US" sz="3200">
              <a:solidFill>
                <a:schemeClr val="tx2">
                  <a:lumMod val="20000"/>
                  <a:lumOff val="80000"/>
                </a:schemeClr>
              </a:solidFill>
              <a:latin typeface="Verdana"/>
              <a:ea typeface="Verdana"/>
            </a:endParaRPr>
          </a:p>
          <a:p>
            <a:pPr marL="285750" indent="-285750">
              <a:buChar char="•"/>
            </a:pPr>
            <a:r>
              <a:rPr lang="en-US" sz="3200" b="1">
                <a:solidFill>
                  <a:schemeClr val="tx2">
                    <a:lumMod val="20000"/>
                    <a:lumOff val="80000"/>
                  </a:schemeClr>
                </a:solidFill>
                <a:latin typeface="Verdana"/>
                <a:ea typeface="Verdana"/>
              </a:rPr>
              <a:t>Strategic Sourcing</a:t>
            </a:r>
          </a:p>
          <a:p>
            <a:pPr marL="285750" indent="-285750">
              <a:buChar char="•"/>
            </a:pPr>
            <a:r>
              <a:rPr lang="en-US" sz="3200" b="1">
                <a:solidFill>
                  <a:schemeClr val="tx2">
                    <a:lumMod val="20000"/>
                    <a:lumOff val="80000"/>
                  </a:schemeClr>
                </a:solidFill>
                <a:latin typeface="Verdana"/>
                <a:ea typeface="Verdana"/>
              </a:rPr>
              <a:t>Contract Management</a:t>
            </a:r>
            <a:endParaRPr lang="en-US">
              <a:solidFill>
                <a:schemeClr val="tx2">
                  <a:lumMod val="20000"/>
                  <a:lumOff val="80000"/>
                </a:schemeClr>
              </a:solidFill>
              <a:ea typeface="Verdana"/>
            </a:endParaRPr>
          </a:p>
          <a:p>
            <a:pPr marL="285750" indent="-285750">
              <a:buChar char="•"/>
            </a:pPr>
            <a:r>
              <a:rPr lang="en-US" sz="3200" b="1">
                <a:solidFill>
                  <a:schemeClr val="tx2">
                    <a:lumMod val="20000"/>
                    <a:lumOff val="80000"/>
                  </a:schemeClr>
                </a:solidFill>
                <a:latin typeface="Verdana"/>
                <a:ea typeface="Verdana"/>
              </a:rPr>
              <a:t>Spend Analysis</a:t>
            </a:r>
            <a:endParaRPr lang="en-US">
              <a:solidFill>
                <a:schemeClr val="tx2">
                  <a:lumMod val="20000"/>
                  <a:lumOff val="80000"/>
                </a:schemeClr>
              </a:solidFill>
              <a:ea typeface="Verdana"/>
            </a:endParaRPr>
          </a:p>
          <a:p>
            <a:pPr marL="285750" indent="-285750">
              <a:buChar char="•"/>
            </a:pPr>
            <a:r>
              <a:rPr lang="en-US" sz="3200" b="1">
                <a:solidFill>
                  <a:schemeClr val="tx2">
                    <a:lumMod val="20000"/>
                    <a:lumOff val="80000"/>
                  </a:schemeClr>
                </a:solidFill>
                <a:latin typeface="Verdana"/>
                <a:ea typeface="Verdana"/>
              </a:rPr>
              <a:t>Compliance &amp; Risk Mitigation</a:t>
            </a:r>
            <a:endParaRPr lang="en-US" sz="3200">
              <a:solidFill>
                <a:schemeClr val="tx2">
                  <a:lumMod val="20000"/>
                  <a:lumOff val="80000"/>
                </a:schemeClr>
              </a:solidFill>
              <a:latin typeface="Verdana"/>
              <a:ea typeface="Verdana"/>
            </a:endParaRPr>
          </a:p>
          <a:p>
            <a:endParaRPr lang="en-US" sz="3200">
              <a:solidFill>
                <a:schemeClr val="tx2">
                  <a:lumMod val="20000"/>
                  <a:lumOff val="80000"/>
                </a:schemeClr>
              </a:solidFill>
              <a:ea typeface="Verdana"/>
            </a:endParaRPr>
          </a:p>
        </p:txBody>
      </p:sp>
    </p:spTree>
    <p:extLst>
      <p:ext uri="{BB962C8B-B14F-4D97-AF65-F5344CB8AC3E}">
        <p14:creationId xmlns:p14="http://schemas.microsoft.com/office/powerpoint/2010/main" val="3038546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D8551B50-5D65-0639-5A14-368498794DFB}"/>
              </a:ext>
            </a:extLst>
          </p:cNvPr>
          <p:cNvSpPr>
            <a:spLocks noGrp="1"/>
          </p:cNvSpPr>
          <p:nvPr>
            <p:ph type="body" sz="quarter" idx="10"/>
          </p:nvPr>
        </p:nvSpPr>
        <p:spPr>
          <a:xfrm>
            <a:off x="1256227" y="510183"/>
            <a:ext cx="13396021" cy="1524002"/>
          </a:xfrm>
        </p:spPr>
        <p:txBody>
          <a:bodyP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GB" sz="4800">
                <a:solidFill>
                  <a:schemeClr val="tx2">
                    <a:lumMod val="20000"/>
                    <a:lumOff val="80000"/>
                  </a:schemeClr>
                </a:solidFill>
                <a:latin typeface="Verdana"/>
                <a:ea typeface="Verdana"/>
              </a:rPr>
              <a:t>Supplier Self-Registration and Marketplace</a:t>
            </a:r>
            <a:endParaRPr lang="en-US" sz="4800">
              <a:solidFill>
                <a:schemeClr val="tx2">
                  <a:lumMod val="20000"/>
                  <a:lumOff val="80000"/>
                </a:schemeClr>
              </a:solidFill>
              <a:latin typeface="Verdana"/>
              <a:ea typeface="Verdana"/>
            </a:endParaRPr>
          </a:p>
        </p:txBody>
      </p:sp>
      <p:pic>
        <p:nvPicPr>
          <p:cNvPr id="11" name="Picture 10" descr="A computer with a drawing of people on the screen&#10;&#10;Description automatically generated">
            <a:extLst>
              <a:ext uri="{FF2B5EF4-FFF2-40B4-BE49-F238E27FC236}">
                <a16:creationId xmlns:a16="http://schemas.microsoft.com/office/drawing/2014/main" id="{05ACF73A-B37C-A1F3-CAE0-3419BA49EB42}"/>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12800732" y="4292126"/>
            <a:ext cx="9963824" cy="6480000"/>
          </a:xfrm>
          <a:prstGeom prst="rect">
            <a:avLst/>
          </a:prstGeom>
        </p:spPr>
      </p:pic>
      <p:sp>
        <p:nvSpPr>
          <p:cNvPr id="3" name="Text Placeholder 3">
            <a:extLst>
              <a:ext uri="{FF2B5EF4-FFF2-40B4-BE49-F238E27FC236}">
                <a16:creationId xmlns:a16="http://schemas.microsoft.com/office/drawing/2014/main" id="{550BF180-F13E-6176-16C3-29CC1B1FF74A}"/>
              </a:ext>
            </a:extLst>
          </p:cNvPr>
          <p:cNvSpPr>
            <a:spLocks noGrp="1"/>
          </p:cNvSpPr>
          <p:nvPr>
            <p:ph type="body" sz="quarter" idx="11"/>
          </p:nvPr>
        </p:nvSpPr>
        <p:spPr>
          <a:xfrm>
            <a:off x="924311" y="3189161"/>
            <a:ext cx="14775421" cy="9237342"/>
          </a:xfrm>
        </p:spPr>
        <p:txBody>
          <a:bodyPr spcFirstLastPara="1" wrap="square" lIns="50800" tIns="50800" rIns="50800" bIns="50800" anchor="ctr" anchorCtr="0">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indent="-685800">
              <a:buBlip>
                <a:blip r:embed="rId4"/>
              </a:buBlip>
            </a:pPr>
            <a:r>
              <a:rPr lang="en-GB" sz="2400" b="1">
                <a:solidFill>
                  <a:schemeClr val="tx2">
                    <a:lumMod val="20000"/>
                    <a:lumOff val="80000"/>
                  </a:schemeClr>
                </a:solidFill>
              </a:rPr>
              <a:t>Self-Registration &amp; Management</a:t>
            </a:r>
            <a:endParaRPr lang="en-US" sz="2400" b="1">
              <a:solidFill>
                <a:schemeClr val="tx2">
                  <a:lumMod val="20000"/>
                  <a:lumOff val="80000"/>
                </a:schemeClr>
              </a:solidFill>
              <a:cs typeface="Arial"/>
            </a:endParaRPr>
          </a:p>
          <a:p>
            <a:pPr marL="914400" lvl="2">
              <a:buFont typeface="Wingdings"/>
              <a:buChar char="§"/>
            </a:pPr>
            <a:r>
              <a:rPr lang="en-GB" sz="2400">
                <a:solidFill>
                  <a:schemeClr val="tx2">
                    <a:lumMod val="20000"/>
                    <a:lumOff val="80000"/>
                  </a:schemeClr>
                </a:solidFill>
              </a:rPr>
              <a:t>Easily create and activate your account to join the SKAO vendor network - 100% Free of Charge to suppliers.</a:t>
            </a:r>
          </a:p>
          <a:p>
            <a:pPr marL="914400" lvl="2">
              <a:buFont typeface="Wingdings"/>
              <a:buChar char="§"/>
            </a:pPr>
            <a:r>
              <a:rPr lang="en-GB" sz="2400">
                <a:solidFill>
                  <a:schemeClr val="tx2">
                    <a:lumMod val="20000"/>
                    <a:lumOff val="80000"/>
                  </a:schemeClr>
                </a:solidFill>
              </a:rPr>
              <a:t>Maintain your own company data securely.</a:t>
            </a:r>
          </a:p>
          <a:p>
            <a:pPr marL="914400" lvl="2">
              <a:buFont typeface="Wingdings"/>
              <a:buChar char="§"/>
            </a:pPr>
            <a:r>
              <a:rPr lang="en-GB" sz="2400">
                <a:solidFill>
                  <a:schemeClr val="tx2">
                    <a:lumMod val="20000"/>
                    <a:lumOff val="80000"/>
                  </a:schemeClr>
                </a:solidFill>
              </a:rPr>
              <a:t>Immediately access pages and opportunities relevant to you upon invitation [SKAO Requirements.</a:t>
            </a:r>
            <a:endParaRPr lang="en-GB" sz="2400">
              <a:solidFill>
                <a:schemeClr val="tx2">
                  <a:lumMod val="20000"/>
                  <a:lumOff val="80000"/>
                </a:schemeClr>
              </a:solidFill>
              <a:cs typeface="Arial"/>
            </a:endParaRPr>
          </a:p>
          <a:p>
            <a:pPr indent="-685800">
              <a:buBlip>
                <a:blip r:embed="rId4"/>
              </a:buBlip>
            </a:pPr>
            <a:r>
              <a:rPr lang="en-GB" sz="2400" b="1">
                <a:solidFill>
                  <a:schemeClr val="tx2">
                    <a:lumMod val="20000"/>
                    <a:lumOff val="80000"/>
                  </a:schemeClr>
                </a:solidFill>
              </a:rPr>
              <a:t>Marketplace &amp; Procurement Notices</a:t>
            </a:r>
            <a:endParaRPr lang="en-GB" sz="2400" b="1">
              <a:solidFill>
                <a:schemeClr val="tx2">
                  <a:lumMod val="20000"/>
                  <a:lumOff val="80000"/>
                </a:schemeClr>
              </a:solidFill>
              <a:cs typeface="Arial"/>
            </a:endParaRPr>
          </a:p>
          <a:p>
            <a:pPr marL="914400" lvl="2">
              <a:buFont typeface="Wingdings"/>
              <a:buChar char="§"/>
            </a:pPr>
            <a:r>
              <a:rPr lang="en-GB" sz="2400">
                <a:solidFill>
                  <a:schemeClr val="tx2">
                    <a:lumMod val="20000"/>
                    <a:lumOff val="80000"/>
                  </a:schemeClr>
                </a:solidFill>
              </a:rPr>
              <a:t>Safely view open procurement notices and expressions of interest.</a:t>
            </a:r>
            <a:endParaRPr lang="en-GB" sz="2400">
              <a:solidFill>
                <a:schemeClr val="tx2">
                  <a:lumMod val="20000"/>
                  <a:lumOff val="80000"/>
                </a:schemeClr>
              </a:solidFill>
              <a:cs typeface="Arial"/>
            </a:endParaRPr>
          </a:p>
          <a:p>
            <a:pPr indent="-685800">
              <a:buBlip>
                <a:blip r:embed="rId4"/>
              </a:buBlip>
            </a:pPr>
            <a:r>
              <a:rPr lang="en-GB" sz="2400" b="1">
                <a:solidFill>
                  <a:schemeClr val="tx2">
                    <a:lumMod val="20000"/>
                    <a:lumOff val="80000"/>
                  </a:schemeClr>
                </a:solidFill>
              </a:rPr>
              <a:t>Seamless Interaction</a:t>
            </a:r>
            <a:endParaRPr lang="en-GB" sz="2400" b="1">
              <a:solidFill>
                <a:schemeClr val="tx2">
                  <a:lumMod val="20000"/>
                  <a:lumOff val="80000"/>
                </a:schemeClr>
              </a:solidFill>
              <a:cs typeface="Arial"/>
            </a:endParaRPr>
          </a:p>
          <a:p>
            <a:pPr marL="914400" lvl="2">
              <a:buFont typeface="Wingdings"/>
              <a:buChar char="§"/>
            </a:pPr>
            <a:r>
              <a:rPr lang="en-GB" sz="2400">
                <a:solidFill>
                  <a:schemeClr val="tx2">
                    <a:lumMod val="20000"/>
                    <a:lumOff val="80000"/>
                  </a:schemeClr>
                </a:solidFill>
              </a:rPr>
              <a:t>Exchange messages and clarifications directly with SKAO procurement staff.</a:t>
            </a:r>
            <a:endParaRPr lang="en-GB" sz="2400">
              <a:solidFill>
                <a:schemeClr val="tx2">
                  <a:lumMod val="20000"/>
                  <a:lumOff val="80000"/>
                </a:schemeClr>
              </a:solidFill>
              <a:cs typeface="Arial"/>
            </a:endParaRPr>
          </a:p>
          <a:p>
            <a:pPr marL="914400" lvl="2">
              <a:buFont typeface="Wingdings"/>
              <a:buChar char="§"/>
            </a:pPr>
            <a:r>
              <a:rPr lang="en-GB" sz="2400">
                <a:solidFill>
                  <a:schemeClr val="tx2">
                    <a:lumMod val="20000"/>
                    <a:lumOff val="80000"/>
                  </a:schemeClr>
                </a:solidFill>
              </a:rPr>
              <a:t>Register interest in specific opportunities.</a:t>
            </a:r>
            <a:endParaRPr lang="en-GB" sz="2400">
              <a:solidFill>
                <a:schemeClr val="tx2">
                  <a:lumMod val="20000"/>
                  <a:lumOff val="80000"/>
                </a:schemeClr>
              </a:solidFill>
              <a:cs typeface="Arial"/>
            </a:endParaRPr>
          </a:p>
          <a:p>
            <a:pPr marL="914400" lvl="2">
              <a:buFont typeface="Wingdings"/>
              <a:buChar char="§"/>
            </a:pPr>
            <a:r>
              <a:rPr lang="en-GB" sz="2400">
                <a:solidFill>
                  <a:schemeClr val="tx2">
                    <a:lumMod val="20000"/>
                    <a:lumOff val="80000"/>
                  </a:schemeClr>
                </a:solidFill>
              </a:rPr>
              <a:t>Submit tender responses securely, 24/7.</a:t>
            </a:r>
            <a:endParaRPr lang="en-GB" sz="2400">
              <a:solidFill>
                <a:schemeClr val="tx2">
                  <a:lumMod val="20000"/>
                  <a:lumOff val="80000"/>
                </a:schemeClr>
              </a:solidFill>
              <a:cs typeface="Arial"/>
            </a:endParaRPr>
          </a:p>
          <a:p>
            <a:endParaRPr lang="en-GB" sz="2400">
              <a:solidFill>
                <a:schemeClr val="tx2">
                  <a:lumMod val="20000"/>
                  <a:lumOff val="80000"/>
                </a:schemeClr>
              </a:solidFill>
              <a:latin typeface="Verdana"/>
              <a:ea typeface="Verdana"/>
              <a:cs typeface="Arial"/>
            </a:endParaRPr>
          </a:p>
        </p:txBody>
      </p:sp>
    </p:spTree>
    <p:extLst>
      <p:ext uri="{BB962C8B-B14F-4D97-AF65-F5344CB8AC3E}">
        <p14:creationId xmlns:p14="http://schemas.microsoft.com/office/powerpoint/2010/main" val="2614414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7DB4271-05DD-415A-1840-C1F36B9F31CE}"/>
              </a:ext>
            </a:extLst>
          </p:cNvPr>
          <p:cNvSpPr>
            <a:spLocks noGrp="1"/>
          </p:cNvSpPr>
          <p:nvPr>
            <p:ph type="body" sz="quarter" idx="10"/>
          </p:nvPr>
        </p:nvSpPr>
        <p:spPr/>
        <p:txBody>
          <a:bodyPr>
            <a:no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US" sz="5400"/>
              <a:t>Sourcing</a:t>
            </a:r>
            <a:endParaRPr lang="en-US" sz="5400">
              <a:cs typeface="Arial"/>
            </a:endParaRPr>
          </a:p>
        </p:txBody>
      </p:sp>
      <p:sp>
        <p:nvSpPr>
          <p:cNvPr id="4" name="Text Placeholder 3">
            <a:extLst>
              <a:ext uri="{FF2B5EF4-FFF2-40B4-BE49-F238E27FC236}">
                <a16:creationId xmlns:a16="http://schemas.microsoft.com/office/drawing/2014/main" id="{ADE7CDA5-9EEF-EDA7-22D2-0C0592B3E32A}"/>
              </a:ext>
            </a:extLst>
          </p:cNvPr>
          <p:cNvSpPr>
            <a:spLocks noGrp="1"/>
          </p:cNvSpPr>
          <p:nvPr>
            <p:ph type="body" sz="quarter" idx="11"/>
          </p:nvPr>
        </p:nvSpPr>
        <p:spPr>
          <a:xfrm>
            <a:off x="1248673" y="2706618"/>
            <a:ext cx="14750438" cy="8937539"/>
          </a:xfrm>
        </p:spPr>
        <p:txBody>
          <a:bodyPr>
            <a:norm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r>
              <a:rPr lang="en-GB"/>
              <a:t>Prior Notice to ILOs</a:t>
            </a:r>
          </a:p>
          <a:p>
            <a:r>
              <a:rPr lang="en-GB"/>
              <a:t>Publication of Market Surveys (Expression of Interest)</a:t>
            </a:r>
            <a:endParaRPr lang="en-GB">
              <a:cs typeface="Arial"/>
            </a:endParaRPr>
          </a:p>
          <a:p>
            <a:r>
              <a:rPr lang="en-GB"/>
              <a:t>Pre-qualification</a:t>
            </a:r>
          </a:p>
          <a:p>
            <a:r>
              <a:rPr lang="en-GB"/>
              <a:t>Invitation to Tender</a:t>
            </a:r>
          </a:p>
          <a:p>
            <a:r>
              <a:rPr lang="en-GB"/>
              <a:t>Questions and Answers</a:t>
            </a:r>
          </a:p>
          <a:p>
            <a:r>
              <a:rPr lang="en-GB"/>
              <a:t>Tender Evaluation</a:t>
            </a:r>
          </a:p>
          <a:p>
            <a:r>
              <a:rPr lang="en-GB"/>
              <a:t>Notifications </a:t>
            </a:r>
            <a:endParaRPr lang="en-GB">
              <a:cs typeface="Arial"/>
            </a:endParaRPr>
          </a:p>
        </p:txBody>
      </p:sp>
      <p:pic>
        <p:nvPicPr>
          <p:cNvPr id="7" name="Picture 6" descr="A map with a couple of orange pins and a computer on it&#10;&#10;Description automatically generated with medium confidence">
            <a:extLst>
              <a:ext uri="{FF2B5EF4-FFF2-40B4-BE49-F238E27FC236}">
                <a16:creationId xmlns:a16="http://schemas.microsoft.com/office/drawing/2014/main" id="{A5571A46-D91D-CA0B-AD06-CEFC0B185DF2}"/>
              </a:ext>
            </a:extLst>
          </p:cNvPr>
          <p:cNvPicPr>
            <a:picLocks noGrp="1" noRo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30361" b="12824"/>
          <a:stretch/>
        </p:blipFill>
        <p:spPr>
          <a:xfrm>
            <a:off x="8779531" y="7447721"/>
            <a:ext cx="15604470" cy="6268278"/>
          </a:xfrm>
          <a:prstGeom prst="rect">
            <a:avLst/>
          </a:prstGeom>
        </p:spPr>
      </p:pic>
    </p:spTree>
    <p:extLst>
      <p:ext uri="{BB962C8B-B14F-4D97-AF65-F5344CB8AC3E}">
        <p14:creationId xmlns:p14="http://schemas.microsoft.com/office/powerpoint/2010/main" val="2792623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5CB22-6F3A-FDC7-5839-BECEDE2CC231}"/>
              </a:ext>
            </a:extLst>
          </p:cNvPr>
          <p:cNvSpPr>
            <a:spLocks noGrp="1"/>
          </p:cNvSpPr>
          <p:nvPr>
            <p:ph type="title"/>
          </p:nvPr>
        </p:nvSpPr>
        <p:spPr/>
        <p:txBody>
          <a:bodyPr/>
          <a:lstStyle/>
          <a:p>
            <a:r>
              <a:rPr lang="en-GB"/>
              <a:t>For Further Information…</a:t>
            </a:r>
          </a:p>
        </p:txBody>
      </p:sp>
      <p:sp>
        <p:nvSpPr>
          <p:cNvPr id="3" name="Text Placeholder 2">
            <a:extLst>
              <a:ext uri="{FF2B5EF4-FFF2-40B4-BE49-F238E27FC236}">
                <a16:creationId xmlns:a16="http://schemas.microsoft.com/office/drawing/2014/main" id="{909CB635-F37C-2753-75F0-7314B7186656}"/>
              </a:ext>
            </a:extLst>
          </p:cNvPr>
          <p:cNvSpPr>
            <a:spLocks noGrp="1"/>
          </p:cNvSpPr>
          <p:nvPr>
            <p:ph type="body" idx="1"/>
          </p:nvPr>
        </p:nvSpPr>
        <p:spPr/>
        <p:txBody>
          <a:bodyPr/>
          <a:lstStyle/>
          <a:p>
            <a:r>
              <a:rPr lang="en-GB" sz="4000"/>
              <a:t>Any questions about registering on the Portal contact:</a:t>
            </a:r>
          </a:p>
          <a:p>
            <a:pPr lvl="1"/>
            <a:r>
              <a:rPr lang="en-GB" sz="4000"/>
              <a:t>SKAO central procurement email address: procurement@skao.int  </a:t>
            </a:r>
          </a:p>
          <a:p>
            <a:r>
              <a:rPr lang="en-GB" sz="4000"/>
              <a:t>To discuss opportunities on the Portal either/and:</a:t>
            </a:r>
          </a:p>
          <a:p>
            <a:pPr lvl="1"/>
            <a:r>
              <a:rPr lang="en-GB" sz="4000"/>
              <a:t>The nominated Procurement Officer</a:t>
            </a:r>
          </a:p>
          <a:p>
            <a:pPr lvl="1"/>
            <a:r>
              <a:rPr lang="en-GB" sz="4000"/>
              <a:t>Ryan Leadbetter – Head of Procurement Services and Insurance </a:t>
            </a:r>
          </a:p>
          <a:p>
            <a:pPr lvl="1"/>
            <a:r>
              <a:rPr lang="en-GB" sz="4000"/>
              <a:t>Michel Hübner - Swiss Industrial Liaison Officer (ILO)</a:t>
            </a:r>
          </a:p>
          <a:p>
            <a:r>
              <a:rPr lang="en-GB" sz="4200"/>
              <a:t>SKAO Procurement and Industry Website: https://www.skao.int/en/opportunities/165/procurement-industry</a:t>
            </a:r>
          </a:p>
          <a:p>
            <a:endParaRPr lang="en-GB" sz="4000"/>
          </a:p>
        </p:txBody>
      </p:sp>
      <p:sp>
        <p:nvSpPr>
          <p:cNvPr id="4" name="Slide Number Placeholder 3">
            <a:extLst>
              <a:ext uri="{FF2B5EF4-FFF2-40B4-BE49-F238E27FC236}">
                <a16:creationId xmlns:a16="http://schemas.microsoft.com/office/drawing/2014/main" id="{1150D51D-9661-2441-031F-F264480E9051}"/>
              </a:ext>
            </a:extLst>
          </p:cNvPr>
          <p:cNvSpPr>
            <a:spLocks noGrp="1"/>
          </p:cNvSpPr>
          <p:nvPr>
            <p:ph type="sldNum" sz="quarter" idx="10"/>
          </p:nvPr>
        </p:nvSpPr>
        <p:spPr/>
        <p:txBody>
          <a:bodyPr/>
          <a:lstStyle/>
          <a:p>
            <a:fld id="{86CB4B4D-7CA3-9044-876B-883B54F8677D}" type="slidenum">
              <a:rPr lang="en-GB" smtClean="0"/>
              <a:pPr/>
              <a:t>20</a:t>
            </a:fld>
            <a:endParaRPr lang="en-GB"/>
          </a:p>
        </p:txBody>
      </p:sp>
    </p:spTree>
    <p:extLst>
      <p:ext uri="{BB962C8B-B14F-4D97-AF65-F5344CB8AC3E}">
        <p14:creationId xmlns:p14="http://schemas.microsoft.com/office/powerpoint/2010/main" val="30289710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1EAE42FA-8681-6C10-30D1-F9E7FD2234F3}"/>
              </a:ext>
            </a:extLst>
          </p:cNvPr>
          <p:cNvSpPr txBox="1">
            <a:spLocks/>
          </p:cNvSpPr>
          <p:nvPr/>
        </p:nvSpPr>
        <p:spPr>
          <a:xfrm>
            <a:off x="768074" y="2354788"/>
            <a:ext cx="22860552" cy="10122960"/>
          </a:xfrm>
          <a:prstGeom prst="rect">
            <a:avLst/>
          </a:prstGeom>
        </p:spPr>
        <p:txBody>
          <a:bodyPr/>
          <a:lstStyle>
            <a:lvl1pPr marL="1016000" marR="0" indent="-508000" algn="l" defTabSz="825500" rtl="0" eaLnBrk="1" latinLnBrk="0" hangingPunct="1">
              <a:lnSpc>
                <a:spcPct val="100000"/>
              </a:lnSpc>
              <a:spcBef>
                <a:spcPts val="4000"/>
              </a:spcBef>
              <a:spcAft>
                <a:spcPts val="0"/>
              </a:spcAft>
              <a:buClr>
                <a:schemeClr val="accent1"/>
              </a:buClr>
              <a:buSzPct val="100000"/>
              <a:buFontTx/>
              <a:buChar char="•"/>
              <a:tabLst/>
              <a:defRPr sz="6000" b="0" i="0" u="none" strike="noStrike" cap="none" spc="0" baseline="0">
                <a:solidFill>
                  <a:schemeClr val="accent2"/>
                </a:solidFill>
                <a:uFillTx/>
                <a:latin typeface="+mn-lt"/>
                <a:ea typeface="+mn-ea"/>
                <a:cs typeface="+mn-cs"/>
                <a:sym typeface="Verdana"/>
              </a:defRPr>
            </a:lvl1pPr>
            <a:lvl2pPr marL="1576551" marR="0" indent="-560551" algn="l" defTabSz="825500" rtl="0" eaLnBrk="1" latinLnBrk="0" hangingPunct="1">
              <a:lnSpc>
                <a:spcPct val="100000"/>
              </a:lnSpc>
              <a:spcBef>
                <a:spcPts val="3600"/>
              </a:spcBef>
              <a:spcAft>
                <a:spcPts val="0"/>
              </a:spcAft>
              <a:buClr>
                <a:schemeClr val="accent1"/>
              </a:buClr>
              <a:buSzPct val="100000"/>
              <a:buFontTx/>
              <a:buChar char="•"/>
              <a:tabLst/>
              <a:defRPr sz="5800" b="0" i="0" u="none" strike="noStrike" cap="none" spc="0" baseline="0">
                <a:solidFill>
                  <a:schemeClr val="accent2"/>
                </a:solidFill>
                <a:uFillTx/>
                <a:latin typeface="+mn-lt"/>
                <a:ea typeface="+mn-ea"/>
                <a:cs typeface="+mn-cs"/>
                <a:sym typeface="Verdana"/>
              </a:defRPr>
            </a:lvl2pPr>
            <a:lvl3pPr marL="2149230" marR="0" indent="-625230" algn="l" defTabSz="825500" rtl="0" eaLnBrk="1" latinLnBrk="0" hangingPunct="1">
              <a:lnSpc>
                <a:spcPct val="100000"/>
              </a:lnSpc>
              <a:spcBef>
                <a:spcPts val="3200"/>
              </a:spcBef>
              <a:spcAft>
                <a:spcPts val="0"/>
              </a:spcAft>
              <a:buClr>
                <a:schemeClr val="accent1"/>
              </a:buClr>
              <a:buSzPct val="100000"/>
              <a:buFontTx/>
              <a:buChar char="•"/>
              <a:tabLst/>
              <a:defRPr sz="5200" b="0" i="0" u="none" strike="noStrike" cap="none" spc="0" baseline="0">
                <a:solidFill>
                  <a:schemeClr val="accent2"/>
                </a:solidFill>
                <a:uFillTx/>
                <a:latin typeface="+mn-lt"/>
                <a:ea typeface="+mn-ea"/>
                <a:cs typeface="+mn-cs"/>
                <a:sym typeface="Verdana"/>
              </a:defRPr>
            </a:lvl3pPr>
            <a:lvl4pPr marL="2709333" marR="0" indent="-677333" algn="l" defTabSz="825500" rtl="0" eaLnBrk="1" latinLnBrk="0" hangingPunct="1">
              <a:lnSpc>
                <a:spcPct val="100000"/>
              </a:lnSpc>
              <a:spcBef>
                <a:spcPts val="2800"/>
              </a:spcBef>
              <a:spcAft>
                <a:spcPts val="0"/>
              </a:spcAft>
              <a:buClr>
                <a:schemeClr val="accent1"/>
              </a:buClr>
              <a:buSzPct val="100000"/>
              <a:buFontTx/>
              <a:buChar char="•"/>
              <a:tabLst/>
              <a:defRPr sz="4400" b="0" i="0" u="none" strike="noStrike" cap="none" spc="0" baseline="0">
                <a:solidFill>
                  <a:schemeClr val="accent2"/>
                </a:solidFill>
                <a:uFillTx/>
                <a:latin typeface="+mn-lt"/>
                <a:ea typeface="+mn-ea"/>
                <a:cs typeface="+mn-cs"/>
                <a:sym typeface="Verdana"/>
              </a:defRPr>
            </a:lvl4pPr>
            <a:lvl5pPr marL="3352800" marR="0" indent="-812800" algn="l" defTabSz="825500" rtl="0" eaLnBrk="1" latinLnBrk="0" hangingPunct="1">
              <a:lnSpc>
                <a:spcPct val="100000"/>
              </a:lnSpc>
              <a:spcBef>
                <a:spcPts val="2400"/>
              </a:spcBef>
              <a:spcAft>
                <a:spcPts val="0"/>
              </a:spcAft>
              <a:buClr>
                <a:schemeClr val="accent1"/>
              </a:buClr>
              <a:buSzPct val="100000"/>
              <a:buFontTx/>
              <a:buChar char="•"/>
              <a:tabLst/>
              <a:defRPr sz="3200" b="0" i="0" u="none" strike="noStrike" cap="none" spc="0" baseline="0">
                <a:solidFill>
                  <a:schemeClr val="accent2"/>
                </a:solidFill>
                <a:uFillTx/>
                <a:latin typeface="+mn-lt"/>
                <a:ea typeface="+mn-ea"/>
                <a:cs typeface="+mn-cs"/>
                <a:sym typeface="Verdana"/>
              </a:defRPr>
            </a:lvl5pPr>
            <a:lvl6pPr marL="44196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6pPr>
            <a:lvl7pPr marL="51562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7pPr>
            <a:lvl8pPr marL="58928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8pPr>
            <a:lvl9pPr marL="6629400" marR="0" indent="-736600" algn="l" defTabSz="825500" rtl="0" eaLnBrk="1" latinLnBrk="0" hangingPunct="1">
              <a:lnSpc>
                <a:spcPct val="100000"/>
              </a:lnSpc>
              <a:spcBef>
                <a:spcPts val="4000"/>
              </a:spcBef>
              <a:spcAft>
                <a:spcPts val="0"/>
              </a:spcAft>
              <a:buClrTx/>
              <a:buSzPct val="82000"/>
              <a:buFontTx/>
              <a:buChar char="•"/>
              <a:tabLst/>
              <a:defRPr sz="6400" b="0" i="0" u="none" strike="noStrike" cap="none" spc="0" baseline="0">
                <a:solidFill>
                  <a:srgbClr val="070168"/>
                </a:solidFill>
                <a:uFillTx/>
                <a:latin typeface="+mn-lt"/>
                <a:ea typeface="+mn-ea"/>
                <a:cs typeface="+mn-cs"/>
                <a:sym typeface="Verdana"/>
              </a:defRPr>
            </a:lvl9pPr>
          </a:lstStyle>
          <a:p>
            <a:pPr marL="508000" indent="0">
              <a:buNone/>
            </a:pPr>
            <a:r>
              <a:rPr lang="en-GB">
                <a:solidFill>
                  <a:schemeClr val="bg1"/>
                </a:solidFill>
              </a:rPr>
              <a:t>Thank you… </a:t>
            </a:r>
          </a:p>
        </p:txBody>
      </p:sp>
    </p:spTree>
  </p:cSld>
  <p:clrMapOvr>
    <a:masterClrMapping/>
  </p:clrMapOvr>
  <p:transition spd="med"/>
</p:sld>
</file>

<file path=ppt/theme/theme1.xml><?xml version="1.0" encoding="utf-8"?>
<a:theme xmlns:a="http://schemas.openxmlformats.org/drawingml/2006/main" name="SKAO">
  <a:themeElements>
    <a:clrScheme name="SKAO">
      <a:dk1>
        <a:srgbClr val="FFFFFF"/>
      </a:dk1>
      <a:lt1>
        <a:srgbClr val="000000"/>
      </a:lt1>
      <a:dk2>
        <a:srgbClr val="44546A"/>
      </a:dk2>
      <a:lt2>
        <a:srgbClr val="E7E6E6"/>
      </a:lt2>
      <a:accent1>
        <a:srgbClr val="E40769"/>
      </a:accent1>
      <a:accent2>
        <a:srgbClr val="070A68"/>
      </a:accent2>
      <a:accent3>
        <a:srgbClr val="A5A5A5"/>
      </a:accent3>
      <a:accent4>
        <a:srgbClr val="FFC000"/>
      </a:accent4>
      <a:accent5>
        <a:srgbClr val="5B9BD5"/>
      </a:accent5>
      <a:accent6>
        <a:srgbClr val="70AD47"/>
      </a:accent6>
      <a:hlink>
        <a:srgbClr val="FFFFFF"/>
      </a:hlink>
      <a:folHlink>
        <a:srgbClr val="FFFFFF"/>
      </a:folHlink>
    </a:clrScheme>
    <a:fontScheme name="SKOA Verdana">
      <a:majorFont>
        <a:latin typeface="Verdana"/>
        <a:ea typeface="Noto Sans Light"/>
        <a:cs typeface="Noto Sans Light"/>
      </a:majorFont>
      <a:minorFont>
        <a:latin typeface="Verdana"/>
        <a:ea typeface="Verdana"/>
        <a:cs typeface="Verdana"/>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DF0569"/>
            </a:solidFill>
            <a:effectLst/>
            <a:uFillTx/>
            <a:latin typeface="Gill Sans Light"/>
            <a:ea typeface="Gill Sans Light"/>
            <a:cs typeface="Gill Sans Light"/>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normAutofit/>
      </a:bodyPr>
      <a:lstStyle>
        <a:defPPr marL="0" marR="0" indent="0" algn="r" defTabSz="82550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FFFFFF"/>
            </a:solidFill>
            <a:effectLst/>
            <a:uFillTx/>
            <a:latin typeface="+mn-lt"/>
            <a:ea typeface="+mn-ea"/>
            <a:cs typeface="+mn-cs"/>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SKAO_ppt_template_20210621_with instructions.potx  -  Read-Only" id="{29158103-D607-4838-8738-9F2C828147A3}" vid="{98E60151-8E17-46C2-B583-E90BA5070620}"/>
    </a:ext>
  </a:extLst>
</a:theme>
</file>

<file path=ppt/theme/theme2.xml><?xml version="1.0" encoding="utf-8"?>
<a:theme xmlns:a="http://schemas.openxmlformats.org/drawingml/2006/main" name="Showroom">
  <a:themeElements>
    <a:clrScheme name="Showroom">
      <a:dk1>
        <a:srgbClr val="000000"/>
      </a:dk1>
      <a:lt1>
        <a:srgbClr val="FFFF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Noto Sans Light"/>
        <a:ea typeface="Noto Sans Light"/>
        <a:cs typeface="Noto Sans Light"/>
      </a:majorFont>
      <a:minorFont>
        <a:latin typeface="Verdana"/>
        <a:ea typeface="Verdana"/>
        <a:cs typeface="Verdana"/>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DF0569"/>
            </a:solidFill>
            <a:effectLst/>
            <a:uFillTx/>
            <a:latin typeface="Gill Sans Light"/>
            <a:ea typeface="Gill Sans Light"/>
            <a:cs typeface="Gill Sans Light"/>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normAutofit/>
      </a:bodyPr>
      <a:lstStyle>
        <a:defPPr marL="0" marR="0" indent="0" algn="r" defTabSz="82550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FFFFFF"/>
            </a:solidFill>
            <a:effectLst/>
            <a:uFillTx/>
            <a:latin typeface="+mn-lt"/>
            <a:ea typeface="+mn-ea"/>
            <a:cs typeface="+mn-cs"/>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297d6c9-8a26-4f17-b7d6-bc5f76a42739" xsi:nil="true"/>
    <lcf76f155ced4ddcb4097134ff3c332f xmlns="45041cda-bf29-46f8-ae64-eea4fd7d972f">
      <Terms xmlns="http://schemas.microsoft.com/office/infopath/2007/PartnerControls"/>
    </lcf76f155ced4ddcb4097134ff3c332f>
    <MigrationSourceID xmlns="d297d6c9-8a26-4f17-b7d6-bc5f76a42739">1QjKfSAvPxOaMRiTtb3PJspFP-YR8_fzW</MigrationSourceID>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429050E34D41B40B0815918E7163F1D" ma:contentTypeVersion="15" ma:contentTypeDescription="Create a new document." ma:contentTypeScope="" ma:versionID="0602eb2d741d5629a4bf62e4612c0a1a">
  <xsd:schema xmlns:xsd="http://www.w3.org/2001/XMLSchema" xmlns:xs="http://www.w3.org/2001/XMLSchema" xmlns:p="http://schemas.microsoft.com/office/2006/metadata/properties" xmlns:ns2="45041cda-bf29-46f8-ae64-eea4fd7d972f" xmlns:ns3="d297d6c9-8a26-4f17-b7d6-bc5f76a42739" targetNamespace="http://schemas.microsoft.com/office/2006/metadata/properties" ma:root="true" ma:fieldsID="17e2bbb50242340e2cd974d3c67ffc06" ns2:_="" ns3:_="">
    <xsd:import namespace="45041cda-bf29-46f8-ae64-eea4fd7d972f"/>
    <xsd:import namespace="d297d6c9-8a26-4f17-b7d6-bc5f76a4273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3:MigrationSourceID"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041cda-bf29-46f8-ae64-eea4fd7d97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c1ed952-7553-4a84-9378-4df5438dfc37"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297d6c9-8a26-4f17-b7d6-bc5f76a42739"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ee1c0554-107c-4b53-83d5-63678907d6a4}" ma:internalName="TaxCatchAll" ma:showField="CatchAllData" ma:web="d297d6c9-8a26-4f17-b7d6-bc5f76a42739">
      <xsd:complexType>
        <xsd:complexContent>
          <xsd:extension base="dms:MultiChoiceLookup">
            <xsd:sequence>
              <xsd:element name="Value" type="dms:Lookup" maxOccurs="unbounded" minOccurs="0" nillable="true"/>
            </xsd:sequence>
          </xsd:extension>
        </xsd:complexContent>
      </xsd:complexType>
    </xsd:element>
    <xsd:element name="MigrationSourceID" ma:index="20" nillable="true" ma:displayName="MigrationSourceID" ma:internalName="MigrationSourceID"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FCBA8D-CF27-499B-A63D-539D2C34F16C}">
  <ds:schemaRefs>
    <ds:schemaRef ds:uri="http://schemas.microsoft.com/office/2006/documentManagement/types"/>
    <ds:schemaRef ds:uri="http://purl.org/dc/elements/1.1/"/>
    <ds:schemaRef ds:uri="http://www.w3.org/XML/1998/namespace"/>
    <ds:schemaRef ds:uri="http://schemas.microsoft.com/office/2006/metadata/properties"/>
    <ds:schemaRef ds:uri="http://purl.org/dc/terms/"/>
    <ds:schemaRef ds:uri="http://purl.org/dc/dcmitype/"/>
    <ds:schemaRef ds:uri="http://schemas.microsoft.com/office/infopath/2007/PartnerControls"/>
    <ds:schemaRef ds:uri="http://schemas.openxmlformats.org/package/2006/metadata/core-properties"/>
    <ds:schemaRef ds:uri="d297d6c9-8a26-4f17-b7d6-bc5f76a42739"/>
    <ds:schemaRef ds:uri="45041cda-bf29-46f8-ae64-eea4fd7d972f"/>
  </ds:schemaRefs>
</ds:datastoreItem>
</file>

<file path=customXml/itemProps2.xml><?xml version="1.0" encoding="utf-8"?>
<ds:datastoreItem xmlns:ds="http://schemas.openxmlformats.org/officeDocument/2006/customXml" ds:itemID="{CDF3D3E7-1AA0-4CBD-874D-692E1007380E}">
  <ds:schemaRefs>
    <ds:schemaRef ds:uri="45041cda-bf29-46f8-ae64-eea4fd7d972f"/>
    <ds:schemaRef ds:uri="d297d6c9-8a26-4f17-b7d6-bc5f76a4273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DB73A13-AC07-41D7-B1DF-571F6C2032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SKAO_ppt_template_20210621_with instructions</Template>
  <TotalTime>21</TotalTime>
  <Words>1591</Words>
  <Application>Microsoft Macintosh PowerPoint</Application>
  <PresentationFormat>Personnalisé</PresentationFormat>
  <Paragraphs>203</Paragraphs>
  <Slides>21</Slides>
  <Notes>13</Notes>
  <HiddenSlides>0</HiddenSlides>
  <MMClips>1</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21</vt:i4>
      </vt:variant>
    </vt:vector>
  </HeadingPairs>
  <TitlesOfParts>
    <vt:vector size="28" baseType="lpstr">
      <vt:lpstr>Arial</vt:lpstr>
      <vt:lpstr>Calibri</vt:lpstr>
      <vt:lpstr>Gill Sans Light</vt:lpstr>
      <vt:lpstr>Helvetica Neue</vt:lpstr>
      <vt:lpstr>Verdana</vt:lpstr>
      <vt:lpstr>Wingdings</vt:lpstr>
      <vt:lpstr>SKAO</vt:lpstr>
      <vt:lpstr>Présentation PowerPoint</vt:lpstr>
      <vt:lpstr>Topics</vt:lpstr>
      <vt:lpstr>A Look Back at 2025 </vt:lpstr>
      <vt:lpstr>Who is Involved: SKA-Low</vt:lpstr>
      <vt:lpstr>Who is Involved: SKA-Mid</vt:lpstr>
      <vt:lpstr>What is the Role of the SKAO Procurement Team ? </vt:lpstr>
      <vt:lpstr>Procurement Principles</vt:lpstr>
      <vt:lpstr>Allocation of Construction Work Between Member Countries</vt:lpstr>
      <vt:lpstr>What do we Procure? </vt:lpstr>
      <vt:lpstr>What Will we Procure Post-Construction? </vt:lpstr>
      <vt:lpstr>High Value Invitation to Tender Process</vt:lpstr>
      <vt:lpstr>Type of Agreements</vt:lpstr>
      <vt:lpstr>Relational Contracting… Software Development </vt:lpstr>
      <vt:lpstr>Who is involved: Computing, Software &amp; Networks</vt:lpstr>
      <vt:lpstr>Construction Tier 1 Procurement Update</vt:lpstr>
      <vt:lpstr>Swiss contracts to date and future opportunities</vt:lpstr>
      <vt:lpstr>Présentation PowerPoint</vt:lpstr>
      <vt:lpstr>Présentation PowerPoint</vt:lpstr>
      <vt:lpstr>Présentation PowerPoint</vt:lpstr>
      <vt:lpstr>For Further Information…</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User notes 1</dc:title>
  <dc:creator>Ronel Wilson</dc:creator>
  <cp:lastModifiedBy>Joanna Jermini-Howard</cp:lastModifiedBy>
  <cp:revision>3</cp:revision>
  <dcterms:created xsi:type="dcterms:W3CDTF">2021-10-29T10:33:20Z</dcterms:created>
  <dcterms:modified xsi:type="dcterms:W3CDTF">2026-08-26T21:51:23Z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0x0101003429050E34D41B40B0815918E7163F1D</vt:lpwstr>
  </property>
  <property fmtid="{D5CDD505-2E9C-101B-9397-08002B2CF9AE}" pid="3" name="ZutariDocumentType">
    <vt:lpwstr/>
  </property>
  <property fmtid="{D5CDD505-2E9C-101B-9397-08002B2CF9AE}" pid="4" name="ZutariDiscipline">
    <vt:lpwstr/>
  </property>
  <property fmtid="{D5CDD505-2E9C-101B-9397-08002B2CF9AE}" pid="5" name="MediaServiceImageTags">
    <vt:lpwstr/>
  </property>
  <property fmtid="{D5CDD505-2E9C-101B-9397-08002B2CF9AE}" pid="6" name="lcf76f155ced4ddcb4097134ff3c332f">
    <vt:lpwstr/>
  </property>
  <property fmtid="{D5CDD505-2E9C-101B-9397-08002B2CF9AE}" pid="7" name="Order">
    <vt:r8>2100</vt:r8>
  </property>
</Properties>
</file>