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avi" ContentType="video/avi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5"/>
  </p:notesMasterIdLst>
  <p:sldIdLst>
    <p:sldId id="257" r:id="rId2"/>
    <p:sldId id="331" r:id="rId3"/>
    <p:sldId id="258" r:id="rId4"/>
    <p:sldId id="261" r:id="rId5"/>
    <p:sldId id="259" r:id="rId6"/>
    <p:sldId id="260" r:id="rId7"/>
    <p:sldId id="264" r:id="rId8"/>
    <p:sldId id="265" r:id="rId9"/>
    <p:sldId id="266" r:id="rId10"/>
    <p:sldId id="329" r:id="rId11"/>
    <p:sldId id="271" r:id="rId12"/>
    <p:sldId id="272" r:id="rId13"/>
    <p:sldId id="330" r:id="rId14"/>
    <p:sldId id="284" r:id="rId15"/>
    <p:sldId id="297" r:id="rId16"/>
    <p:sldId id="285" r:id="rId17"/>
    <p:sldId id="293" r:id="rId18"/>
    <p:sldId id="295" r:id="rId19"/>
    <p:sldId id="296" r:id="rId20"/>
    <p:sldId id="287" r:id="rId21"/>
    <p:sldId id="299" r:id="rId22"/>
    <p:sldId id="300" r:id="rId23"/>
    <p:sldId id="301" r:id="rId24"/>
    <p:sldId id="302" r:id="rId25"/>
    <p:sldId id="304" r:id="rId26"/>
    <p:sldId id="303" r:id="rId27"/>
    <p:sldId id="306" r:id="rId28"/>
    <p:sldId id="308" r:id="rId29"/>
    <p:sldId id="309" r:id="rId30"/>
    <p:sldId id="313" r:id="rId31"/>
    <p:sldId id="314" r:id="rId32"/>
    <p:sldId id="332" r:id="rId33"/>
    <p:sldId id="315" r:id="rId34"/>
  </p:sldIdLst>
  <p:sldSz cx="9144000" cy="6858000" type="screen4x3"/>
  <p:notesSz cx="6858000" cy="9144000"/>
  <p:defaultTextStyle>
    <a:defPPr>
      <a:defRPr lang="es-E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 snapToGrid="0" snapToObjects="1">
      <p:cViewPr varScale="1">
        <p:scale>
          <a:sx n="74" d="100"/>
          <a:sy n="74" d="100"/>
        </p:scale>
        <p:origin x="-126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41" d="100"/>
        <a:sy n="141" d="100"/>
      </p:scale>
      <p:origin x="0" y="0"/>
    </p:cViewPr>
  </p:sorterViewPr>
  <p:notesViewPr>
    <p:cSldViewPr snapToGrid="0" snapToObjects="1">
      <p:cViewPr varScale="1">
        <p:scale>
          <a:sx n="56" d="100"/>
          <a:sy n="56" d="100"/>
        </p:scale>
        <p:origin x="-2838" y="-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image" Target="../media/image35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05FC12-E181-D644-8FC7-AF5E4CFA039D}" type="datetimeFigureOut">
              <a:rPr lang="es-ES" smtClean="0"/>
              <a:t>22/04/2012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D2E532-4BE3-B249-B436-F62DDE4EFF66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345935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66C42E2-EEE7-BB4F-88CE-32DD628FA1A3}" type="slidenum">
              <a:rPr lang="es-ES" sz="1200">
                <a:solidFill>
                  <a:schemeClr val="tx1"/>
                </a:solidFill>
              </a:rPr>
              <a:pPr eaLnBrk="1" hangingPunct="1"/>
              <a:t>1</a:t>
            </a:fld>
            <a:endParaRPr lang="es-ES" sz="1200">
              <a:solidFill>
                <a:schemeClr val="tx1"/>
              </a:solidFill>
            </a:endParaRPr>
          </a:p>
        </p:txBody>
      </p:sp>
      <p:sp>
        <p:nvSpPr>
          <p:cNvPr id="46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s-E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D2E532-4BE3-B249-B436-F62DDE4EFF66}" type="slidenum">
              <a:rPr lang="es-ES" smtClean="0"/>
              <a:t>10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913722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D8A71CB-8F88-7B44-AB10-46F93C877343}" type="slidenum">
              <a:rPr lang="es-ES" sz="1200">
                <a:solidFill>
                  <a:srgbClr val="000000"/>
                </a:solidFill>
              </a:rPr>
              <a:pPr eaLnBrk="1" hangingPunct="1"/>
              <a:t>11</a:t>
            </a:fld>
            <a:endParaRPr lang="es-ES" sz="1200">
              <a:solidFill>
                <a:srgbClr val="000000"/>
              </a:solidFill>
            </a:endParaRPr>
          </a:p>
        </p:txBody>
      </p:sp>
      <p:sp>
        <p:nvSpPr>
          <p:cNvPr id="70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s-E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2706" name="2 Marcador de notas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72707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99352EF-94D9-A849-B130-051ACAC23D7D}" type="slidenum">
              <a:rPr lang="es-ES" sz="1200">
                <a:solidFill>
                  <a:schemeClr val="tx1"/>
                </a:solidFill>
              </a:rPr>
              <a:pPr eaLnBrk="1" hangingPunct="1"/>
              <a:t>12</a:t>
            </a:fld>
            <a:endParaRPr lang="es-ES" sz="1200">
              <a:solidFill>
                <a:schemeClr val="tx1"/>
              </a:solidFill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D2E532-4BE3-B249-B436-F62DDE4EFF66}" type="slidenum">
              <a:rPr lang="es-ES" smtClean="0"/>
              <a:t>13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0852641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BCCDB94-8F6B-E145-8CF6-D03A68830C26}" type="slidenum">
              <a:rPr lang="en-US" sz="1200">
                <a:solidFill>
                  <a:schemeClr val="tx1"/>
                </a:solidFill>
              </a:rPr>
              <a:pPr eaLnBrk="1" hangingPunct="1"/>
              <a:t>14</a:t>
            </a:fld>
            <a:endParaRPr lang="en-US" sz="1200">
              <a:solidFill>
                <a:schemeClr val="tx1"/>
              </a:solidFill>
            </a:endParaRPr>
          </a:p>
        </p:txBody>
      </p:sp>
      <p:sp>
        <p:nvSpPr>
          <p:cNvPr id="97283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FB1245BD-C4AE-7E48-8200-52DA2B5D0662}" type="slidenum">
              <a:rPr lang="es-ES" sz="1200"/>
              <a:pPr algn="r" eaLnBrk="1" hangingPunct="1"/>
              <a:t>14</a:t>
            </a:fld>
            <a:endParaRPr lang="es-ES" sz="1200"/>
          </a:p>
        </p:txBody>
      </p:sp>
      <p:sp>
        <p:nvSpPr>
          <p:cNvPr id="9728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0" y="303213"/>
            <a:ext cx="1588" cy="1587"/>
          </a:xfrm>
          <a:ln/>
        </p:spPr>
      </p:sp>
      <p:sp>
        <p:nvSpPr>
          <p:cNvPr id="9728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03238" y="4316413"/>
            <a:ext cx="5856287" cy="40608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none" anchor="ctr"/>
          <a:lstStyle/>
          <a:p>
            <a:pPr defTabSz="457200"/>
            <a:endParaRPr lang="es-E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818E818-43BB-E547-A572-3734DF06835A}" type="slidenum">
              <a:rPr lang="en-US" sz="1200">
                <a:solidFill>
                  <a:schemeClr val="tx1"/>
                </a:solidFill>
              </a:rPr>
              <a:pPr eaLnBrk="1" hangingPunct="1"/>
              <a:t>15</a:t>
            </a:fld>
            <a:endParaRPr lang="en-US" sz="1200">
              <a:solidFill>
                <a:schemeClr val="tx1"/>
              </a:solidFill>
            </a:endParaRPr>
          </a:p>
        </p:txBody>
      </p:sp>
      <p:sp>
        <p:nvSpPr>
          <p:cNvPr id="1239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9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665CF96-82E9-BA45-99F2-D4DA601D6A35}" type="slidenum">
              <a:rPr lang="en-US" sz="1200">
                <a:solidFill>
                  <a:schemeClr val="tx1"/>
                </a:solidFill>
              </a:rPr>
              <a:pPr eaLnBrk="1" hangingPunct="1"/>
              <a:t>16</a:t>
            </a:fld>
            <a:endParaRPr lang="en-US" sz="1200">
              <a:solidFill>
                <a:schemeClr val="tx1"/>
              </a:solidFill>
            </a:endParaRPr>
          </a:p>
        </p:txBody>
      </p:sp>
      <p:sp>
        <p:nvSpPr>
          <p:cNvPr id="99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B3BA675-F954-A244-862B-892C1FDD85F9}" type="slidenum">
              <a:rPr lang="en-US" sz="1200">
                <a:solidFill>
                  <a:schemeClr val="tx1"/>
                </a:solidFill>
              </a:rPr>
              <a:pPr eaLnBrk="1" hangingPunct="1"/>
              <a:t>17</a:t>
            </a:fld>
            <a:endParaRPr lang="en-US" sz="1200">
              <a:solidFill>
                <a:schemeClr val="tx1"/>
              </a:solidFill>
            </a:endParaRPr>
          </a:p>
        </p:txBody>
      </p:sp>
      <p:sp>
        <p:nvSpPr>
          <p:cNvPr id="1157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0" y="303213"/>
            <a:ext cx="1588" cy="1587"/>
          </a:xfrm>
          <a:solidFill>
            <a:srgbClr val="FFFFFF"/>
          </a:solidFill>
          <a:ln/>
        </p:spPr>
      </p:sp>
      <p:sp>
        <p:nvSpPr>
          <p:cNvPr id="1157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03238" y="4316413"/>
            <a:ext cx="5856287" cy="40608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none" anchor="ctr"/>
          <a:lstStyle/>
          <a:p>
            <a:pPr defTabSz="457200"/>
            <a:endParaRPr lang="es-E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89752B6-948A-7249-B57E-AC74ECFE70AE}" type="slidenum">
              <a:rPr lang="en-US" sz="1200">
                <a:solidFill>
                  <a:schemeClr val="tx1"/>
                </a:solidFill>
              </a:rPr>
              <a:pPr eaLnBrk="1" hangingPunct="1"/>
              <a:t>18</a:t>
            </a:fld>
            <a:endParaRPr lang="en-US" sz="1200">
              <a:solidFill>
                <a:schemeClr val="tx1"/>
              </a:solidFill>
            </a:endParaRPr>
          </a:p>
        </p:txBody>
      </p:sp>
      <p:sp>
        <p:nvSpPr>
          <p:cNvPr id="119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8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B09E4BB-0A04-B848-AE5D-1A11E810BF75}" type="slidenum">
              <a:rPr lang="en-US" sz="1200">
                <a:solidFill>
                  <a:schemeClr val="tx1"/>
                </a:solidFill>
              </a:rPr>
              <a:pPr eaLnBrk="1" hangingPunct="1"/>
              <a:t>19</a:t>
            </a:fld>
            <a:endParaRPr lang="en-US" sz="1200">
              <a:solidFill>
                <a:schemeClr val="tx1"/>
              </a:solidFill>
            </a:endParaRPr>
          </a:p>
        </p:txBody>
      </p:sp>
      <p:sp>
        <p:nvSpPr>
          <p:cNvPr id="121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8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D2E532-4BE3-B249-B436-F62DDE4EFF66}" type="slidenum">
              <a:rPr lang="es-ES" smtClean="0"/>
              <a:t>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827621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3426" name="2 Marcador de notas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103427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38A4BD1-9A8E-EB45-AC9B-C8908F4D85A0}" type="slidenum">
              <a:rPr lang="es-ES" sz="1200">
                <a:solidFill>
                  <a:schemeClr val="tx1"/>
                </a:solidFill>
              </a:rPr>
              <a:pPr eaLnBrk="1" hangingPunct="1"/>
              <a:t>20</a:t>
            </a:fld>
            <a:endParaRPr lang="es-ES" sz="1200">
              <a:solidFill>
                <a:schemeClr val="tx1"/>
              </a:solidFill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 typeface="Wingdings" charset="0"/>
              <a:buNone/>
            </a:pPr>
            <a:fld id="{C4D0438E-5835-D64E-B27A-8E7A51F070C9}" type="slidenum">
              <a:rPr lang="en-GB" sz="1200">
                <a:solidFill>
                  <a:schemeClr val="tx1"/>
                </a:solidFill>
                <a:latin typeface="Times New Roman" charset="0"/>
              </a:rPr>
              <a:pPr eaLnBrk="1" hangingPunct="1">
                <a:buFont typeface="Wingdings" charset="0"/>
                <a:buNone/>
              </a:pPr>
              <a:t>21</a:t>
            </a:fld>
            <a:endParaRPr lang="en-GB" sz="1200">
              <a:solidFill>
                <a:schemeClr val="tx1"/>
              </a:solidFill>
              <a:latin typeface="Times New Roman" charset="0"/>
            </a:endParaRPr>
          </a:p>
        </p:txBody>
      </p:sp>
      <p:sp>
        <p:nvSpPr>
          <p:cNvPr id="128003" name="Text Box 1"/>
          <p:cNvSpPr txBox="1">
            <a:spLocks noChangeArrowheads="1"/>
          </p:cNvSpPr>
          <p:nvPr/>
        </p:nvSpPr>
        <p:spPr bwMode="auto">
          <a:xfrm>
            <a:off x="3881438" y="8686800"/>
            <a:ext cx="2974975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 defTabSz="409575" eaLnBrk="0" hangingPunct="0">
              <a:tabLst>
                <a:tab pos="0" algn="l"/>
                <a:tab pos="409575" algn="l"/>
                <a:tab pos="819150" algn="l"/>
                <a:tab pos="1230313" algn="l"/>
                <a:tab pos="1639888" algn="l"/>
                <a:tab pos="2051050" algn="l"/>
                <a:tab pos="2460625" algn="l"/>
                <a:tab pos="2871788" algn="l"/>
                <a:tab pos="3281363" algn="l"/>
                <a:tab pos="3692525" algn="l"/>
                <a:tab pos="4102100" algn="l"/>
                <a:tab pos="4511675" algn="l"/>
                <a:tab pos="4922838" algn="l"/>
                <a:tab pos="5332413" algn="l"/>
                <a:tab pos="5743575" algn="l"/>
                <a:tab pos="6153150" algn="l"/>
                <a:tab pos="6564313" algn="l"/>
                <a:tab pos="6973888" algn="l"/>
                <a:tab pos="7385050" algn="l"/>
                <a:tab pos="7794625" algn="l"/>
                <a:tab pos="8205788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09575" eaLnBrk="0" hangingPunct="0">
              <a:tabLst>
                <a:tab pos="0" algn="l"/>
                <a:tab pos="409575" algn="l"/>
                <a:tab pos="819150" algn="l"/>
                <a:tab pos="1230313" algn="l"/>
                <a:tab pos="1639888" algn="l"/>
                <a:tab pos="2051050" algn="l"/>
                <a:tab pos="2460625" algn="l"/>
                <a:tab pos="2871788" algn="l"/>
                <a:tab pos="3281363" algn="l"/>
                <a:tab pos="3692525" algn="l"/>
                <a:tab pos="4102100" algn="l"/>
                <a:tab pos="4511675" algn="l"/>
                <a:tab pos="4922838" algn="l"/>
                <a:tab pos="5332413" algn="l"/>
                <a:tab pos="5743575" algn="l"/>
                <a:tab pos="6153150" algn="l"/>
                <a:tab pos="6564313" algn="l"/>
                <a:tab pos="6973888" algn="l"/>
                <a:tab pos="7385050" algn="l"/>
                <a:tab pos="7794625" algn="l"/>
                <a:tab pos="8205788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defTabSz="409575" eaLnBrk="0" hangingPunct="0">
              <a:tabLst>
                <a:tab pos="0" algn="l"/>
                <a:tab pos="409575" algn="l"/>
                <a:tab pos="819150" algn="l"/>
                <a:tab pos="1230313" algn="l"/>
                <a:tab pos="1639888" algn="l"/>
                <a:tab pos="2051050" algn="l"/>
                <a:tab pos="2460625" algn="l"/>
                <a:tab pos="2871788" algn="l"/>
                <a:tab pos="3281363" algn="l"/>
                <a:tab pos="3692525" algn="l"/>
                <a:tab pos="4102100" algn="l"/>
                <a:tab pos="4511675" algn="l"/>
                <a:tab pos="4922838" algn="l"/>
                <a:tab pos="5332413" algn="l"/>
                <a:tab pos="5743575" algn="l"/>
                <a:tab pos="6153150" algn="l"/>
                <a:tab pos="6564313" algn="l"/>
                <a:tab pos="6973888" algn="l"/>
                <a:tab pos="7385050" algn="l"/>
                <a:tab pos="7794625" algn="l"/>
                <a:tab pos="8205788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defTabSz="409575" eaLnBrk="0" hangingPunct="0">
              <a:tabLst>
                <a:tab pos="0" algn="l"/>
                <a:tab pos="409575" algn="l"/>
                <a:tab pos="819150" algn="l"/>
                <a:tab pos="1230313" algn="l"/>
                <a:tab pos="1639888" algn="l"/>
                <a:tab pos="2051050" algn="l"/>
                <a:tab pos="2460625" algn="l"/>
                <a:tab pos="2871788" algn="l"/>
                <a:tab pos="3281363" algn="l"/>
                <a:tab pos="3692525" algn="l"/>
                <a:tab pos="4102100" algn="l"/>
                <a:tab pos="4511675" algn="l"/>
                <a:tab pos="4922838" algn="l"/>
                <a:tab pos="5332413" algn="l"/>
                <a:tab pos="5743575" algn="l"/>
                <a:tab pos="6153150" algn="l"/>
                <a:tab pos="6564313" algn="l"/>
                <a:tab pos="6973888" algn="l"/>
                <a:tab pos="7385050" algn="l"/>
                <a:tab pos="7794625" algn="l"/>
                <a:tab pos="8205788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defTabSz="409575" eaLnBrk="0" hangingPunct="0">
              <a:tabLst>
                <a:tab pos="0" algn="l"/>
                <a:tab pos="409575" algn="l"/>
                <a:tab pos="819150" algn="l"/>
                <a:tab pos="1230313" algn="l"/>
                <a:tab pos="1639888" algn="l"/>
                <a:tab pos="2051050" algn="l"/>
                <a:tab pos="2460625" algn="l"/>
                <a:tab pos="2871788" algn="l"/>
                <a:tab pos="3281363" algn="l"/>
                <a:tab pos="3692525" algn="l"/>
                <a:tab pos="4102100" algn="l"/>
                <a:tab pos="4511675" algn="l"/>
                <a:tab pos="4922838" algn="l"/>
                <a:tab pos="5332413" algn="l"/>
                <a:tab pos="5743575" algn="l"/>
                <a:tab pos="6153150" algn="l"/>
                <a:tab pos="6564313" algn="l"/>
                <a:tab pos="6973888" algn="l"/>
                <a:tab pos="7385050" algn="l"/>
                <a:tab pos="7794625" algn="l"/>
                <a:tab pos="8205788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09575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09575" algn="l"/>
                <a:tab pos="819150" algn="l"/>
                <a:tab pos="1230313" algn="l"/>
                <a:tab pos="1639888" algn="l"/>
                <a:tab pos="2051050" algn="l"/>
                <a:tab pos="2460625" algn="l"/>
                <a:tab pos="2871788" algn="l"/>
                <a:tab pos="3281363" algn="l"/>
                <a:tab pos="3692525" algn="l"/>
                <a:tab pos="4102100" algn="l"/>
                <a:tab pos="4511675" algn="l"/>
                <a:tab pos="4922838" algn="l"/>
                <a:tab pos="5332413" algn="l"/>
                <a:tab pos="5743575" algn="l"/>
                <a:tab pos="6153150" algn="l"/>
                <a:tab pos="6564313" algn="l"/>
                <a:tab pos="6973888" algn="l"/>
                <a:tab pos="7385050" algn="l"/>
                <a:tab pos="7794625" algn="l"/>
                <a:tab pos="8205788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09575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09575" algn="l"/>
                <a:tab pos="819150" algn="l"/>
                <a:tab pos="1230313" algn="l"/>
                <a:tab pos="1639888" algn="l"/>
                <a:tab pos="2051050" algn="l"/>
                <a:tab pos="2460625" algn="l"/>
                <a:tab pos="2871788" algn="l"/>
                <a:tab pos="3281363" algn="l"/>
                <a:tab pos="3692525" algn="l"/>
                <a:tab pos="4102100" algn="l"/>
                <a:tab pos="4511675" algn="l"/>
                <a:tab pos="4922838" algn="l"/>
                <a:tab pos="5332413" algn="l"/>
                <a:tab pos="5743575" algn="l"/>
                <a:tab pos="6153150" algn="l"/>
                <a:tab pos="6564313" algn="l"/>
                <a:tab pos="6973888" algn="l"/>
                <a:tab pos="7385050" algn="l"/>
                <a:tab pos="7794625" algn="l"/>
                <a:tab pos="8205788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09575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09575" algn="l"/>
                <a:tab pos="819150" algn="l"/>
                <a:tab pos="1230313" algn="l"/>
                <a:tab pos="1639888" algn="l"/>
                <a:tab pos="2051050" algn="l"/>
                <a:tab pos="2460625" algn="l"/>
                <a:tab pos="2871788" algn="l"/>
                <a:tab pos="3281363" algn="l"/>
                <a:tab pos="3692525" algn="l"/>
                <a:tab pos="4102100" algn="l"/>
                <a:tab pos="4511675" algn="l"/>
                <a:tab pos="4922838" algn="l"/>
                <a:tab pos="5332413" algn="l"/>
                <a:tab pos="5743575" algn="l"/>
                <a:tab pos="6153150" algn="l"/>
                <a:tab pos="6564313" algn="l"/>
                <a:tab pos="6973888" algn="l"/>
                <a:tab pos="7385050" algn="l"/>
                <a:tab pos="7794625" algn="l"/>
                <a:tab pos="8205788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09575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09575" algn="l"/>
                <a:tab pos="819150" algn="l"/>
                <a:tab pos="1230313" algn="l"/>
                <a:tab pos="1639888" algn="l"/>
                <a:tab pos="2051050" algn="l"/>
                <a:tab pos="2460625" algn="l"/>
                <a:tab pos="2871788" algn="l"/>
                <a:tab pos="3281363" algn="l"/>
                <a:tab pos="3692525" algn="l"/>
                <a:tab pos="4102100" algn="l"/>
                <a:tab pos="4511675" algn="l"/>
                <a:tab pos="4922838" algn="l"/>
                <a:tab pos="5332413" algn="l"/>
                <a:tab pos="5743575" algn="l"/>
                <a:tab pos="6153150" algn="l"/>
                <a:tab pos="6564313" algn="l"/>
                <a:tab pos="6973888" algn="l"/>
                <a:tab pos="7385050" algn="l"/>
                <a:tab pos="7794625" algn="l"/>
                <a:tab pos="8205788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>
              <a:lnSpc>
                <a:spcPct val="93000"/>
              </a:lnSpc>
              <a:buClr>
                <a:srgbClr val="000000"/>
              </a:buClr>
              <a:buSzPct val="45000"/>
            </a:pPr>
            <a:fld id="{E73A8B44-0E9E-5948-829D-B14BDA8F102D}" type="slidenum">
              <a:rPr lang="en-GB" sz="1300">
                <a:solidFill>
                  <a:srgbClr val="000000"/>
                </a:solidFill>
                <a:latin typeface="Times New Roman" charset="0"/>
                <a:cs typeface="Arial" charset="0"/>
              </a:rPr>
              <a:pPr algn="r" eaLnBrk="1">
                <a:lnSpc>
                  <a:spcPct val="93000"/>
                </a:lnSpc>
                <a:buClr>
                  <a:srgbClr val="000000"/>
                </a:buClr>
                <a:buSzPct val="45000"/>
              </a:pPr>
              <a:t>21</a:t>
            </a:fld>
            <a:endParaRPr lang="en-GB" sz="1300">
              <a:solidFill>
                <a:srgbClr val="000000"/>
              </a:solidFill>
              <a:latin typeface="Times New Roman" charset="0"/>
              <a:cs typeface="Arial" charset="0"/>
            </a:endParaRPr>
          </a:p>
        </p:txBody>
      </p:sp>
      <p:sp>
        <p:nvSpPr>
          <p:cNvPr id="128004" name="Text Box 2"/>
          <p:cNvSpPr txBox="1">
            <a:spLocks noChangeArrowheads="1"/>
          </p:cNvSpPr>
          <p:nvPr/>
        </p:nvSpPr>
        <p:spPr bwMode="auto">
          <a:xfrm>
            <a:off x="1211263" y="693738"/>
            <a:ext cx="4435475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82058" tIns="41029" rIns="82058" bIns="41029" anchor="ctr"/>
          <a:lstStyle>
            <a:lvl1pPr defTabSz="409575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09575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defTabSz="409575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defTabSz="409575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defTabSz="409575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095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095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095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095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>
              <a:lnSpc>
                <a:spcPct val="87000"/>
              </a:lnSpc>
              <a:buClr>
                <a:srgbClr val="000000"/>
              </a:buClr>
              <a:buSzPct val="45000"/>
            </a:pPr>
            <a:endParaRPr lang="es-ES" sz="180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28005" name="Rectangle 3"/>
          <p:cNvSpPr>
            <a:spLocks noGrp="1" noChangeArrowheads="1"/>
          </p:cNvSpPr>
          <p:nvPr>
            <p:ph type="body"/>
          </p:nvPr>
        </p:nvSpPr>
        <p:spPr>
          <a:xfrm>
            <a:off x="685800" y="4341813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s-E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6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 typeface="Wingdings" charset="0"/>
              <a:buNone/>
            </a:pPr>
            <a:fld id="{2A83C1B5-77F8-344E-91A8-5B7E03CD4BE3}" type="slidenum">
              <a:rPr lang="en-GB" sz="1200">
                <a:solidFill>
                  <a:schemeClr val="tx1"/>
                </a:solidFill>
                <a:latin typeface="Times New Roman" charset="0"/>
              </a:rPr>
              <a:pPr eaLnBrk="1" hangingPunct="1">
                <a:buFont typeface="Wingdings" charset="0"/>
                <a:buNone/>
              </a:pPr>
              <a:t>22</a:t>
            </a:fld>
            <a:endParaRPr lang="en-GB" sz="1200">
              <a:solidFill>
                <a:schemeClr val="tx1"/>
              </a:solidFill>
              <a:latin typeface="Times New Roman" charset="0"/>
            </a:endParaRPr>
          </a:p>
        </p:txBody>
      </p:sp>
      <p:sp>
        <p:nvSpPr>
          <p:cNvPr id="13005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3738"/>
            <a:ext cx="4572000" cy="3429000"/>
          </a:xfrm>
          <a:solidFill>
            <a:srgbClr val="FFFFFF"/>
          </a:solidFill>
          <a:ln/>
        </p:spPr>
      </p:sp>
      <p:sp>
        <p:nvSpPr>
          <p:cNvPr id="13005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1813"/>
            <a:ext cx="5487988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s-E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A724257-CA16-BA44-B935-CFE4E38BF16D}" type="slidenum">
              <a:rPr lang="en-US" sz="1200">
                <a:solidFill>
                  <a:schemeClr val="tx1"/>
                </a:solidFill>
              </a:rPr>
              <a:pPr eaLnBrk="1" hangingPunct="1"/>
              <a:t>23</a:t>
            </a:fld>
            <a:endParaRPr lang="en-US" sz="1200">
              <a:solidFill>
                <a:schemeClr val="tx1"/>
              </a:solidFill>
            </a:endParaRPr>
          </a:p>
        </p:txBody>
      </p:sp>
      <p:sp>
        <p:nvSpPr>
          <p:cNvPr id="132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0" y="303213"/>
            <a:ext cx="1588" cy="1587"/>
          </a:xfrm>
          <a:solidFill>
            <a:srgbClr val="FFFFFF"/>
          </a:solidFill>
          <a:ln/>
        </p:spPr>
      </p:sp>
      <p:sp>
        <p:nvSpPr>
          <p:cNvPr id="1321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03238" y="4316413"/>
            <a:ext cx="5856287" cy="40608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none" anchor="ctr"/>
          <a:lstStyle/>
          <a:p>
            <a:pPr defTabSz="457200"/>
            <a:endParaRPr lang="es-E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5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4146" name="2 Marcador de notas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134147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841626D-C8A6-624C-8D45-8532EE5E6B0B}" type="slidenum">
              <a:rPr lang="es-ES" sz="1200">
                <a:solidFill>
                  <a:schemeClr val="tx1"/>
                </a:solidFill>
              </a:rPr>
              <a:pPr eaLnBrk="1" hangingPunct="1"/>
              <a:t>24</a:t>
            </a:fld>
            <a:endParaRPr lang="es-ES" sz="1200">
              <a:solidFill>
                <a:schemeClr val="tx1"/>
              </a:solidFill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48AD043-9BE1-4049-B308-7881942A248F}" type="slidenum">
              <a:rPr lang="en-US" sz="1200">
                <a:solidFill>
                  <a:schemeClr val="tx1"/>
                </a:solidFill>
              </a:rPr>
              <a:pPr eaLnBrk="1" hangingPunct="1"/>
              <a:t>25</a:t>
            </a:fld>
            <a:endParaRPr lang="en-US" sz="1200">
              <a:solidFill>
                <a:schemeClr val="tx1"/>
              </a:solidFill>
            </a:endParaRPr>
          </a:p>
        </p:txBody>
      </p:sp>
      <p:sp>
        <p:nvSpPr>
          <p:cNvPr id="13824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B7AC70B6-643B-3549-A738-5177E1CF96BB}" type="slidenum">
              <a:rPr lang="es-ES" sz="1200"/>
              <a:pPr algn="r" eaLnBrk="1" hangingPunct="1"/>
              <a:t>25</a:t>
            </a:fld>
            <a:endParaRPr lang="es-ES" sz="1200"/>
          </a:p>
        </p:txBody>
      </p:sp>
      <p:sp>
        <p:nvSpPr>
          <p:cNvPr id="138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8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6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 typeface="Wingdings" charset="0"/>
              <a:buNone/>
            </a:pPr>
            <a:fld id="{AAE9B184-BCA4-F647-A118-5A5DDE7086A4}" type="slidenum">
              <a:rPr lang="en-GB" sz="1200">
                <a:solidFill>
                  <a:schemeClr val="tx1"/>
                </a:solidFill>
                <a:latin typeface="Times New Roman" charset="0"/>
              </a:rPr>
              <a:pPr eaLnBrk="1" hangingPunct="1">
                <a:buFont typeface="Wingdings" charset="0"/>
                <a:buNone/>
              </a:pPr>
              <a:t>26</a:t>
            </a:fld>
            <a:endParaRPr lang="en-GB" sz="1200">
              <a:solidFill>
                <a:schemeClr val="tx1"/>
              </a:solidFill>
              <a:latin typeface="Times New Roman" charset="0"/>
            </a:endParaRPr>
          </a:p>
        </p:txBody>
      </p:sp>
      <p:sp>
        <p:nvSpPr>
          <p:cNvPr id="13619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3738"/>
            <a:ext cx="4572000" cy="3429000"/>
          </a:xfrm>
          <a:solidFill>
            <a:srgbClr val="FFFFFF"/>
          </a:solidFill>
          <a:ln/>
        </p:spPr>
      </p:sp>
      <p:sp>
        <p:nvSpPr>
          <p:cNvPr id="13619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1813"/>
            <a:ext cx="5487988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s-E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 typeface="Wingdings" charset="0"/>
              <a:buNone/>
            </a:pPr>
            <a:fld id="{C00944DA-5BD7-7649-9152-5D8C43347E3B}" type="slidenum">
              <a:rPr lang="en-GB" sz="1200">
                <a:solidFill>
                  <a:schemeClr val="tx1"/>
                </a:solidFill>
                <a:latin typeface="Times New Roman" charset="0"/>
              </a:rPr>
              <a:pPr eaLnBrk="1" hangingPunct="1">
                <a:buFont typeface="Wingdings" charset="0"/>
                <a:buNone/>
              </a:pPr>
              <a:t>27</a:t>
            </a:fld>
            <a:endParaRPr lang="en-GB" sz="1200">
              <a:solidFill>
                <a:schemeClr val="tx1"/>
              </a:solidFill>
              <a:latin typeface="Times New Roman" charset="0"/>
            </a:endParaRPr>
          </a:p>
        </p:txBody>
      </p:sp>
      <p:sp>
        <p:nvSpPr>
          <p:cNvPr id="142339" name="Text Box 1"/>
          <p:cNvSpPr txBox="1">
            <a:spLocks noChangeArrowheads="1"/>
          </p:cNvSpPr>
          <p:nvPr/>
        </p:nvSpPr>
        <p:spPr bwMode="auto">
          <a:xfrm>
            <a:off x="3881438" y="8686800"/>
            <a:ext cx="2974975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 defTabSz="409575" eaLnBrk="0" hangingPunct="0">
              <a:tabLst>
                <a:tab pos="0" algn="l"/>
                <a:tab pos="409575" algn="l"/>
                <a:tab pos="819150" algn="l"/>
                <a:tab pos="1230313" algn="l"/>
                <a:tab pos="1639888" algn="l"/>
                <a:tab pos="2051050" algn="l"/>
                <a:tab pos="2460625" algn="l"/>
                <a:tab pos="2871788" algn="l"/>
                <a:tab pos="3281363" algn="l"/>
                <a:tab pos="3692525" algn="l"/>
                <a:tab pos="4102100" algn="l"/>
                <a:tab pos="4511675" algn="l"/>
                <a:tab pos="4922838" algn="l"/>
                <a:tab pos="5332413" algn="l"/>
                <a:tab pos="5743575" algn="l"/>
                <a:tab pos="6153150" algn="l"/>
                <a:tab pos="6564313" algn="l"/>
                <a:tab pos="6973888" algn="l"/>
                <a:tab pos="7385050" algn="l"/>
                <a:tab pos="7794625" algn="l"/>
                <a:tab pos="8205788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09575" eaLnBrk="0" hangingPunct="0">
              <a:tabLst>
                <a:tab pos="0" algn="l"/>
                <a:tab pos="409575" algn="l"/>
                <a:tab pos="819150" algn="l"/>
                <a:tab pos="1230313" algn="l"/>
                <a:tab pos="1639888" algn="l"/>
                <a:tab pos="2051050" algn="l"/>
                <a:tab pos="2460625" algn="l"/>
                <a:tab pos="2871788" algn="l"/>
                <a:tab pos="3281363" algn="l"/>
                <a:tab pos="3692525" algn="l"/>
                <a:tab pos="4102100" algn="l"/>
                <a:tab pos="4511675" algn="l"/>
                <a:tab pos="4922838" algn="l"/>
                <a:tab pos="5332413" algn="l"/>
                <a:tab pos="5743575" algn="l"/>
                <a:tab pos="6153150" algn="l"/>
                <a:tab pos="6564313" algn="l"/>
                <a:tab pos="6973888" algn="l"/>
                <a:tab pos="7385050" algn="l"/>
                <a:tab pos="7794625" algn="l"/>
                <a:tab pos="8205788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defTabSz="409575" eaLnBrk="0" hangingPunct="0">
              <a:tabLst>
                <a:tab pos="0" algn="l"/>
                <a:tab pos="409575" algn="l"/>
                <a:tab pos="819150" algn="l"/>
                <a:tab pos="1230313" algn="l"/>
                <a:tab pos="1639888" algn="l"/>
                <a:tab pos="2051050" algn="l"/>
                <a:tab pos="2460625" algn="l"/>
                <a:tab pos="2871788" algn="l"/>
                <a:tab pos="3281363" algn="l"/>
                <a:tab pos="3692525" algn="l"/>
                <a:tab pos="4102100" algn="l"/>
                <a:tab pos="4511675" algn="l"/>
                <a:tab pos="4922838" algn="l"/>
                <a:tab pos="5332413" algn="l"/>
                <a:tab pos="5743575" algn="l"/>
                <a:tab pos="6153150" algn="l"/>
                <a:tab pos="6564313" algn="l"/>
                <a:tab pos="6973888" algn="l"/>
                <a:tab pos="7385050" algn="l"/>
                <a:tab pos="7794625" algn="l"/>
                <a:tab pos="8205788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defTabSz="409575" eaLnBrk="0" hangingPunct="0">
              <a:tabLst>
                <a:tab pos="0" algn="l"/>
                <a:tab pos="409575" algn="l"/>
                <a:tab pos="819150" algn="l"/>
                <a:tab pos="1230313" algn="l"/>
                <a:tab pos="1639888" algn="l"/>
                <a:tab pos="2051050" algn="l"/>
                <a:tab pos="2460625" algn="l"/>
                <a:tab pos="2871788" algn="l"/>
                <a:tab pos="3281363" algn="l"/>
                <a:tab pos="3692525" algn="l"/>
                <a:tab pos="4102100" algn="l"/>
                <a:tab pos="4511675" algn="l"/>
                <a:tab pos="4922838" algn="l"/>
                <a:tab pos="5332413" algn="l"/>
                <a:tab pos="5743575" algn="l"/>
                <a:tab pos="6153150" algn="l"/>
                <a:tab pos="6564313" algn="l"/>
                <a:tab pos="6973888" algn="l"/>
                <a:tab pos="7385050" algn="l"/>
                <a:tab pos="7794625" algn="l"/>
                <a:tab pos="8205788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defTabSz="409575" eaLnBrk="0" hangingPunct="0">
              <a:tabLst>
                <a:tab pos="0" algn="l"/>
                <a:tab pos="409575" algn="l"/>
                <a:tab pos="819150" algn="l"/>
                <a:tab pos="1230313" algn="l"/>
                <a:tab pos="1639888" algn="l"/>
                <a:tab pos="2051050" algn="l"/>
                <a:tab pos="2460625" algn="l"/>
                <a:tab pos="2871788" algn="l"/>
                <a:tab pos="3281363" algn="l"/>
                <a:tab pos="3692525" algn="l"/>
                <a:tab pos="4102100" algn="l"/>
                <a:tab pos="4511675" algn="l"/>
                <a:tab pos="4922838" algn="l"/>
                <a:tab pos="5332413" algn="l"/>
                <a:tab pos="5743575" algn="l"/>
                <a:tab pos="6153150" algn="l"/>
                <a:tab pos="6564313" algn="l"/>
                <a:tab pos="6973888" algn="l"/>
                <a:tab pos="7385050" algn="l"/>
                <a:tab pos="7794625" algn="l"/>
                <a:tab pos="8205788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09575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09575" algn="l"/>
                <a:tab pos="819150" algn="l"/>
                <a:tab pos="1230313" algn="l"/>
                <a:tab pos="1639888" algn="l"/>
                <a:tab pos="2051050" algn="l"/>
                <a:tab pos="2460625" algn="l"/>
                <a:tab pos="2871788" algn="l"/>
                <a:tab pos="3281363" algn="l"/>
                <a:tab pos="3692525" algn="l"/>
                <a:tab pos="4102100" algn="l"/>
                <a:tab pos="4511675" algn="l"/>
                <a:tab pos="4922838" algn="l"/>
                <a:tab pos="5332413" algn="l"/>
                <a:tab pos="5743575" algn="l"/>
                <a:tab pos="6153150" algn="l"/>
                <a:tab pos="6564313" algn="l"/>
                <a:tab pos="6973888" algn="l"/>
                <a:tab pos="7385050" algn="l"/>
                <a:tab pos="7794625" algn="l"/>
                <a:tab pos="8205788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09575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09575" algn="l"/>
                <a:tab pos="819150" algn="l"/>
                <a:tab pos="1230313" algn="l"/>
                <a:tab pos="1639888" algn="l"/>
                <a:tab pos="2051050" algn="l"/>
                <a:tab pos="2460625" algn="l"/>
                <a:tab pos="2871788" algn="l"/>
                <a:tab pos="3281363" algn="l"/>
                <a:tab pos="3692525" algn="l"/>
                <a:tab pos="4102100" algn="l"/>
                <a:tab pos="4511675" algn="l"/>
                <a:tab pos="4922838" algn="l"/>
                <a:tab pos="5332413" algn="l"/>
                <a:tab pos="5743575" algn="l"/>
                <a:tab pos="6153150" algn="l"/>
                <a:tab pos="6564313" algn="l"/>
                <a:tab pos="6973888" algn="l"/>
                <a:tab pos="7385050" algn="l"/>
                <a:tab pos="7794625" algn="l"/>
                <a:tab pos="8205788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09575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09575" algn="l"/>
                <a:tab pos="819150" algn="l"/>
                <a:tab pos="1230313" algn="l"/>
                <a:tab pos="1639888" algn="l"/>
                <a:tab pos="2051050" algn="l"/>
                <a:tab pos="2460625" algn="l"/>
                <a:tab pos="2871788" algn="l"/>
                <a:tab pos="3281363" algn="l"/>
                <a:tab pos="3692525" algn="l"/>
                <a:tab pos="4102100" algn="l"/>
                <a:tab pos="4511675" algn="l"/>
                <a:tab pos="4922838" algn="l"/>
                <a:tab pos="5332413" algn="l"/>
                <a:tab pos="5743575" algn="l"/>
                <a:tab pos="6153150" algn="l"/>
                <a:tab pos="6564313" algn="l"/>
                <a:tab pos="6973888" algn="l"/>
                <a:tab pos="7385050" algn="l"/>
                <a:tab pos="7794625" algn="l"/>
                <a:tab pos="8205788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09575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09575" algn="l"/>
                <a:tab pos="819150" algn="l"/>
                <a:tab pos="1230313" algn="l"/>
                <a:tab pos="1639888" algn="l"/>
                <a:tab pos="2051050" algn="l"/>
                <a:tab pos="2460625" algn="l"/>
                <a:tab pos="2871788" algn="l"/>
                <a:tab pos="3281363" algn="l"/>
                <a:tab pos="3692525" algn="l"/>
                <a:tab pos="4102100" algn="l"/>
                <a:tab pos="4511675" algn="l"/>
                <a:tab pos="4922838" algn="l"/>
                <a:tab pos="5332413" algn="l"/>
                <a:tab pos="5743575" algn="l"/>
                <a:tab pos="6153150" algn="l"/>
                <a:tab pos="6564313" algn="l"/>
                <a:tab pos="6973888" algn="l"/>
                <a:tab pos="7385050" algn="l"/>
                <a:tab pos="7794625" algn="l"/>
                <a:tab pos="8205788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>
              <a:lnSpc>
                <a:spcPct val="93000"/>
              </a:lnSpc>
              <a:buClr>
                <a:srgbClr val="000000"/>
              </a:buClr>
              <a:buSzPct val="45000"/>
            </a:pPr>
            <a:fld id="{C88EBE5C-A57C-CF43-9B99-0547A1556FCA}" type="slidenum">
              <a:rPr lang="en-GB" sz="1300">
                <a:solidFill>
                  <a:srgbClr val="000000"/>
                </a:solidFill>
                <a:latin typeface="Times New Roman" charset="0"/>
                <a:cs typeface="Arial" charset="0"/>
              </a:rPr>
              <a:pPr algn="r" eaLnBrk="1">
                <a:lnSpc>
                  <a:spcPct val="93000"/>
                </a:lnSpc>
                <a:buClr>
                  <a:srgbClr val="000000"/>
                </a:buClr>
                <a:buSzPct val="45000"/>
              </a:pPr>
              <a:t>27</a:t>
            </a:fld>
            <a:endParaRPr lang="en-GB" sz="1300">
              <a:solidFill>
                <a:srgbClr val="000000"/>
              </a:solidFill>
              <a:latin typeface="Times New Roman" charset="0"/>
              <a:cs typeface="Arial" charset="0"/>
            </a:endParaRPr>
          </a:p>
        </p:txBody>
      </p:sp>
      <p:sp>
        <p:nvSpPr>
          <p:cNvPr id="142340" name="Text Box 2"/>
          <p:cNvSpPr txBox="1">
            <a:spLocks noChangeArrowheads="1"/>
          </p:cNvSpPr>
          <p:nvPr/>
        </p:nvSpPr>
        <p:spPr bwMode="auto">
          <a:xfrm>
            <a:off x="1211263" y="693738"/>
            <a:ext cx="4435475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82058" tIns="41029" rIns="82058" bIns="41029" anchor="ctr"/>
          <a:lstStyle>
            <a:lvl1pPr defTabSz="409575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09575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defTabSz="409575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defTabSz="409575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defTabSz="409575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095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095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095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095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>
              <a:lnSpc>
                <a:spcPct val="87000"/>
              </a:lnSpc>
              <a:buClr>
                <a:srgbClr val="000000"/>
              </a:buClr>
              <a:buSzPct val="45000"/>
            </a:pPr>
            <a:endParaRPr lang="es-ES" sz="180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42341" name="Rectangle 3"/>
          <p:cNvSpPr>
            <a:spLocks noGrp="1" noChangeArrowheads="1"/>
          </p:cNvSpPr>
          <p:nvPr>
            <p:ph type="body"/>
          </p:nvPr>
        </p:nvSpPr>
        <p:spPr>
          <a:xfrm>
            <a:off x="685800" y="4341813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s-E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D2EDE9B-4C56-B34E-AF96-0EFE6B2E132C}" type="slidenum">
              <a:rPr lang="en-US" sz="1200">
                <a:solidFill>
                  <a:schemeClr val="tx1"/>
                </a:solidFill>
              </a:rPr>
              <a:pPr eaLnBrk="1" hangingPunct="1"/>
              <a:t>28</a:t>
            </a:fld>
            <a:endParaRPr lang="en-US" sz="1200">
              <a:solidFill>
                <a:schemeClr val="tx1"/>
              </a:solidFill>
            </a:endParaRPr>
          </a:p>
        </p:txBody>
      </p:sp>
      <p:sp>
        <p:nvSpPr>
          <p:cNvPr id="146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64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6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 typeface="Wingdings" charset="0"/>
              <a:buNone/>
            </a:pPr>
            <a:fld id="{01E717B6-B48E-3C4F-931C-826C24C73D1E}" type="slidenum">
              <a:rPr lang="en-GB" sz="1200">
                <a:solidFill>
                  <a:schemeClr val="tx1"/>
                </a:solidFill>
                <a:latin typeface="Times New Roman" charset="0"/>
              </a:rPr>
              <a:pPr eaLnBrk="1" hangingPunct="1">
                <a:buFont typeface="Wingdings" charset="0"/>
                <a:buNone/>
              </a:pPr>
              <a:t>29</a:t>
            </a:fld>
            <a:endParaRPr lang="en-GB" sz="1200">
              <a:solidFill>
                <a:schemeClr val="tx1"/>
              </a:solidFill>
              <a:latin typeface="Times New Roman" charset="0"/>
            </a:endParaRPr>
          </a:p>
        </p:txBody>
      </p:sp>
      <p:sp>
        <p:nvSpPr>
          <p:cNvPr id="14848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3738"/>
            <a:ext cx="4572000" cy="3429000"/>
          </a:xfrm>
          <a:solidFill>
            <a:srgbClr val="FFFFFF"/>
          </a:solidFill>
          <a:ln/>
        </p:spPr>
      </p:sp>
      <p:sp>
        <p:nvSpPr>
          <p:cNvPr id="14848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1813"/>
            <a:ext cx="5487988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s-E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F8F0164-CC6B-0B45-A342-50E2F134C1DE}" type="slidenum">
              <a:rPr lang="es-ES" sz="1200">
                <a:solidFill>
                  <a:schemeClr val="tx1"/>
                </a:solidFill>
              </a:rPr>
              <a:pPr eaLnBrk="1" hangingPunct="1"/>
              <a:t>3</a:t>
            </a:fld>
            <a:endParaRPr lang="es-ES" sz="1200">
              <a:solidFill>
                <a:schemeClr val="tx1"/>
              </a:solidFill>
            </a:endParaRPr>
          </a:p>
        </p:txBody>
      </p:sp>
      <p:sp>
        <p:nvSpPr>
          <p:cNvPr id="48130" name="Rectangle 2050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1" name="Rectangle 2051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s-E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 typeface="Wingdings" charset="0"/>
              <a:buNone/>
            </a:pPr>
            <a:fld id="{38B190D5-614B-974D-87D9-2254C144D6B3}" type="slidenum">
              <a:rPr lang="en-GB" sz="1200">
                <a:solidFill>
                  <a:schemeClr val="tx1"/>
                </a:solidFill>
                <a:latin typeface="Times New Roman" charset="0"/>
              </a:rPr>
              <a:pPr eaLnBrk="1" hangingPunct="1">
                <a:buFont typeface="Wingdings" charset="0"/>
                <a:buNone/>
              </a:pPr>
              <a:t>30</a:t>
            </a:fld>
            <a:endParaRPr lang="en-GB" sz="1200">
              <a:solidFill>
                <a:schemeClr val="tx1"/>
              </a:solidFill>
              <a:latin typeface="Times New Roman" charset="0"/>
            </a:endParaRPr>
          </a:p>
        </p:txBody>
      </p:sp>
      <p:sp>
        <p:nvSpPr>
          <p:cNvPr id="156675" name="Text Box 1"/>
          <p:cNvSpPr txBox="1">
            <a:spLocks noChangeArrowheads="1"/>
          </p:cNvSpPr>
          <p:nvPr/>
        </p:nvSpPr>
        <p:spPr bwMode="auto">
          <a:xfrm>
            <a:off x="3881438" y="8686800"/>
            <a:ext cx="2974975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 defTabSz="409575" eaLnBrk="0" hangingPunct="0">
              <a:tabLst>
                <a:tab pos="0" algn="l"/>
                <a:tab pos="409575" algn="l"/>
                <a:tab pos="819150" algn="l"/>
                <a:tab pos="1230313" algn="l"/>
                <a:tab pos="1639888" algn="l"/>
                <a:tab pos="2051050" algn="l"/>
                <a:tab pos="2460625" algn="l"/>
                <a:tab pos="2871788" algn="l"/>
                <a:tab pos="3281363" algn="l"/>
                <a:tab pos="3692525" algn="l"/>
                <a:tab pos="4102100" algn="l"/>
                <a:tab pos="4511675" algn="l"/>
                <a:tab pos="4922838" algn="l"/>
                <a:tab pos="5332413" algn="l"/>
                <a:tab pos="5743575" algn="l"/>
                <a:tab pos="6153150" algn="l"/>
                <a:tab pos="6564313" algn="l"/>
                <a:tab pos="6973888" algn="l"/>
                <a:tab pos="7385050" algn="l"/>
                <a:tab pos="7794625" algn="l"/>
                <a:tab pos="8205788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09575" eaLnBrk="0" hangingPunct="0">
              <a:tabLst>
                <a:tab pos="0" algn="l"/>
                <a:tab pos="409575" algn="l"/>
                <a:tab pos="819150" algn="l"/>
                <a:tab pos="1230313" algn="l"/>
                <a:tab pos="1639888" algn="l"/>
                <a:tab pos="2051050" algn="l"/>
                <a:tab pos="2460625" algn="l"/>
                <a:tab pos="2871788" algn="l"/>
                <a:tab pos="3281363" algn="l"/>
                <a:tab pos="3692525" algn="l"/>
                <a:tab pos="4102100" algn="l"/>
                <a:tab pos="4511675" algn="l"/>
                <a:tab pos="4922838" algn="l"/>
                <a:tab pos="5332413" algn="l"/>
                <a:tab pos="5743575" algn="l"/>
                <a:tab pos="6153150" algn="l"/>
                <a:tab pos="6564313" algn="l"/>
                <a:tab pos="6973888" algn="l"/>
                <a:tab pos="7385050" algn="l"/>
                <a:tab pos="7794625" algn="l"/>
                <a:tab pos="8205788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defTabSz="409575" eaLnBrk="0" hangingPunct="0">
              <a:tabLst>
                <a:tab pos="0" algn="l"/>
                <a:tab pos="409575" algn="l"/>
                <a:tab pos="819150" algn="l"/>
                <a:tab pos="1230313" algn="l"/>
                <a:tab pos="1639888" algn="l"/>
                <a:tab pos="2051050" algn="l"/>
                <a:tab pos="2460625" algn="l"/>
                <a:tab pos="2871788" algn="l"/>
                <a:tab pos="3281363" algn="l"/>
                <a:tab pos="3692525" algn="l"/>
                <a:tab pos="4102100" algn="l"/>
                <a:tab pos="4511675" algn="l"/>
                <a:tab pos="4922838" algn="l"/>
                <a:tab pos="5332413" algn="l"/>
                <a:tab pos="5743575" algn="l"/>
                <a:tab pos="6153150" algn="l"/>
                <a:tab pos="6564313" algn="l"/>
                <a:tab pos="6973888" algn="l"/>
                <a:tab pos="7385050" algn="l"/>
                <a:tab pos="7794625" algn="l"/>
                <a:tab pos="8205788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defTabSz="409575" eaLnBrk="0" hangingPunct="0">
              <a:tabLst>
                <a:tab pos="0" algn="l"/>
                <a:tab pos="409575" algn="l"/>
                <a:tab pos="819150" algn="l"/>
                <a:tab pos="1230313" algn="l"/>
                <a:tab pos="1639888" algn="l"/>
                <a:tab pos="2051050" algn="l"/>
                <a:tab pos="2460625" algn="l"/>
                <a:tab pos="2871788" algn="l"/>
                <a:tab pos="3281363" algn="l"/>
                <a:tab pos="3692525" algn="l"/>
                <a:tab pos="4102100" algn="l"/>
                <a:tab pos="4511675" algn="l"/>
                <a:tab pos="4922838" algn="l"/>
                <a:tab pos="5332413" algn="l"/>
                <a:tab pos="5743575" algn="l"/>
                <a:tab pos="6153150" algn="l"/>
                <a:tab pos="6564313" algn="l"/>
                <a:tab pos="6973888" algn="l"/>
                <a:tab pos="7385050" algn="l"/>
                <a:tab pos="7794625" algn="l"/>
                <a:tab pos="8205788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defTabSz="409575" eaLnBrk="0" hangingPunct="0">
              <a:tabLst>
                <a:tab pos="0" algn="l"/>
                <a:tab pos="409575" algn="l"/>
                <a:tab pos="819150" algn="l"/>
                <a:tab pos="1230313" algn="l"/>
                <a:tab pos="1639888" algn="l"/>
                <a:tab pos="2051050" algn="l"/>
                <a:tab pos="2460625" algn="l"/>
                <a:tab pos="2871788" algn="l"/>
                <a:tab pos="3281363" algn="l"/>
                <a:tab pos="3692525" algn="l"/>
                <a:tab pos="4102100" algn="l"/>
                <a:tab pos="4511675" algn="l"/>
                <a:tab pos="4922838" algn="l"/>
                <a:tab pos="5332413" algn="l"/>
                <a:tab pos="5743575" algn="l"/>
                <a:tab pos="6153150" algn="l"/>
                <a:tab pos="6564313" algn="l"/>
                <a:tab pos="6973888" algn="l"/>
                <a:tab pos="7385050" algn="l"/>
                <a:tab pos="7794625" algn="l"/>
                <a:tab pos="8205788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09575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09575" algn="l"/>
                <a:tab pos="819150" algn="l"/>
                <a:tab pos="1230313" algn="l"/>
                <a:tab pos="1639888" algn="l"/>
                <a:tab pos="2051050" algn="l"/>
                <a:tab pos="2460625" algn="l"/>
                <a:tab pos="2871788" algn="l"/>
                <a:tab pos="3281363" algn="l"/>
                <a:tab pos="3692525" algn="l"/>
                <a:tab pos="4102100" algn="l"/>
                <a:tab pos="4511675" algn="l"/>
                <a:tab pos="4922838" algn="l"/>
                <a:tab pos="5332413" algn="l"/>
                <a:tab pos="5743575" algn="l"/>
                <a:tab pos="6153150" algn="l"/>
                <a:tab pos="6564313" algn="l"/>
                <a:tab pos="6973888" algn="l"/>
                <a:tab pos="7385050" algn="l"/>
                <a:tab pos="7794625" algn="l"/>
                <a:tab pos="8205788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09575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09575" algn="l"/>
                <a:tab pos="819150" algn="l"/>
                <a:tab pos="1230313" algn="l"/>
                <a:tab pos="1639888" algn="l"/>
                <a:tab pos="2051050" algn="l"/>
                <a:tab pos="2460625" algn="l"/>
                <a:tab pos="2871788" algn="l"/>
                <a:tab pos="3281363" algn="l"/>
                <a:tab pos="3692525" algn="l"/>
                <a:tab pos="4102100" algn="l"/>
                <a:tab pos="4511675" algn="l"/>
                <a:tab pos="4922838" algn="l"/>
                <a:tab pos="5332413" algn="l"/>
                <a:tab pos="5743575" algn="l"/>
                <a:tab pos="6153150" algn="l"/>
                <a:tab pos="6564313" algn="l"/>
                <a:tab pos="6973888" algn="l"/>
                <a:tab pos="7385050" algn="l"/>
                <a:tab pos="7794625" algn="l"/>
                <a:tab pos="8205788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09575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09575" algn="l"/>
                <a:tab pos="819150" algn="l"/>
                <a:tab pos="1230313" algn="l"/>
                <a:tab pos="1639888" algn="l"/>
                <a:tab pos="2051050" algn="l"/>
                <a:tab pos="2460625" algn="l"/>
                <a:tab pos="2871788" algn="l"/>
                <a:tab pos="3281363" algn="l"/>
                <a:tab pos="3692525" algn="l"/>
                <a:tab pos="4102100" algn="l"/>
                <a:tab pos="4511675" algn="l"/>
                <a:tab pos="4922838" algn="l"/>
                <a:tab pos="5332413" algn="l"/>
                <a:tab pos="5743575" algn="l"/>
                <a:tab pos="6153150" algn="l"/>
                <a:tab pos="6564313" algn="l"/>
                <a:tab pos="6973888" algn="l"/>
                <a:tab pos="7385050" algn="l"/>
                <a:tab pos="7794625" algn="l"/>
                <a:tab pos="8205788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09575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09575" algn="l"/>
                <a:tab pos="819150" algn="l"/>
                <a:tab pos="1230313" algn="l"/>
                <a:tab pos="1639888" algn="l"/>
                <a:tab pos="2051050" algn="l"/>
                <a:tab pos="2460625" algn="l"/>
                <a:tab pos="2871788" algn="l"/>
                <a:tab pos="3281363" algn="l"/>
                <a:tab pos="3692525" algn="l"/>
                <a:tab pos="4102100" algn="l"/>
                <a:tab pos="4511675" algn="l"/>
                <a:tab pos="4922838" algn="l"/>
                <a:tab pos="5332413" algn="l"/>
                <a:tab pos="5743575" algn="l"/>
                <a:tab pos="6153150" algn="l"/>
                <a:tab pos="6564313" algn="l"/>
                <a:tab pos="6973888" algn="l"/>
                <a:tab pos="7385050" algn="l"/>
                <a:tab pos="7794625" algn="l"/>
                <a:tab pos="8205788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>
              <a:lnSpc>
                <a:spcPct val="93000"/>
              </a:lnSpc>
              <a:buClr>
                <a:srgbClr val="000000"/>
              </a:buClr>
              <a:buSzPct val="45000"/>
            </a:pPr>
            <a:fld id="{80372FF8-A958-6D47-9BE1-AFF0D0038E2B}" type="slidenum">
              <a:rPr lang="en-GB" sz="1300">
                <a:solidFill>
                  <a:srgbClr val="000000"/>
                </a:solidFill>
                <a:latin typeface="Times New Roman" charset="0"/>
                <a:cs typeface="Arial" charset="0"/>
              </a:rPr>
              <a:pPr algn="r" eaLnBrk="1">
                <a:lnSpc>
                  <a:spcPct val="93000"/>
                </a:lnSpc>
                <a:buClr>
                  <a:srgbClr val="000000"/>
                </a:buClr>
                <a:buSzPct val="45000"/>
              </a:pPr>
              <a:t>30</a:t>
            </a:fld>
            <a:endParaRPr lang="en-GB" sz="1300">
              <a:solidFill>
                <a:srgbClr val="000000"/>
              </a:solidFill>
              <a:latin typeface="Times New Roman" charset="0"/>
              <a:cs typeface="Arial" charset="0"/>
            </a:endParaRPr>
          </a:p>
        </p:txBody>
      </p:sp>
      <p:sp>
        <p:nvSpPr>
          <p:cNvPr id="156676" name="Text Box 2"/>
          <p:cNvSpPr txBox="1">
            <a:spLocks noChangeArrowheads="1"/>
          </p:cNvSpPr>
          <p:nvPr/>
        </p:nvSpPr>
        <p:spPr bwMode="auto">
          <a:xfrm>
            <a:off x="1211263" y="693738"/>
            <a:ext cx="4435475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82058" tIns="41029" rIns="82058" bIns="41029" anchor="ctr"/>
          <a:lstStyle>
            <a:lvl1pPr defTabSz="409575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09575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defTabSz="409575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defTabSz="409575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defTabSz="409575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095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095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095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095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>
              <a:lnSpc>
                <a:spcPct val="87000"/>
              </a:lnSpc>
              <a:buClr>
                <a:srgbClr val="000000"/>
              </a:buClr>
              <a:buSzPct val="45000"/>
            </a:pPr>
            <a:endParaRPr lang="es-ES" sz="180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56677" name="Rectangle 3"/>
          <p:cNvSpPr>
            <a:spLocks noGrp="1" noChangeArrowheads="1"/>
          </p:cNvSpPr>
          <p:nvPr>
            <p:ph type="body"/>
          </p:nvPr>
        </p:nvSpPr>
        <p:spPr>
          <a:xfrm>
            <a:off x="685800" y="4341813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s-E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1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8722" name="2 Marcador de notas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158723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5D7648D-5AA0-5342-BFFB-FA13C68EB58D}" type="slidenum">
              <a:rPr lang="es-ES" sz="1200">
                <a:solidFill>
                  <a:schemeClr val="tx1"/>
                </a:solidFill>
              </a:rPr>
              <a:pPr eaLnBrk="1" hangingPunct="1"/>
              <a:t>31</a:t>
            </a:fld>
            <a:endParaRPr lang="es-ES" sz="1200">
              <a:solidFill>
                <a:schemeClr val="tx1"/>
              </a:solidFill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D2E532-4BE3-B249-B436-F62DDE4EFF66}" type="slidenum">
              <a:rPr lang="es-ES" smtClean="0"/>
              <a:t>32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1484367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A0EFA10-CC3B-4E4E-AE4C-96B320032789}" type="slidenum">
              <a:rPr lang="en-US" sz="1200">
                <a:solidFill>
                  <a:schemeClr val="tx1"/>
                </a:solidFill>
              </a:rPr>
              <a:pPr eaLnBrk="1" hangingPunct="1"/>
              <a:t>33</a:t>
            </a:fld>
            <a:endParaRPr lang="en-US" sz="1200">
              <a:solidFill>
                <a:schemeClr val="tx1"/>
              </a:solidFill>
            </a:endParaRPr>
          </a:p>
        </p:txBody>
      </p:sp>
      <p:sp>
        <p:nvSpPr>
          <p:cNvPr id="160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07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81AA561-8B2C-AB4D-83EB-FDA07EB082F9}" type="slidenum">
              <a:rPr lang="es-ES" sz="1200">
                <a:solidFill>
                  <a:schemeClr val="tx1"/>
                </a:solidFill>
              </a:rPr>
              <a:pPr eaLnBrk="1" hangingPunct="1"/>
              <a:t>4</a:t>
            </a:fld>
            <a:endParaRPr lang="es-ES" sz="1200">
              <a:solidFill>
                <a:schemeClr val="tx1"/>
              </a:solidFill>
            </a:endParaRPr>
          </a:p>
        </p:txBody>
      </p:sp>
      <p:sp>
        <p:nvSpPr>
          <p:cNvPr id="54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s-E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89CE369-6F5B-1442-A88C-8AAE5808D021}" type="slidenum">
              <a:rPr lang="es-ES" sz="1200">
                <a:solidFill>
                  <a:schemeClr val="tx1"/>
                </a:solidFill>
              </a:rPr>
              <a:pPr eaLnBrk="1" hangingPunct="1"/>
              <a:t>5</a:t>
            </a:fld>
            <a:endParaRPr lang="es-ES" sz="1200">
              <a:solidFill>
                <a:schemeClr val="tx1"/>
              </a:solidFill>
            </a:endParaRPr>
          </a:p>
        </p:txBody>
      </p:sp>
      <p:sp>
        <p:nvSpPr>
          <p:cNvPr id="50178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017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s-E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2226" name="2 Marcador de notas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52227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FACB7F5-4617-3A41-9D7C-D0CD4A0DBCE8}" type="slidenum">
              <a:rPr lang="es-ES" sz="1200">
                <a:solidFill>
                  <a:schemeClr val="tx1"/>
                </a:solidFill>
              </a:rPr>
              <a:pPr eaLnBrk="1" hangingPunct="1"/>
              <a:t>6</a:t>
            </a:fld>
            <a:endParaRPr lang="es-ES" sz="1200">
              <a:solidFill>
                <a:schemeClr val="tx1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09511A7-6BBC-7647-A4CE-CE19E7C057F0}" type="slidenum">
              <a:rPr lang="es-ES" sz="1200">
                <a:solidFill>
                  <a:schemeClr val="tx1"/>
                </a:solidFill>
              </a:rPr>
              <a:pPr eaLnBrk="1" hangingPunct="1"/>
              <a:t>7</a:t>
            </a:fld>
            <a:endParaRPr lang="es-ES" sz="1200">
              <a:solidFill>
                <a:schemeClr val="tx1"/>
              </a:solidFill>
            </a:endParaRPr>
          </a:p>
        </p:txBody>
      </p:sp>
      <p:sp>
        <p:nvSpPr>
          <p:cNvPr id="60418" name="Rectangle 2050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19" name="Rectangle 2051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s-E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B89106A-462D-4A46-9367-313913A647CD}" type="slidenum">
              <a:rPr lang="es-ES" sz="1200">
                <a:solidFill>
                  <a:schemeClr val="tx1"/>
                </a:solidFill>
              </a:rPr>
              <a:pPr eaLnBrk="1" hangingPunct="1"/>
              <a:t>8</a:t>
            </a:fld>
            <a:endParaRPr lang="es-ES" sz="1200">
              <a:solidFill>
                <a:schemeClr val="tx1"/>
              </a:solidFill>
            </a:endParaRPr>
          </a:p>
        </p:txBody>
      </p:sp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s-E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1D564F4-63E6-1B49-B8FE-C16ADD22F198}" type="slidenum">
              <a:rPr lang="es-ES" sz="1200">
                <a:solidFill>
                  <a:schemeClr val="tx1"/>
                </a:solidFill>
              </a:rPr>
              <a:pPr eaLnBrk="1" hangingPunct="1"/>
              <a:t>9</a:t>
            </a:fld>
            <a:endParaRPr lang="es-ES" sz="1200">
              <a:solidFill>
                <a:schemeClr val="tx1"/>
              </a:solidFill>
            </a:endParaRPr>
          </a:p>
        </p:txBody>
      </p:sp>
      <p:sp>
        <p:nvSpPr>
          <p:cNvPr id="64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s-E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smtClean="0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CBA20-555A-7E43-A72C-B6CC56A999EF}" type="datetimeFigureOut">
              <a:rPr lang="es-ES" smtClean="0"/>
              <a:t>22/04/2012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4EEBD-0674-C342-A2FC-346FAC72437C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970433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CBA20-555A-7E43-A72C-B6CC56A999EF}" type="datetimeFigureOut">
              <a:rPr lang="es-ES" smtClean="0"/>
              <a:t>22/04/2012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4EEBD-0674-C342-A2FC-346FAC72437C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498301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CBA20-555A-7E43-A72C-B6CC56A999EF}" type="datetimeFigureOut">
              <a:rPr lang="es-ES" smtClean="0"/>
              <a:t>22/04/2012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4EEBD-0674-C342-A2FC-346FAC72437C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186755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/>
          </p:nvPr>
        </p:nvSpPr>
        <p:spPr>
          <a:xfrm>
            <a:off x="457205" y="274638"/>
            <a:ext cx="8229600" cy="5851525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248C14-9B3B-BE46-A1BC-AA4AD79716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8033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CBA20-555A-7E43-A72C-B6CC56A999EF}" type="datetimeFigureOut">
              <a:rPr lang="es-ES" smtClean="0"/>
              <a:t>22/04/2012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4EEBD-0674-C342-A2FC-346FAC72437C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188577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CBA20-555A-7E43-A72C-B6CC56A999EF}" type="datetimeFigureOut">
              <a:rPr lang="es-ES" smtClean="0"/>
              <a:t>22/04/2012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4EEBD-0674-C342-A2FC-346FAC72437C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409106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CBA20-555A-7E43-A72C-B6CC56A999EF}" type="datetimeFigureOut">
              <a:rPr lang="es-ES" smtClean="0"/>
              <a:t>22/04/2012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4EEBD-0674-C342-A2FC-346FAC72437C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34622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CBA20-555A-7E43-A72C-B6CC56A999EF}" type="datetimeFigureOut">
              <a:rPr lang="es-ES" smtClean="0"/>
              <a:t>22/04/2012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4EEBD-0674-C342-A2FC-346FAC72437C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212346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CBA20-555A-7E43-A72C-B6CC56A999EF}" type="datetimeFigureOut">
              <a:rPr lang="es-ES" smtClean="0"/>
              <a:t>22/04/2012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4EEBD-0674-C342-A2FC-346FAC72437C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384681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CBA20-555A-7E43-A72C-B6CC56A999EF}" type="datetimeFigureOut">
              <a:rPr lang="es-ES" smtClean="0"/>
              <a:t>22/04/2012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4EEBD-0674-C342-A2FC-346FAC72437C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449627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CBA20-555A-7E43-A72C-B6CC56A999EF}" type="datetimeFigureOut">
              <a:rPr lang="es-ES" smtClean="0"/>
              <a:t>22/04/2012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4EEBD-0674-C342-A2FC-346FAC72437C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118597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CBA20-555A-7E43-A72C-B6CC56A999EF}" type="datetimeFigureOut">
              <a:rPr lang="es-ES" smtClean="0"/>
              <a:t>22/04/2012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4EEBD-0674-C342-A2FC-346FAC72437C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519442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0CBA20-555A-7E43-A72C-B6CC56A999EF}" type="datetimeFigureOut">
              <a:rPr lang="es-ES" smtClean="0"/>
              <a:t>22/04/2012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54EEBD-0674-C342-A2FC-346FAC72437C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91842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notesSlide" Target="../notesSlides/notesSlide25.xml"/><Relationship Id="rId7" Type="http://schemas.openxmlformats.org/officeDocument/2006/relationships/image" Target="../media/image36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35.png"/><Relationship Id="rId4" Type="http://schemas.openxmlformats.org/officeDocument/2006/relationships/oleObject" Target="../embeddings/oleObject2.bin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5" Type="http://schemas.openxmlformats.org/officeDocument/2006/relationships/image" Target="../media/image40.pn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5" Type="http://schemas.openxmlformats.org/officeDocument/2006/relationships/image" Target="../media/image40.pn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oleObject" Target="../embeddings/oleObject1.bin"/><Relationship Id="rId9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635082"/>
            <a:ext cx="8229600" cy="4859675"/>
          </a:xfrm>
        </p:spPr>
        <p:txBody>
          <a:bodyPr>
            <a:normAutofit/>
          </a:bodyPr>
          <a:lstStyle/>
          <a:p>
            <a:pPr eaLnBrk="1" hangingPunct="1"/>
            <a:r>
              <a:rPr lang="en-US" sz="4800" dirty="0" smtClean="0">
                <a:solidFill>
                  <a:srgbClr val="FFFF00"/>
                </a:solidFill>
                <a:latin typeface="Arial" charset="0"/>
              </a:rPr>
              <a:t>Highlights of the expansion of SN 1993J</a:t>
            </a:r>
            <a:r>
              <a:rPr lang="en-US" sz="4800" dirty="0">
                <a:solidFill>
                  <a:srgbClr val="FFFF00"/>
                </a:solidFill>
                <a:latin typeface="Arial" charset="0"/>
              </a:rPr>
              <a:t/>
            </a:r>
            <a:br>
              <a:rPr lang="en-US" sz="4800" dirty="0">
                <a:solidFill>
                  <a:srgbClr val="FFFF00"/>
                </a:solidFill>
                <a:latin typeface="Arial" charset="0"/>
              </a:rPr>
            </a:br>
            <a:r>
              <a:rPr lang="en-US" sz="2800" dirty="0" smtClean="0">
                <a:solidFill>
                  <a:srgbClr val="66FF66"/>
                </a:solidFill>
                <a:latin typeface="Arial" charset="0"/>
              </a:rPr>
              <a:t>   </a:t>
            </a:r>
            <a:endParaRPr lang="en-US" sz="2800" dirty="0">
              <a:solidFill>
                <a:srgbClr val="66FF66"/>
              </a:solidFill>
              <a:latin typeface="Arial" charset="0"/>
            </a:endParaRPr>
          </a:p>
        </p:txBody>
      </p:sp>
      <p:sp>
        <p:nvSpPr>
          <p:cNvPr id="45058" name="Text Box 4"/>
          <p:cNvSpPr txBox="1">
            <a:spLocks noChangeArrowheads="1"/>
          </p:cNvSpPr>
          <p:nvPr/>
        </p:nvSpPr>
        <p:spPr bwMode="auto">
          <a:xfrm>
            <a:off x="8153400" y="624840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81" tIns="45643" rIns="91281" bIns="45643"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es-ES" sz="1800"/>
          </a:p>
        </p:txBody>
      </p:sp>
      <p:sp>
        <p:nvSpPr>
          <p:cNvPr id="45059" name="Text Box 5"/>
          <p:cNvSpPr txBox="1">
            <a:spLocks noChangeArrowheads="1"/>
          </p:cNvSpPr>
          <p:nvPr/>
        </p:nvSpPr>
        <p:spPr bwMode="auto">
          <a:xfrm>
            <a:off x="381000" y="609600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81" tIns="45643" rIns="91281" bIns="45643"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es-ES" sz="1800"/>
          </a:p>
        </p:txBody>
      </p:sp>
      <p:sp>
        <p:nvSpPr>
          <p:cNvPr id="45060" name="Text Box 6"/>
          <p:cNvSpPr txBox="1">
            <a:spLocks noChangeArrowheads="1"/>
          </p:cNvSpPr>
          <p:nvPr/>
        </p:nvSpPr>
        <p:spPr bwMode="auto">
          <a:xfrm>
            <a:off x="212355" y="5725335"/>
            <a:ext cx="3671932" cy="523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281" tIns="45643" rIns="91281" bIns="45643"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s-ES" sz="1800" dirty="0" smtClean="0">
                <a:solidFill>
                  <a:srgbClr val="FFFFFF"/>
                </a:solidFill>
              </a:rPr>
              <a:t> </a:t>
            </a:r>
            <a:r>
              <a:rPr lang="es-ES" sz="2800" dirty="0" smtClean="0">
                <a:solidFill>
                  <a:srgbClr val="FFFFFF"/>
                </a:solidFill>
              </a:rPr>
              <a:t> RTS 2012 </a:t>
            </a:r>
            <a:r>
              <a:rPr lang="es-ES" sz="2800" dirty="0" err="1" smtClean="0">
                <a:solidFill>
                  <a:srgbClr val="FFFFFF"/>
                </a:solidFill>
              </a:rPr>
              <a:t>april</a:t>
            </a:r>
            <a:r>
              <a:rPr lang="es-ES" sz="2800" dirty="0" smtClean="0">
                <a:solidFill>
                  <a:srgbClr val="FFFFFF"/>
                </a:solidFill>
              </a:rPr>
              <a:t> 18</a:t>
            </a:r>
            <a:endParaRPr lang="es-ES" sz="2800" dirty="0">
              <a:solidFill>
                <a:srgbClr val="FFFFFF"/>
              </a:solidFill>
            </a:endParaRP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3283103" y="4268224"/>
            <a:ext cx="2573291" cy="523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281" tIns="45643" rIns="91281" bIns="45643"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s-ES" sz="1800" dirty="0" smtClean="0">
                <a:solidFill>
                  <a:srgbClr val="FFFFFF"/>
                </a:solidFill>
              </a:rPr>
              <a:t> </a:t>
            </a:r>
            <a:r>
              <a:rPr lang="es-ES" sz="2800" dirty="0" smtClean="0">
                <a:solidFill>
                  <a:srgbClr val="FFFFFF"/>
                </a:solidFill>
              </a:rPr>
              <a:t> Jon Marcaide </a:t>
            </a:r>
            <a:endParaRPr lang="es-ES" sz="28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N1993J-10yr-Marcaide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00088" y="0"/>
            <a:ext cx="77422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52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0"/>
            <a:ext cx="2965450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4" name="Picture 3" descr="C:\Documents and Settings\ivan\Escritorio\CHARLA-BONN06\comparativa-18cm-6cm.bm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914400"/>
            <a:ext cx="5638800" cy="352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>
              <a:latin typeface="Arial" charset="0"/>
            </a:endParaRPr>
          </a:p>
        </p:txBody>
      </p:sp>
      <p:pic>
        <p:nvPicPr>
          <p:cNvPr id="71682" name="2 Imagen" descr="AA505.bmp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790575"/>
            <a:ext cx="7620000" cy="527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arcaide-SN1993J-v2007-cinepack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85750" y="0"/>
            <a:ext cx="8572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11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7" name="Picture 7" descr="expansion-SELFCA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052513"/>
            <a:ext cx="8497888" cy="560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258" name="Text Box 9"/>
          <p:cNvSpPr txBox="1">
            <a:spLocks noChangeArrowheads="1"/>
          </p:cNvSpPr>
          <p:nvPr/>
        </p:nvSpPr>
        <p:spPr bwMode="auto">
          <a:xfrm>
            <a:off x="5076825" y="3716338"/>
            <a:ext cx="21320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81" tIns="45643" rIns="91281" bIns="45643"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s-ES" sz="1800" b="1">
                <a:solidFill>
                  <a:srgbClr val="0000CC"/>
                </a:solidFill>
              </a:rPr>
              <a:t>m</a:t>
            </a:r>
            <a:r>
              <a:rPr lang="es-ES" sz="1000" b="1">
                <a:solidFill>
                  <a:srgbClr val="0000CC"/>
                </a:solidFill>
              </a:rPr>
              <a:t>1</a:t>
            </a:r>
            <a:r>
              <a:rPr lang="es-ES" sz="1800" b="1">
                <a:solidFill>
                  <a:srgbClr val="0000CC"/>
                </a:solidFill>
              </a:rPr>
              <a:t> = 0.928 </a:t>
            </a:r>
            <a:r>
              <a:rPr lang="en-US" sz="1800" b="1">
                <a:solidFill>
                  <a:srgbClr val="0000CC"/>
                </a:solidFill>
                <a:cs typeface="Arial" charset="0"/>
              </a:rPr>
              <a:t>± 0.010</a:t>
            </a:r>
          </a:p>
        </p:txBody>
      </p:sp>
      <p:sp>
        <p:nvSpPr>
          <p:cNvPr id="96259" name="Text Box 10"/>
          <p:cNvSpPr txBox="1">
            <a:spLocks noChangeArrowheads="1"/>
          </p:cNvSpPr>
          <p:nvPr/>
        </p:nvSpPr>
        <p:spPr bwMode="auto">
          <a:xfrm>
            <a:off x="5076825" y="4005263"/>
            <a:ext cx="21320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81" tIns="45643" rIns="91281" bIns="45643"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s-ES" sz="1800" b="1">
                <a:solidFill>
                  <a:srgbClr val="0000CC"/>
                </a:solidFill>
              </a:rPr>
              <a:t>m</a:t>
            </a:r>
            <a:r>
              <a:rPr lang="es-ES" sz="1000" b="1">
                <a:solidFill>
                  <a:srgbClr val="0000CC"/>
                </a:solidFill>
              </a:rPr>
              <a:t>2</a:t>
            </a:r>
            <a:r>
              <a:rPr lang="es-ES" sz="1800" b="1">
                <a:solidFill>
                  <a:srgbClr val="0000CC"/>
                </a:solidFill>
              </a:rPr>
              <a:t> = 0.795 </a:t>
            </a:r>
            <a:r>
              <a:rPr lang="en-US" sz="1800" b="1">
                <a:solidFill>
                  <a:srgbClr val="0000CC"/>
                </a:solidFill>
                <a:cs typeface="Arial" charset="0"/>
              </a:rPr>
              <a:t>± 0.005</a:t>
            </a:r>
          </a:p>
        </p:txBody>
      </p:sp>
      <p:sp>
        <p:nvSpPr>
          <p:cNvPr id="96260" name="Text Box 11"/>
          <p:cNvSpPr txBox="1">
            <a:spLocks noChangeArrowheads="1"/>
          </p:cNvSpPr>
          <p:nvPr/>
        </p:nvSpPr>
        <p:spPr bwMode="auto">
          <a:xfrm>
            <a:off x="5076825" y="4292600"/>
            <a:ext cx="21383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81" tIns="45643" rIns="91281" bIns="45643"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s-ES" sz="1800" b="1">
                <a:solidFill>
                  <a:srgbClr val="0000CC"/>
                </a:solidFill>
              </a:rPr>
              <a:t>t</a:t>
            </a:r>
            <a:r>
              <a:rPr lang="es-ES" sz="1000" b="1">
                <a:solidFill>
                  <a:srgbClr val="0000CC"/>
                </a:solidFill>
              </a:rPr>
              <a:t>br</a:t>
            </a:r>
            <a:r>
              <a:rPr lang="es-ES" sz="1800" b="1">
                <a:solidFill>
                  <a:srgbClr val="0000CC"/>
                </a:solidFill>
              </a:rPr>
              <a:t> = 390 </a:t>
            </a:r>
            <a:r>
              <a:rPr lang="en-US" sz="1800" b="1">
                <a:solidFill>
                  <a:srgbClr val="0000CC"/>
                </a:solidFill>
                <a:cs typeface="Arial" charset="0"/>
              </a:rPr>
              <a:t>± 30 days</a:t>
            </a:r>
          </a:p>
        </p:txBody>
      </p:sp>
      <p:sp>
        <p:nvSpPr>
          <p:cNvPr id="96261" name="Text Box 12"/>
          <p:cNvSpPr txBox="1">
            <a:spLocks noChangeArrowheads="1"/>
          </p:cNvSpPr>
          <p:nvPr/>
        </p:nvSpPr>
        <p:spPr bwMode="auto">
          <a:xfrm>
            <a:off x="5076825" y="4724400"/>
            <a:ext cx="18049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81" tIns="45643" rIns="91281" bIns="45643"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s-ES" sz="1800" b="1">
                <a:solidFill>
                  <a:srgbClr val="FF3300"/>
                </a:solidFill>
              </a:rPr>
              <a:t>m = 0.87 </a:t>
            </a:r>
            <a:r>
              <a:rPr lang="en-US" sz="1800" b="1">
                <a:solidFill>
                  <a:srgbClr val="FF3300"/>
                </a:solidFill>
                <a:cs typeface="Arial" charset="0"/>
              </a:rPr>
              <a:t>± 0.02</a:t>
            </a:r>
          </a:p>
        </p:txBody>
      </p:sp>
      <p:sp>
        <p:nvSpPr>
          <p:cNvPr id="96262" name="Text Box 12"/>
          <p:cNvSpPr txBox="1">
            <a:spLocks noChangeArrowheads="1"/>
          </p:cNvSpPr>
          <p:nvPr/>
        </p:nvSpPr>
        <p:spPr bwMode="auto">
          <a:xfrm>
            <a:off x="6516688" y="2781300"/>
            <a:ext cx="16287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81" tIns="45643" rIns="91281" bIns="45643"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200" i="1"/>
              <a:t>R </a:t>
            </a:r>
            <a:r>
              <a:rPr lang="en-US" sz="3200" i="1">
                <a:sym typeface="Symbol" charset="0"/>
              </a:rPr>
              <a:t>  t </a:t>
            </a:r>
            <a:r>
              <a:rPr lang="en-US" sz="3600" i="1" baseline="30000">
                <a:sym typeface="Symbol" charset="0"/>
              </a:rPr>
              <a:t>m</a:t>
            </a:r>
          </a:p>
        </p:txBody>
      </p:sp>
      <p:grpSp>
        <p:nvGrpSpPr>
          <p:cNvPr id="96263" name="Group 13"/>
          <p:cNvGrpSpPr>
            <a:grpSpLocks/>
          </p:cNvGrpSpPr>
          <p:nvPr/>
        </p:nvGrpSpPr>
        <p:grpSpPr bwMode="auto">
          <a:xfrm>
            <a:off x="0" y="0"/>
            <a:ext cx="9144000" cy="1143000"/>
            <a:chOff x="336" y="144"/>
            <a:chExt cx="5040" cy="720"/>
          </a:xfrm>
        </p:grpSpPr>
        <p:sp>
          <p:nvSpPr>
            <p:cNvPr id="96264" name="AutoShape 14"/>
            <p:cNvSpPr>
              <a:spLocks noChangeArrowheads="1"/>
            </p:cNvSpPr>
            <p:nvPr/>
          </p:nvSpPr>
          <p:spPr bwMode="auto">
            <a:xfrm>
              <a:off x="336" y="144"/>
              <a:ext cx="5040" cy="720"/>
            </a:xfrm>
            <a:prstGeom prst="roundRect">
              <a:avLst>
                <a:gd name="adj" fmla="val 139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115727" name="Text Box 15"/>
            <p:cNvSpPr txBox="1">
              <a:spLocks noChangeArrowheads="1"/>
            </p:cNvSpPr>
            <p:nvPr/>
          </p:nvSpPr>
          <p:spPr bwMode="auto">
            <a:xfrm>
              <a:off x="336" y="244"/>
              <a:ext cx="5040" cy="4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2160" tIns="46080" rIns="92160" bIns="46080" anchor="ctr">
              <a:spAutoFit/>
            </a:bodyPr>
            <a:lstStyle>
              <a:lvl1pPr eaLnBrk="0" hangingPunct="0">
                <a:tabLst>
                  <a:tab pos="0" algn="l"/>
                  <a:tab pos="912813" algn="l"/>
                  <a:tab pos="1825625" algn="l"/>
                  <a:tab pos="2738438" algn="l"/>
                  <a:tab pos="3651250" algn="l"/>
                  <a:tab pos="4564063" algn="l"/>
                  <a:tab pos="5476875" algn="l"/>
                  <a:tab pos="6389688" algn="l"/>
                  <a:tab pos="7302500" algn="l"/>
                  <a:tab pos="8215313" algn="l"/>
                  <a:tab pos="9128125" algn="l"/>
                  <a:tab pos="10040938" algn="l"/>
                </a:tabLst>
                <a:defRPr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tabLst>
                  <a:tab pos="0" algn="l"/>
                  <a:tab pos="912813" algn="l"/>
                  <a:tab pos="1825625" algn="l"/>
                  <a:tab pos="2738438" algn="l"/>
                  <a:tab pos="3651250" algn="l"/>
                  <a:tab pos="4564063" algn="l"/>
                  <a:tab pos="5476875" algn="l"/>
                  <a:tab pos="6389688" algn="l"/>
                  <a:tab pos="7302500" algn="l"/>
                  <a:tab pos="8215313" algn="l"/>
                  <a:tab pos="9128125" algn="l"/>
                  <a:tab pos="10040938" algn="l"/>
                </a:tabLst>
                <a:defRPr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tabLst>
                  <a:tab pos="0" algn="l"/>
                  <a:tab pos="912813" algn="l"/>
                  <a:tab pos="1825625" algn="l"/>
                  <a:tab pos="2738438" algn="l"/>
                  <a:tab pos="3651250" algn="l"/>
                  <a:tab pos="4564063" algn="l"/>
                  <a:tab pos="5476875" algn="l"/>
                  <a:tab pos="6389688" algn="l"/>
                  <a:tab pos="7302500" algn="l"/>
                  <a:tab pos="8215313" algn="l"/>
                  <a:tab pos="9128125" algn="l"/>
                  <a:tab pos="10040938" algn="l"/>
                </a:tabLst>
                <a:defRPr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tabLst>
                  <a:tab pos="0" algn="l"/>
                  <a:tab pos="912813" algn="l"/>
                  <a:tab pos="1825625" algn="l"/>
                  <a:tab pos="2738438" algn="l"/>
                  <a:tab pos="3651250" algn="l"/>
                  <a:tab pos="4564063" algn="l"/>
                  <a:tab pos="5476875" algn="l"/>
                  <a:tab pos="6389688" algn="l"/>
                  <a:tab pos="7302500" algn="l"/>
                  <a:tab pos="8215313" algn="l"/>
                  <a:tab pos="9128125" algn="l"/>
                  <a:tab pos="10040938" algn="l"/>
                </a:tabLst>
                <a:defRPr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tabLst>
                  <a:tab pos="0" algn="l"/>
                  <a:tab pos="912813" algn="l"/>
                  <a:tab pos="1825625" algn="l"/>
                  <a:tab pos="2738438" algn="l"/>
                  <a:tab pos="3651250" algn="l"/>
                  <a:tab pos="4564063" algn="l"/>
                  <a:tab pos="5476875" algn="l"/>
                  <a:tab pos="6389688" algn="l"/>
                  <a:tab pos="7302500" algn="l"/>
                  <a:tab pos="8215313" algn="l"/>
                  <a:tab pos="9128125" algn="l"/>
                  <a:tab pos="10040938" algn="l"/>
                </a:tabLst>
                <a:defRPr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2813" algn="l"/>
                  <a:tab pos="1825625" algn="l"/>
                  <a:tab pos="2738438" algn="l"/>
                  <a:tab pos="3651250" algn="l"/>
                  <a:tab pos="4564063" algn="l"/>
                  <a:tab pos="5476875" algn="l"/>
                  <a:tab pos="6389688" algn="l"/>
                  <a:tab pos="7302500" algn="l"/>
                  <a:tab pos="8215313" algn="l"/>
                  <a:tab pos="9128125" algn="l"/>
                  <a:tab pos="10040938" algn="l"/>
                </a:tabLst>
                <a:defRPr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2813" algn="l"/>
                  <a:tab pos="1825625" algn="l"/>
                  <a:tab pos="2738438" algn="l"/>
                  <a:tab pos="3651250" algn="l"/>
                  <a:tab pos="4564063" algn="l"/>
                  <a:tab pos="5476875" algn="l"/>
                  <a:tab pos="6389688" algn="l"/>
                  <a:tab pos="7302500" algn="l"/>
                  <a:tab pos="8215313" algn="l"/>
                  <a:tab pos="9128125" algn="l"/>
                  <a:tab pos="10040938" algn="l"/>
                </a:tabLst>
                <a:defRPr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2813" algn="l"/>
                  <a:tab pos="1825625" algn="l"/>
                  <a:tab pos="2738438" algn="l"/>
                  <a:tab pos="3651250" algn="l"/>
                  <a:tab pos="4564063" algn="l"/>
                  <a:tab pos="5476875" algn="l"/>
                  <a:tab pos="6389688" algn="l"/>
                  <a:tab pos="7302500" algn="l"/>
                  <a:tab pos="8215313" algn="l"/>
                  <a:tab pos="9128125" algn="l"/>
                  <a:tab pos="10040938" algn="l"/>
                </a:tabLst>
                <a:defRPr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2813" algn="l"/>
                  <a:tab pos="1825625" algn="l"/>
                  <a:tab pos="2738438" algn="l"/>
                  <a:tab pos="3651250" algn="l"/>
                  <a:tab pos="4564063" algn="l"/>
                  <a:tab pos="5476875" algn="l"/>
                  <a:tab pos="6389688" algn="l"/>
                  <a:tab pos="7302500" algn="l"/>
                  <a:tab pos="8215313" algn="l"/>
                  <a:tab pos="9128125" algn="l"/>
                  <a:tab pos="10040938" algn="l"/>
                </a:tabLst>
                <a:defRPr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>
                <a:lnSpc>
                  <a:spcPct val="101000"/>
                </a:lnSpc>
                <a:defRPr/>
              </a:pPr>
              <a:r>
                <a:rPr lang="en-GB" sz="440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cs typeface="+mn-cs"/>
                </a:rPr>
                <a:t>Complete Expansion Curve</a:t>
              </a: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881" name="Group 3"/>
          <p:cNvGrpSpPr>
            <a:grpSpLocks/>
          </p:cNvGrpSpPr>
          <p:nvPr/>
        </p:nvGrpSpPr>
        <p:grpSpPr bwMode="auto">
          <a:xfrm>
            <a:off x="0" y="0"/>
            <a:ext cx="9144000" cy="1143000"/>
            <a:chOff x="336" y="144"/>
            <a:chExt cx="5040" cy="720"/>
          </a:xfrm>
        </p:grpSpPr>
        <p:sp>
          <p:nvSpPr>
            <p:cNvPr id="122883" name="AutoShape 4"/>
            <p:cNvSpPr>
              <a:spLocks noChangeArrowheads="1"/>
            </p:cNvSpPr>
            <p:nvPr/>
          </p:nvSpPr>
          <p:spPr bwMode="auto">
            <a:xfrm>
              <a:off x="336" y="144"/>
              <a:ext cx="5040" cy="720"/>
            </a:xfrm>
            <a:prstGeom prst="roundRect">
              <a:avLst>
                <a:gd name="adj" fmla="val 139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91141" name="Text Box 5"/>
            <p:cNvSpPr txBox="1">
              <a:spLocks noChangeArrowheads="1"/>
            </p:cNvSpPr>
            <p:nvPr/>
          </p:nvSpPr>
          <p:spPr bwMode="auto">
            <a:xfrm>
              <a:off x="336" y="244"/>
              <a:ext cx="5040" cy="4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2160" tIns="46080" rIns="92160" bIns="46080" anchor="ctr">
              <a:spAutoFit/>
            </a:bodyPr>
            <a:lstStyle>
              <a:lvl1pPr eaLnBrk="0" hangingPunct="0">
                <a:tabLst>
                  <a:tab pos="0" algn="l"/>
                  <a:tab pos="912813" algn="l"/>
                  <a:tab pos="1825625" algn="l"/>
                  <a:tab pos="2738438" algn="l"/>
                  <a:tab pos="3651250" algn="l"/>
                  <a:tab pos="4564063" algn="l"/>
                  <a:tab pos="5476875" algn="l"/>
                  <a:tab pos="6389688" algn="l"/>
                  <a:tab pos="7302500" algn="l"/>
                  <a:tab pos="8215313" algn="l"/>
                  <a:tab pos="9128125" algn="l"/>
                  <a:tab pos="10040938" algn="l"/>
                </a:tabLst>
                <a:defRPr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tabLst>
                  <a:tab pos="0" algn="l"/>
                  <a:tab pos="912813" algn="l"/>
                  <a:tab pos="1825625" algn="l"/>
                  <a:tab pos="2738438" algn="l"/>
                  <a:tab pos="3651250" algn="l"/>
                  <a:tab pos="4564063" algn="l"/>
                  <a:tab pos="5476875" algn="l"/>
                  <a:tab pos="6389688" algn="l"/>
                  <a:tab pos="7302500" algn="l"/>
                  <a:tab pos="8215313" algn="l"/>
                  <a:tab pos="9128125" algn="l"/>
                  <a:tab pos="10040938" algn="l"/>
                </a:tabLst>
                <a:defRPr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tabLst>
                  <a:tab pos="0" algn="l"/>
                  <a:tab pos="912813" algn="l"/>
                  <a:tab pos="1825625" algn="l"/>
                  <a:tab pos="2738438" algn="l"/>
                  <a:tab pos="3651250" algn="l"/>
                  <a:tab pos="4564063" algn="l"/>
                  <a:tab pos="5476875" algn="l"/>
                  <a:tab pos="6389688" algn="l"/>
                  <a:tab pos="7302500" algn="l"/>
                  <a:tab pos="8215313" algn="l"/>
                  <a:tab pos="9128125" algn="l"/>
                  <a:tab pos="10040938" algn="l"/>
                </a:tabLst>
                <a:defRPr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tabLst>
                  <a:tab pos="0" algn="l"/>
                  <a:tab pos="912813" algn="l"/>
                  <a:tab pos="1825625" algn="l"/>
                  <a:tab pos="2738438" algn="l"/>
                  <a:tab pos="3651250" algn="l"/>
                  <a:tab pos="4564063" algn="l"/>
                  <a:tab pos="5476875" algn="l"/>
                  <a:tab pos="6389688" algn="l"/>
                  <a:tab pos="7302500" algn="l"/>
                  <a:tab pos="8215313" algn="l"/>
                  <a:tab pos="9128125" algn="l"/>
                  <a:tab pos="10040938" algn="l"/>
                </a:tabLst>
                <a:defRPr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tabLst>
                  <a:tab pos="0" algn="l"/>
                  <a:tab pos="912813" algn="l"/>
                  <a:tab pos="1825625" algn="l"/>
                  <a:tab pos="2738438" algn="l"/>
                  <a:tab pos="3651250" algn="l"/>
                  <a:tab pos="4564063" algn="l"/>
                  <a:tab pos="5476875" algn="l"/>
                  <a:tab pos="6389688" algn="l"/>
                  <a:tab pos="7302500" algn="l"/>
                  <a:tab pos="8215313" algn="l"/>
                  <a:tab pos="9128125" algn="l"/>
                  <a:tab pos="10040938" algn="l"/>
                </a:tabLst>
                <a:defRPr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2813" algn="l"/>
                  <a:tab pos="1825625" algn="l"/>
                  <a:tab pos="2738438" algn="l"/>
                  <a:tab pos="3651250" algn="l"/>
                  <a:tab pos="4564063" algn="l"/>
                  <a:tab pos="5476875" algn="l"/>
                  <a:tab pos="6389688" algn="l"/>
                  <a:tab pos="7302500" algn="l"/>
                  <a:tab pos="8215313" algn="l"/>
                  <a:tab pos="9128125" algn="l"/>
                  <a:tab pos="10040938" algn="l"/>
                </a:tabLst>
                <a:defRPr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2813" algn="l"/>
                  <a:tab pos="1825625" algn="l"/>
                  <a:tab pos="2738438" algn="l"/>
                  <a:tab pos="3651250" algn="l"/>
                  <a:tab pos="4564063" algn="l"/>
                  <a:tab pos="5476875" algn="l"/>
                  <a:tab pos="6389688" algn="l"/>
                  <a:tab pos="7302500" algn="l"/>
                  <a:tab pos="8215313" algn="l"/>
                  <a:tab pos="9128125" algn="l"/>
                  <a:tab pos="10040938" algn="l"/>
                </a:tabLst>
                <a:defRPr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2813" algn="l"/>
                  <a:tab pos="1825625" algn="l"/>
                  <a:tab pos="2738438" algn="l"/>
                  <a:tab pos="3651250" algn="l"/>
                  <a:tab pos="4564063" algn="l"/>
                  <a:tab pos="5476875" algn="l"/>
                  <a:tab pos="6389688" algn="l"/>
                  <a:tab pos="7302500" algn="l"/>
                  <a:tab pos="8215313" algn="l"/>
                  <a:tab pos="9128125" algn="l"/>
                  <a:tab pos="10040938" algn="l"/>
                </a:tabLst>
                <a:defRPr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2813" algn="l"/>
                  <a:tab pos="1825625" algn="l"/>
                  <a:tab pos="2738438" algn="l"/>
                  <a:tab pos="3651250" algn="l"/>
                  <a:tab pos="4564063" algn="l"/>
                  <a:tab pos="5476875" algn="l"/>
                  <a:tab pos="6389688" algn="l"/>
                  <a:tab pos="7302500" algn="l"/>
                  <a:tab pos="8215313" algn="l"/>
                  <a:tab pos="9128125" algn="l"/>
                  <a:tab pos="10040938" algn="l"/>
                </a:tabLst>
                <a:defRPr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>
                <a:lnSpc>
                  <a:spcPct val="101000"/>
                </a:lnSpc>
                <a:defRPr/>
              </a:pPr>
              <a:r>
                <a:rPr lang="en-GB" sz="440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cs typeface="+mn-cs"/>
                </a:rPr>
                <a:t>RAMSES Results</a:t>
              </a:r>
            </a:p>
          </p:txBody>
        </p:sp>
      </p:grpSp>
      <p:pic>
        <p:nvPicPr>
          <p:cNvPr id="122882" name="Picture 7" descr="screenshot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268413"/>
            <a:ext cx="7704138" cy="4929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305" name="Group 2"/>
          <p:cNvGrpSpPr>
            <a:grpSpLocks/>
          </p:cNvGrpSpPr>
          <p:nvPr/>
        </p:nvGrpSpPr>
        <p:grpSpPr bwMode="auto">
          <a:xfrm>
            <a:off x="0" y="0"/>
            <a:ext cx="9144000" cy="1143000"/>
            <a:chOff x="336" y="144"/>
            <a:chExt cx="5040" cy="720"/>
          </a:xfrm>
        </p:grpSpPr>
        <p:sp>
          <p:nvSpPr>
            <p:cNvPr id="98310" name="AutoShape 3"/>
            <p:cNvSpPr>
              <a:spLocks noChangeArrowheads="1"/>
            </p:cNvSpPr>
            <p:nvPr/>
          </p:nvSpPr>
          <p:spPr bwMode="auto">
            <a:xfrm>
              <a:off x="336" y="144"/>
              <a:ext cx="5040" cy="720"/>
            </a:xfrm>
            <a:prstGeom prst="roundRect">
              <a:avLst>
                <a:gd name="adj" fmla="val 139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2" name="Text Box 4"/>
            <p:cNvSpPr txBox="1">
              <a:spLocks noChangeArrowheads="1"/>
            </p:cNvSpPr>
            <p:nvPr/>
          </p:nvSpPr>
          <p:spPr bwMode="auto">
            <a:xfrm>
              <a:off x="336" y="244"/>
              <a:ext cx="5040" cy="4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2160" tIns="46080" rIns="92160" bIns="46080" anchor="ctr">
              <a:spAutoFit/>
            </a:bodyPr>
            <a:lstStyle>
              <a:lvl1pPr eaLnBrk="0" hangingPunct="0">
                <a:tabLst>
                  <a:tab pos="0" algn="l"/>
                  <a:tab pos="912813" algn="l"/>
                  <a:tab pos="1825625" algn="l"/>
                  <a:tab pos="2738438" algn="l"/>
                  <a:tab pos="3651250" algn="l"/>
                  <a:tab pos="4564063" algn="l"/>
                  <a:tab pos="5476875" algn="l"/>
                  <a:tab pos="6389688" algn="l"/>
                  <a:tab pos="7302500" algn="l"/>
                  <a:tab pos="8215313" algn="l"/>
                  <a:tab pos="9128125" algn="l"/>
                  <a:tab pos="10040938" algn="l"/>
                </a:tabLst>
                <a:defRPr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tabLst>
                  <a:tab pos="0" algn="l"/>
                  <a:tab pos="912813" algn="l"/>
                  <a:tab pos="1825625" algn="l"/>
                  <a:tab pos="2738438" algn="l"/>
                  <a:tab pos="3651250" algn="l"/>
                  <a:tab pos="4564063" algn="l"/>
                  <a:tab pos="5476875" algn="l"/>
                  <a:tab pos="6389688" algn="l"/>
                  <a:tab pos="7302500" algn="l"/>
                  <a:tab pos="8215313" algn="l"/>
                  <a:tab pos="9128125" algn="l"/>
                  <a:tab pos="10040938" algn="l"/>
                </a:tabLst>
                <a:defRPr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tabLst>
                  <a:tab pos="0" algn="l"/>
                  <a:tab pos="912813" algn="l"/>
                  <a:tab pos="1825625" algn="l"/>
                  <a:tab pos="2738438" algn="l"/>
                  <a:tab pos="3651250" algn="l"/>
                  <a:tab pos="4564063" algn="l"/>
                  <a:tab pos="5476875" algn="l"/>
                  <a:tab pos="6389688" algn="l"/>
                  <a:tab pos="7302500" algn="l"/>
                  <a:tab pos="8215313" algn="l"/>
                  <a:tab pos="9128125" algn="l"/>
                  <a:tab pos="10040938" algn="l"/>
                </a:tabLst>
                <a:defRPr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tabLst>
                  <a:tab pos="0" algn="l"/>
                  <a:tab pos="912813" algn="l"/>
                  <a:tab pos="1825625" algn="l"/>
                  <a:tab pos="2738438" algn="l"/>
                  <a:tab pos="3651250" algn="l"/>
                  <a:tab pos="4564063" algn="l"/>
                  <a:tab pos="5476875" algn="l"/>
                  <a:tab pos="6389688" algn="l"/>
                  <a:tab pos="7302500" algn="l"/>
                  <a:tab pos="8215313" algn="l"/>
                  <a:tab pos="9128125" algn="l"/>
                  <a:tab pos="10040938" algn="l"/>
                </a:tabLst>
                <a:defRPr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tabLst>
                  <a:tab pos="0" algn="l"/>
                  <a:tab pos="912813" algn="l"/>
                  <a:tab pos="1825625" algn="l"/>
                  <a:tab pos="2738438" algn="l"/>
                  <a:tab pos="3651250" algn="l"/>
                  <a:tab pos="4564063" algn="l"/>
                  <a:tab pos="5476875" algn="l"/>
                  <a:tab pos="6389688" algn="l"/>
                  <a:tab pos="7302500" algn="l"/>
                  <a:tab pos="8215313" algn="l"/>
                  <a:tab pos="9128125" algn="l"/>
                  <a:tab pos="10040938" algn="l"/>
                </a:tabLst>
                <a:defRPr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2813" algn="l"/>
                  <a:tab pos="1825625" algn="l"/>
                  <a:tab pos="2738438" algn="l"/>
                  <a:tab pos="3651250" algn="l"/>
                  <a:tab pos="4564063" algn="l"/>
                  <a:tab pos="5476875" algn="l"/>
                  <a:tab pos="6389688" algn="l"/>
                  <a:tab pos="7302500" algn="l"/>
                  <a:tab pos="8215313" algn="l"/>
                  <a:tab pos="9128125" algn="l"/>
                  <a:tab pos="10040938" algn="l"/>
                </a:tabLst>
                <a:defRPr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2813" algn="l"/>
                  <a:tab pos="1825625" algn="l"/>
                  <a:tab pos="2738438" algn="l"/>
                  <a:tab pos="3651250" algn="l"/>
                  <a:tab pos="4564063" algn="l"/>
                  <a:tab pos="5476875" algn="l"/>
                  <a:tab pos="6389688" algn="l"/>
                  <a:tab pos="7302500" algn="l"/>
                  <a:tab pos="8215313" algn="l"/>
                  <a:tab pos="9128125" algn="l"/>
                  <a:tab pos="10040938" algn="l"/>
                </a:tabLst>
                <a:defRPr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2813" algn="l"/>
                  <a:tab pos="1825625" algn="l"/>
                  <a:tab pos="2738438" algn="l"/>
                  <a:tab pos="3651250" algn="l"/>
                  <a:tab pos="4564063" algn="l"/>
                  <a:tab pos="5476875" algn="l"/>
                  <a:tab pos="6389688" algn="l"/>
                  <a:tab pos="7302500" algn="l"/>
                  <a:tab pos="8215313" algn="l"/>
                  <a:tab pos="9128125" algn="l"/>
                  <a:tab pos="10040938" algn="l"/>
                </a:tabLst>
                <a:defRPr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2813" algn="l"/>
                  <a:tab pos="1825625" algn="l"/>
                  <a:tab pos="2738438" algn="l"/>
                  <a:tab pos="3651250" algn="l"/>
                  <a:tab pos="4564063" algn="l"/>
                  <a:tab pos="5476875" algn="l"/>
                  <a:tab pos="6389688" algn="l"/>
                  <a:tab pos="7302500" algn="l"/>
                  <a:tab pos="8215313" algn="l"/>
                  <a:tab pos="9128125" algn="l"/>
                  <a:tab pos="10040938" algn="l"/>
                </a:tabLst>
                <a:defRPr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>
                <a:lnSpc>
                  <a:spcPct val="101000"/>
                </a:lnSpc>
                <a:defRPr/>
              </a:pPr>
              <a:r>
                <a:rPr lang="en-GB" sz="440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cs typeface="+mn-cs"/>
                </a:rPr>
                <a:t>Complete Radio-Light Curves</a:t>
              </a:r>
            </a:p>
          </p:txBody>
        </p:sp>
      </p:grpSp>
      <p:sp>
        <p:nvSpPr>
          <p:cNvPr id="98306" name="Text Box 5"/>
          <p:cNvSpPr txBox="1">
            <a:spLocks noChangeArrowheads="1"/>
          </p:cNvSpPr>
          <p:nvPr/>
        </p:nvSpPr>
        <p:spPr bwMode="auto">
          <a:xfrm>
            <a:off x="755650" y="908050"/>
            <a:ext cx="7543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81" tIns="45643" rIns="91281" bIns="45643"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s-ES">
                <a:latin typeface="Times New Roman" charset="0"/>
              </a:rPr>
              <a:t>Model used by Weiler et al. (2007)</a:t>
            </a:r>
          </a:p>
        </p:txBody>
      </p:sp>
      <p:pic>
        <p:nvPicPr>
          <p:cNvPr id="98307" name="Picture 6" descr="formulas-Weil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1557338"/>
            <a:ext cx="5113337" cy="195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308" name="Picture 7" descr="Ajuste-Barte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3573463"/>
            <a:ext cx="4392613" cy="2732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309" name="Picture 8" descr="Ajuste-Weiler-otrasfreq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573463"/>
            <a:ext cx="4464050" cy="276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4689" name="Group 2"/>
          <p:cNvGrpSpPr>
            <a:grpSpLocks/>
          </p:cNvGrpSpPr>
          <p:nvPr/>
        </p:nvGrpSpPr>
        <p:grpSpPr bwMode="auto">
          <a:xfrm>
            <a:off x="0" y="0"/>
            <a:ext cx="9144000" cy="1143000"/>
            <a:chOff x="336" y="144"/>
            <a:chExt cx="5040" cy="720"/>
          </a:xfrm>
        </p:grpSpPr>
        <p:sp>
          <p:nvSpPr>
            <p:cNvPr id="114692" name="AutoShape 3"/>
            <p:cNvSpPr>
              <a:spLocks noChangeArrowheads="1"/>
            </p:cNvSpPr>
            <p:nvPr/>
          </p:nvSpPr>
          <p:spPr bwMode="auto">
            <a:xfrm>
              <a:off x="336" y="144"/>
              <a:ext cx="5040" cy="720"/>
            </a:xfrm>
            <a:prstGeom prst="roundRect">
              <a:avLst>
                <a:gd name="adj" fmla="val 139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68612" name="Text Box 4"/>
            <p:cNvSpPr txBox="1">
              <a:spLocks noChangeArrowheads="1"/>
            </p:cNvSpPr>
            <p:nvPr/>
          </p:nvSpPr>
          <p:spPr bwMode="auto">
            <a:xfrm>
              <a:off x="336" y="244"/>
              <a:ext cx="5040" cy="4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2160" tIns="46080" rIns="92160" bIns="46080" anchor="ctr">
              <a:spAutoFit/>
            </a:bodyPr>
            <a:lstStyle>
              <a:lvl1pPr eaLnBrk="0" hangingPunct="0">
                <a:tabLst>
                  <a:tab pos="0" algn="l"/>
                  <a:tab pos="912813" algn="l"/>
                  <a:tab pos="1825625" algn="l"/>
                  <a:tab pos="2738438" algn="l"/>
                  <a:tab pos="3651250" algn="l"/>
                  <a:tab pos="4564063" algn="l"/>
                  <a:tab pos="5476875" algn="l"/>
                  <a:tab pos="6389688" algn="l"/>
                  <a:tab pos="7302500" algn="l"/>
                  <a:tab pos="8215313" algn="l"/>
                  <a:tab pos="9128125" algn="l"/>
                  <a:tab pos="10040938" algn="l"/>
                </a:tabLst>
                <a:defRPr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tabLst>
                  <a:tab pos="0" algn="l"/>
                  <a:tab pos="912813" algn="l"/>
                  <a:tab pos="1825625" algn="l"/>
                  <a:tab pos="2738438" algn="l"/>
                  <a:tab pos="3651250" algn="l"/>
                  <a:tab pos="4564063" algn="l"/>
                  <a:tab pos="5476875" algn="l"/>
                  <a:tab pos="6389688" algn="l"/>
                  <a:tab pos="7302500" algn="l"/>
                  <a:tab pos="8215313" algn="l"/>
                  <a:tab pos="9128125" algn="l"/>
                  <a:tab pos="10040938" algn="l"/>
                </a:tabLst>
                <a:defRPr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tabLst>
                  <a:tab pos="0" algn="l"/>
                  <a:tab pos="912813" algn="l"/>
                  <a:tab pos="1825625" algn="l"/>
                  <a:tab pos="2738438" algn="l"/>
                  <a:tab pos="3651250" algn="l"/>
                  <a:tab pos="4564063" algn="l"/>
                  <a:tab pos="5476875" algn="l"/>
                  <a:tab pos="6389688" algn="l"/>
                  <a:tab pos="7302500" algn="l"/>
                  <a:tab pos="8215313" algn="l"/>
                  <a:tab pos="9128125" algn="l"/>
                  <a:tab pos="10040938" algn="l"/>
                </a:tabLst>
                <a:defRPr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tabLst>
                  <a:tab pos="0" algn="l"/>
                  <a:tab pos="912813" algn="l"/>
                  <a:tab pos="1825625" algn="l"/>
                  <a:tab pos="2738438" algn="l"/>
                  <a:tab pos="3651250" algn="l"/>
                  <a:tab pos="4564063" algn="l"/>
                  <a:tab pos="5476875" algn="l"/>
                  <a:tab pos="6389688" algn="l"/>
                  <a:tab pos="7302500" algn="l"/>
                  <a:tab pos="8215313" algn="l"/>
                  <a:tab pos="9128125" algn="l"/>
                  <a:tab pos="10040938" algn="l"/>
                </a:tabLst>
                <a:defRPr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tabLst>
                  <a:tab pos="0" algn="l"/>
                  <a:tab pos="912813" algn="l"/>
                  <a:tab pos="1825625" algn="l"/>
                  <a:tab pos="2738438" algn="l"/>
                  <a:tab pos="3651250" algn="l"/>
                  <a:tab pos="4564063" algn="l"/>
                  <a:tab pos="5476875" algn="l"/>
                  <a:tab pos="6389688" algn="l"/>
                  <a:tab pos="7302500" algn="l"/>
                  <a:tab pos="8215313" algn="l"/>
                  <a:tab pos="9128125" algn="l"/>
                  <a:tab pos="10040938" algn="l"/>
                </a:tabLst>
                <a:defRPr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2813" algn="l"/>
                  <a:tab pos="1825625" algn="l"/>
                  <a:tab pos="2738438" algn="l"/>
                  <a:tab pos="3651250" algn="l"/>
                  <a:tab pos="4564063" algn="l"/>
                  <a:tab pos="5476875" algn="l"/>
                  <a:tab pos="6389688" algn="l"/>
                  <a:tab pos="7302500" algn="l"/>
                  <a:tab pos="8215313" algn="l"/>
                  <a:tab pos="9128125" algn="l"/>
                  <a:tab pos="10040938" algn="l"/>
                </a:tabLst>
                <a:defRPr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2813" algn="l"/>
                  <a:tab pos="1825625" algn="l"/>
                  <a:tab pos="2738438" algn="l"/>
                  <a:tab pos="3651250" algn="l"/>
                  <a:tab pos="4564063" algn="l"/>
                  <a:tab pos="5476875" algn="l"/>
                  <a:tab pos="6389688" algn="l"/>
                  <a:tab pos="7302500" algn="l"/>
                  <a:tab pos="8215313" algn="l"/>
                  <a:tab pos="9128125" algn="l"/>
                  <a:tab pos="10040938" algn="l"/>
                </a:tabLst>
                <a:defRPr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2813" algn="l"/>
                  <a:tab pos="1825625" algn="l"/>
                  <a:tab pos="2738438" algn="l"/>
                  <a:tab pos="3651250" algn="l"/>
                  <a:tab pos="4564063" algn="l"/>
                  <a:tab pos="5476875" algn="l"/>
                  <a:tab pos="6389688" algn="l"/>
                  <a:tab pos="7302500" algn="l"/>
                  <a:tab pos="8215313" algn="l"/>
                  <a:tab pos="9128125" algn="l"/>
                  <a:tab pos="10040938" algn="l"/>
                </a:tabLst>
                <a:defRPr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2813" algn="l"/>
                  <a:tab pos="1825625" algn="l"/>
                  <a:tab pos="2738438" algn="l"/>
                  <a:tab pos="3651250" algn="l"/>
                  <a:tab pos="4564063" algn="l"/>
                  <a:tab pos="5476875" algn="l"/>
                  <a:tab pos="6389688" algn="l"/>
                  <a:tab pos="7302500" algn="l"/>
                  <a:tab pos="8215313" algn="l"/>
                  <a:tab pos="9128125" algn="l"/>
                  <a:tab pos="10040938" algn="l"/>
                </a:tabLst>
                <a:defRPr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>
                <a:lnSpc>
                  <a:spcPct val="101000"/>
                </a:lnSpc>
                <a:defRPr/>
              </a:pPr>
              <a:r>
                <a:rPr lang="en-GB" sz="440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cs typeface="+mn-cs"/>
                </a:rPr>
                <a:t>RAMSES Results</a:t>
              </a:r>
            </a:p>
          </p:txBody>
        </p:sp>
      </p:grpSp>
      <p:pic>
        <p:nvPicPr>
          <p:cNvPr id="114690" name="Picture 5" descr="Ajuste-RAMSES"/>
          <p:cNvPicPr>
            <a:picLocks noGrp="1"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9750" y="981075"/>
            <a:ext cx="8229600" cy="5116513"/>
          </a:xfrm>
          <a:noFill/>
        </p:spPr>
      </p:pic>
      <p:sp>
        <p:nvSpPr>
          <p:cNvPr id="114691" name="Text Box 6"/>
          <p:cNvSpPr txBox="1">
            <a:spLocks noChangeArrowheads="1"/>
          </p:cNvSpPr>
          <p:nvPr/>
        </p:nvSpPr>
        <p:spPr bwMode="auto">
          <a:xfrm>
            <a:off x="3348038" y="6092825"/>
            <a:ext cx="29527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81" tIns="45643" rIns="91281" bIns="45643"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s-ES">
                <a:latin typeface="Times New Roman" charset="0"/>
              </a:rPr>
              <a:t>RAMSES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5" name="Text Box 2"/>
          <p:cNvSpPr txBox="1">
            <a:spLocks noChangeArrowheads="1"/>
          </p:cNvSpPr>
          <p:nvPr/>
        </p:nvSpPr>
        <p:spPr bwMode="auto">
          <a:xfrm>
            <a:off x="3132138" y="6165850"/>
            <a:ext cx="29527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81" tIns="45643" rIns="91281" bIns="45643"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s-ES">
                <a:latin typeface="Times New Roman" charset="0"/>
              </a:rPr>
              <a:t>RAMSES</a:t>
            </a:r>
          </a:p>
        </p:txBody>
      </p:sp>
      <p:grpSp>
        <p:nvGrpSpPr>
          <p:cNvPr id="118786" name="Group 3"/>
          <p:cNvGrpSpPr>
            <a:grpSpLocks/>
          </p:cNvGrpSpPr>
          <p:nvPr/>
        </p:nvGrpSpPr>
        <p:grpSpPr bwMode="auto">
          <a:xfrm>
            <a:off x="0" y="0"/>
            <a:ext cx="9144000" cy="1143000"/>
            <a:chOff x="336" y="144"/>
            <a:chExt cx="5040" cy="720"/>
          </a:xfrm>
        </p:grpSpPr>
        <p:sp>
          <p:nvSpPr>
            <p:cNvPr id="118788" name="AutoShape 4"/>
            <p:cNvSpPr>
              <a:spLocks noChangeArrowheads="1"/>
            </p:cNvSpPr>
            <p:nvPr/>
          </p:nvSpPr>
          <p:spPr bwMode="auto">
            <a:xfrm>
              <a:off x="336" y="144"/>
              <a:ext cx="5040" cy="720"/>
            </a:xfrm>
            <a:prstGeom prst="roundRect">
              <a:avLst>
                <a:gd name="adj" fmla="val 139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2" name="Text Box 5"/>
            <p:cNvSpPr txBox="1">
              <a:spLocks noChangeArrowheads="1"/>
            </p:cNvSpPr>
            <p:nvPr/>
          </p:nvSpPr>
          <p:spPr bwMode="auto">
            <a:xfrm>
              <a:off x="336" y="244"/>
              <a:ext cx="5040" cy="4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2160" tIns="46080" rIns="92160" bIns="46080" anchor="ctr">
              <a:spAutoFit/>
            </a:bodyPr>
            <a:lstStyle>
              <a:lvl1pPr eaLnBrk="0" hangingPunct="0">
                <a:tabLst>
                  <a:tab pos="0" algn="l"/>
                  <a:tab pos="912813" algn="l"/>
                  <a:tab pos="1825625" algn="l"/>
                  <a:tab pos="2738438" algn="l"/>
                  <a:tab pos="3651250" algn="l"/>
                  <a:tab pos="4564063" algn="l"/>
                  <a:tab pos="5476875" algn="l"/>
                  <a:tab pos="6389688" algn="l"/>
                  <a:tab pos="7302500" algn="l"/>
                  <a:tab pos="8215313" algn="l"/>
                  <a:tab pos="9128125" algn="l"/>
                  <a:tab pos="10040938" algn="l"/>
                </a:tabLst>
                <a:defRPr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tabLst>
                  <a:tab pos="0" algn="l"/>
                  <a:tab pos="912813" algn="l"/>
                  <a:tab pos="1825625" algn="l"/>
                  <a:tab pos="2738438" algn="l"/>
                  <a:tab pos="3651250" algn="l"/>
                  <a:tab pos="4564063" algn="l"/>
                  <a:tab pos="5476875" algn="l"/>
                  <a:tab pos="6389688" algn="l"/>
                  <a:tab pos="7302500" algn="l"/>
                  <a:tab pos="8215313" algn="l"/>
                  <a:tab pos="9128125" algn="l"/>
                  <a:tab pos="10040938" algn="l"/>
                </a:tabLst>
                <a:defRPr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tabLst>
                  <a:tab pos="0" algn="l"/>
                  <a:tab pos="912813" algn="l"/>
                  <a:tab pos="1825625" algn="l"/>
                  <a:tab pos="2738438" algn="l"/>
                  <a:tab pos="3651250" algn="l"/>
                  <a:tab pos="4564063" algn="l"/>
                  <a:tab pos="5476875" algn="l"/>
                  <a:tab pos="6389688" algn="l"/>
                  <a:tab pos="7302500" algn="l"/>
                  <a:tab pos="8215313" algn="l"/>
                  <a:tab pos="9128125" algn="l"/>
                  <a:tab pos="10040938" algn="l"/>
                </a:tabLst>
                <a:defRPr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tabLst>
                  <a:tab pos="0" algn="l"/>
                  <a:tab pos="912813" algn="l"/>
                  <a:tab pos="1825625" algn="l"/>
                  <a:tab pos="2738438" algn="l"/>
                  <a:tab pos="3651250" algn="l"/>
                  <a:tab pos="4564063" algn="l"/>
                  <a:tab pos="5476875" algn="l"/>
                  <a:tab pos="6389688" algn="l"/>
                  <a:tab pos="7302500" algn="l"/>
                  <a:tab pos="8215313" algn="l"/>
                  <a:tab pos="9128125" algn="l"/>
                  <a:tab pos="10040938" algn="l"/>
                </a:tabLst>
                <a:defRPr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tabLst>
                  <a:tab pos="0" algn="l"/>
                  <a:tab pos="912813" algn="l"/>
                  <a:tab pos="1825625" algn="l"/>
                  <a:tab pos="2738438" algn="l"/>
                  <a:tab pos="3651250" algn="l"/>
                  <a:tab pos="4564063" algn="l"/>
                  <a:tab pos="5476875" algn="l"/>
                  <a:tab pos="6389688" algn="l"/>
                  <a:tab pos="7302500" algn="l"/>
                  <a:tab pos="8215313" algn="l"/>
                  <a:tab pos="9128125" algn="l"/>
                  <a:tab pos="10040938" algn="l"/>
                </a:tabLst>
                <a:defRPr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2813" algn="l"/>
                  <a:tab pos="1825625" algn="l"/>
                  <a:tab pos="2738438" algn="l"/>
                  <a:tab pos="3651250" algn="l"/>
                  <a:tab pos="4564063" algn="l"/>
                  <a:tab pos="5476875" algn="l"/>
                  <a:tab pos="6389688" algn="l"/>
                  <a:tab pos="7302500" algn="l"/>
                  <a:tab pos="8215313" algn="l"/>
                  <a:tab pos="9128125" algn="l"/>
                  <a:tab pos="10040938" algn="l"/>
                </a:tabLst>
                <a:defRPr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2813" algn="l"/>
                  <a:tab pos="1825625" algn="l"/>
                  <a:tab pos="2738438" algn="l"/>
                  <a:tab pos="3651250" algn="l"/>
                  <a:tab pos="4564063" algn="l"/>
                  <a:tab pos="5476875" algn="l"/>
                  <a:tab pos="6389688" algn="l"/>
                  <a:tab pos="7302500" algn="l"/>
                  <a:tab pos="8215313" algn="l"/>
                  <a:tab pos="9128125" algn="l"/>
                  <a:tab pos="10040938" algn="l"/>
                </a:tabLst>
                <a:defRPr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2813" algn="l"/>
                  <a:tab pos="1825625" algn="l"/>
                  <a:tab pos="2738438" algn="l"/>
                  <a:tab pos="3651250" algn="l"/>
                  <a:tab pos="4564063" algn="l"/>
                  <a:tab pos="5476875" algn="l"/>
                  <a:tab pos="6389688" algn="l"/>
                  <a:tab pos="7302500" algn="l"/>
                  <a:tab pos="8215313" algn="l"/>
                  <a:tab pos="9128125" algn="l"/>
                  <a:tab pos="10040938" algn="l"/>
                </a:tabLst>
                <a:defRPr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2813" algn="l"/>
                  <a:tab pos="1825625" algn="l"/>
                  <a:tab pos="2738438" algn="l"/>
                  <a:tab pos="3651250" algn="l"/>
                  <a:tab pos="4564063" algn="l"/>
                  <a:tab pos="5476875" algn="l"/>
                  <a:tab pos="6389688" algn="l"/>
                  <a:tab pos="7302500" algn="l"/>
                  <a:tab pos="8215313" algn="l"/>
                  <a:tab pos="9128125" algn="l"/>
                  <a:tab pos="10040938" algn="l"/>
                </a:tabLst>
                <a:defRPr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>
                <a:lnSpc>
                  <a:spcPct val="101000"/>
                </a:lnSpc>
                <a:defRPr/>
              </a:pPr>
              <a:r>
                <a:rPr lang="en-GB" sz="440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cs typeface="+mn-cs"/>
                </a:rPr>
                <a:t>RAMSES Results</a:t>
              </a:r>
            </a:p>
          </p:txBody>
        </p:sp>
      </p:grpSp>
      <p:pic>
        <p:nvPicPr>
          <p:cNvPr id="118787" name="Picture 6" descr="Ajuste-RAMSES-otrasfreq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981075"/>
            <a:ext cx="8064500" cy="4986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0833" name="Group 3"/>
          <p:cNvGrpSpPr>
            <a:grpSpLocks/>
          </p:cNvGrpSpPr>
          <p:nvPr/>
        </p:nvGrpSpPr>
        <p:grpSpPr bwMode="auto">
          <a:xfrm>
            <a:off x="0" y="0"/>
            <a:ext cx="9144000" cy="1143000"/>
            <a:chOff x="336" y="144"/>
            <a:chExt cx="5040" cy="720"/>
          </a:xfrm>
        </p:grpSpPr>
        <p:sp>
          <p:nvSpPr>
            <p:cNvPr id="120835" name="AutoShape 4"/>
            <p:cNvSpPr>
              <a:spLocks noChangeArrowheads="1"/>
            </p:cNvSpPr>
            <p:nvPr/>
          </p:nvSpPr>
          <p:spPr bwMode="auto">
            <a:xfrm>
              <a:off x="336" y="144"/>
              <a:ext cx="5040" cy="720"/>
            </a:xfrm>
            <a:prstGeom prst="roundRect">
              <a:avLst>
                <a:gd name="adj" fmla="val 139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111621" name="Text Box 5"/>
            <p:cNvSpPr txBox="1">
              <a:spLocks noChangeArrowheads="1"/>
            </p:cNvSpPr>
            <p:nvPr/>
          </p:nvSpPr>
          <p:spPr bwMode="auto">
            <a:xfrm>
              <a:off x="336" y="244"/>
              <a:ext cx="5040" cy="4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2160" tIns="46080" rIns="92160" bIns="46080" anchor="ctr">
              <a:spAutoFit/>
            </a:bodyPr>
            <a:lstStyle>
              <a:lvl1pPr eaLnBrk="0" hangingPunct="0">
                <a:tabLst>
                  <a:tab pos="0" algn="l"/>
                  <a:tab pos="912813" algn="l"/>
                  <a:tab pos="1825625" algn="l"/>
                  <a:tab pos="2738438" algn="l"/>
                  <a:tab pos="3651250" algn="l"/>
                  <a:tab pos="4564063" algn="l"/>
                  <a:tab pos="5476875" algn="l"/>
                  <a:tab pos="6389688" algn="l"/>
                  <a:tab pos="7302500" algn="l"/>
                  <a:tab pos="8215313" algn="l"/>
                  <a:tab pos="9128125" algn="l"/>
                  <a:tab pos="10040938" algn="l"/>
                </a:tabLst>
                <a:defRPr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tabLst>
                  <a:tab pos="0" algn="l"/>
                  <a:tab pos="912813" algn="l"/>
                  <a:tab pos="1825625" algn="l"/>
                  <a:tab pos="2738438" algn="l"/>
                  <a:tab pos="3651250" algn="l"/>
                  <a:tab pos="4564063" algn="l"/>
                  <a:tab pos="5476875" algn="l"/>
                  <a:tab pos="6389688" algn="l"/>
                  <a:tab pos="7302500" algn="l"/>
                  <a:tab pos="8215313" algn="l"/>
                  <a:tab pos="9128125" algn="l"/>
                  <a:tab pos="10040938" algn="l"/>
                </a:tabLst>
                <a:defRPr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tabLst>
                  <a:tab pos="0" algn="l"/>
                  <a:tab pos="912813" algn="l"/>
                  <a:tab pos="1825625" algn="l"/>
                  <a:tab pos="2738438" algn="l"/>
                  <a:tab pos="3651250" algn="l"/>
                  <a:tab pos="4564063" algn="l"/>
                  <a:tab pos="5476875" algn="l"/>
                  <a:tab pos="6389688" algn="l"/>
                  <a:tab pos="7302500" algn="l"/>
                  <a:tab pos="8215313" algn="l"/>
                  <a:tab pos="9128125" algn="l"/>
                  <a:tab pos="10040938" algn="l"/>
                </a:tabLst>
                <a:defRPr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tabLst>
                  <a:tab pos="0" algn="l"/>
                  <a:tab pos="912813" algn="l"/>
                  <a:tab pos="1825625" algn="l"/>
                  <a:tab pos="2738438" algn="l"/>
                  <a:tab pos="3651250" algn="l"/>
                  <a:tab pos="4564063" algn="l"/>
                  <a:tab pos="5476875" algn="l"/>
                  <a:tab pos="6389688" algn="l"/>
                  <a:tab pos="7302500" algn="l"/>
                  <a:tab pos="8215313" algn="l"/>
                  <a:tab pos="9128125" algn="l"/>
                  <a:tab pos="10040938" algn="l"/>
                </a:tabLst>
                <a:defRPr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tabLst>
                  <a:tab pos="0" algn="l"/>
                  <a:tab pos="912813" algn="l"/>
                  <a:tab pos="1825625" algn="l"/>
                  <a:tab pos="2738438" algn="l"/>
                  <a:tab pos="3651250" algn="l"/>
                  <a:tab pos="4564063" algn="l"/>
                  <a:tab pos="5476875" algn="l"/>
                  <a:tab pos="6389688" algn="l"/>
                  <a:tab pos="7302500" algn="l"/>
                  <a:tab pos="8215313" algn="l"/>
                  <a:tab pos="9128125" algn="l"/>
                  <a:tab pos="10040938" algn="l"/>
                </a:tabLst>
                <a:defRPr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2813" algn="l"/>
                  <a:tab pos="1825625" algn="l"/>
                  <a:tab pos="2738438" algn="l"/>
                  <a:tab pos="3651250" algn="l"/>
                  <a:tab pos="4564063" algn="l"/>
                  <a:tab pos="5476875" algn="l"/>
                  <a:tab pos="6389688" algn="l"/>
                  <a:tab pos="7302500" algn="l"/>
                  <a:tab pos="8215313" algn="l"/>
                  <a:tab pos="9128125" algn="l"/>
                  <a:tab pos="10040938" algn="l"/>
                </a:tabLst>
                <a:defRPr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2813" algn="l"/>
                  <a:tab pos="1825625" algn="l"/>
                  <a:tab pos="2738438" algn="l"/>
                  <a:tab pos="3651250" algn="l"/>
                  <a:tab pos="4564063" algn="l"/>
                  <a:tab pos="5476875" algn="l"/>
                  <a:tab pos="6389688" algn="l"/>
                  <a:tab pos="7302500" algn="l"/>
                  <a:tab pos="8215313" algn="l"/>
                  <a:tab pos="9128125" algn="l"/>
                  <a:tab pos="10040938" algn="l"/>
                </a:tabLst>
                <a:defRPr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2813" algn="l"/>
                  <a:tab pos="1825625" algn="l"/>
                  <a:tab pos="2738438" algn="l"/>
                  <a:tab pos="3651250" algn="l"/>
                  <a:tab pos="4564063" algn="l"/>
                  <a:tab pos="5476875" algn="l"/>
                  <a:tab pos="6389688" algn="l"/>
                  <a:tab pos="7302500" algn="l"/>
                  <a:tab pos="8215313" algn="l"/>
                  <a:tab pos="9128125" algn="l"/>
                  <a:tab pos="10040938" algn="l"/>
                </a:tabLst>
                <a:defRPr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2813" algn="l"/>
                  <a:tab pos="1825625" algn="l"/>
                  <a:tab pos="2738438" algn="l"/>
                  <a:tab pos="3651250" algn="l"/>
                  <a:tab pos="4564063" algn="l"/>
                  <a:tab pos="5476875" algn="l"/>
                  <a:tab pos="6389688" algn="l"/>
                  <a:tab pos="7302500" algn="l"/>
                  <a:tab pos="8215313" algn="l"/>
                  <a:tab pos="9128125" algn="l"/>
                  <a:tab pos="10040938" algn="l"/>
                </a:tabLst>
                <a:defRPr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>
                <a:lnSpc>
                  <a:spcPct val="101000"/>
                </a:lnSpc>
                <a:defRPr/>
              </a:pPr>
              <a:r>
                <a:rPr lang="en-GB" sz="440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cs typeface="+mn-cs"/>
                </a:rPr>
                <a:t>RAMSES Results</a:t>
              </a:r>
            </a:p>
          </p:txBody>
        </p:sp>
      </p:grpSp>
      <p:pic>
        <p:nvPicPr>
          <p:cNvPr id="120834" name="Picture 7" descr="screenshot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908050"/>
            <a:ext cx="7127875" cy="568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Marcador de contenido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40653872"/>
              </p:ext>
            </p:extLst>
          </p:nvPr>
        </p:nvGraphicFramePr>
        <p:xfrm>
          <a:off x="457200" y="423388"/>
          <a:ext cx="8229600" cy="587537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0"/>
                <a:gridCol w="2743200"/>
                <a:gridCol w="2743200"/>
              </a:tblGrid>
              <a:tr h="388971"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284172">
                <a:tc>
                  <a:txBody>
                    <a:bodyPr/>
                    <a:lstStyle/>
                    <a:p>
                      <a:r>
                        <a:rPr lang="es-ES" smtClean="0"/>
                        <a:t>Alberdi, A. </a:t>
                      </a:r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smtClean="0"/>
                        <a:t>Preston, R. 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smtClean="0"/>
                        <a:t>10 </a:t>
                      </a:r>
                      <a:r>
                        <a:rPr lang="es-ES" dirty="0" err="1" smtClean="0"/>
                        <a:t>ref</a:t>
                      </a:r>
                      <a:r>
                        <a:rPr lang="es-ES" dirty="0" smtClean="0"/>
                        <a:t> </a:t>
                      </a:r>
                      <a:r>
                        <a:rPr lang="es-ES" dirty="0" err="1" smtClean="0"/>
                        <a:t>papers</a:t>
                      </a:r>
                      <a:endParaRPr lang="es-ES" dirty="0"/>
                    </a:p>
                  </a:txBody>
                  <a:tcPr/>
                </a:tc>
              </a:tr>
              <a:tr h="284172">
                <a:tc>
                  <a:txBody>
                    <a:bodyPr/>
                    <a:lstStyle/>
                    <a:p>
                      <a:r>
                        <a:rPr lang="es-ES" dirty="0" err="1" smtClean="0"/>
                        <a:t>Baath</a:t>
                      </a:r>
                      <a:r>
                        <a:rPr lang="es-ES" dirty="0" smtClean="0"/>
                        <a:t>,</a:t>
                      </a:r>
                      <a:r>
                        <a:rPr lang="es-ES" baseline="0" dirty="0" smtClean="0"/>
                        <a:t> L.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err="1" smtClean="0"/>
                        <a:t>Rius</a:t>
                      </a:r>
                      <a:r>
                        <a:rPr lang="es-ES" dirty="0" smtClean="0"/>
                        <a:t>, A.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err="1" smtClean="0"/>
                        <a:t>Numerous</a:t>
                      </a:r>
                      <a:r>
                        <a:rPr lang="es-ES" baseline="0" dirty="0" smtClean="0"/>
                        <a:t> </a:t>
                      </a:r>
                      <a:r>
                        <a:rPr lang="es-ES" baseline="0" dirty="0" err="1" smtClean="0"/>
                        <a:t>conf</a:t>
                      </a:r>
                      <a:r>
                        <a:rPr lang="es-ES" baseline="0" dirty="0" smtClean="0"/>
                        <a:t> </a:t>
                      </a:r>
                      <a:r>
                        <a:rPr lang="es-ES" baseline="0" dirty="0" err="1" smtClean="0"/>
                        <a:t>papers</a:t>
                      </a:r>
                      <a:endParaRPr lang="es-ES" dirty="0"/>
                    </a:p>
                  </a:txBody>
                  <a:tcPr/>
                </a:tc>
              </a:tr>
              <a:tr h="284172">
                <a:tc>
                  <a:txBody>
                    <a:bodyPr/>
                    <a:lstStyle/>
                    <a:p>
                      <a:r>
                        <a:rPr lang="es-ES" dirty="0" smtClean="0"/>
                        <a:t>Davies, R.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smtClean="0"/>
                        <a:t>Rogers, A. 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284172">
                <a:tc>
                  <a:txBody>
                    <a:bodyPr/>
                    <a:lstStyle/>
                    <a:p>
                      <a:r>
                        <a:rPr lang="es-ES" dirty="0" err="1" smtClean="0"/>
                        <a:t>deBruyn</a:t>
                      </a:r>
                      <a:r>
                        <a:rPr lang="es-ES" dirty="0" smtClean="0"/>
                        <a:t>,</a:t>
                      </a:r>
                      <a:r>
                        <a:rPr lang="es-ES" baseline="0" dirty="0" smtClean="0"/>
                        <a:t> G.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smtClean="0"/>
                        <a:t>Ros, E.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284172">
                <a:tc>
                  <a:txBody>
                    <a:bodyPr/>
                    <a:lstStyle/>
                    <a:p>
                      <a:r>
                        <a:rPr lang="es-ES" dirty="0" err="1" smtClean="0"/>
                        <a:t>Diamond</a:t>
                      </a:r>
                      <a:r>
                        <a:rPr lang="es-ES" dirty="0" smtClean="0"/>
                        <a:t>, P.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smtClean="0"/>
                        <a:t>Schmidt, B.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smtClean="0"/>
                        <a:t>2 </a:t>
                      </a:r>
                      <a:r>
                        <a:rPr lang="es-ES" dirty="0" err="1" smtClean="0"/>
                        <a:t>ref</a:t>
                      </a:r>
                      <a:r>
                        <a:rPr lang="es-ES" dirty="0" smtClean="0"/>
                        <a:t> </a:t>
                      </a:r>
                      <a:r>
                        <a:rPr lang="es-ES" dirty="0" err="1" smtClean="0"/>
                        <a:t>papers</a:t>
                      </a:r>
                      <a:endParaRPr lang="es-ES" dirty="0"/>
                    </a:p>
                  </a:txBody>
                  <a:tcPr/>
                </a:tc>
              </a:tr>
              <a:tr h="284172">
                <a:tc>
                  <a:txBody>
                    <a:bodyPr/>
                    <a:lstStyle/>
                    <a:p>
                      <a:r>
                        <a:rPr lang="es-ES" dirty="0" err="1" smtClean="0"/>
                        <a:t>Elosegui</a:t>
                      </a:r>
                      <a:r>
                        <a:rPr lang="es-ES" dirty="0" smtClean="0"/>
                        <a:t>, P.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err="1" smtClean="0"/>
                        <a:t>Shapiro</a:t>
                      </a:r>
                      <a:r>
                        <a:rPr lang="es-ES" dirty="0" smtClean="0"/>
                        <a:t>, I.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</a:tr>
              <a:tr h="284172">
                <a:tc>
                  <a:txBody>
                    <a:bodyPr/>
                    <a:lstStyle/>
                    <a:p>
                      <a:r>
                        <a:rPr lang="es-ES" dirty="0" err="1" smtClean="0"/>
                        <a:t>Guirado</a:t>
                      </a:r>
                      <a:r>
                        <a:rPr lang="es-ES" dirty="0" smtClean="0"/>
                        <a:t>, J.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smtClean="0"/>
                        <a:t>RTS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smtClean="0"/>
                        <a:t>4</a:t>
                      </a:r>
                      <a:r>
                        <a:rPr lang="es-ES" baseline="0" dirty="0" smtClean="0"/>
                        <a:t> </a:t>
                      </a:r>
                      <a:r>
                        <a:rPr lang="es-ES" baseline="0" dirty="0" err="1" smtClean="0"/>
                        <a:t>ref</a:t>
                      </a:r>
                      <a:r>
                        <a:rPr lang="es-ES" baseline="0" dirty="0" smtClean="0"/>
                        <a:t> </a:t>
                      </a:r>
                      <a:r>
                        <a:rPr lang="es-ES" baseline="0" dirty="0" err="1" smtClean="0"/>
                        <a:t>papers</a:t>
                      </a:r>
                      <a:endParaRPr lang="es-ES" dirty="0"/>
                    </a:p>
                  </a:txBody>
                  <a:tcPr/>
                </a:tc>
              </a:tr>
              <a:tr h="284172">
                <a:tc>
                  <a:txBody>
                    <a:bodyPr/>
                    <a:lstStyle/>
                    <a:p>
                      <a:r>
                        <a:rPr lang="es-ES" dirty="0" smtClean="0"/>
                        <a:t>Jones, D.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err="1" smtClean="0"/>
                        <a:t>Sramek</a:t>
                      </a:r>
                      <a:r>
                        <a:rPr lang="es-ES" dirty="0" smtClean="0"/>
                        <a:t>,</a:t>
                      </a:r>
                      <a:r>
                        <a:rPr lang="es-ES" baseline="0" dirty="0" smtClean="0"/>
                        <a:t> R.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284172">
                <a:tc>
                  <a:txBody>
                    <a:bodyPr/>
                    <a:lstStyle/>
                    <a:p>
                      <a:r>
                        <a:rPr lang="es-ES" dirty="0" err="1" smtClean="0"/>
                        <a:t>Krichbaum</a:t>
                      </a:r>
                      <a:r>
                        <a:rPr lang="es-ES" dirty="0" smtClean="0"/>
                        <a:t>, T.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err="1" smtClean="0"/>
                        <a:t>Stockdale</a:t>
                      </a:r>
                      <a:r>
                        <a:rPr lang="es-ES" dirty="0" smtClean="0"/>
                        <a:t>,</a:t>
                      </a:r>
                      <a:r>
                        <a:rPr lang="es-ES" baseline="0" dirty="0" smtClean="0"/>
                        <a:t> C.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284172">
                <a:tc>
                  <a:txBody>
                    <a:bodyPr/>
                    <a:lstStyle/>
                    <a:p>
                      <a:r>
                        <a:rPr lang="es-ES" dirty="0" smtClean="0"/>
                        <a:t>Lara, L.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err="1" smtClean="0"/>
                        <a:t>vanDyk</a:t>
                      </a:r>
                      <a:r>
                        <a:rPr lang="es-ES" dirty="0" smtClean="0"/>
                        <a:t>,</a:t>
                      </a:r>
                      <a:r>
                        <a:rPr lang="es-ES" baseline="0" dirty="0" smtClean="0"/>
                        <a:t> S.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284172">
                <a:tc>
                  <a:txBody>
                    <a:bodyPr/>
                    <a:lstStyle/>
                    <a:p>
                      <a:r>
                        <a:rPr lang="es-ES" dirty="0" smtClean="0"/>
                        <a:t>Mantovani, F. 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err="1" smtClean="0"/>
                        <a:t>Weiler</a:t>
                      </a:r>
                      <a:r>
                        <a:rPr lang="es-ES" dirty="0" smtClean="0"/>
                        <a:t>, K.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284172">
                <a:tc>
                  <a:txBody>
                    <a:bodyPr/>
                    <a:lstStyle/>
                    <a:p>
                      <a:r>
                        <a:rPr lang="es-ES" dirty="0" smtClean="0"/>
                        <a:t>Marcaide, J. 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err="1" smtClean="0"/>
                        <a:t>Whitney</a:t>
                      </a:r>
                      <a:r>
                        <a:rPr lang="es-ES" dirty="0" smtClean="0"/>
                        <a:t>, A.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284172">
                <a:tc>
                  <a:txBody>
                    <a:bodyPr/>
                    <a:lstStyle/>
                    <a:p>
                      <a:r>
                        <a:rPr lang="es-ES" dirty="0" err="1" smtClean="0"/>
                        <a:t>Marti</a:t>
                      </a:r>
                      <a:r>
                        <a:rPr lang="es-ES" dirty="0" smtClean="0"/>
                        <a:t>-Vidal, I. 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err="1" smtClean="0"/>
                        <a:t>Witzel</a:t>
                      </a:r>
                      <a:r>
                        <a:rPr lang="es-ES" dirty="0" smtClean="0"/>
                        <a:t>, A.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284172">
                <a:tc>
                  <a:txBody>
                    <a:bodyPr/>
                    <a:lstStyle/>
                    <a:p>
                      <a:r>
                        <a:rPr lang="es-ES" dirty="0" err="1" smtClean="0"/>
                        <a:t>Perez</a:t>
                      </a:r>
                      <a:r>
                        <a:rPr lang="es-ES" dirty="0" smtClean="0"/>
                        <a:t>, E.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err="1" smtClean="0"/>
                        <a:t>Trigilio</a:t>
                      </a:r>
                      <a:r>
                        <a:rPr lang="es-ES" dirty="0" smtClean="0"/>
                        <a:t>, C.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284172">
                <a:tc>
                  <a:txBody>
                    <a:bodyPr/>
                    <a:lstStyle/>
                    <a:p>
                      <a:r>
                        <a:rPr lang="es-ES" dirty="0" err="1" smtClean="0"/>
                        <a:t>Perez</a:t>
                      </a:r>
                      <a:r>
                        <a:rPr lang="es-ES" dirty="0" smtClean="0"/>
                        <a:t>-Torres, M.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err="1" smtClean="0"/>
                        <a:t>Zensus</a:t>
                      </a:r>
                      <a:r>
                        <a:rPr lang="es-ES" dirty="0" smtClean="0"/>
                        <a:t>, A.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18803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endParaRPr lang="es-ES">
              <a:latin typeface="Arial" charset="0"/>
            </a:endParaRPr>
          </a:p>
        </p:txBody>
      </p:sp>
      <p:sp>
        <p:nvSpPr>
          <p:cNvPr id="102402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/>
          <a:p>
            <a:endParaRPr lang="es-ES">
              <a:latin typeface="Arial" charset="0"/>
            </a:endParaRPr>
          </a:p>
        </p:txBody>
      </p:sp>
      <p:pic>
        <p:nvPicPr>
          <p:cNvPr id="102403" name="3 Imagen" descr="FIG 1 PAPER II.bmp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0"/>
            <a:ext cx="5505450" cy="682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7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198688"/>
            <a:ext cx="2593975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2697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88" y="3559175"/>
            <a:ext cx="935037" cy="34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2697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911475"/>
            <a:ext cx="1900238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2698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88" y="4465638"/>
            <a:ext cx="1909762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26981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88" y="5048250"/>
            <a:ext cx="2238375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26982" name="Text Box 6"/>
          <p:cNvSpPr txBox="1">
            <a:spLocks noChangeArrowheads="1"/>
          </p:cNvSpPr>
          <p:nvPr/>
        </p:nvSpPr>
        <p:spPr bwMode="auto">
          <a:xfrm>
            <a:off x="4117975" y="2198688"/>
            <a:ext cx="2163763" cy="388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81571" tIns="40786" rIns="81571" bIns="40786"/>
          <a:lstStyle>
            <a:lvl1pPr defTabSz="414338" eaLnBrk="0" hangingPunct="0"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1688" algn="l"/>
                <a:tab pos="2486025" algn="l"/>
                <a:tab pos="2900363" algn="l"/>
                <a:tab pos="3314700" algn="l"/>
                <a:tab pos="3729038" algn="l"/>
                <a:tab pos="4143375" algn="l"/>
                <a:tab pos="4557713" algn="l"/>
                <a:tab pos="4972050" algn="l"/>
                <a:tab pos="5386388" algn="l"/>
                <a:tab pos="5800725" algn="l"/>
                <a:tab pos="6215063" algn="l"/>
                <a:tab pos="6629400" algn="l"/>
                <a:tab pos="7043738" algn="l"/>
                <a:tab pos="7458075" algn="l"/>
                <a:tab pos="7872413" algn="l"/>
                <a:tab pos="828675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14338" eaLnBrk="0" hangingPunct="0"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1688" algn="l"/>
                <a:tab pos="2486025" algn="l"/>
                <a:tab pos="2900363" algn="l"/>
                <a:tab pos="3314700" algn="l"/>
                <a:tab pos="3729038" algn="l"/>
                <a:tab pos="4143375" algn="l"/>
                <a:tab pos="4557713" algn="l"/>
                <a:tab pos="4972050" algn="l"/>
                <a:tab pos="5386388" algn="l"/>
                <a:tab pos="5800725" algn="l"/>
                <a:tab pos="6215063" algn="l"/>
                <a:tab pos="6629400" algn="l"/>
                <a:tab pos="7043738" algn="l"/>
                <a:tab pos="7458075" algn="l"/>
                <a:tab pos="7872413" algn="l"/>
                <a:tab pos="828675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defTabSz="414338" eaLnBrk="0" hangingPunct="0"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1688" algn="l"/>
                <a:tab pos="2486025" algn="l"/>
                <a:tab pos="2900363" algn="l"/>
                <a:tab pos="3314700" algn="l"/>
                <a:tab pos="3729038" algn="l"/>
                <a:tab pos="4143375" algn="l"/>
                <a:tab pos="4557713" algn="l"/>
                <a:tab pos="4972050" algn="l"/>
                <a:tab pos="5386388" algn="l"/>
                <a:tab pos="5800725" algn="l"/>
                <a:tab pos="6215063" algn="l"/>
                <a:tab pos="6629400" algn="l"/>
                <a:tab pos="7043738" algn="l"/>
                <a:tab pos="7458075" algn="l"/>
                <a:tab pos="7872413" algn="l"/>
                <a:tab pos="828675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defTabSz="414338" eaLnBrk="0" hangingPunct="0"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1688" algn="l"/>
                <a:tab pos="2486025" algn="l"/>
                <a:tab pos="2900363" algn="l"/>
                <a:tab pos="3314700" algn="l"/>
                <a:tab pos="3729038" algn="l"/>
                <a:tab pos="4143375" algn="l"/>
                <a:tab pos="4557713" algn="l"/>
                <a:tab pos="4972050" algn="l"/>
                <a:tab pos="5386388" algn="l"/>
                <a:tab pos="5800725" algn="l"/>
                <a:tab pos="6215063" algn="l"/>
                <a:tab pos="6629400" algn="l"/>
                <a:tab pos="7043738" algn="l"/>
                <a:tab pos="7458075" algn="l"/>
                <a:tab pos="7872413" algn="l"/>
                <a:tab pos="828675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defTabSz="414338" eaLnBrk="0" hangingPunct="0"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1688" algn="l"/>
                <a:tab pos="2486025" algn="l"/>
                <a:tab pos="2900363" algn="l"/>
                <a:tab pos="3314700" algn="l"/>
                <a:tab pos="3729038" algn="l"/>
                <a:tab pos="4143375" algn="l"/>
                <a:tab pos="4557713" algn="l"/>
                <a:tab pos="4972050" algn="l"/>
                <a:tab pos="5386388" algn="l"/>
                <a:tab pos="5800725" algn="l"/>
                <a:tab pos="6215063" algn="l"/>
                <a:tab pos="6629400" algn="l"/>
                <a:tab pos="7043738" algn="l"/>
                <a:tab pos="7458075" algn="l"/>
                <a:tab pos="7872413" algn="l"/>
                <a:tab pos="828675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1433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1688" algn="l"/>
                <a:tab pos="2486025" algn="l"/>
                <a:tab pos="2900363" algn="l"/>
                <a:tab pos="3314700" algn="l"/>
                <a:tab pos="3729038" algn="l"/>
                <a:tab pos="4143375" algn="l"/>
                <a:tab pos="4557713" algn="l"/>
                <a:tab pos="4972050" algn="l"/>
                <a:tab pos="5386388" algn="l"/>
                <a:tab pos="5800725" algn="l"/>
                <a:tab pos="6215063" algn="l"/>
                <a:tab pos="6629400" algn="l"/>
                <a:tab pos="7043738" algn="l"/>
                <a:tab pos="7458075" algn="l"/>
                <a:tab pos="7872413" algn="l"/>
                <a:tab pos="828675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1433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1688" algn="l"/>
                <a:tab pos="2486025" algn="l"/>
                <a:tab pos="2900363" algn="l"/>
                <a:tab pos="3314700" algn="l"/>
                <a:tab pos="3729038" algn="l"/>
                <a:tab pos="4143375" algn="l"/>
                <a:tab pos="4557713" algn="l"/>
                <a:tab pos="4972050" algn="l"/>
                <a:tab pos="5386388" algn="l"/>
                <a:tab pos="5800725" algn="l"/>
                <a:tab pos="6215063" algn="l"/>
                <a:tab pos="6629400" algn="l"/>
                <a:tab pos="7043738" algn="l"/>
                <a:tab pos="7458075" algn="l"/>
                <a:tab pos="7872413" algn="l"/>
                <a:tab pos="828675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1433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1688" algn="l"/>
                <a:tab pos="2486025" algn="l"/>
                <a:tab pos="2900363" algn="l"/>
                <a:tab pos="3314700" algn="l"/>
                <a:tab pos="3729038" algn="l"/>
                <a:tab pos="4143375" algn="l"/>
                <a:tab pos="4557713" algn="l"/>
                <a:tab pos="4972050" algn="l"/>
                <a:tab pos="5386388" algn="l"/>
                <a:tab pos="5800725" algn="l"/>
                <a:tab pos="6215063" algn="l"/>
                <a:tab pos="6629400" algn="l"/>
                <a:tab pos="7043738" algn="l"/>
                <a:tab pos="7458075" algn="l"/>
                <a:tab pos="7872413" algn="l"/>
                <a:tab pos="828675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1433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1688" algn="l"/>
                <a:tab pos="2486025" algn="l"/>
                <a:tab pos="2900363" algn="l"/>
                <a:tab pos="3314700" algn="l"/>
                <a:tab pos="3729038" algn="l"/>
                <a:tab pos="4143375" algn="l"/>
                <a:tab pos="4557713" algn="l"/>
                <a:tab pos="4972050" algn="l"/>
                <a:tab pos="5386388" algn="l"/>
                <a:tab pos="5800725" algn="l"/>
                <a:tab pos="6215063" algn="l"/>
                <a:tab pos="6629400" algn="l"/>
                <a:tab pos="7043738" algn="l"/>
                <a:tab pos="7458075" algn="l"/>
                <a:tab pos="7872413" algn="l"/>
                <a:tab pos="828675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>
              <a:lnSpc>
                <a:spcPct val="93000"/>
              </a:lnSpc>
              <a:buClr>
                <a:srgbClr val="FFFFFF"/>
              </a:buClr>
              <a:buSzPct val="45000"/>
            </a:pPr>
            <a:r>
              <a:rPr lang="en-GB" sz="2200">
                <a:solidFill>
                  <a:srgbClr val="FFFFFF"/>
                </a:solidFill>
                <a:cs typeface="Arial" charset="0"/>
              </a:rPr>
              <a:t>Distance to M81</a:t>
            </a:r>
          </a:p>
        </p:txBody>
      </p:sp>
      <p:sp>
        <p:nvSpPr>
          <p:cNvPr id="126983" name="Text Box 7"/>
          <p:cNvSpPr txBox="1">
            <a:spLocks noChangeArrowheads="1"/>
          </p:cNvSpPr>
          <p:nvPr/>
        </p:nvSpPr>
        <p:spPr bwMode="auto">
          <a:xfrm>
            <a:off x="2627313" y="3494088"/>
            <a:ext cx="5100637" cy="39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81571" tIns="40786" rIns="81571" bIns="40786"/>
          <a:lstStyle>
            <a:lvl1pPr defTabSz="414338" eaLnBrk="0" hangingPunct="0"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1688" algn="l"/>
                <a:tab pos="2486025" algn="l"/>
                <a:tab pos="2900363" algn="l"/>
                <a:tab pos="3314700" algn="l"/>
                <a:tab pos="3729038" algn="l"/>
                <a:tab pos="4143375" algn="l"/>
                <a:tab pos="4557713" algn="l"/>
                <a:tab pos="4972050" algn="l"/>
                <a:tab pos="5386388" algn="l"/>
                <a:tab pos="5800725" algn="l"/>
                <a:tab pos="6215063" algn="l"/>
                <a:tab pos="6629400" algn="l"/>
                <a:tab pos="7043738" algn="l"/>
                <a:tab pos="7458075" algn="l"/>
                <a:tab pos="7872413" algn="l"/>
                <a:tab pos="828675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14338" eaLnBrk="0" hangingPunct="0"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1688" algn="l"/>
                <a:tab pos="2486025" algn="l"/>
                <a:tab pos="2900363" algn="l"/>
                <a:tab pos="3314700" algn="l"/>
                <a:tab pos="3729038" algn="l"/>
                <a:tab pos="4143375" algn="l"/>
                <a:tab pos="4557713" algn="l"/>
                <a:tab pos="4972050" algn="l"/>
                <a:tab pos="5386388" algn="l"/>
                <a:tab pos="5800725" algn="l"/>
                <a:tab pos="6215063" algn="l"/>
                <a:tab pos="6629400" algn="l"/>
                <a:tab pos="7043738" algn="l"/>
                <a:tab pos="7458075" algn="l"/>
                <a:tab pos="7872413" algn="l"/>
                <a:tab pos="828675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defTabSz="414338" eaLnBrk="0" hangingPunct="0"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1688" algn="l"/>
                <a:tab pos="2486025" algn="l"/>
                <a:tab pos="2900363" algn="l"/>
                <a:tab pos="3314700" algn="l"/>
                <a:tab pos="3729038" algn="l"/>
                <a:tab pos="4143375" algn="l"/>
                <a:tab pos="4557713" algn="l"/>
                <a:tab pos="4972050" algn="l"/>
                <a:tab pos="5386388" algn="l"/>
                <a:tab pos="5800725" algn="l"/>
                <a:tab pos="6215063" algn="l"/>
                <a:tab pos="6629400" algn="l"/>
                <a:tab pos="7043738" algn="l"/>
                <a:tab pos="7458075" algn="l"/>
                <a:tab pos="7872413" algn="l"/>
                <a:tab pos="828675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defTabSz="414338" eaLnBrk="0" hangingPunct="0"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1688" algn="l"/>
                <a:tab pos="2486025" algn="l"/>
                <a:tab pos="2900363" algn="l"/>
                <a:tab pos="3314700" algn="l"/>
                <a:tab pos="3729038" algn="l"/>
                <a:tab pos="4143375" algn="l"/>
                <a:tab pos="4557713" algn="l"/>
                <a:tab pos="4972050" algn="l"/>
                <a:tab pos="5386388" algn="l"/>
                <a:tab pos="5800725" algn="l"/>
                <a:tab pos="6215063" algn="l"/>
                <a:tab pos="6629400" algn="l"/>
                <a:tab pos="7043738" algn="l"/>
                <a:tab pos="7458075" algn="l"/>
                <a:tab pos="7872413" algn="l"/>
                <a:tab pos="828675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defTabSz="414338" eaLnBrk="0" hangingPunct="0"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1688" algn="l"/>
                <a:tab pos="2486025" algn="l"/>
                <a:tab pos="2900363" algn="l"/>
                <a:tab pos="3314700" algn="l"/>
                <a:tab pos="3729038" algn="l"/>
                <a:tab pos="4143375" algn="l"/>
                <a:tab pos="4557713" algn="l"/>
                <a:tab pos="4972050" algn="l"/>
                <a:tab pos="5386388" algn="l"/>
                <a:tab pos="5800725" algn="l"/>
                <a:tab pos="6215063" algn="l"/>
                <a:tab pos="6629400" algn="l"/>
                <a:tab pos="7043738" algn="l"/>
                <a:tab pos="7458075" algn="l"/>
                <a:tab pos="7872413" algn="l"/>
                <a:tab pos="828675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1433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1688" algn="l"/>
                <a:tab pos="2486025" algn="l"/>
                <a:tab pos="2900363" algn="l"/>
                <a:tab pos="3314700" algn="l"/>
                <a:tab pos="3729038" algn="l"/>
                <a:tab pos="4143375" algn="l"/>
                <a:tab pos="4557713" algn="l"/>
                <a:tab pos="4972050" algn="l"/>
                <a:tab pos="5386388" algn="l"/>
                <a:tab pos="5800725" algn="l"/>
                <a:tab pos="6215063" algn="l"/>
                <a:tab pos="6629400" algn="l"/>
                <a:tab pos="7043738" algn="l"/>
                <a:tab pos="7458075" algn="l"/>
                <a:tab pos="7872413" algn="l"/>
                <a:tab pos="828675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1433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1688" algn="l"/>
                <a:tab pos="2486025" algn="l"/>
                <a:tab pos="2900363" algn="l"/>
                <a:tab pos="3314700" algn="l"/>
                <a:tab pos="3729038" algn="l"/>
                <a:tab pos="4143375" algn="l"/>
                <a:tab pos="4557713" algn="l"/>
                <a:tab pos="4972050" algn="l"/>
                <a:tab pos="5386388" algn="l"/>
                <a:tab pos="5800725" algn="l"/>
                <a:tab pos="6215063" algn="l"/>
                <a:tab pos="6629400" algn="l"/>
                <a:tab pos="7043738" algn="l"/>
                <a:tab pos="7458075" algn="l"/>
                <a:tab pos="7872413" algn="l"/>
                <a:tab pos="828675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1433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1688" algn="l"/>
                <a:tab pos="2486025" algn="l"/>
                <a:tab pos="2900363" algn="l"/>
                <a:tab pos="3314700" algn="l"/>
                <a:tab pos="3729038" algn="l"/>
                <a:tab pos="4143375" algn="l"/>
                <a:tab pos="4557713" algn="l"/>
                <a:tab pos="4972050" algn="l"/>
                <a:tab pos="5386388" algn="l"/>
                <a:tab pos="5800725" algn="l"/>
                <a:tab pos="6215063" algn="l"/>
                <a:tab pos="6629400" algn="l"/>
                <a:tab pos="7043738" algn="l"/>
                <a:tab pos="7458075" algn="l"/>
                <a:tab pos="7872413" algn="l"/>
                <a:tab pos="828675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1433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1688" algn="l"/>
                <a:tab pos="2486025" algn="l"/>
                <a:tab pos="2900363" algn="l"/>
                <a:tab pos="3314700" algn="l"/>
                <a:tab pos="3729038" algn="l"/>
                <a:tab pos="4143375" algn="l"/>
                <a:tab pos="4557713" algn="l"/>
                <a:tab pos="4972050" algn="l"/>
                <a:tab pos="5386388" algn="l"/>
                <a:tab pos="5800725" algn="l"/>
                <a:tab pos="6215063" algn="l"/>
                <a:tab pos="6629400" algn="l"/>
                <a:tab pos="7043738" algn="l"/>
                <a:tab pos="7458075" algn="l"/>
                <a:tab pos="7872413" algn="l"/>
                <a:tab pos="828675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>
              <a:lnSpc>
                <a:spcPct val="93000"/>
              </a:lnSpc>
              <a:buClr>
                <a:srgbClr val="FFFFFF"/>
              </a:buClr>
              <a:buSzPct val="45000"/>
            </a:pPr>
            <a:r>
              <a:rPr lang="en-GB" sz="2200">
                <a:solidFill>
                  <a:srgbClr val="FFFFFF"/>
                </a:solidFill>
                <a:cs typeface="Arial" charset="0"/>
              </a:rPr>
              <a:t>Constant pre-supernova mass-loss wind</a:t>
            </a:r>
          </a:p>
        </p:txBody>
      </p:sp>
      <p:sp>
        <p:nvSpPr>
          <p:cNvPr id="126984" name="Text Box 8"/>
          <p:cNvSpPr txBox="1">
            <a:spLocks noChangeArrowheads="1"/>
          </p:cNvSpPr>
          <p:nvPr/>
        </p:nvSpPr>
        <p:spPr bwMode="auto">
          <a:xfrm>
            <a:off x="2627313" y="2716213"/>
            <a:ext cx="5376862" cy="39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81571" tIns="40786" rIns="81571" bIns="40786"/>
          <a:lstStyle>
            <a:lvl1pPr defTabSz="414338" eaLnBrk="0" hangingPunct="0"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1688" algn="l"/>
                <a:tab pos="2486025" algn="l"/>
                <a:tab pos="2900363" algn="l"/>
                <a:tab pos="3314700" algn="l"/>
                <a:tab pos="3729038" algn="l"/>
                <a:tab pos="4143375" algn="l"/>
                <a:tab pos="4557713" algn="l"/>
                <a:tab pos="4972050" algn="l"/>
                <a:tab pos="5386388" algn="l"/>
                <a:tab pos="5800725" algn="l"/>
                <a:tab pos="6215063" algn="l"/>
                <a:tab pos="6629400" algn="l"/>
                <a:tab pos="7043738" algn="l"/>
                <a:tab pos="7458075" algn="l"/>
                <a:tab pos="7872413" algn="l"/>
                <a:tab pos="828675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14338" eaLnBrk="0" hangingPunct="0"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1688" algn="l"/>
                <a:tab pos="2486025" algn="l"/>
                <a:tab pos="2900363" algn="l"/>
                <a:tab pos="3314700" algn="l"/>
                <a:tab pos="3729038" algn="l"/>
                <a:tab pos="4143375" algn="l"/>
                <a:tab pos="4557713" algn="l"/>
                <a:tab pos="4972050" algn="l"/>
                <a:tab pos="5386388" algn="l"/>
                <a:tab pos="5800725" algn="l"/>
                <a:tab pos="6215063" algn="l"/>
                <a:tab pos="6629400" algn="l"/>
                <a:tab pos="7043738" algn="l"/>
                <a:tab pos="7458075" algn="l"/>
                <a:tab pos="7872413" algn="l"/>
                <a:tab pos="828675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defTabSz="414338" eaLnBrk="0" hangingPunct="0"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1688" algn="l"/>
                <a:tab pos="2486025" algn="l"/>
                <a:tab pos="2900363" algn="l"/>
                <a:tab pos="3314700" algn="l"/>
                <a:tab pos="3729038" algn="l"/>
                <a:tab pos="4143375" algn="l"/>
                <a:tab pos="4557713" algn="l"/>
                <a:tab pos="4972050" algn="l"/>
                <a:tab pos="5386388" algn="l"/>
                <a:tab pos="5800725" algn="l"/>
                <a:tab pos="6215063" algn="l"/>
                <a:tab pos="6629400" algn="l"/>
                <a:tab pos="7043738" algn="l"/>
                <a:tab pos="7458075" algn="l"/>
                <a:tab pos="7872413" algn="l"/>
                <a:tab pos="828675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defTabSz="414338" eaLnBrk="0" hangingPunct="0"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1688" algn="l"/>
                <a:tab pos="2486025" algn="l"/>
                <a:tab pos="2900363" algn="l"/>
                <a:tab pos="3314700" algn="l"/>
                <a:tab pos="3729038" algn="l"/>
                <a:tab pos="4143375" algn="l"/>
                <a:tab pos="4557713" algn="l"/>
                <a:tab pos="4972050" algn="l"/>
                <a:tab pos="5386388" algn="l"/>
                <a:tab pos="5800725" algn="l"/>
                <a:tab pos="6215063" algn="l"/>
                <a:tab pos="6629400" algn="l"/>
                <a:tab pos="7043738" algn="l"/>
                <a:tab pos="7458075" algn="l"/>
                <a:tab pos="7872413" algn="l"/>
                <a:tab pos="828675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defTabSz="414338" eaLnBrk="0" hangingPunct="0"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1688" algn="l"/>
                <a:tab pos="2486025" algn="l"/>
                <a:tab pos="2900363" algn="l"/>
                <a:tab pos="3314700" algn="l"/>
                <a:tab pos="3729038" algn="l"/>
                <a:tab pos="4143375" algn="l"/>
                <a:tab pos="4557713" algn="l"/>
                <a:tab pos="4972050" algn="l"/>
                <a:tab pos="5386388" algn="l"/>
                <a:tab pos="5800725" algn="l"/>
                <a:tab pos="6215063" algn="l"/>
                <a:tab pos="6629400" algn="l"/>
                <a:tab pos="7043738" algn="l"/>
                <a:tab pos="7458075" algn="l"/>
                <a:tab pos="7872413" algn="l"/>
                <a:tab pos="828675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1433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1688" algn="l"/>
                <a:tab pos="2486025" algn="l"/>
                <a:tab pos="2900363" algn="l"/>
                <a:tab pos="3314700" algn="l"/>
                <a:tab pos="3729038" algn="l"/>
                <a:tab pos="4143375" algn="l"/>
                <a:tab pos="4557713" algn="l"/>
                <a:tab pos="4972050" algn="l"/>
                <a:tab pos="5386388" algn="l"/>
                <a:tab pos="5800725" algn="l"/>
                <a:tab pos="6215063" algn="l"/>
                <a:tab pos="6629400" algn="l"/>
                <a:tab pos="7043738" algn="l"/>
                <a:tab pos="7458075" algn="l"/>
                <a:tab pos="7872413" algn="l"/>
                <a:tab pos="828675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1433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1688" algn="l"/>
                <a:tab pos="2486025" algn="l"/>
                <a:tab pos="2900363" algn="l"/>
                <a:tab pos="3314700" algn="l"/>
                <a:tab pos="3729038" algn="l"/>
                <a:tab pos="4143375" algn="l"/>
                <a:tab pos="4557713" algn="l"/>
                <a:tab pos="4972050" algn="l"/>
                <a:tab pos="5386388" algn="l"/>
                <a:tab pos="5800725" algn="l"/>
                <a:tab pos="6215063" algn="l"/>
                <a:tab pos="6629400" algn="l"/>
                <a:tab pos="7043738" algn="l"/>
                <a:tab pos="7458075" algn="l"/>
                <a:tab pos="7872413" algn="l"/>
                <a:tab pos="828675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1433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1688" algn="l"/>
                <a:tab pos="2486025" algn="l"/>
                <a:tab pos="2900363" algn="l"/>
                <a:tab pos="3314700" algn="l"/>
                <a:tab pos="3729038" algn="l"/>
                <a:tab pos="4143375" algn="l"/>
                <a:tab pos="4557713" algn="l"/>
                <a:tab pos="4972050" algn="l"/>
                <a:tab pos="5386388" algn="l"/>
                <a:tab pos="5800725" algn="l"/>
                <a:tab pos="6215063" algn="l"/>
                <a:tab pos="6629400" algn="l"/>
                <a:tab pos="7043738" algn="l"/>
                <a:tab pos="7458075" algn="l"/>
                <a:tab pos="7872413" algn="l"/>
                <a:tab pos="828675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1433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1688" algn="l"/>
                <a:tab pos="2486025" algn="l"/>
                <a:tab pos="2900363" algn="l"/>
                <a:tab pos="3314700" algn="l"/>
                <a:tab pos="3729038" algn="l"/>
                <a:tab pos="4143375" algn="l"/>
                <a:tab pos="4557713" algn="l"/>
                <a:tab pos="4972050" algn="l"/>
                <a:tab pos="5386388" algn="l"/>
                <a:tab pos="5800725" algn="l"/>
                <a:tab pos="6215063" algn="l"/>
                <a:tab pos="6629400" algn="l"/>
                <a:tab pos="7043738" algn="l"/>
                <a:tab pos="7458075" algn="l"/>
                <a:tab pos="7872413" algn="l"/>
                <a:tab pos="828675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>
              <a:lnSpc>
                <a:spcPct val="93000"/>
              </a:lnSpc>
              <a:buClr>
                <a:srgbClr val="FFFFFF"/>
              </a:buClr>
              <a:buSzPct val="45000"/>
            </a:pPr>
            <a:r>
              <a:rPr lang="en-GB" sz="2200">
                <a:solidFill>
                  <a:srgbClr val="FFFFFF"/>
                </a:solidFill>
                <a:cs typeface="Arial" charset="0"/>
              </a:rPr>
              <a:t>Reference epoch for fitting physical parameters</a:t>
            </a:r>
          </a:p>
          <a:p>
            <a:pPr eaLnBrk="1">
              <a:lnSpc>
                <a:spcPct val="93000"/>
              </a:lnSpc>
              <a:buClr>
                <a:srgbClr val="FFFFFF"/>
              </a:buClr>
              <a:buSzPct val="45000"/>
            </a:pPr>
            <a:r>
              <a:rPr lang="en-GB" sz="2200">
                <a:solidFill>
                  <a:srgbClr val="FFFFFF"/>
                </a:solidFill>
                <a:cs typeface="Arial" charset="0"/>
              </a:rPr>
              <a:t>Size 10</a:t>
            </a:r>
            <a:r>
              <a:rPr lang="en-GB" sz="2200" baseline="33000">
                <a:solidFill>
                  <a:srgbClr val="FFFFFF"/>
                </a:solidFill>
                <a:cs typeface="Arial" charset="0"/>
              </a:rPr>
              <a:t>15</a:t>
            </a:r>
            <a:r>
              <a:rPr lang="en-GB" sz="2200">
                <a:solidFill>
                  <a:srgbClr val="FFFFFF"/>
                </a:solidFill>
                <a:cs typeface="Arial" charset="0"/>
              </a:rPr>
              <a:t>cm</a:t>
            </a:r>
          </a:p>
          <a:p>
            <a:pPr eaLnBrk="1">
              <a:lnSpc>
                <a:spcPct val="93000"/>
              </a:lnSpc>
              <a:buClr>
                <a:srgbClr val="FFFFFF"/>
              </a:buClr>
              <a:buSzPct val="45000"/>
            </a:pPr>
            <a:r>
              <a:rPr lang="en-GB" sz="2200">
                <a:solidFill>
                  <a:srgbClr val="FFFFFF"/>
                </a:solidFill>
                <a:cs typeface="Arial" charset="0"/>
              </a:rPr>
              <a:t> </a:t>
            </a:r>
          </a:p>
        </p:txBody>
      </p:sp>
      <p:sp>
        <p:nvSpPr>
          <p:cNvPr id="126985" name="Text Box 9"/>
          <p:cNvSpPr txBox="1">
            <a:spLocks noChangeArrowheads="1"/>
          </p:cNvSpPr>
          <p:nvPr/>
        </p:nvSpPr>
        <p:spPr bwMode="auto">
          <a:xfrm>
            <a:off x="2286000" y="4495800"/>
            <a:ext cx="5900738" cy="39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81571" tIns="40786" rIns="81571" bIns="40786"/>
          <a:lstStyle>
            <a:lvl1pPr defTabSz="414338" eaLnBrk="0" hangingPunct="0"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1688" algn="l"/>
                <a:tab pos="2486025" algn="l"/>
                <a:tab pos="2900363" algn="l"/>
                <a:tab pos="3314700" algn="l"/>
                <a:tab pos="3729038" algn="l"/>
                <a:tab pos="4143375" algn="l"/>
                <a:tab pos="4557713" algn="l"/>
                <a:tab pos="4972050" algn="l"/>
                <a:tab pos="5386388" algn="l"/>
                <a:tab pos="5800725" algn="l"/>
                <a:tab pos="6215063" algn="l"/>
                <a:tab pos="6629400" algn="l"/>
                <a:tab pos="7043738" algn="l"/>
                <a:tab pos="7458075" algn="l"/>
                <a:tab pos="7872413" algn="l"/>
                <a:tab pos="828675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14338" eaLnBrk="0" hangingPunct="0"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1688" algn="l"/>
                <a:tab pos="2486025" algn="l"/>
                <a:tab pos="2900363" algn="l"/>
                <a:tab pos="3314700" algn="l"/>
                <a:tab pos="3729038" algn="l"/>
                <a:tab pos="4143375" algn="l"/>
                <a:tab pos="4557713" algn="l"/>
                <a:tab pos="4972050" algn="l"/>
                <a:tab pos="5386388" algn="l"/>
                <a:tab pos="5800725" algn="l"/>
                <a:tab pos="6215063" algn="l"/>
                <a:tab pos="6629400" algn="l"/>
                <a:tab pos="7043738" algn="l"/>
                <a:tab pos="7458075" algn="l"/>
                <a:tab pos="7872413" algn="l"/>
                <a:tab pos="828675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defTabSz="414338" eaLnBrk="0" hangingPunct="0"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1688" algn="l"/>
                <a:tab pos="2486025" algn="l"/>
                <a:tab pos="2900363" algn="l"/>
                <a:tab pos="3314700" algn="l"/>
                <a:tab pos="3729038" algn="l"/>
                <a:tab pos="4143375" algn="l"/>
                <a:tab pos="4557713" algn="l"/>
                <a:tab pos="4972050" algn="l"/>
                <a:tab pos="5386388" algn="l"/>
                <a:tab pos="5800725" algn="l"/>
                <a:tab pos="6215063" algn="l"/>
                <a:tab pos="6629400" algn="l"/>
                <a:tab pos="7043738" algn="l"/>
                <a:tab pos="7458075" algn="l"/>
                <a:tab pos="7872413" algn="l"/>
                <a:tab pos="828675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defTabSz="414338" eaLnBrk="0" hangingPunct="0"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1688" algn="l"/>
                <a:tab pos="2486025" algn="l"/>
                <a:tab pos="2900363" algn="l"/>
                <a:tab pos="3314700" algn="l"/>
                <a:tab pos="3729038" algn="l"/>
                <a:tab pos="4143375" algn="l"/>
                <a:tab pos="4557713" algn="l"/>
                <a:tab pos="4972050" algn="l"/>
                <a:tab pos="5386388" algn="l"/>
                <a:tab pos="5800725" algn="l"/>
                <a:tab pos="6215063" algn="l"/>
                <a:tab pos="6629400" algn="l"/>
                <a:tab pos="7043738" algn="l"/>
                <a:tab pos="7458075" algn="l"/>
                <a:tab pos="7872413" algn="l"/>
                <a:tab pos="828675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defTabSz="414338" eaLnBrk="0" hangingPunct="0"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1688" algn="l"/>
                <a:tab pos="2486025" algn="l"/>
                <a:tab pos="2900363" algn="l"/>
                <a:tab pos="3314700" algn="l"/>
                <a:tab pos="3729038" algn="l"/>
                <a:tab pos="4143375" algn="l"/>
                <a:tab pos="4557713" algn="l"/>
                <a:tab pos="4972050" algn="l"/>
                <a:tab pos="5386388" algn="l"/>
                <a:tab pos="5800725" algn="l"/>
                <a:tab pos="6215063" algn="l"/>
                <a:tab pos="6629400" algn="l"/>
                <a:tab pos="7043738" algn="l"/>
                <a:tab pos="7458075" algn="l"/>
                <a:tab pos="7872413" algn="l"/>
                <a:tab pos="828675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1433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1688" algn="l"/>
                <a:tab pos="2486025" algn="l"/>
                <a:tab pos="2900363" algn="l"/>
                <a:tab pos="3314700" algn="l"/>
                <a:tab pos="3729038" algn="l"/>
                <a:tab pos="4143375" algn="l"/>
                <a:tab pos="4557713" algn="l"/>
                <a:tab pos="4972050" algn="l"/>
                <a:tab pos="5386388" algn="l"/>
                <a:tab pos="5800725" algn="l"/>
                <a:tab pos="6215063" algn="l"/>
                <a:tab pos="6629400" algn="l"/>
                <a:tab pos="7043738" algn="l"/>
                <a:tab pos="7458075" algn="l"/>
                <a:tab pos="7872413" algn="l"/>
                <a:tab pos="828675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1433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1688" algn="l"/>
                <a:tab pos="2486025" algn="l"/>
                <a:tab pos="2900363" algn="l"/>
                <a:tab pos="3314700" algn="l"/>
                <a:tab pos="3729038" algn="l"/>
                <a:tab pos="4143375" algn="l"/>
                <a:tab pos="4557713" algn="l"/>
                <a:tab pos="4972050" algn="l"/>
                <a:tab pos="5386388" algn="l"/>
                <a:tab pos="5800725" algn="l"/>
                <a:tab pos="6215063" algn="l"/>
                <a:tab pos="6629400" algn="l"/>
                <a:tab pos="7043738" algn="l"/>
                <a:tab pos="7458075" algn="l"/>
                <a:tab pos="7872413" algn="l"/>
                <a:tab pos="828675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1433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1688" algn="l"/>
                <a:tab pos="2486025" algn="l"/>
                <a:tab pos="2900363" algn="l"/>
                <a:tab pos="3314700" algn="l"/>
                <a:tab pos="3729038" algn="l"/>
                <a:tab pos="4143375" algn="l"/>
                <a:tab pos="4557713" algn="l"/>
                <a:tab pos="4972050" algn="l"/>
                <a:tab pos="5386388" algn="l"/>
                <a:tab pos="5800725" algn="l"/>
                <a:tab pos="6215063" algn="l"/>
                <a:tab pos="6629400" algn="l"/>
                <a:tab pos="7043738" algn="l"/>
                <a:tab pos="7458075" algn="l"/>
                <a:tab pos="7872413" algn="l"/>
                <a:tab pos="828675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1433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1688" algn="l"/>
                <a:tab pos="2486025" algn="l"/>
                <a:tab pos="2900363" algn="l"/>
                <a:tab pos="3314700" algn="l"/>
                <a:tab pos="3729038" algn="l"/>
                <a:tab pos="4143375" algn="l"/>
                <a:tab pos="4557713" algn="l"/>
                <a:tab pos="4972050" algn="l"/>
                <a:tab pos="5386388" algn="l"/>
                <a:tab pos="5800725" algn="l"/>
                <a:tab pos="6215063" algn="l"/>
                <a:tab pos="6629400" algn="l"/>
                <a:tab pos="7043738" algn="l"/>
                <a:tab pos="7458075" algn="l"/>
                <a:tab pos="7872413" algn="l"/>
                <a:tab pos="828675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>
              <a:lnSpc>
                <a:spcPct val="93000"/>
              </a:lnSpc>
              <a:buClr>
                <a:srgbClr val="FFFFFF"/>
              </a:buClr>
              <a:buSzPct val="45000"/>
            </a:pPr>
            <a:r>
              <a:rPr lang="en-GB" sz="2200">
                <a:solidFill>
                  <a:srgbClr val="FFFFFF"/>
                </a:solidFill>
                <a:cs typeface="Arial" charset="0"/>
              </a:rPr>
              <a:t>Magnetic energy density proportional to shock energy</a:t>
            </a:r>
          </a:p>
        </p:txBody>
      </p:sp>
      <p:sp>
        <p:nvSpPr>
          <p:cNvPr id="126986" name="Text Box 10"/>
          <p:cNvSpPr txBox="1">
            <a:spLocks noChangeArrowheads="1"/>
          </p:cNvSpPr>
          <p:nvPr/>
        </p:nvSpPr>
        <p:spPr bwMode="auto">
          <a:xfrm>
            <a:off x="2822575" y="5048250"/>
            <a:ext cx="5972175" cy="39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81571" tIns="40786" rIns="81571" bIns="40786"/>
          <a:lstStyle>
            <a:lvl1pPr defTabSz="414338" eaLnBrk="0" hangingPunct="0"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1688" algn="l"/>
                <a:tab pos="2486025" algn="l"/>
                <a:tab pos="2900363" algn="l"/>
                <a:tab pos="3314700" algn="l"/>
                <a:tab pos="3729038" algn="l"/>
                <a:tab pos="4143375" algn="l"/>
                <a:tab pos="4557713" algn="l"/>
                <a:tab pos="4972050" algn="l"/>
                <a:tab pos="5386388" algn="l"/>
                <a:tab pos="5800725" algn="l"/>
                <a:tab pos="6215063" algn="l"/>
                <a:tab pos="6629400" algn="l"/>
                <a:tab pos="7043738" algn="l"/>
                <a:tab pos="7458075" algn="l"/>
                <a:tab pos="7872413" algn="l"/>
                <a:tab pos="828675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14338" eaLnBrk="0" hangingPunct="0"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1688" algn="l"/>
                <a:tab pos="2486025" algn="l"/>
                <a:tab pos="2900363" algn="l"/>
                <a:tab pos="3314700" algn="l"/>
                <a:tab pos="3729038" algn="l"/>
                <a:tab pos="4143375" algn="l"/>
                <a:tab pos="4557713" algn="l"/>
                <a:tab pos="4972050" algn="l"/>
                <a:tab pos="5386388" algn="l"/>
                <a:tab pos="5800725" algn="l"/>
                <a:tab pos="6215063" algn="l"/>
                <a:tab pos="6629400" algn="l"/>
                <a:tab pos="7043738" algn="l"/>
                <a:tab pos="7458075" algn="l"/>
                <a:tab pos="7872413" algn="l"/>
                <a:tab pos="828675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defTabSz="414338" eaLnBrk="0" hangingPunct="0"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1688" algn="l"/>
                <a:tab pos="2486025" algn="l"/>
                <a:tab pos="2900363" algn="l"/>
                <a:tab pos="3314700" algn="l"/>
                <a:tab pos="3729038" algn="l"/>
                <a:tab pos="4143375" algn="l"/>
                <a:tab pos="4557713" algn="l"/>
                <a:tab pos="4972050" algn="l"/>
                <a:tab pos="5386388" algn="l"/>
                <a:tab pos="5800725" algn="l"/>
                <a:tab pos="6215063" algn="l"/>
                <a:tab pos="6629400" algn="l"/>
                <a:tab pos="7043738" algn="l"/>
                <a:tab pos="7458075" algn="l"/>
                <a:tab pos="7872413" algn="l"/>
                <a:tab pos="828675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defTabSz="414338" eaLnBrk="0" hangingPunct="0"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1688" algn="l"/>
                <a:tab pos="2486025" algn="l"/>
                <a:tab pos="2900363" algn="l"/>
                <a:tab pos="3314700" algn="l"/>
                <a:tab pos="3729038" algn="l"/>
                <a:tab pos="4143375" algn="l"/>
                <a:tab pos="4557713" algn="l"/>
                <a:tab pos="4972050" algn="l"/>
                <a:tab pos="5386388" algn="l"/>
                <a:tab pos="5800725" algn="l"/>
                <a:tab pos="6215063" algn="l"/>
                <a:tab pos="6629400" algn="l"/>
                <a:tab pos="7043738" algn="l"/>
                <a:tab pos="7458075" algn="l"/>
                <a:tab pos="7872413" algn="l"/>
                <a:tab pos="828675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defTabSz="414338" eaLnBrk="0" hangingPunct="0"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1688" algn="l"/>
                <a:tab pos="2486025" algn="l"/>
                <a:tab pos="2900363" algn="l"/>
                <a:tab pos="3314700" algn="l"/>
                <a:tab pos="3729038" algn="l"/>
                <a:tab pos="4143375" algn="l"/>
                <a:tab pos="4557713" algn="l"/>
                <a:tab pos="4972050" algn="l"/>
                <a:tab pos="5386388" algn="l"/>
                <a:tab pos="5800725" algn="l"/>
                <a:tab pos="6215063" algn="l"/>
                <a:tab pos="6629400" algn="l"/>
                <a:tab pos="7043738" algn="l"/>
                <a:tab pos="7458075" algn="l"/>
                <a:tab pos="7872413" algn="l"/>
                <a:tab pos="828675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1433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1688" algn="l"/>
                <a:tab pos="2486025" algn="l"/>
                <a:tab pos="2900363" algn="l"/>
                <a:tab pos="3314700" algn="l"/>
                <a:tab pos="3729038" algn="l"/>
                <a:tab pos="4143375" algn="l"/>
                <a:tab pos="4557713" algn="l"/>
                <a:tab pos="4972050" algn="l"/>
                <a:tab pos="5386388" algn="l"/>
                <a:tab pos="5800725" algn="l"/>
                <a:tab pos="6215063" algn="l"/>
                <a:tab pos="6629400" algn="l"/>
                <a:tab pos="7043738" algn="l"/>
                <a:tab pos="7458075" algn="l"/>
                <a:tab pos="7872413" algn="l"/>
                <a:tab pos="828675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1433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1688" algn="l"/>
                <a:tab pos="2486025" algn="l"/>
                <a:tab pos="2900363" algn="l"/>
                <a:tab pos="3314700" algn="l"/>
                <a:tab pos="3729038" algn="l"/>
                <a:tab pos="4143375" algn="l"/>
                <a:tab pos="4557713" algn="l"/>
                <a:tab pos="4972050" algn="l"/>
                <a:tab pos="5386388" algn="l"/>
                <a:tab pos="5800725" algn="l"/>
                <a:tab pos="6215063" algn="l"/>
                <a:tab pos="6629400" algn="l"/>
                <a:tab pos="7043738" algn="l"/>
                <a:tab pos="7458075" algn="l"/>
                <a:tab pos="7872413" algn="l"/>
                <a:tab pos="828675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1433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1688" algn="l"/>
                <a:tab pos="2486025" algn="l"/>
                <a:tab pos="2900363" algn="l"/>
                <a:tab pos="3314700" algn="l"/>
                <a:tab pos="3729038" algn="l"/>
                <a:tab pos="4143375" algn="l"/>
                <a:tab pos="4557713" algn="l"/>
                <a:tab pos="4972050" algn="l"/>
                <a:tab pos="5386388" algn="l"/>
                <a:tab pos="5800725" algn="l"/>
                <a:tab pos="6215063" algn="l"/>
                <a:tab pos="6629400" algn="l"/>
                <a:tab pos="7043738" algn="l"/>
                <a:tab pos="7458075" algn="l"/>
                <a:tab pos="7872413" algn="l"/>
                <a:tab pos="828675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1433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1688" algn="l"/>
                <a:tab pos="2486025" algn="l"/>
                <a:tab pos="2900363" algn="l"/>
                <a:tab pos="3314700" algn="l"/>
                <a:tab pos="3729038" algn="l"/>
                <a:tab pos="4143375" algn="l"/>
                <a:tab pos="4557713" algn="l"/>
                <a:tab pos="4972050" algn="l"/>
                <a:tab pos="5386388" algn="l"/>
                <a:tab pos="5800725" algn="l"/>
                <a:tab pos="6215063" algn="l"/>
                <a:tab pos="6629400" algn="l"/>
                <a:tab pos="7043738" algn="l"/>
                <a:tab pos="7458075" algn="l"/>
                <a:tab pos="7872413" algn="l"/>
                <a:tab pos="828675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>
              <a:lnSpc>
                <a:spcPct val="93000"/>
              </a:lnSpc>
              <a:buClr>
                <a:srgbClr val="FFFFFF"/>
              </a:buClr>
              <a:buSzPct val="45000"/>
            </a:pPr>
            <a:r>
              <a:rPr lang="en-GB" sz="2200">
                <a:solidFill>
                  <a:srgbClr val="FFFFFF"/>
                </a:solidFill>
                <a:cs typeface="Arial" charset="0"/>
              </a:rPr>
              <a:t>Instantaneous particle-field energy equipartition</a:t>
            </a:r>
          </a:p>
        </p:txBody>
      </p:sp>
      <p:pic>
        <p:nvPicPr>
          <p:cNvPr id="126987" name="Picture 1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614488"/>
            <a:ext cx="3154363" cy="38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26988" name="Text Box 12"/>
          <p:cNvSpPr txBox="1">
            <a:spLocks noChangeArrowheads="1"/>
          </p:cNvSpPr>
          <p:nvPr/>
        </p:nvSpPr>
        <p:spPr bwMode="auto">
          <a:xfrm>
            <a:off x="4183063" y="1614488"/>
            <a:ext cx="1974850" cy="39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81571" tIns="40786" rIns="81571" bIns="40786"/>
          <a:lstStyle>
            <a:lvl1pPr defTabSz="414338" eaLnBrk="0" hangingPunct="0"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1688" algn="l"/>
                <a:tab pos="2486025" algn="l"/>
                <a:tab pos="2900363" algn="l"/>
                <a:tab pos="3314700" algn="l"/>
                <a:tab pos="3729038" algn="l"/>
                <a:tab pos="4143375" algn="l"/>
                <a:tab pos="4557713" algn="l"/>
                <a:tab pos="4972050" algn="l"/>
                <a:tab pos="5386388" algn="l"/>
                <a:tab pos="5800725" algn="l"/>
                <a:tab pos="6215063" algn="l"/>
                <a:tab pos="6629400" algn="l"/>
                <a:tab pos="7043738" algn="l"/>
                <a:tab pos="7458075" algn="l"/>
                <a:tab pos="7872413" algn="l"/>
                <a:tab pos="828675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14338" eaLnBrk="0" hangingPunct="0"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1688" algn="l"/>
                <a:tab pos="2486025" algn="l"/>
                <a:tab pos="2900363" algn="l"/>
                <a:tab pos="3314700" algn="l"/>
                <a:tab pos="3729038" algn="l"/>
                <a:tab pos="4143375" algn="l"/>
                <a:tab pos="4557713" algn="l"/>
                <a:tab pos="4972050" algn="l"/>
                <a:tab pos="5386388" algn="l"/>
                <a:tab pos="5800725" algn="l"/>
                <a:tab pos="6215063" algn="l"/>
                <a:tab pos="6629400" algn="l"/>
                <a:tab pos="7043738" algn="l"/>
                <a:tab pos="7458075" algn="l"/>
                <a:tab pos="7872413" algn="l"/>
                <a:tab pos="828675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defTabSz="414338" eaLnBrk="0" hangingPunct="0"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1688" algn="l"/>
                <a:tab pos="2486025" algn="l"/>
                <a:tab pos="2900363" algn="l"/>
                <a:tab pos="3314700" algn="l"/>
                <a:tab pos="3729038" algn="l"/>
                <a:tab pos="4143375" algn="l"/>
                <a:tab pos="4557713" algn="l"/>
                <a:tab pos="4972050" algn="l"/>
                <a:tab pos="5386388" algn="l"/>
                <a:tab pos="5800725" algn="l"/>
                <a:tab pos="6215063" algn="l"/>
                <a:tab pos="6629400" algn="l"/>
                <a:tab pos="7043738" algn="l"/>
                <a:tab pos="7458075" algn="l"/>
                <a:tab pos="7872413" algn="l"/>
                <a:tab pos="828675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defTabSz="414338" eaLnBrk="0" hangingPunct="0"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1688" algn="l"/>
                <a:tab pos="2486025" algn="l"/>
                <a:tab pos="2900363" algn="l"/>
                <a:tab pos="3314700" algn="l"/>
                <a:tab pos="3729038" algn="l"/>
                <a:tab pos="4143375" algn="l"/>
                <a:tab pos="4557713" algn="l"/>
                <a:tab pos="4972050" algn="l"/>
                <a:tab pos="5386388" algn="l"/>
                <a:tab pos="5800725" algn="l"/>
                <a:tab pos="6215063" algn="l"/>
                <a:tab pos="6629400" algn="l"/>
                <a:tab pos="7043738" algn="l"/>
                <a:tab pos="7458075" algn="l"/>
                <a:tab pos="7872413" algn="l"/>
                <a:tab pos="828675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defTabSz="414338" eaLnBrk="0" hangingPunct="0"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1688" algn="l"/>
                <a:tab pos="2486025" algn="l"/>
                <a:tab pos="2900363" algn="l"/>
                <a:tab pos="3314700" algn="l"/>
                <a:tab pos="3729038" algn="l"/>
                <a:tab pos="4143375" algn="l"/>
                <a:tab pos="4557713" algn="l"/>
                <a:tab pos="4972050" algn="l"/>
                <a:tab pos="5386388" algn="l"/>
                <a:tab pos="5800725" algn="l"/>
                <a:tab pos="6215063" algn="l"/>
                <a:tab pos="6629400" algn="l"/>
                <a:tab pos="7043738" algn="l"/>
                <a:tab pos="7458075" algn="l"/>
                <a:tab pos="7872413" algn="l"/>
                <a:tab pos="828675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1433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1688" algn="l"/>
                <a:tab pos="2486025" algn="l"/>
                <a:tab pos="2900363" algn="l"/>
                <a:tab pos="3314700" algn="l"/>
                <a:tab pos="3729038" algn="l"/>
                <a:tab pos="4143375" algn="l"/>
                <a:tab pos="4557713" algn="l"/>
                <a:tab pos="4972050" algn="l"/>
                <a:tab pos="5386388" algn="l"/>
                <a:tab pos="5800725" algn="l"/>
                <a:tab pos="6215063" algn="l"/>
                <a:tab pos="6629400" algn="l"/>
                <a:tab pos="7043738" algn="l"/>
                <a:tab pos="7458075" algn="l"/>
                <a:tab pos="7872413" algn="l"/>
                <a:tab pos="828675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1433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1688" algn="l"/>
                <a:tab pos="2486025" algn="l"/>
                <a:tab pos="2900363" algn="l"/>
                <a:tab pos="3314700" algn="l"/>
                <a:tab pos="3729038" algn="l"/>
                <a:tab pos="4143375" algn="l"/>
                <a:tab pos="4557713" algn="l"/>
                <a:tab pos="4972050" algn="l"/>
                <a:tab pos="5386388" algn="l"/>
                <a:tab pos="5800725" algn="l"/>
                <a:tab pos="6215063" algn="l"/>
                <a:tab pos="6629400" algn="l"/>
                <a:tab pos="7043738" algn="l"/>
                <a:tab pos="7458075" algn="l"/>
                <a:tab pos="7872413" algn="l"/>
                <a:tab pos="828675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1433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1688" algn="l"/>
                <a:tab pos="2486025" algn="l"/>
                <a:tab pos="2900363" algn="l"/>
                <a:tab pos="3314700" algn="l"/>
                <a:tab pos="3729038" algn="l"/>
                <a:tab pos="4143375" algn="l"/>
                <a:tab pos="4557713" algn="l"/>
                <a:tab pos="4972050" algn="l"/>
                <a:tab pos="5386388" algn="l"/>
                <a:tab pos="5800725" algn="l"/>
                <a:tab pos="6215063" algn="l"/>
                <a:tab pos="6629400" algn="l"/>
                <a:tab pos="7043738" algn="l"/>
                <a:tab pos="7458075" algn="l"/>
                <a:tab pos="7872413" algn="l"/>
                <a:tab pos="828675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1433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1688" algn="l"/>
                <a:tab pos="2486025" algn="l"/>
                <a:tab pos="2900363" algn="l"/>
                <a:tab pos="3314700" algn="l"/>
                <a:tab pos="3729038" algn="l"/>
                <a:tab pos="4143375" algn="l"/>
                <a:tab pos="4557713" algn="l"/>
                <a:tab pos="4972050" algn="l"/>
                <a:tab pos="5386388" algn="l"/>
                <a:tab pos="5800725" algn="l"/>
                <a:tab pos="6215063" algn="l"/>
                <a:tab pos="6629400" algn="l"/>
                <a:tab pos="7043738" algn="l"/>
                <a:tab pos="7458075" algn="l"/>
                <a:tab pos="7872413" algn="l"/>
                <a:tab pos="828675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>
              <a:lnSpc>
                <a:spcPct val="93000"/>
              </a:lnSpc>
              <a:buClr>
                <a:srgbClr val="FFFFFF"/>
              </a:buClr>
              <a:buSzPct val="45000"/>
            </a:pPr>
            <a:r>
              <a:rPr lang="en-GB" sz="2200">
                <a:solidFill>
                  <a:srgbClr val="FFFFFF"/>
                </a:solidFill>
                <a:cs typeface="Arial" charset="0"/>
              </a:rPr>
              <a:t>Explosion date</a:t>
            </a:r>
          </a:p>
        </p:txBody>
      </p:sp>
      <p:sp>
        <p:nvSpPr>
          <p:cNvPr id="126989" name="Text Box 13"/>
          <p:cNvSpPr txBox="1">
            <a:spLocks noChangeArrowheads="1"/>
          </p:cNvSpPr>
          <p:nvPr/>
        </p:nvSpPr>
        <p:spPr bwMode="auto">
          <a:xfrm>
            <a:off x="228600" y="5761038"/>
            <a:ext cx="7904163" cy="39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81571" tIns="40786" rIns="81571" bIns="40786"/>
          <a:lstStyle>
            <a:lvl1pPr defTabSz="414338" eaLnBrk="0" hangingPunct="0"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1688" algn="l"/>
                <a:tab pos="2486025" algn="l"/>
                <a:tab pos="2900363" algn="l"/>
                <a:tab pos="3314700" algn="l"/>
                <a:tab pos="3729038" algn="l"/>
                <a:tab pos="4143375" algn="l"/>
                <a:tab pos="4557713" algn="l"/>
                <a:tab pos="4972050" algn="l"/>
                <a:tab pos="5386388" algn="l"/>
                <a:tab pos="5800725" algn="l"/>
                <a:tab pos="6215063" algn="l"/>
                <a:tab pos="6629400" algn="l"/>
                <a:tab pos="7043738" algn="l"/>
                <a:tab pos="7458075" algn="l"/>
                <a:tab pos="7872413" algn="l"/>
                <a:tab pos="828675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14338" eaLnBrk="0" hangingPunct="0"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1688" algn="l"/>
                <a:tab pos="2486025" algn="l"/>
                <a:tab pos="2900363" algn="l"/>
                <a:tab pos="3314700" algn="l"/>
                <a:tab pos="3729038" algn="l"/>
                <a:tab pos="4143375" algn="l"/>
                <a:tab pos="4557713" algn="l"/>
                <a:tab pos="4972050" algn="l"/>
                <a:tab pos="5386388" algn="l"/>
                <a:tab pos="5800725" algn="l"/>
                <a:tab pos="6215063" algn="l"/>
                <a:tab pos="6629400" algn="l"/>
                <a:tab pos="7043738" algn="l"/>
                <a:tab pos="7458075" algn="l"/>
                <a:tab pos="7872413" algn="l"/>
                <a:tab pos="828675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defTabSz="414338" eaLnBrk="0" hangingPunct="0"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1688" algn="l"/>
                <a:tab pos="2486025" algn="l"/>
                <a:tab pos="2900363" algn="l"/>
                <a:tab pos="3314700" algn="l"/>
                <a:tab pos="3729038" algn="l"/>
                <a:tab pos="4143375" algn="l"/>
                <a:tab pos="4557713" algn="l"/>
                <a:tab pos="4972050" algn="l"/>
                <a:tab pos="5386388" algn="l"/>
                <a:tab pos="5800725" algn="l"/>
                <a:tab pos="6215063" algn="l"/>
                <a:tab pos="6629400" algn="l"/>
                <a:tab pos="7043738" algn="l"/>
                <a:tab pos="7458075" algn="l"/>
                <a:tab pos="7872413" algn="l"/>
                <a:tab pos="828675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defTabSz="414338" eaLnBrk="0" hangingPunct="0"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1688" algn="l"/>
                <a:tab pos="2486025" algn="l"/>
                <a:tab pos="2900363" algn="l"/>
                <a:tab pos="3314700" algn="l"/>
                <a:tab pos="3729038" algn="l"/>
                <a:tab pos="4143375" algn="l"/>
                <a:tab pos="4557713" algn="l"/>
                <a:tab pos="4972050" algn="l"/>
                <a:tab pos="5386388" algn="l"/>
                <a:tab pos="5800725" algn="l"/>
                <a:tab pos="6215063" algn="l"/>
                <a:tab pos="6629400" algn="l"/>
                <a:tab pos="7043738" algn="l"/>
                <a:tab pos="7458075" algn="l"/>
                <a:tab pos="7872413" algn="l"/>
                <a:tab pos="828675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defTabSz="414338" eaLnBrk="0" hangingPunct="0"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1688" algn="l"/>
                <a:tab pos="2486025" algn="l"/>
                <a:tab pos="2900363" algn="l"/>
                <a:tab pos="3314700" algn="l"/>
                <a:tab pos="3729038" algn="l"/>
                <a:tab pos="4143375" algn="l"/>
                <a:tab pos="4557713" algn="l"/>
                <a:tab pos="4972050" algn="l"/>
                <a:tab pos="5386388" algn="l"/>
                <a:tab pos="5800725" algn="l"/>
                <a:tab pos="6215063" algn="l"/>
                <a:tab pos="6629400" algn="l"/>
                <a:tab pos="7043738" algn="l"/>
                <a:tab pos="7458075" algn="l"/>
                <a:tab pos="7872413" algn="l"/>
                <a:tab pos="828675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1433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1688" algn="l"/>
                <a:tab pos="2486025" algn="l"/>
                <a:tab pos="2900363" algn="l"/>
                <a:tab pos="3314700" algn="l"/>
                <a:tab pos="3729038" algn="l"/>
                <a:tab pos="4143375" algn="l"/>
                <a:tab pos="4557713" algn="l"/>
                <a:tab pos="4972050" algn="l"/>
                <a:tab pos="5386388" algn="l"/>
                <a:tab pos="5800725" algn="l"/>
                <a:tab pos="6215063" algn="l"/>
                <a:tab pos="6629400" algn="l"/>
                <a:tab pos="7043738" algn="l"/>
                <a:tab pos="7458075" algn="l"/>
                <a:tab pos="7872413" algn="l"/>
                <a:tab pos="828675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1433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1688" algn="l"/>
                <a:tab pos="2486025" algn="l"/>
                <a:tab pos="2900363" algn="l"/>
                <a:tab pos="3314700" algn="l"/>
                <a:tab pos="3729038" algn="l"/>
                <a:tab pos="4143375" algn="l"/>
                <a:tab pos="4557713" algn="l"/>
                <a:tab pos="4972050" algn="l"/>
                <a:tab pos="5386388" algn="l"/>
                <a:tab pos="5800725" algn="l"/>
                <a:tab pos="6215063" algn="l"/>
                <a:tab pos="6629400" algn="l"/>
                <a:tab pos="7043738" algn="l"/>
                <a:tab pos="7458075" algn="l"/>
                <a:tab pos="7872413" algn="l"/>
                <a:tab pos="828675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1433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1688" algn="l"/>
                <a:tab pos="2486025" algn="l"/>
                <a:tab pos="2900363" algn="l"/>
                <a:tab pos="3314700" algn="l"/>
                <a:tab pos="3729038" algn="l"/>
                <a:tab pos="4143375" algn="l"/>
                <a:tab pos="4557713" algn="l"/>
                <a:tab pos="4972050" algn="l"/>
                <a:tab pos="5386388" algn="l"/>
                <a:tab pos="5800725" algn="l"/>
                <a:tab pos="6215063" algn="l"/>
                <a:tab pos="6629400" algn="l"/>
                <a:tab pos="7043738" algn="l"/>
                <a:tab pos="7458075" algn="l"/>
                <a:tab pos="7872413" algn="l"/>
                <a:tab pos="828675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1433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1688" algn="l"/>
                <a:tab pos="2486025" algn="l"/>
                <a:tab pos="2900363" algn="l"/>
                <a:tab pos="3314700" algn="l"/>
                <a:tab pos="3729038" algn="l"/>
                <a:tab pos="4143375" algn="l"/>
                <a:tab pos="4557713" algn="l"/>
                <a:tab pos="4972050" algn="l"/>
                <a:tab pos="5386388" algn="l"/>
                <a:tab pos="5800725" algn="l"/>
                <a:tab pos="6215063" algn="l"/>
                <a:tab pos="6629400" algn="l"/>
                <a:tab pos="7043738" algn="l"/>
                <a:tab pos="7458075" algn="l"/>
                <a:tab pos="7872413" algn="l"/>
                <a:tab pos="828675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>
              <a:lnSpc>
                <a:spcPct val="93000"/>
              </a:lnSpc>
              <a:buClr>
                <a:srgbClr val="FFFFFF"/>
              </a:buClr>
              <a:buSzPct val="45000"/>
            </a:pPr>
            <a:r>
              <a:rPr lang="en-GB" sz="2200">
                <a:solidFill>
                  <a:srgbClr val="FFFFFF"/>
                </a:solidFill>
                <a:cs typeface="Arial" charset="0"/>
              </a:rPr>
              <a:t>+ a “rapid drop” of CSM density beyond radial distance </a:t>
            </a:r>
          </a:p>
          <a:p>
            <a:pPr eaLnBrk="1">
              <a:lnSpc>
                <a:spcPct val="93000"/>
              </a:lnSpc>
              <a:buClr>
                <a:srgbClr val="FFFFFF"/>
              </a:buClr>
              <a:buSzPct val="45000"/>
            </a:pPr>
            <a:r>
              <a:rPr lang="en-GB" sz="2200">
                <a:solidFill>
                  <a:srgbClr val="FFFFFF"/>
                </a:solidFill>
                <a:cs typeface="Arial" charset="0"/>
              </a:rPr>
              <a:t>corresponding to day 3100 after explosion </a:t>
            </a:r>
            <a:r>
              <a:rPr lang="en-GB" sz="2200">
                <a:solidFill>
                  <a:srgbClr val="FFFF00"/>
                </a:solidFill>
                <a:cs typeface="Arial" charset="0"/>
              </a:rPr>
              <a:t>(suggested by light curves</a:t>
            </a:r>
            <a:r>
              <a:rPr lang="en-GB" sz="2200">
                <a:solidFill>
                  <a:srgbClr val="FFFFFF"/>
                </a:solidFill>
                <a:cs typeface="Arial" charset="0"/>
              </a:rPr>
              <a:t>)</a:t>
            </a:r>
            <a:r>
              <a:rPr lang="ar-SA" sz="2200">
                <a:solidFill>
                  <a:srgbClr val="FFFFFF"/>
                </a:solidFill>
                <a:cs typeface="Arial" charset="0"/>
              </a:rPr>
              <a:t>‏</a:t>
            </a:r>
            <a:endParaRPr lang="en-GB" sz="220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26990" name="Text Box 14"/>
          <p:cNvSpPr txBox="1">
            <a:spLocks noChangeArrowheads="1"/>
          </p:cNvSpPr>
          <p:nvPr/>
        </p:nvSpPr>
        <p:spPr bwMode="auto">
          <a:xfrm>
            <a:off x="2743200" y="457200"/>
            <a:ext cx="2765425" cy="44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81571" tIns="40786" rIns="81571" bIns="40786"/>
          <a:lstStyle>
            <a:lvl1pPr defTabSz="414338" eaLnBrk="0" hangingPunct="0"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1688" algn="l"/>
                <a:tab pos="2486025" algn="l"/>
                <a:tab pos="2900363" algn="l"/>
                <a:tab pos="3314700" algn="l"/>
                <a:tab pos="3729038" algn="l"/>
                <a:tab pos="4143375" algn="l"/>
                <a:tab pos="4557713" algn="l"/>
                <a:tab pos="4972050" algn="l"/>
                <a:tab pos="5386388" algn="l"/>
                <a:tab pos="5800725" algn="l"/>
                <a:tab pos="6215063" algn="l"/>
                <a:tab pos="6629400" algn="l"/>
                <a:tab pos="7043738" algn="l"/>
                <a:tab pos="7458075" algn="l"/>
                <a:tab pos="7872413" algn="l"/>
                <a:tab pos="828675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14338" eaLnBrk="0" hangingPunct="0"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1688" algn="l"/>
                <a:tab pos="2486025" algn="l"/>
                <a:tab pos="2900363" algn="l"/>
                <a:tab pos="3314700" algn="l"/>
                <a:tab pos="3729038" algn="l"/>
                <a:tab pos="4143375" algn="l"/>
                <a:tab pos="4557713" algn="l"/>
                <a:tab pos="4972050" algn="l"/>
                <a:tab pos="5386388" algn="l"/>
                <a:tab pos="5800725" algn="l"/>
                <a:tab pos="6215063" algn="l"/>
                <a:tab pos="6629400" algn="l"/>
                <a:tab pos="7043738" algn="l"/>
                <a:tab pos="7458075" algn="l"/>
                <a:tab pos="7872413" algn="l"/>
                <a:tab pos="828675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defTabSz="414338" eaLnBrk="0" hangingPunct="0"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1688" algn="l"/>
                <a:tab pos="2486025" algn="l"/>
                <a:tab pos="2900363" algn="l"/>
                <a:tab pos="3314700" algn="l"/>
                <a:tab pos="3729038" algn="l"/>
                <a:tab pos="4143375" algn="l"/>
                <a:tab pos="4557713" algn="l"/>
                <a:tab pos="4972050" algn="l"/>
                <a:tab pos="5386388" algn="l"/>
                <a:tab pos="5800725" algn="l"/>
                <a:tab pos="6215063" algn="l"/>
                <a:tab pos="6629400" algn="l"/>
                <a:tab pos="7043738" algn="l"/>
                <a:tab pos="7458075" algn="l"/>
                <a:tab pos="7872413" algn="l"/>
                <a:tab pos="828675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defTabSz="414338" eaLnBrk="0" hangingPunct="0"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1688" algn="l"/>
                <a:tab pos="2486025" algn="l"/>
                <a:tab pos="2900363" algn="l"/>
                <a:tab pos="3314700" algn="l"/>
                <a:tab pos="3729038" algn="l"/>
                <a:tab pos="4143375" algn="l"/>
                <a:tab pos="4557713" algn="l"/>
                <a:tab pos="4972050" algn="l"/>
                <a:tab pos="5386388" algn="l"/>
                <a:tab pos="5800725" algn="l"/>
                <a:tab pos="6215063" algn="l"/>
                <a:tab pos="6629400" algn="l"/>
                <a:tab pos="7043738" algn="l"/>
                <a:tab pos="7458075" algn="l"/>
                <a:tab pos="7872413" algn="l"/>
                <a:tab pos="828675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defTabSz="414338" eaLnBrk="0" hangingPunct="0"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1688" algn="l"/>
                <a:tab pos="2486025" algn="l"/>
                <a:tab pos="2900363" algn="l"/>
                <a:tab pos="3314700" algn="l"/>
                <a:tab pos="3729038" algn="l"/>
                <a:tab pos="4143375" algn="l"/>
                <a:tab pos="4557713" algn="l"/>
                <a:tab pos="4972050" algn="l"/>
                <a:tab pos="5386388" algn="l"/>
                <a:tab pos="5800725" algn="l"/>
                <a:tab pos="6215063" algn="l"/>
                <a:tab pos="6629400" algn="l"/>
                <a:tab pos="7043738" algn="l"/>
                <a:tab pos="7458075" algn="l"/>
                <a:tab pos="7872413" algn="l"/>
                <a:tab pos="828675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1433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1688" algn="l"/>
                <a:tab pos="2486025" algn="l"/>
                <a:tab pos="2900363" algn="l"/>
                <a:tab pos="3314700" algn="l"/>
                <a:tab pos="3729038" algn="l"/>
                <a:tab pos="4143375" algn="l"/>
                <a:tab pos="4557713" algn="l"/>
                <a:tab pos="4972050" algn="l"/>
                <a:tab pos="5386388" algn="l"/>
                <a:tab pos="5800725" algn="l"/>
                <a:tab pos="6215063" algn="l"/>
                <a:tab pos="6629400" algn="l"/>
                <a:tab pos="7043738" algn="l"/>
                <a:tab pos="7458075" algn="l"/>
                <a:tab pos="7872413" algn="l"/>
                <a:tab pos="828675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1433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1688" algn="l"/>
                <a:tab pos="2486025" algn="l"/>
                <a:tab pos="2900363" algn="l"/>
                <a:tab pos="3314700" algn="l"/>
                <a:tab pos="3729038" algn="l"/>
                <a:tab pos="4143375" algn="l"/>
                <a:tab pos="4557713" algn="l"/>
                <a:tab pos="4972050" algn="l"/>
                <a:tab pos="5386388" algn="l"/>
                <a:tab pos="5800725" algn="l"/>
                <a:tab pos="6215063" algn="l"/>
                <a:tab pos="6629400" algn="l"/>
                <a:tab pos="7043738" algn="l"/>
                <a:tab pos="7458075" algn="l"/>
                <a:tab pos="7872413" algn="l"/>
                <a:tab pos="828675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1433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1688" algn="l"/>
                <a:tab pos="2486025" algn="l"/>
                <a:tab pos="2900363" algn="l"/>
                <a:tab pos="3314700" algn="l"/>
                <a:tab pos="3729038" algn="l"/>
                <a:tab pos="4143375" algn="l"/>
                <a:tab pos="4557713" algn="l"/>
                <a:tab pos="4972050" algn="l"/>
                <a:tab pos="5386388" algn="l"/>
                <a:tab pos="5800725" algn="l"/>
                <a:tab pos="6215063" algn="l"/>
                <a:tab pos="6629400" algn="l"/>
                <a:tab pos="7043738" algn="l"/>
                <a:tab pos="7458075" algn="l"/>
                <a:tab pos="7872413" algn="l"/>
                <a:tab pos="828675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1433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1688" algn="l"/>
                <a:tab pos="2486025" algn="l"/>
                <a:tab pos="2900363" algn="l"/>
                <a:tab pos="3314700" algn="l"/>
                <a:tab pos="3729038" algn="l"/>
                <a:tab pos="4143375" algn="l"/>
                <a:tab pos="4557713" algn="l"/>
                <a:tab pos="4972050" algn="l"/>
                <a:tab pos="5386388" algn="l"/>
                <a:tab pos="5800725" algn="l"/>
                <a:tab pos="6215063" algn="l"/>
                <a:tab pos="6629400" algn="l"/>
                <a:tab pos="7043738" algn="l"/>
                <a:tab pos="7458075" algn="l"/>
                <a:tab pos="7872413" algn="l"/>
                <a:tab pos="828675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>
              <a:lnSpc>
                <a:spcPct val="93000"/>
              </a:lnSpc>
              <a:buClr>
                <a:srgbClr val="FFFFFF"/>
              </a:buClr>
              <a:buSzPct val="45000"/>
            </a:pPr>
            <a:r>
              <a:rPr lang="en-GB" sz="2500">
                <a:solidFill>
                  <a:srgbClr val="FFFFFF"/>
                </a:solidFill>
                <a:cs typeface="Arial" charset="0"/>
              </a:rPr>
              <a:t>ASSUMPTIONS</a:t>
            </a:r>
          </a:p>
        </p:txBody>
      </p:sp>
      <p:sp>
        <p:nvSpPr>
          <p:cNvPr id="126991" name="Text Box 15"/>
          <p:cNvSpPr txBox="1">
            <a:spLocks noChangeArrowheads="1"/>
          </p:cNvSpPr>
          <p:nvPr/>
        </p:nvSpPr>
        <p:spPr bwMode="auto">
          <a:xfrm>
            <a:off x="228600" y="4011613"/>
            <a:ext cx="3111500" cy="398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1571" tIns="42418" rIns="81571" bIns="42418">
            <a:spAutoFit/>
          </a:bodyPr>
          <a:lstStyle>
            <a:lvl1pPr defTabSz="414338" eaLnBrk="0" hangingPunct="0"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1688" algn="l"/>
                <a:tab pos="2486025" algn="l"/>
                <a:tab pos="2900363" algn="l"/>
                <a:tab pos="3314700" algn="l"/>
                <a:tab pos="3729038" algn="l"/>
                <a:tab pos="4143375" algn="l"/>
                <a:tab pos="4557713" algn="l"/>
                <a:tab pos="4972050" algn="l"/>
                <a:tab pos="5386388" algn="l"/>
                <a:tab pos="5800725" algn="l"/>
                <a:tab pos="6215063" algn="l"/>
                <a:tab pos="6629400" algn="l"/>
                <a:tab pos="7043738" algn="l"/>
                <a:tab pos="7458075" algn="l"/>
                <a:tab pos="7872413" algn="l"/>
                <a:tab pos="828675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14338" eaLnBrk="0" hangingPunct="0"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1688" algn="l"/>
                <a:tab pos="2486025" algn="l"/>
                <a:tab pos="2900363" algn="l"/>
                <a:tab pos="3314700" algn="l"/>
                <a:tab pos="3729038" algn="l"/>
                <a:tab pos="4143375" algn="l"/>
                <a:tab pos="4557713" algn="l"/>
                <a:tab pos="4972050" algn="l"/>
                <a:tab pos="5386388" algn="l"/>
                <a:tab pos="5800725" algn="l"/>
                <a:tab pos="6215063" algn="l"/>
                <a:tab pos="6629400" algn="l"/>
                <a:tab pos="7043738" algn="l"/>
                <a:tab pos="7458075" algn="l"/>
                <a:tab pos="7872413" algn="l"/>
                <a:tab pos="828675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defTabSz="414338" eaLnBrk="0" hangingPunct="0"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1688" algn="l"/>
                <a:tab pos="2486025" algn="l"/>
                <a:tab pos="2900363" algn="l"/>
                <a:tab pos="3314700" algn="l"/>
                <a:tab pos="3729038" algn="l"/>
                <a:tab pos="4143375" algn="l"/>
                <a:tab pos="4557713" algn="l"/>
                <a:tab pos="4972050" algn="l"/>
                <a:tab pos="5386388" algn="l"/>
                <a:tab pos="5800725" algn="l"/>
                <a:tab pos="6215063" algn="l"/>
                <a:tab pos="6629400" algn="l"/>
                <a:tab pos="7043738" algn="l"/>
                <a:tab pos="7458075" algn="l"/>
                <a:tab pos="7872413" algn="l"/>
                <a:tab pos="828675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defTabSz="414338" eaLnBrk="0" hangingPunct="0"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1688" algn="l"/>
                <a:tab pos="2486025" algn="l"/>
                <a:tab pos="2900363" algn="l"/>
                <a:tab pos="3314700" algn="l"/>
                <a:tab pos="3729038" algn="l"/>
                <a:tab pos="4143375" algn="l"/>
                <a:tab pos="4557713" algn="l"/>
                <a:tab pos="4972050" algn="l"/>
                <a:tab pos="5386388" algn="l"/>
                <a:tab pos="5800725" algn="l"/>
                <a:tab pos="6215063" algn="l"/>
                <a:tab pos="6629400" algn="l"/>
                <a:tab pos="7043738" algn="l"/>
                <a:tab pos="7458075" algn="l"/>
                <a:tab pos="7872413" algn="l"/>
                <a:tab pos="828675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defTabSz="414338" eaLnBrk="0" hangingPunct="0"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1688" algn="l"/>
                <a:tab pos="2486025" algn="l"/>
                <a:tab pos="2900363" algn="l"/>
                <a:tab pos="3314700" algn="l"/>
                <a:tab pos="3729038" algn="l"/>
                <a:tab pos="4143375" algn="l"/>
                <a:tab pos="4557713" algn="l"/>
                <a:tab pos="4972050" algn="l"/>
                <a:tab pos="5386388" algn="l"/>
                <a:tab pos="5800725" algn="l"/>
                <a:tab pos="6215063" algn="l"/>
                <a:tab pos="6629400" algn="l"/>
                <a:tab pos="7043738" algn="l"/>
                <a:tab pos="7458075" algn="l"/>
                <a:tab pos="7872413" algn="l"/>
                <a:tab pos="828675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1433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1688" algn="l"/>
                <a:tab pos="2486025" algn="l"/>
                <a:tab pos="2900363" algn="l"/>
                <a:tab pos="3314700" algn="l"/>
                <a:tab pos="3729038" algn="l"/>
                <a:tab pos="4143375" algn="l"/>
                <a:tab pos="4557713" algn="l"/>
                <a:tab pos="4972050" algn="l"/>
                <a:tab pos="5386388" algn="l"/>
                <a:tab pos="5800725" algn="l"/>
                <a:tab pos="6215063" algn="l"/>
                <a:tab pos="6629400" algn="l"/>
                <a:tab pos="7043738" algn="l"/>
                <a:tab pos="7458075" algn="l"/>
                <a:tab pos="7872413" algn="l"/>
                <a:tab pos="828675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1433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1688" algn="l"/>
                <a:tab pos="2486025" algn="l"/>
                <a:tab pos="2900363" algn="l"/>
                <a:tab pos="3314700" algn="l"/>
                <a:tab pos="3729038" algn="l"/>
                <a:tab pos="4143375" algn="l"/>
                <a:tab pos="4557713" algn="l"/>
                <a:tab pos="4972050" algn="l"/>
                <a:tab pos="5386388" algn="l"/>
                <a:tab pos="5800725" algn="l"/>
                <a:tab pos="6215063" algn="l"/>
                <a:tab pos="6629400" algn="l"/>
                <a:tab pos="7043738" algn="l"/>
                <a:tab pos="7458075" algn="l"/>
                <a:tab pos="7872413" algn="l"/>
                <a:tab pos="828675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1433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1688" algn="l"/>
                <a:tab pos="2486025" algn="l"/>
                <a:tab pos="2900363" algn="l"/>
                <a:tab pos="3314700" algn="l"/>
                <a:tab pos="3729038" algn="l"/>
                <a:tab pos="4143375" algn="l"/>
                <a:tab pos="4557713" algn="l"/>
                <a:tab pos="4972050" algn="l"/>
                <a:tab pos="5386388" algn="l"/>
                <a:tab pos="5800725" algn="l"/>
                <a:tab pos="6215063" algn="l"/>
                <a:tab pos="6629400" algn="l"/>
                <a:tab pos="7043738" algn="l"/>
                <a:tab pos="7458075" algn="l"/>
                <a:tab pos="7872413" algn="l"/>
                <a:tab pos="828675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1433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1688" algn="l"/>
                <a:tab pos="2486025" algn="l"/>
                <a:tab pos="2900363" algn="l"/>
                <a:tab pos="3314700" algn="l"/>
                <a:tab pos="3729038" algn="l"/>
                <a:tab pos="4143375" algn="l"/>
                <a:tab pos="4557713" algn="l"/>
                <a:tab pos="4972050" algn="l"/>
                <a:tab pos="5386388" algn="l"/>
                <a:tab pos="5800725" algn="l"/>
                <a:tab pos="6215063" algn="l"/>
                <a:tab pos="6629400" algn="l"/>
                <a:tab pos="7043738" algn="l"/>
                <a:tab pos="7458075" algn="l"/>
                <a:tab pos="7872413" algn="l"/>
                <a:tab pos="828675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>
              <a:lnSpc>
                <a:spcPct val="93000"/>
              </a:lnSpc>
              <a:buClr>
                <a:srgbClr val="000000"/>
              </a:buClr>
              <a:buSzPct val="45000"/>
            </a:pPr>
            <a:r>
              <a:rPr lang="en-GB" sz="2200">
                <a:solidFill>
                  <a:srgbClr val="FFFF00"/>
                </a:solidFill>
                <a:cs typeface="Arial" charset="0"/>
              </a:rPr>
              <a:t>Following Chevalier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5" name="Text Box 1"/>
          <p:cNvSpPr txBox="1">
            <a:spLocks noChangeArrowheads="1"/>
          </p:cNvSpPr>
          <p:nvPr/>
        </p:nvSpPr>
        <p:spPr bwMode="auto">
          <a:xfrm>
            <a:off x="2438400" y="228600"/>
            <a:ext cx="3706813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81485" tIns="40742" rIns="81485" bIns="40742"/>
          <a:lstStyle>
            <a:lvl1pPr defTabSz="412750" eaLnBrk="0" hangingPunct="0">
              <a:tabLst>
                <a:tab pos="654050" algn="l"/>
                <a:tab pos="1309688" algn="l"/>
                <a:tab pos="1965325" algn="l"/>
                <a:tab pos="2620963" algn="l"/>
                <a:tab pos="3276600" algn="l"/>
                <a:tab pos="3932238" algn="l"/>
                <a:tab pos="4587875" algn="l"/>
                <a:tab pos="5241925" algn="l"/>
                <a:tab pos="5897563" algn="l"/>
                <a:tab pos="6553200" algn="l"/>
                <a:tab pos="7208838" algn="l"/>
                <a:tab pos="78644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12750" eaLnBrk="0" hangingPunct="0">
              <a:tabLst>
                <a:tab pos="654050" algn="l"/>
                <a:tab pos="1309688" algn="l"/>
                <a:tab pos="1965325" algn="l"/>
                <a:tab pos="2620963" algn="l"/>
                <a:tab pos="3276600" algn="l"/>
                <a:tab pos="3932238" algn="l"/>
                <a:tab pos="4587875" algn="l"/>
                <a:tab pos="5241925" algn="l"/>
                <a:tab pos="5897563" algn="l"/>
                <a:tab pos="6553200" algn="l"/>
                <a:tab pos="7208838" algn="l"/>
                <a:tab pos="78644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defTabSz="412750" eaLnBrk="0" hangingPunct="0">
              <a:tabLst>
                <a:tab pos="654050" algn="l"/>
                <a:tab pos="1309688" algn="l"/>
                <a:tab pos="1965325" algn="l"/>
                <a:tab pos="2620963" algn="l"/>
                <a:tab pos="3276600" algn="l"/>
                <a:tab pos="3932238" algn="l"/>
                <a:tab pos="4587875" algn="l"/>
                <a:tab pos="5241925" algn="l"/>
                <a:tab pos="5897563" algn="l"/>
                <a:tab pos="6553200" algn="l"/>
                <a:tab pos="7208838" algn="l"/>
                <a:tab pos="78644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defTabSz="412750" eaLnBrk="0" hangingPunct="0">
              <a:tabLst>
                <a:tab pos="654050" algn="l"/>
                <a:tab pos="1309688" algn="l"/>
                <a:tab pos="1965325" algn="l"/>
                <a:tab pos="2620963" algn="l"/>
                <a:tab pos="3276600" algn="l"/>
                <a:tab pos="3932238" algn="l"/>
                <a:tab pos="4587875" algn="l"/>
                <a:tab pos="5241925" algn="l"/>
                <a:tab pos="5897563" algn="l"/>
                <a:tab pos="6553200" algn="l"/>
                <a:tab pos="7208838" algn="l"/>
                <a:tab pos="78644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defTabSz="412750" eaLnBrk="0" hangingPunct="0">
              <a:tabLst>
                <a:tab pos="654050" algn="l"/>
                <a:tab pos="1309688" algn="l"/>
                <a:tab pos="1965325" algn="l"/>
                <a:tab pos="2620963" algn="l"/>
                <a:tab pos="3276600" algn="l"/>
                <a:tab pos="3932238" algn="l"/>
                <a:tab pos="4587875" algn="l"/>
                <a:tab pos="5241925" algn="l"/>
                <a:tab pos="5897563" algn="l"/>
                <a:tab pos="6553200" algn="l"/>
                <a:tab pos="7208838" algn="l"/>
                <a:tab pos="78644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12750" eaLnBrk="0" fontAlgn="base" hangingPunct="0">
              <a:spcBef>
                <a:spcPct val="0"/>
              </a:spcBef>
              <a:spcAft>
                <a:spcPct val="0"/>
              </a:spcAft>
              <a:tabLst>
                <a:tab pos="654050" algn="l"/>
                <a:tab pos="1309688" algn="l"/>
                <a:tab pos="1965325" algn="l"/>
                <a:tab pos="2620963" algn="l"/>
                <a:tab pos="3276600" algn="l"/>
                <a:tab pos="3932238" algn="l"/>
                <a:tab pos="4587875" algn="l"/>
                <a:tab pos="5241925" algn="l"/>
                <a:tab pos="5897563" algn="l"/>
                <a:tab pos="6553200" algn="l"/>
                <a:tab pos="7208838" algn="l"/>
                <a:tab pos="78644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12750" eaLnBrk="0" fontAlgn="base" hangingPunct="0">
              <a:spcBef>
                <a:spcPct val="0"/>
              </a:spcBef>
              <a:spcAft>
                <a:spcPct val="0"/>
              </a:spcAft>
              <a:tabLst>
                <a:tab pos="654050" algn="l"/>
                <a:tab pos="1309688" algn="l"/>
                <a:tab pos="1965325" algn="l"/>
                <a:tab pos="2620963" algn="l"/>
                <a:tab pos="3276600" algn="l"/>
                <a:tab pos="3932238" algn="l"/>
                <a:tab pos="4587875" algn="l"/>
                <a:tab pos="5241925" algn="l"/>
                <a:tab pos="5897563" algn="l"/>
                <a:tab pos="6553200" algn="l"/>
                <a:tab pos="7208838" algn="l"/>
                <a:tab pos="78644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12750" eaLnBrk="0" fontAlgn="base" hangingPunct="0">
              <a:spcBef>
                <a:spcPct val="0"/>
              </a:spcBef>
              <a:spcAft>
                <a:spcPct val="0"/>
              </a:spcAft>
              <a:tabLst>
                <a:tab pos="654050" algn="l"/>
                <a:tab pos="1309688" algn="l"/>
                <a:tab pos="1965325" algn="l"/>
                <a:tab pos="2620963" algn="l"/>
                <a:tab pos="3276600" algn="l"/>
                <a:tab pos="3932238" algn="l"/>
                <a:tab pos="4587875" algn="l"/>
                <a:tab pos="5241925" algn="l"/>
                <a:tab pos="5897563" algn="l"/>
                <a:tab pos="6553200" algn="l"/>
                <a:tab pos="7208838" algn="l"/>
                <a:tab pos="78644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12750" eaLnBrk="0" fontAlgn="base" hangingPunct="0">
              <a:spcBef>
                <a:spcPct val="0"/>
              </a:spcBef>
              <a:spcAft>
                <a:spcPct val="0"/>
              </a:spcAft>
              <a:tabLst>
                <a:tab pos="654050" algn="l"/>
                <a:tab pos="1309688" algn="l"/>
                <a:tab pos="1965325" algn="l"/>
                <a:tab pos="2620963" algn="l"/>
                <a:tab pos="3276600" algn="l"/>
                <a:tab pos="3932238" algn="l"/>
                <a:tab pos="4587875" algn="l"/>
                <a:tab pos="5241925" algn="l"/>
                <a:tab pos="5897563" algn="l"/>
                <a:tab pos="6553200" algn="l"/>
                <a:tab pos="7208838" algn="l"/>
                <a:tab pos="78644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>
              <a:lnSpc>
                <a:spcPct val="93000"/>
              </a:lnSpc>
              <a:buClr>
                <a:srgbClr val="FFFFFF"/>
              </a:buClr>
              <a:buSzPct val="45000"/>
            </a:pPr>
            <a:r>
              <a:rPr lang="en-GB" sz="2500">
                <a:solidFill>
                  <a:srgbClr val="FFFFFF"/>
                </a:solidFill>
                <a:cs typeface="Arial" charset="0"/>
              </a:rPr>
              <a:t>OTHER ASSUMPTIONS</a:t>
            </a:r>
          </a:p>
        </p:txBody>
      </p:sp>
      <p:pic>
        <p:nvPicPr>
          <p:cNvPr id="129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950" y="838200"/>
            <a:ext cx="8366125" cy="347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29027" name="Text Box 3"/>
          <p:cNvSpPr txBox="1">
            <a:spLocks noChangeArrowheads="1"/>
          </p:cNvSpPr>
          <p:nvPr/>
        </p:nvSpPr>
        <p:spPr bwMode="auto">
          <a:xfrm>
            <a:off x="423863" y="4724400"/>
            <a:ext cx="8321675" cy="162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1485" tIns="40742" rIns="81485" bIns="40742"/>
          <a:lstStyle>
            <a:lvl1pPr defTabSz="412750" eaLnBrk="0" hangingPunct="0">
              <a:tabLst>
                <a:tab pos="654050" algn="l"/>
                <a:tab pos="1309688" algn="l"/>
                <a:tab pos="1965325" algn="l"/>
                <a:tab pos="2620963" algn="l"/>
                <a:tab pos="3276600" algn="l"/>
                <a:tab pos="3932238" algn="l"/>
                <a:tab pos="4587875" algn="l"/>
                <a:tab pos="5241925" algn="l"/>
                <a:tab pos="5897563" algn="l"/>
                <a:tab pos="6553200" algn="l"/>
                <a:tab pos="7208838" algn="l"/>
                <a:tab pos="78644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12750" eaLnBrk="0" hangingPunct="0">
              <a:tabLst>
                <a:tab pos="654050" algn="l"/>
                <a:tab pos="1309688" algn="l"/>
                <a:tab pos="1965325" algn="l"/>
                <a:tab pos="2620963" algn="l"/>
                <a:tab pos="3276600" algn="l"/>
                <a:tab pos="3932238" algn="l"/>
                <a:tab pos="4587875" algn="l"/>
                <a:tab pos="5241925" algn="l"/>
                <a:tab pos="5897563" algn="l"/>
                <a:tab pos="6553200" algn="l"/>
                <a:tab pos="7208838" algn="l"/>
                <a:tab pos="78644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defTabSz="412750" eaLnBrk="0" hangingPunct="0">
              <a:tabLst>
                <a:tab pos="654050" algn="l"/>
                <a:tab pos="1309688" algn="l"/>
                <a:tab pos="1965325" algn="l"/>
                <a:tab pos="2620963" algn="l"/>
                <a:tab pos="3276600" algn="l"/>
                <a:tab pos="3932238" algn="l"/>
                <a:tab pos="4587875" algn="l"/>
                <a:tab pos="5241925" algn="l"/>
                <a:tab pos="5897563" algn="l"/>
                <a:tab pos="6553200" algn="l"/>
                <a:tab pos="7208838" algn="l"/>
                <a:tab pos="78644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defTabSz="412750" eaLnBrk="0" hangingPunct="0">
              <a:tabLst>
                <a:tab pos="654050" algn="l"/>
                <a:tab pos="1309688" algn="l"/>
                <a:tab pos="1965325" algn="l"/>
                <a:tab pos="2620963" algn="l"/>
                <a:tab pos="3276600" algn="l"/>
                <a:tab pos="3932238" algn="l"/>
                <a:tab pos="4587875" algn="l"/>
                <a:tab pos="5241925" algn="l"/>
                <a:tab pos="5897563" algn="l"/>
                <a:tab pos="6553200" algn="l"/>
                <a:tab pos="7208838" algn="l"/>
                <a:tab pos="78644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defTabSz="412750" eaLnBrk="0" hangingPunct="0">
              <a:tabLst>
                <a:tab pos="654050" algn="l"/>
                <a:tab pos="1309688" algn="l"/>
                <a:tab pos="1965325" algn="l"/>
                <a:tab pos="2620963" algn="l"/>
                <a:tab pos="3276600" algn="l"/>
                <a:tab pos="3932238" algn="l"/>
                <a:tab pos="4587875" algn="l"/>
                <a:tab pos="5241925" algn="l"/>
                <a:tab pos="5897563" algn="l"/>
                <a:tab pos="6553200" algn="l"/>
                <a:tab pos="7208838" algn="l"/>
                <a:tab pos="78644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12750" eaLnBrk="0" fontAlgn="base" hangingPunct="0">
              <a:spcBef>
                <a:spcPct val="0"/>
              </a:spcBef>
              <a:spcAft>
                <a:spcPct val="0"/>
              </a:spcAft>
              <a:tabLst>
                <a:tab pos="654050" algn="l"/>
                <a:tab pos="1309688" algn="l"/>
                <a:tab pos="1965325" algn="l"/>
                <a:tab pos="2620963" algn="l"/>
                <a:tab pos="3276600" algn="l"/>
                <a:tab pos="3932238" algn="l"/>
                <a:tab pos="4587875" algn="l"/>
                <a:tab pos="5241925" algn="l"/>
                <a:tab pos="5897563" algn="l"/>
                <a:tab pos="6553200" algn="l"/>
                <a:tab pos="7208838" algn="l"/>
                <a:tab pos="78644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12750" eaLnBrk="0" fontAlgn="base" hangingPunct="0">
              <a:spcBef>
                <a:spcPct val="0"/>
              </a:spcBef>
              <a:spcAft>
                <a:spcPct val="0"/>
              </a:spcAft>
              <a:tabLst>
                <a:tab pos="654050" algn="l"/>
                <a:tab pos="1309688" algn="l"/>
                <a:tab pos="1965325" algn="l"/>
                <a:tab pos="2620963" algn="l"/>
                <a:tab pos="3276600" algn="l"/>
                <a:tab pos="3932238" algn="l"/>
                <a:tab pos="4587875" algn="l"/>
                <a:tab pos="5241925" algn="l"/>
                <a:tab pos="5897563" algn="l"/>
                <a:tab pos="6553200" algn="l"/>
                <a:tab pos="7208838" algn="l"/>
                <a:tab pos="78644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12750" eaLnBrk="0" fontAlgn="base" hangingPunct="0">
              <a:spcBef>
                <a:spcPct val="0"/>
              </a:spcBef>
              <a:spcAft>
                <a:spcPct val="0"/>
              </a:spcAft>
              <a:tabLst>
                <a:tab pos="654050" algn="l"/>
                <a:tab pos="1309688" algn="l"/>
                <a:tab pos="1965325" algn="l"/>
                <a:tab pos="2620963" algn="l"/>
                <a:tab pos="3276600" algn="l"/>
                <a:tab pos="3932238" algn="l"/>
                <a:tab pos="4587875" algn="l"/>
                <a:tab pos="5241925" algn="l"/>
                <a:tab pos="5897563" algn="l"/>
                <a:tab pos="6553200" algn="l"/>
                <a:tab pos="7208838" algn="l"/>
                <a:tab pos="78644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12750" eaLnBrk="0" fontAlgn="base" hangingPunct="0">
              <a:spcBef>
                <a:spcPct val="0"/>
              </a:spcBef>
              <a:spcAft>
                <a:spcPct val="0"/>
              </a:spcAft>
              <a:tabLst>
                <a:tab pos="654050" algn="l"/>
                <a:tab pos="1309688" algn="l"/>
                <a:tab pos="1965325" algn="l"/>
                <a:tab pos="2620963" algn="l"/>
                <a:tab pos="3276600" algn="l"/>
                <a:tab pos="3932238" algn="l"/>
                <a:tab pos="4587875" algn="l"/>
                <a:tab pos="5241925" algn="l"/>
                <a:tab pos="5897563" algn="l"/>
                <a:tab pos="6553200" algn="l"/>
                <a:tab pos="7208838" algn="l"/>
                <a:tab pos="78644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>
              <a:lnSpc>
                <a:spcPct val="93000"/>
              </a:lnSpc>
              <a:buClr>
                <a:srgbClr val="FFFFFF"/>
              </a:buClr>
              <a:buSzPct val="45000"/>
            </a:pPr>
            <a:r>
              <a:rPr lang="en-GB" sz="2200">
                <a:solidFill>
                  <a:srgbClr val="FFFFFF"/>
                </a:solidFill>
                <a:cs typeface="Arial" charset="0"/>
              </a:rPr>
              <a:t>1.-  Evolution of ejecta opacity  </a:t>
            </a:r>
            <a:r>
              <a:rPr lang="en-GB" sz="2200">
                <a:solidFill>
                  <a:srgbClr val="FFFF00"/>
                </a:solidFill>
                <a:cs typeface="Arial" charset="0"/>
              </a:rPr>
              <a:t>(frequency-dependent expansion curve and late spectral indices).</a:t>
            </a:r>
          </a:p>
          <a:p>
            <a:pPr eaLnBrk="1">
              <a:lnSpc>
                <a:spcPct val="93000"/>
              </a:lnSpc>
              <a:buClr>
                <a:srgbClr val="FFFFFF"/>
              </a:buClr>
              <a:buSzPct val="45000"/>
            </a:pPr>
            <a:r>
              <a:rPr lang="en-GB" sz="2200">
                <a:solidFill>
                  <a:srgbClr val="FFFFFF"/>
                </a:solidFill>
                <a:cs typeface="Arial" charset="0"/>
              </a:rPr>
              <a:t>2.- Radial drop of magnetic field inside radiating region </a:t>
            </a:r>
            <a:r>
              <a:rPr lang="en-GB" sz="2200">
                <a:solidFill>
                  <a:srgbClr val="FFFF00"/>
                </a:solidFill>
                <a:cs typeface="Arial" charset="0"/>
              </a:rPr>
              <a:t>(late expansion curves)</a:t>
            </a:r>
          </a:p>
          <a:p>
            <a:pPr eaLnBrk="1">
              <a:lnSpc>
                <a:spcPct val="93000"/>
              </a:lnSpc>
              <a:buClr>
                <a:srgbClr val="FFFFFF"/>
              </a:buClr>
              <a:buSzPct val="45000"/>
            </a:pPr>
            <a:r>
              <a:rPr lang="en-GB" sz="2200">
                <a:solidFill>
                  <a:srgbClr val="FFFFFF"/>
                </a:solidFill>
                <a:cs typeface="Arial" charset="0"/>
              </a:rPr>
              <a:t>3. Spherical shell-like structure of fractional shell width 0.3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1073" name="Group 2"/>
          <p:cNvGrpSpPr>
            <a:grpSpLocks/>
          </p:cNvGrpSpPr>
          <p:nvPr/>
        </p:nvGrpSpPr>
        <p:grpSpPr bwMode="auto">
          <a:xfrm>
            <a:off x="0" y="0"/>
            <a:ext cx="9144000" cy="1143000"/>
            <a:chOff x="336" y="144"/>
            <a:chExt cx="5040" cy="720"/>
          </a:xfrm>
        </p:grpSpPr>
        <p:sp>
          <p:nvSpPr>
            <p:cNvPr id="131080" name="AutoShape 3"/>
            <p:cNvSpPr>
              <a:spLocks noChangeArrowheads="1"/>
            </p:cNvSpPr>
            <p:nvPr/>
          </p:nvSpPr>
          <p:spPr bwMode="auto">
            <a:xfrm>
              <a:off x="336" y="144"/>
              <a:ext cx="5040" cy="720"/>
            </a:xfrm>
            <a:prstGeom prst="roundRect">
              <a:avLst>
                <a:gd name="adj" fmla="val 139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97284" name="Text Box 4"/>
            <p:cNvSpPr txBox="1">
              <a:spLocks noChangeArrowheads="1"/>
            </p:cNvSpPr>
            <p:nvPr/>
          </p:nvSpPr>
          <p:spPr bwMode="auto">
            <a:xfrm>
              <a:off x="336" y="244"/>
              <a:ext cx="5040" cy="4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2160" tIns="46080" rIns="92160" bIns="46080" anchor="ctr">
              <a:spAutoFit/>
            </a:bodyPr>
            <a:lstStyle>
              <a:lvl1pPr eaLnBrk="0" hangingPunct="0">
                <a:tabLst>
                  <a:tab pos="0" algn="l"/>
                  <a:tab pos="912813" algn="l"/>
                  <a:tab pos="1825625" algn="l"/>
                  <a:tab pos="2738438" algn="l"/>
                  <a:tab pos="3651250" algn="l"/>
                  <a:tab pos="4564063" algn="l"/>
                  <a:tab pos="5476875" algn="l"/>
                  <a:tab pos="6389688" algn="l"/>
                  <a:tab pos="7302500" algn="l"/>
                  <a:tab pos="8215313" algn="l"/>
                  <a:tab pos="9128125" algn="l"/>
                  <a:tab pos="10040938" algn="l"/>
                </a:tabLst>
                <a:defRPr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tabLst>
                  <a:tab pos="0" algn="l"/>
                  <a:tab pos="912813" algn="l"/>
                  <a:tab pos="1825625" algn="l"/>
                  <a:tab pos="2738438" algn="l"/>
                  <a:tab pos="3651250" algn="l"/>
                  <a:tab pos="4564063" algn="l"/>
                  <a:tab pos="5476875" algn="l"/>
                  <a:tab pos="6389688" algn="l"/>
                  <a:tab pos="7302500" algn="l"/>
                  <a:tab pos="8215313" algn="l"/>
                  <a:tab pos="9128125" algn="l"/>
                  <a:tab pos="10040938" algn="l"/>
                </a:tabLst>
                <a:defRPr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tabLst>
                  <a:tab pos="0" algn="l"/>
                  <a:tab pos="912813" algn="l"/>
                  <a:tab pos="1825625" algn="l"/>
                  <a:tab pos="2738438" algn="l"/>
                  <a:tab pos="3651250" algn="l"/>
                  <a:tab pos="4564063" algn="l"/>
                  <a:tab pos="5476875" algn="l"/>
                  <a:tab pos="6389688" algn="l"/>
                  <a:tab pos="7302500" algn="l"/>
                  <a:tab pos="8215313" algn="l"/>
                  <a:tab pos="9128125" algn="l"/>
                  <a:tab pos="10040938" algn="l"/>
                </a:tabLst>
                <a:defRPr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tabLst>
                  <a:tab pos="0" algn="l"/>
                  <a:tab pos="912813" algn="l"/>
                  <a:tab pos="1825625" algn="l"/>
                  <a:tab pos="2738438" algn="l"/>
                  <a:tab pos="3651250" algn="l"/>
                  <a:tab pos="4564063" algn="l"/>
                  <a:tab pos="5476875" algn="l"/>
                  <a:tab pos="6389688" algn="l"/>
                  <a:tab pos="7302500" algn="l"/>
                  <a:tab pos="8215313" algn="l"/>
                  <a:tab pos="9128125" algn="l"/>
                  <a:tab pos="10040938" algn="l"/>
                </a:tabLst>
                <a:defRPr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tabLst>
                  <a:tab pos="0" algn="l"/>
                  <a:tab pos="912813" algn="l"/>
                  <a:tab pos="1825625" algn="l"/>
                  <a:tab pos="2738438" algn="l"/>
                  <a:tab pos="3651250" algn="l"/>
                  <a:tab pos="4564063" algn="l"/>
                  <a:tab pos="5476875" algn="l"/>
                  <a:tab pos="6389688" algn="l"/>
                  <a:tab pos="7302500" algn="l"/>
                  <a:tab pos="8215313" algn="l"/>
                  <a:tab pos="9128125" algn="l"/>
                  <a:tab pos="10040938" algn="l"/>
                </a:tabLst>
                <a:defRPr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2813" algn="l"/>
                  <a:tab pos="1825625" algn="l"/>
                  <a:tab pos="2738438" algn="l"/>
                  <a:tab pos="3651250" algn="l"/>
                  <a:tab pos="4564063" algn="l"/>
                  <a:tab pos="5476875" algn="l"/>
                  <a:tab pos="6389688" algn="l"/>
                  <a:tab pos="7302500" algn="l"/>
                  <a:tab pos="8215313" algn="l"/>
                  <a:tab pos="9128125" algn="l"/>
                  <a:tab pos="10040938" algn="l"/>
                </a:tabLst>
                <a:defRPr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2813" algn="l"/>
                  <a:tab pos="1825625" algn="l"/>
                  <a:tab pos="2738438" algn="l"/>
                  <a:tab pos="3651250" algn="l"/>
                  <a:tab pos="4564063" algn="l"/>
                  <a:tab pos="5476875" algn="l"/>
                  <a:tab pos="6389688" algn="l"/>
                  <a:tab pos="7302500" algn="l"/>
                  <a:tab pos="8215313" algn="l"/>
                  <a:tab pos="9128125" algn="l"/>
                  <a:tab pos="10040938" algn="l"/>
                </a:tabLst>
                <a:defRPr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2813" algn="l"/>
                  <a:tab pos="1825625" algn="l"/>
                  <a:tab pos="2738438" algn="l"/>
                  <a:tab pos="3651250" algn="l"/>
                  <a:tab pos="4564063" algn="l"/>
                  <a:tab pos="5476875" algn="l"/>
                  <a:tab pos="6389688" algn="l"/>
                  <a:tab pos="7302500" algn="l"/>
                  <a:tab pos="8215313" algn="l"/>
                  <a:tab pos="9128125" algn="l"/>
                  <a:tab pos="10040938" algn="l"/>
                </a:tabLst>
                <a:defRPr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2813" algn="l"/>
                  <a:tab pos="1825625" algn="l"/>
                  <a:tab pos="2738438" algn="l"/>
                  <a:tab pos="3651250" algn="l"/>
                  <a:tab pos="4564063" algn="l"/>
                  <a:tab pos="5476875" algn="l"/>
                  <a:tab pos="6389688" algn="l"/>
                  <a:tab pos="7302500" algn="l"/>
                  <a:tab pos="8215313" algn="l"/>
                  <a:tab pos="9128125" algn="l"/>
                  <a:tab pos="10040938" algn="l"/>
                </a:tabLst>
                <a:defRPr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>
                <a:lnSpc>
                  <a:spcPct val="101000"/>
                </a:lnSpc>
                <a:defRPr/>
              </a:pPr>
              <a:r>
                <a:rPr lang="en-GB" sz="4400" dirty="0" err="1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cs typeface="+mn-cs"/>
                </a:rPr>
                <a:t>Ejecta</a:t>
              </a:r>
              <a:r>
                <a:rPr lang="en-GB" sz="4400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cs typeface="+mn-cs"/>
                </a:rPr>
                <a:t> Opacity</a:t>
              </a:r>
              <a:endParaRPr lang="en-GB" sz="44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endParaRPr>
            </a:p>
          </p:txBody>
        </p:sp>
      </p:grpSp>
      <p:sp>
        <p:nvSpPr>
          <p:cNvPr id="131074" name="Text Box 5"/>
          <p:cNvSpPr txBox="1">
            <a:spLocks noChangeArrowheads="1"/>
          </p:cNvSpPr>
          <p:nvPr/>
        </p:nvSpPr>
        <p:spPr bwMode="auto">
          <a:xfrm>
            <a:off x="611188" y="5157788"/>
            <a:ext cx="7993062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81" tIns="45643" rIns="91281" bIns="45643"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s-ES" dirty="0" err="1">
                <a:latin typeface="Times New Roman" charset="0"/>
              </a:rPr>
              <a:t>Changing</a:t>
            </a:r>
            <a:r>
              <a:rPr lang="es-ES" dirty="0">
                <a:latin typeface="Times New Roman" charset="0"/>
              </a:rPr>
              <a:t> </a:t>
            </a:r>
            <a:r>
              <a:rPr lang="es-ES" dirty="0" err="1">
                <a:latin typeface="Times New Roman" charset="0"/>
              </a:rPr>
              <a:t>ejecta</a:t>
            </a:r>
            <a:r>
              <a:rPr lang="es-ES" dirty="0">
                <a:latin typeface="Times New Roman" charset="0"/>
              </a:rPr>
              <a:t> </a:t>
            </a:r>
            <a:r>
              <a:rPr lang="es-ES" dirty="0" err="1">
                <a:latin typeface="Times New Roman" charset="0"/>
              </a:rPr>
              <a:t>opacities</a:t>
            </a:r>
            <a:r>
              <a:rPr lang="es-ES" dirty="0">
                <a:latin typeface="Times New Roman" charset="0"/>
              </a:rPr>
              <a:t> </a:t>
            </a:r>
            <a:r>
              <a:rPr lang="es-ES" dirty="0" err="1">
                <a:latin typeface="Times New Roman" charset="0"/>
              </a:rPr>
              <a:t>translate</a:t>
            </a:r>
            <a:r>
              <a:rPr lang="es-ES" dirty="0">
                <a:latin typeface="Times New Roman" charset="0"/>
              </a:rPr>
              <a:t> </a:t>
            </a:r>
            <a:r>
              <a:rPr lang="es-ES" dirty="0" err="1">
                <a:latin typeface="Times New Roman" charset="0"/>
              </a:rPr>
              <a:t>into</a:t>
            </a:r>
            <a:r>
              <a:rPr lang="es-ES" dirty="0">
                <a:latin typeface="Times New Roman" charset="0"/>
              </a:rPr>
              <a:t> </a:t>
            </a:r>
            <a:r>
              <a:rPr lang="es-ES" dirty="0" err="1">
                <a:latin typeface="Times New Roman" charset="0"/>
              </a:rPr>
              <a:t>changing</a:t>
            </a:r>
            <a:r>
              <a:rPr lang="es-ES" dirty="0">
                <a:latin typeface="Times New Roman" charset="0"/>
              </a:rPr>
              <a:t> </a:t>
            </a:r>
            <a:r>
              <a:rPr lang="es-ES" dirty="0" err="1">
                <a:latin typeface="Times New Roman" charset="0"/>
              </a:rPr>
              <a:t>biases</a:t>
            </a:r>
            <a:r>
              <a:rPr lang="es-ES" dirty="0">
                <a:latin typeface="Times New Roman" charset="0"/>
              </a:rPr>
              <a:t> of </a:t>
            </a:r>
            <a:r>
              <a:rPr lang="es-ES" dirty="0" err="1">
                <a:latin typeface="Times New Roman" charset="0"/>
              </a:rPr>
              <a:t>the</a:t>
            </a:r>
            <a:r>
              <a:rPr lang="es-ES" dirty="0">
                <a:latin typeface="Times New Roman" charset="0"/>
              </a:rPr>
              <a:t> </a:t>
            </a:r>
            <a:r>
              <a:rPr lang="es-ES" dirty="0" err="1">
                <a:latin typeface="Times New Roman" charset="0"/>
              </a:rPr>
              <a:t>shell-size</a:t>
            </a:r>
            <a:r>
              <a:rPr lang="es-ES" dirty="0">
                <a:latin typeface="Times New Roman" charset="0"/>
              </a:rPr>
              <a:t> </a:t>
            </a:r>
            <a:r>
              <a:rPr lang="es-ES" dirty="0" err="1">
                <a:latin typeface="Times New Roman" charset="0"/>
              </a:rPr>
              <a:t>estimates</a:t>
            </a:r>
            <a:r>
              <a:rPr lang="es-ES" dirty="0">
                <a:latin typeface="Times New Roman" charset="0"/>
              </a:rPr>
              <a:t> (Marcaide et al. 2009)</a:t>
            </a:r>
            <a:r>
              <a:rPr lang="es-ES" dirty="0" smtClean="0">
                <a:latin typeface="Times New Roman" charset="0"/>
              </a:rPr>
              <a:t>…</a:t>
            </a:r>
            <a:r>
              <a:rPr lang="es-ES" dirty="0" err="1">
                <a:latin typeface="Times New Roman" charset="0"/>
              </a:rPr>
              <a:t>a</a:t>
            </a:r>
            <a:r>
              <a:rPr lang="es-ES" dirty="0" err="1" smtClean="0">
                <a:latin typeface="Times New Roman" charset="0"/>
              </a:rPr>
              <a:t>lso</a:t>
            </a:r>
            <a:r>
              <a:rPr lang="es-ES" dirty="0" smtClean="0">
                <a:latin typeface="Times New Roman" charset="0"/>
              </a:rPr>
              <a:t> </a:t>
            </a:r>
            <a:r>
              <a:rPr lang="es-ES" dirty="0" err="1">
                <a:latin typeface="Times New Roman" charset="0"/>
              </a:rPr>
              <a:t>required</a:t>
            </a:r>
            <a:r>
              <a:rPr lang="es-ES" dirty="0">
                <a:latin typeface="Times New Roman" charset="0"/>
              </a:rPr>
              <a:t> </a:t>
            </a:r>
            <a:r>
              <a:rPr lang="es-ES" dirty="0" err="1">
                <a:latin typeface="Times New Roman" charset="0"/>
              </a:rPr>
              <a:t>by</a:t>
            </a:r>
            <a:r>
              <a:rPr lang="es-ES" dirty="0">
                <a:latin typeface="Times New Roman" charset="0"/>
              </a:rPr>
              <a:t> </a:t>
            </a:r>
            <a:r>
              <a:rPr lang="es-ES" dirty="0" err="1">
                <a:latin typeface="Times New Roman" charset="0"/>
              </a:rPr>
              <a:t>the</a:t>
            </a:r>
            <a:r>
              <a:rPr lang="es-ES" dirty="0">
                <a:latin typeface="Times New Roman" charset="0"/>
              </a:rPr>
              <a:t> radio light curves!</a:t>
            </a:r>
          </a:p>
        </p:txBody>
      </p:sp>
      <p:pic>
        <p:nvPicPr>
          <p:cNvPr id="131075" name="Picture 6" descr="screenshot1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64163" y="1773238"/>
            <a:ext cx="2808287" cy="2789237"/>
          </a:xfrm>
          <a:noFill/>
        </p:spPr>
      </p:pic>
      <p:pic>
        <p:nvPicPr>
          <p:cNvPr id="131076" name="Picture 7" descr="screenshot2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00113" y="1773238"/>
            <a:ext cx="2808287" cy="2803525"/>
          </a:xfrm>
          <a:noFill/>
        </p:spPr>
      </p:pic>
      <p:cxnSp>
        <p:nvCxnSpPr>
          <p:cNvPr id="131077" name="19 Conector recto de flecha"/>
          <p:cNvCxnSpPr>
            <a:cxnSpLocks noChangeShapeType="1"/>
          </p:cNvCxnSpPr>
          <p:nvPr/>
        </p:nvCxnSpPr>
        <p:spPr bwMode="auto">
          <a:xfrm>
            <a:off x="3924300" y="3068638"/>
            <a:ext cx="1223963" cy="0"/>
          </a:xfrm>
          <a:prstGeom prst="straightConnector1">
            <a:avLst/>
          </a:prstGeom>
          <a:noFill/>
          <a:ln w="38100">
            <a:solidFill>
              <a:schemeClr val="bg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31078" name="Text Box 9"/>
          <p:cNvSpPr txBox="1">
            <a:spLocks noChangeArrowheads="1"/>
          </p:cNvSpPr>
          <p:nvPr/>
        </p:nvSpPr>
        <p:spPr bwMode="auto">
          <a:xfrm>
            <a:off x="1403350" y="1341438"/>
            <a:ext cx="17557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81" tIns="45643" rIns="91281" bIns="45643"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All frequencies</a:t>
            </a:r>
          </a:p>
        </p:txBody>
      </p:sp>
      <p:sp>
        <p:nvSpPr>
          <p:cNvPr id="131079" name="Text Box 10"/>
          <p:cNvSpPr txBox="1">
            <a:spLocks noChangeArrowheads="1"/>
          </p:cNvSpPr>
          <p:nvPr/>
        </p:nvSpPr>
        <p:spPr bwMode="auto">
          <a:xfrm>
            <a:off x="5219700" y="1341438"/>
            <a:ext cx="30972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81" tIns="45643" rIns="91281" bIns="45643"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/>
              <a:t>All frequencies but 1.7 GHz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21" name="1 Imagen" descr="6cm bump 18cm displaced.bmp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990600"/>
            <a:ext cx="6864350" cy="456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217" name="Group 2"/>
          <p:cNvGrpSpPr>
            <a:grpSpLocks/>
          </p:cNvGrpSpPr>
          <p:nvPr/>
        </p:nvGrpSpPr>
        <p:grpSpPr bwMode="auto">
          <a:xfrm>
            <a:off x="539750" y="-171450"/>
            <a:ext cx="8001000" cy="1143000"/>
            <a:chOff x="336" y="144"/>
            <a:chExt cx="5040" cy="720"/>
          </a:xfrm>
        </p:grpSpPr>
        <p:sp>
          <p:nvSpPr>
            <p:cNvPr id="137225" name="AutoShape 3"/>
            <p:cNvSpPr>
              <a:spLocks noChangeArrowheads="1"/>
            </p:cNvSpPr>
            <p:nvPr/>
          </p:nvSpPr>
          <p:spPr bwMode="auto">
            <a:xfrm>
              <a:off x="336" y="144"/>
              <a:ext cx="5040" cy="720"/>
            </a:xfrm>
            <a:prstGeom prst="roundRect">
              <a:avLst>
                <a:gd name="adj" fmla="val 139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13316" name="Text Box 4"/>
            <p:cNvSpPr txBox="1">
              <a:spLocks noChangeArrowheads="1"/>
            </p:cNvSpPr>
            <p:nvPr/>
          </p:nvSpPr>
          <p:spPr bwMode="auto">
            <a:xfrm>
              <a:off x="336" y="244"/>
              <a:ext cx="5040" cy="4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2160" tIns="46080" rIns="92160" bIns="46080" anchor="ctr">
              <a:spAutoFit/>
            </a:bodyPr>
            <a:lstStyle>
              <a:lvl1pPr eaLnBrk="0" hangingPunct="0">
                <a:tabLst>
                  <a:tab pos="0" algn="l"/>
                  <a:tab pos="912813" algn="l"/>
                  <a:tab pos="1825625" algn="l"/>
                  <a:tab pos="2738438" algn="l"/>
                  <a:tab pos="3651250" algn="l"/>
                  <a:tab pos="4564063" algn="l"/>
                  <a:tab pos="5476875" algn="l"/>
                  <a:tab pos="6389688" algn="l"/>
                  <a:tab pos="7302500" algn="l"/>
                  <a:tab pos="8215313" algn="l"/>
                  <a:tab pos="9128125" algn="l"/>
                  <a:tab pos="10040938" algn="l"/>
                </a:tabLst>
                <a:defRPr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tabLst>
                  <a:tab pos="0" algn="l"/>
                  <a:tab pos="912813" algn="l"/>
                  <a:tab pos="1825625" algn="l"/>
                  <a:tab pos="2738438" algn="l"/>
                  <a:tab pos="3651250" algn="l"/>
                  <a:tab pos="4564063" algn="l"/>
                  <a:tab pos="5476875" algn="l"/>
                  <a:tab pos="6389688" algn="l"/>
                  <a:tab pos="7302500" algn="l"/>
                  <a:tab pos="8215313" algn="l"/>
                  <a:tab pos="9128125" algn="l"/>
                  <a:tab pos="10040938" algn="l"/>
                </a:tabLst>
                <a:defRPr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tabLst>
                  <a:tab pos="0" algn="l"/>
                  <a:tab pos="912813" algn="l"/>
                  <a:tab pos="1825625" algn="l"/>
                  <a:tab pos="2738438" algn="l"/>
                  <a:tab pos="3651250" algn="l"/>
                  <a:tab pos="4564063" algn="l"/>
                  <a:tab pos="5476875" algn="l"/>
                  <a:tab pos="6389688" algn="l"/>
                  <a:tab pos="7302500" algn="l"/>
                  <a:tab pos="8215313" algn="l"/>
                  <a:tab pos="9128125" algn="l"/>
                  <a:tab pos="10040938" algn="l"/>
                </a:tabLst>
                <a:defRPr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tabLst>
                  <a:tab pos="0" algn="l"/>
                  <a:tab pos="912813" algn="l"/>
                  <a:tab pos="1825625" algn="l"/>
                  <a:tab pos="2738438" algn="l"/>
                  <a:tab pos="3651250" algn="l"/>
                  <a:tab pos="4564063" algn="l"/>
                  <a:tab pos="5476875" algn="l"/>
                  <a:tab pos="6389688" algn="l"/>
                  <a:tab pos="7302500" algn="l"/>
                  <a:tab pos="8215313" algn="l"/>
                  <a:tab pos="9128125" algn="l"/>
                  <a:tab pos="10040938" algn="l"/>
                </a:tabLst>
                <a:defRPr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tabLst>
                  <a:tab pos="0" algn="l"/>
                  <a:tab pos="912813" algn="l"/>
                  <a:tab pos="1825625" algn="l"/>
                  <a:tab pos="2738438" algn="l"/>
                  <a:tab pos="3651250" algn="l"/>
                  <a:tab pos="4564063" algn="l"/>
                  <a:tab pos="5476875" algn="l"/>
                  <a:tab pos="6389688" algn="l"/>
                  <a:tab pos="7302500" algn="l"/>
                  <a:tab pos="8215313" algn="l"/>
                  <a:tab pos="9128125" algn="l"/>
                  <a:tab pos="10040938" algn="l"/>
                </a:tabLst>
                <a:defRPr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2813" algn="l"/>
                  <a:tab pos="1825625" algn="l"/>
                  <a:tab pos="2738438" algn="l"/>
                  <a:tab pos="3651250" algn="l"/>
                  <a:tab pos="4564063" algn="l"/>
                  <a:tab pos="5476875" algn="l"/>
                  <a:tab pos="6389688" algn="l"/>
                  <a:tab pos="7302500" algn="l"/>
                  <a:tab pos="8215313" algn="l"/>
                  <a:tab pos="9128125" algn="l"/>
                  <a:tab pos="10040938" algn="l"/>
                </a:tabLst>
                <a:defRPr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2813" algn="l"/>
                  <a:tab pos="1825625" algn="l"/>
                  <a:tab pos="2738438" algn="l"/>
                  <a:tab pos="3651250" algn="l"/>
                  <a:tab pos="4564063" algn="l"/>
                  <a:tab pos="5476875" algn="l"/>
                  <a:tab pos="6389688" algn="l"/>
                  <a:tab pos="7302500" algn="l"/>
                  <a:tab pos="8215313" algn="l"/>
                  <a:tab pos="9128125" algn="l"/>
                  <a:tab pos="10040938" algn="l"/>
                </a:tabLst>
                <a:defRPr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2813" algn="l"/>
                  <a:tab pos="1825625" algn="l"/>
                  <a:tab pos="2738438" algn="l"/>
                  <a:tab pos="3651250" algn="l"/>
                  <a:tab pos="4564063" algn="l"/>
                  <a:tab pos="5476875" algn="l"/>
                  <a:tab pos="6389688" algn="l"/>
                  <a:tab pos="7302500" algn="l"/>
                  <a:tab pos="8215313" algn="l"/>
                  <a:tab pos="9128125" algn="l"/>
                  <a:tab pos="10040938" algn="l"/>
                </a:tabLst>
                <a:defRPr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2813" algn="l"/>
                  <a:tab pos="1825625" algn="l"/>
                  <a:tab pos="2738438" algn="l"/>
                  <a:tab pos="3651250" algn="l"/>
                  <a:tab pos="4564063" algn="l"/>
                  <a:tab pos="5476875" algn="l"/>
                  <a:tab pos="6389688" algn="l"/>
                  <a:tab pos="7302500" algn="l"/>
                  <a:tab pos="8215313" algn="l"/>
                  <a:tab pos="9128125" algn="l"/>
                  <a:tab pos="10040938" algn="l"/>
                </a:tabLst>
                <a:defRPr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>
                <a:lnSpc>
                  <a:spcPct val="101000"/>
                </a:lnSpc>
                <a:buClr>
                  <a:srgbClr val="FFCC66"/>
                </a:buClr>
                <a:buSzPct val="100000"/>
                <a:defRPr/>
              </a:pPr>
              <a:r>
                <a:rPr lang="en-GB" sz="440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cs typeface="+mn-cs"/>
                </a:rPr>
                <a:t>Radial Decay of B</a:t>
              </a:r>
            </a:p>
          </p:txBody>
        </p:sp>
      </p:grpSp>
      <p:graphicFrame>
        <p:nvGraphicFramePr>
          <p:cNvPr id="137218" name="Object 6"/>
          <p:cNvGraphicFramePr>
            <a:graphicFrameLocks noChangeAspect="1"/>
          </p:cNvGraphicFramePr>
          <p:nvPr/>
        </p:nvGraphicFramePr>
        <p:xfrm>
          <a:off x="5148263" y="1412875"/>
          <a:ext cx="3563937" cy="2492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7357" name="Imagen de mapa de bits" r:id="rId4" imgW="6211167" imgH="4342857" progId="Paint.Picture">
                  <p:embed/>
                </p:oleObj>
              </mc:Choice>
              <mc:Fallback>
                <p:oleObj name="Imagen de mapa de bits" r:id="rId4" imgW="6211167" imgH="4342857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48263" y="1412875"/>
                        <a:ext cx="3563937" cy="2492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00B8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7219" name="Object 8"/>
          <p:cNvGraphicFramePr>
            <a:graphicFrameLocks noChangeAspect="1"/>
          </p:cNvGraphicFramePr>
          <p:nvPr/>
        </p:nvGraphicFramePr>
        <p:xfrm>
          <a:off x="4995863" y="2251075"/>
          <a:ext cx="222250" cy="60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7358" name="Imagen de mapa de bits" r:id="rId6" imgW="295238" imgH="809738" progId="Paint.Picture">
                  <p:embed/>
                </p:oleObj>
              </mc:Choice>
              <mc:Fallback>
                <p:oleObj name="Imagen de mapa de bits" r:id="rId6" imgW="295238" imgH="809738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95863" y="2251075"/>
                        <a:ext cx="222250" cy="609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00B8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7220" name="Text Box 9"/>
          <p:cNvSpPr txBox="1">
            <a:spLocks noChangeArrowheads="1"/>
          </p:cNvSpPr>
          <p:nvPr/>
        </p:nvSpPr>
        <p:spPr bwMode="auto">
          <a:xfrm>
            <a:off x="250825" y="4437063"/>
            <a:ext cx="864235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81" tIns="45643" rIns="91281" bIns="45643"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s-ES">
                <a:latin typeface="Times New Roman" charset="0"/>
              </a:rPr>
              <a:t>The frequency-dependent noise cuttoff of the interferometers  could also contribute to the wavelength effect in the expansion curve </a:t>
            </a:r>
          </a:p>
        </p:txBody>
      </p:sp>
      <p:sp>
        <p:nvSpPr>
          <p:cNvPr id="137221" name="Text Box 13"/>
          <p:cNvSpPr txBox="1">
            <a:spLocks noChangeArrowheads="1"/>
          </p:cNvSpPr>
          <p:nvPr/>
        </p:nvSpPr>
        <p:spPr bwMode="auto">
          <a:xfrm>
            <a:off x="6756400" y="1630363"/>
            <a:ext cx="7493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81" tIns="45643" rIns="91281" bIns="45643"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18cm</a:t>
            </a:r>
          </a:p>
        </p:txBody>
      </p:sp>
      <p:sp>
        <p:nvSpPr>
          <p:cNvPr id="137222" name="Text Box 15"/>
          <p:cNvSpPr txBox="1">
            <a:spLocks noChangeArrowheads="1"/>
          </p:cNvSpPr>
          <p:nvPr/>
        </p:nvSpPr>
        <p:spPr bwMode="auto">
          <a:xfrm>
            <a:off x="5892800" y="1701800"/>
            <a:ext cx="6207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81" tIns="45643" rIns="91281" bIns="45643"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6cm</a:t>
            </a:r>
          </a:p>
        </p:txBody>
      </p:sp>
      <p:pic>
        <p:nvPicPr>
          <p:cNvPr id="137223" name="Picture 17" descr="Campo-Radial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485900"/>
            <a:ext cx="3660775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7224" name="19 Conector recto de flecha"/>
          <p:cNvCxnSpPr>
            <a:cxnSpLocks noChangeShapeType="1"/>
          </p:cNvCxnSpPr>
          <p:nvPr/>
        </p:nvCxnSpPr>
        <p:spPr bwMode="auto">
          <a:xfrm>
            <a:off x="4211638" y="2420938"/>
            <a:ext cx="720725" cy="1587"/>
          </a:xfrm>
          <a:prstGeom prst="straightConnector1">
            <a:avLst/>
          </a:prstGeom>
          <a:noFill/>
          <a:ln w="38100">
            <a:solidFill>
              <a:schemeClr val="bg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Text Box 1"/>
          <p:cNvSpPr txBox="1">
            <a:spLocks noChangeArrowheads="1"/>
          </p:cNvSpPr>
          <p:nvPr/>
        </p:nvSpPr>
        <p:spPr bwMode="auto">
          <a:xfrm>
            <a:off x="2438400" y="228600"/>
            <a:ext cx="3706813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81485" tIns="40742" rIns="81485" bIns="40742"/>
          <a:lstStyle>
            <a:lvl1pPr defTabSz="412750" eaLnBrk="0" hangingPunct="0">
              <a:tabLst>
                <a:tab pos="654050" algn="l"/>
                <a:tab pos="1309688" algn="l"/>
                <a:tab pos="1965325" algn="l"/>
                <a:tab pos="2620963" algn="l"/>
                <a:tab pos="3276600" algn="l"/>
                <a:tab pos="3932238" algn="l"/>
                <a:tab pos="4587875" algn="l"/>
                <a:tab pos="5241925" algn="l"/>
                <a:tab pos="5897563" algn="l"/>
                <a:tab pos="6553200" algn="l"/>
                <a:tab pos="7208838" algn="l"/>
                <a:tab pos="78644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12750" eaLnBrk="0" hangingPunct="0">
              <a:tabLst>
                <a:tab pos="654050" algn="l"/>
                <a:tab pos="1309688" algn="l"/>
                <a:tab pos="1965325" algn="l"/>
                <a:tab pos="2620963" algn="l"/>
                <a:tab pos="3276600" algn="l"/>
                <a:tab pos="3932238" algn="l"/>
                <a:tab pos="4587875" algn="l"/>
                <a:tab pos="5241925" algn="l"/>
                <a:tab pos="5897563" algn="l"/>
                <a:tab pos="6553200" algn="l"/>
                <a:tab pos="7208838" algn="l"/>
                <a:tab pos="78644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defTabSz="412750" eaLnBrk="0" hangingPunct="0">
              <a:tabLst>
                <a:tab pos="654050" algn="l"/>
                <a:tab pos="1309688" algn="l"/>
                <a:tab pos="1965325" algn="l"/>
                <a:tab pos="2620963" algn="l"/>
                <a:tab pos="3276600" algn="l"/>
                <a:tab pos="3932238" algn="l"/>
                <a:tab pos="4587875" algn="l"/>
                <a:tab pos="5241925" algn="l"/>
                <a:tab pos="5897563" algn="l"/>
                <a:tab pos="6553200" algn="l"/>
                <a:tab pos="7208838" algn="l"/>
                <a:tab pos="78644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defTabSz="412750" eaLnBrk="0" hangingPunct="0">
              <a:tabLst>
                <a:tab pos="654050" algn="l"/>
                <a:tab pos="1309688" algn="l"/>
                <a:tab pos="1965325" algn="l"/>
                <a:tab pos="2620963" algn="l"/>
                <a:tab pos="3276600" algn="l"/>
                <a:tab pos="3932238" algn="l"/>
                <a:tab pos="4587875" algn="l"/>
                <a:tab pos="5241925" algn="l"/>
                <a:tab pos="5897563" algn="l"/>
                <a:tab pos="6553200" algn="l"/>
                <a:tab pos="7208838" algn="l"/>
                <a:tab pos="78644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defTabSz="412750" eaLnBrk="0" hangingPunct="0">
              <a:tabLst>
                <a:tab pos="654050" algn="l"/>
                <a:tab pos="1309688" algn="l"/>
                <a:tab pos="1965325" algn="l"/>
                <a:tab pos="2620963" algn="l"/>
                <a:tab pos="3276600" algn="l"/>
                <a:tab pos="3932238" algn="l"/>
                <a:tab pos="4587875" algn="l"/>
                <a:tab pos="5241925" algn="l"/>
                <a:tab pos="5897563" algn="l"/>
                <a:tab pos="6553200" algn="l"/>
                <a:tab pos="7208838" algn="l"/>
                <a:tab pos="78644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12750" eaLnBrk="0" fontAlgn="base" hangingPunct="0">
              <a:spcBef>
                <a:spcPct val="0"/>
              </a:spcBef>
              <a:spcAft>
                <a:spcPct val="0"/>
              </a:spcAft>
              <a:tabLst>
                <a:tab pos="654050" algn="l"/>
                <a:tab pos="1309688" algn="l"/>
                <a:tab pos="1965325" algn="l"/>
                <a:tab pos="2620963" algn="l"/>
                <a:tab pos="3276600" algn="l"/>
                <a:tab pos="3932238" algn="l"/>
                <a:tab pos="4587875" algn="l"/>
                <a:tab pos="5241925" algn="l"/>
                <a:tab pos="5897563" algn="l"/>
                <a:tab pos="6553200" algn="l"/>
                <a:tab pos="7208838" algn="l"/>
                <a:tab pos="78644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12750" eaLnBrk="0" fontAlgn="base" hangingPunct="0">
              <a:spcBef>
                <a:spcPct val="0"/>
              </a:spcBef>
              <a:spcAft>
                <a:spcPct val="0"/>
              </a:spcAft>
              <a:tabLst>
                <a:tab pos="654050" algn="l"/>
                <a:tab pos="1309688" algn="l"/>
                <a:tab pos="1965325" algn="l"/>
                <a:tab pos="2620963" algn="l"/>
                <a:tab pos="3276600" algn="l"/>
                <a:tab pos="3932238" algn="l"/>
                <a:tab pos="4587875" algn="l"/>
                <a:tab pos="5241925" algn="l"/>
                <a:tab pos="5897563" algn="l"/>
                <a:tab pos="6553200" algn="l"/>
                <a:tab pos="7208838" algn="l"/>
                <a:tab pos="78644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12750" eaLnBrk="0" fontAlgn="base" hangingPunct="0">
              <a:spcBef>
                <a:spcPct val="0"/>
              </a:spcBef>
              <a:spcAft>
                <a:spcPct val="0"/>
              </a:spcAft>
              <a:tabLst>
                <a:tab pos="654050" algn="l"/>
                <a:tab pos="1309688" algn="l"/>
                <a:tab pos="1965325" algn="l"/>
                <a:tab pos="2620963" algn="l"/>
                <a:tab pos="3276600" algn="l"/>
                <a:tab pos="3932238" algn="l"/>
                <a:tab pos="4587875" algn="l"/>
                <a:tab pos="5241925" algn="l"/>
                <a:tab pos="5897563" algn="l"/>
                <a:tab pos="6553200" algn="l"/>
                <a:tab pos="7208838" algn="l"/>
                <a:tab pos="78644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12750" eaLnBrk="0" fontAlgn="base" hangingPunct="0">
              <a:spcBef>
                <a:spcPct val="0"/>
              </a:spcBef>
              <a:spcAft>
                <a:spcPct val="0"/>
              </a:spcAft>
              <a:tabLst>
                <a:tab pos="654050" algn="l"/>
                <a:tab pos="1309688" algn="l"/>
                <a:tab pos="1965325" algn="l"/>
                <a:tab pos="2620963" algn="l"/>
                <a:tab pos="3276600" algn="l"/>
                <a:tab pos="3932238" algn="l"/>
                <a:tab pos="4587875" algn="l"/>
                <a:tab pos="5241925" algn="l"/>
                <a:tab pos="5897563" algn="l"/>
                <a:tab pos="6553200" algn="l"/>
                <a:tab pos="7208838" algn="l"/>
                <a:tab pos="78644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>
              <a:lnSpc>
                <a:spcPct val="93000"/>
              </a:lnSpc>
              <a:buClr>
                <a:srgbClr val="FFFFFF"/>
              </a:buClr>
              <a:buSzPct val="45000"/>
            </a:pPr>
            <a:r>
              <a:rPr lang="en-GB" sz="2500">
                <a:solidFill>
                  <a:srgbClr val="FFFFFF"/>
                </a:solidFill>
              </a:rPr>
              <a:t>OTHER ASSUMPTIONS</a:t>
            </a:r>
          </a:p>
        </p:txBody>
      </p:sp>
      <p:pic>
        <p:nvPicPr>
          <p:cNvPr id="13517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950" y="838200"/>
            <a:ext cx="8366125" cy="347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35172" name="Text Box 3"/>
          <p:cNvSpPr txBox="1">
            <a:spLocks noChangeArrowheads="1"/>
          </p:cNvSpPr>
          <p:nvPr/>
        </p:nvSpPr>
        <p:spPr bwMode="auto">
          <a:xfrm>
            <a:off x="423863" y="4724400"/>
            <a:ext cx="8321675" cy="162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1485" tIns="40742" rIns="81485" bIns="40742"/>
          <a:lstStyle>
            <a:lvl1pPr defTabSz="412750" eaLnBrk="0" hangingPunct="0">
              <a:tabLst>
                <a:tab pos="654050" algn="l"/>
                <a:tab pos="1309688" algn="l"/>
                <a:tab pos="1965325" algn="l"/>
                <a:tab pos="2620963" algn="l"/>
                <a:tab pos="3276600" algn="l"/>
                <a:tab pos="3932238" algn="l"/>
                <a:tab pos="4587875" algn="l"/>
                <a:tab pos="5241925" algn="l"/>
                <a:tab pos="5897563" algn="l"/>
                <a:tab pos="6553200" algn="l"/>
                <a:tab pos="7208838" algn="l"/>
                <a:tab pos="78644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12750" eaLnBrk="0" hangingPunct="0">
              <a:tabLst>
                <a:tab pos="654050" algn="l"/>
                <a:tab pos="1309688" algn="l"/>
                <a:tab pos="1965325" algn="l"/>
                <a:tab pos="2620963" algn="l"/>
                <a:tab pos="3276600" algn="l"/>
                <a:tab pos="3932238" algn="l"/>
                <a:tab pos="4587875" algn="l"/>
                <a:tab pos="5241925" algn="l"/>
                <a:tab pos="5897563" algn="l"/>
                <a:tab pos="6553200" algn="l"/>
                <a:tab pos="7208838" algn="l"/>
                <a:tab pos="78644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defTabSz="412750" eaLnBrk="0" hangingPunct="0">
              <a:tabLst>
                <a:tab pos="654050" algn="l"/>
                <a:tab pos="1309688" algn="l"/>
                <a:tab pos="1965325" algn="l"/>
                <a:tab pos="2620963" algn="l"/>
                <a:tab pos="3276600" algn="l"/>
                <a:tab pos="3932238" algn="l"/>
                <a:tab pos="4587875" algn="l"/>
                <a:tab pos="5241925" algn="l"/>
                <a:tab pos="5897563" algn="l"/>
                <a:tab pos="6553200" algn="l"/>
                <a:tab pos="7208838" algn="l"/>
                <a:tab pos="78644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defTabSz="412750" eaLnBrk="0" hangingPunct="0">
              <a:tabLst>
                <a:tab pos="654050" algn="l"/>
                <a:tab pos="1309688" algn="l"/>
                <a:tab pos="1965325" algn="l"/>
                <a:tab pos="2620963" algn="l"/>
                <a:tab pos="3276600" algn="l"/>
                <a:tab pos="3932238" algn="l"/>
                <a:tab pos="4587875" algn="l"/>
                <a:tab pos="5241925" algn="l"/>
                <a:tab pos="5897563" algn="l"/>
                <a:tab pos="6553200" algn="l"/>
                <a:tab pos="7208838" algn="l"/>
                <a:tab pos="78644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defTabSz="412750" eaLnBrk="0" hangingPunct="0">
              <a:tabLst>
                <a:tab pos="654050" algn="l"/>
                <a:tab pos="1309688" algn="l"/>
                <a:tab pos="1965325" algn="l"/>
                <a:tab pos="2620963" algn="l"/>
                <a:tab pos="3276600" algn="l"/>
                <a:tab pos="3932238" algn="l"/>
                <a:tab pos="4587875" algn="l"/>
                <a:tab pos="5241925" algn="l"/>
                <a:tab pos="5897563" algn="l"/>
                <a:tab pos="6553200" algn="l"/>
                <a:tab pos="7208838" algn="l"/>
                <a:tab pos="78644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12750" eaLnBrk="0" fontAlgn="base" hangingPunct="0">
              <a:spcBef>
                <a:spcPct val="0"/>
              </a:spcBef>
              <a:spcAft>
                <a:spcPct val="0"/>
              </a:spcAft>
              <a:tabLst>
                <a:tab pos="654050" algn="l"/>
                <a:tab pos="1309688" algn="l"/>
                <a:tab pos="1965325" algn="l"/>
                <a:tab pos="2620963" algn="l"/>
                <a:tab pos="3276600" algn="l"/>
                <a:tab pos="3932238" algn="l"/>
                <a:tab pos="4587875" algn="l"/>
                <a:tab pos="5241925" algn="l"/>
                <a:tab pos="5897563" algn="l"/>
                <a:tab pos="6553200" algn="l"/>
                <a:tab pos="7208838" algn="l"/>
                <a:tab pos="78644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12750" eaLnBrk="0" fontAlgn="base" hangingPunct="0">
              <a:spcBef>
                <a:spcPct val="0"/>
              </a:spcBef>
              <a:spcAft>
                <a:spcPct val="0"/>
              </a:spcAft>
              <a:tabLst>
                <a:tab pos="654050" algn="l"/>
                <a:tab pos="1309688" algn="l"/>
                <a:tab pos="1965325" algn="l"/>
                <a:tab pos="2620963" algn="l"/>
                <a:tab pos="3276600" algn="l"/>
                <a:tab pos="3932238" algn="l"/>
                <a:tab pos="4587875" algn="l"/>
                <a:tab pos="5241925" algn="l"/>
                <a:tab pos="5897563" algn="l"/>
                <a:tab pos="6553200" algn="l"/>
                <a:tab pos="7208838" algn="l"/>
                <a:tab pos="78644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12750" eaLnBrk="0" fontAlgn="base" hangingPunct="0">
              <a:spcBef>
                <a:spcPct val="0"/>
              </a:spcBef>
              <a:spcAft>
                <a:spcPct val="0"/>
              </a:spcAft>
              <a:tabLst>
                <a:tab pos="654050" algn="l"/>
                <a:tab pos="1309688" algn="l"/>
                <a:tab pos="1965325" algn="l"/>
                <a:tab pos="2620963" algn="l"/>
                <a:tab pos="3276600" algn="l"/>
                <a:tab pos="3932238" algn="l"/>
                <a:tab pos="4587875" algn="l"/>
                <a:tab pos="5241925" algn="l"/>
                <a:tab pos="5897563" algn="l"/>
                <a:tab pos="6553200" algn="l"/>
                <a:tab pos="7208838" algn="l"/>
                <a:tab pos="78644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12750" eaLnBrk="0" fontAlgn="base" hangingPunct="0">
              <a:spcBef>
                <a:spcPct val="0"/>
              </a:spcBef>
              <a:spcAft>
                <a:spcPct val="0"/>
              </a:spcAft>
              <a:tabLst>
                <a:tab pos="654050" algn="l"/>
                <a:tab pos="1309688" algn="l"/>
                <a:tab pos="1965325" algn="l"/>
                <a:tab pos="2620963" algn="l"/>
                <a:tab pos="3276600" algn="l"/>
                <a:tab pos="3932238" algn="l"/>
                <a:tab pos="4587875" algn="l"/>
                <a:tab pos="5241925" algn="l"/>
                <a:tab pos="5897563" algn="l"/>
                <a:tab pos="6553200" algn="l"/>
                <a:tab pos="7208838" algn="l"/>
                <a:tab pos="78644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>
              <a:lnSpc>
                <a:spcPct val="93000"/>
              </a:lnSpc>
              <a:buClr>
                <a:srgbClr val="FFFFFF"/>
              </a:buClr>
              <a:buSzPct val="45000"/>
            </a:pPr>
            <a:r>
              <a:rPr lang="en-GB" sz="2200">
                <a:solidFill>
                  <a:srgbClr val="FFFFFF"/>
                </a:solidFill>
              </a:rPr>
              <a:t>1.-  Evolution of ejecta opacity  </a:t>
            </a:r>
            <a:r>
              <a:rPr lang="en-GB" sz="2200">
                <a:solidFill>
                  <a:srgbClr val="FFFF00"/>
                </a:solidFill>
              </a:rPr>
              <a:t>(frequency-dependent expansion curve and late spectral indices).</a:t>
            </a:r>
          </a:p>
          <a:p>
            <a:pPr eaLnBrk="1">
              <a:lnSpc>
                <a:spcPct val="93000"/>
              </a:lnSpc>
              <a:buClr>
                <a:srgbClr val="FFFFFF"/>
              </a:buClr>
              <a:buSzPct val="45000"/>
            </a:pPr>
            <a:r>
              <a:rPr lang="en-GB" sz="2200">
                <a:solidFill>
                  <a:srgbClr val="FFFFFF"/>
                </a:solidFill>
              </a:rPr>
              <a:t>2.- Radial drop of magnetic field inside radiating region </a:t>
            </a:r>
            <a:r>
              <a:rPr lang="en-GB" sz="2200">
                <a:solidFill>
                  <a:srgbClr val="FFFF00"/>
                </a:solidFill>
              </a:rPr>
              <a:t>(late expansion curves)</a:t>
            </a:r>
          </a:p>
          <a:p>
            <a:pPr eaLnBrk="1">
              <a:lnSpc>
                <a:spcPct val="93000"/>
              </a:lnSpc>
              <a:buClr>
                <a:srgbClr val="FFFFFF"/>
              </a:buClr>
              <a:buSzPct val="45000"/>
            </a:pPr>
            <a:r>
              <a:rPr lang="en-GB" sz="2200">
                <a:solidFill>
                  <a:srgbClr val="FFFFFF"/>
                </a:solidFill>
              </a:rPr>
              <a:t>3. Spherical shell-like structure of fractional shell width 0.3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3" name="Text Box 1"/>
          <p:cNvSpPr txBox="1">
            <a:spLocks noChangeArrowheads="1"/>
          </p:cNvSpPr>
          <p:nvPr/>
        </p:nvSpPr>
        <p:spPr bwMode="auto">
          <a:xfrm>
            <a:off x="1598613" y="317500"/>
            <a:ext cx="5759450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81485" tIns="40742" rIns="81485" bIns="40742"/>
          <a:lstStyle>
            <a:lvl1pPr defTabSz="412750" eaLnBrk="0" hangingPunct="0">
              <a:tabLst>
                <a:tab pos="0" algn="l"/>
                <a:tab pos="412750" algn="l"/>
                <a:tab pos="827088" algn="l"/>
                <a:tab pos="1241425" algn="l"/>
                <a:tab pos="1655763" algn="l"/>
                <a:tab pos="2068513" algn="l"/>
                <a:tab pos="2482850" algn="l"/>
                <a:tab pos="2897188" algn="l"/>
                <a:tab pos="3311525" algn="l"/>
                <a:tab pos="3724275" algn="l"/>
                <a:tab pos="4138613" algn="l"/>
                <a:tab pos="4552950" algn="l"/>
                <a:tab pos="4967288" algn="l"/>
                <a:tab pos="5380038" algn="l"/>
                <a:tab pos="5794375" algn="l"/>
                <a:tab pos="6208713" algn="l"/>
                <a:tab pos="6623050" algn="l"/>
                <a:tab pos="7035800" algn="l"/>
                <a:tab pos="7450138" algn="l"/>
                <a:tab pos="7864475" algn="l"/>
                <a:tab pos="827881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12750" eaLnBrk="0" hangingPunct="0">
              <a:tabLst>
                <a:tab pos="0" algn="l"/>
                <a:tab pos="412750" algn="l"/>
                <a:tab pos="827088" algn="l"/>
                <a:tab pos="1241425" algn="l"/>
                <a:tab pos="1655763" algn="l"/>
                <a:tab pos="2068513" algn="l"/>
                <a:tab pos="2482850" algn="l"/>
                <a:tab pos="2897188" algn="l"/>
                <a:tab pos="3311525" algn="l"/>
                <a:tab pos="3724275" algn="l"/>
                <a:tab pos="4138613" algn="l"/>
                <a:tab pos="4552950" algn="l"/>
                <a:tab pos="4967288" algn="l"/>
                <a:tab pos="5380038" algn="l"/>
                <a:tab pos="5794375" algn="l"/>
                <a:tab pos="6208713" algn="l"/>
                <a:tab pos="6623050" algn="l"/>
                <a:tab pos="7035800" algn="l"/>
                <a:tab pos="7450138" algn="l"/>
                <a:tab pos="7864475" algn="l"/>
                <a:tab pos="827881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defTabSz="412750" eaLnBrk="0" hangingPunct="0">
              <a:tabLst>
                <a:tab pos="0" algn="l"/>
                <a:tab pos="412750" algn="l"/>
                <a:tab pos="827088" algn="l"/>
                <a:tab pos="1241425" algn="l"/>
                <a:tab pos="1655763" algn="l"/>
                <a:tab pos="2068513" algn="l"/>
                <a:tab pos="2482850" algn="l"/>
                <a:tab pos="2897188" algn="l"/>
                <a:tab pos="3311525" algn="l"/>
                <a:tab pos="3724275" algn="l"/>
                <a:tab pos="4138613" algn="l"/>
                <a:tab pos="4552950" algn="l"/>
                <a:tab pos="4967288" algn="l"/>
                <a:tab pos="5380038" algn="l"/>
                <a:tab pos="5794375" algn="l"/>
                <a:tab pos="6208713" algn="l"/>
                <a:tab pos="6623050" algn="l"/>
                <a:tab pos="7035800" algn="l"/>
                <a:tab pos="7450138" algn="l"/>
                <a:tab pos="7864475" algn="l"/>
                <a:tab pos="827881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defTabSz="412750" eaLnBrk="0" hangingPunct="0">
              <a:tabLst>
                <a:tab pos="0" algn="l"/>
                <a:tab pos="412750" algn="l"/>
                <a:tab pos="827088" algn="l"/>
                <a:tab pos="1241425" algn="l"/>
                <a:tab pos="1655763" algn="l"/>
                <a:tab pos="2068513" algn="l"/>
                <a:tab pos="2482850" algn="l"/>
                <a:tab pos="2897188" algn="l"/>
                <a:tab pos="3311525" algn="l"/>
                <a:tab pos="3724275" algn="l"/>
                <a:tab pos="4138613" algn="l"/>
                <a:tab pos="4552950" algn="l"/>
                <a:tab pos="4967288" algn="l"/>
                <a:tab pos="5380038" algn="l"/>
                <a:tab pos="5794375" algn="l"/>
                <a:tab pos="6208713" algn="l"/>
                <a:tab pos="6623050" algn="l"/>
                <a:tab pos="7035800" algn="l"/>
                <a:tab pos="7450138" algn="l"/>
                <a:tab pos="7864475" algn="l"/>
                <a:tab pos="827881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defTabSz="412750" eaLnBrk="0" hangingPunct="0">
              <a:tabLst>
                <a:tab pos="0" algn="l"/>
                <a:tab pos="412750" algn="l"/>
                <a:tab pos="827088" algn="l"/>
                <a:tab pos="1241425" algn="l"/>
                <a:tab pos="1655763" algn="l"/>
                <a:tab pos="2068513" algn="l"/>
                <a:tab pos="2482850" algn="l"/>
                <a:tab pos="2897188" algn="l"/>
                <a:tab pos="3311525" algn="l"/>
                <a:tab pos="3724275" algn="l"/>
                <a:tab pos="4138613" algn="l"/>
                <a:tab pos="4552950" algn="l"/>
                <a:tab pos="4967288" algn="l"/>
                <a:tab pos="5380038" algn="l"/>
                <a:tab pos="5794375" algn="l"/>
                <a:tab pos="6208713" algn="l"/>
                <a:tab pos="6623050" algn="l"/>
                <a:tab pos="7035800" algn="l"/>
                <a:tab pos="7450138" algn="l"/>
                <a:tab pos="7864475" algn="l"/>
                <a:tab pos="827881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1275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12750" algn="l"/>
                <a:tab pos="827088" algn="l"/>
                <a:tab pos="1241425" algn="l"/>
                <a:tab pos="1655763" algn="l"/>
                <a:tab pos="2068513" algn="l"/>
                <a:tab pos="2482850" algn="l"/>
                <a:tab pos="2897188" algn="l"/>
                <a:tab pos="3311525" algn="l"/>
                <a:tab pos="3724275" algn="l"/>
                <a:tab pos="4138613" algn="l"/>
                <a:tab pos="4552950" algn="l"/>
                <a:tab pos="4967288" algn="l"/>
                <a:tab pos="5380038" algn="l"/>
                <a:tab pos="5794375" algn="l"/>
                <a:tab pos="6208713" algn="l"/>
                <a:tab pos="6623050" algn="l"/>
                <a:tab pos="7035800" algn="l"/>
                <a:tab pos="7450138" algn="l"/>
                <a:tab pos="7864475" algn="l"/>
                <a:tab pos="827881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1275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12750" algn="l"/>
                <a:tab pos="827088" algn="l"/>
                <a:tab pos="1241425" algn="l"/>
                <a:tab pos="1655763" algn="l"/>
                <a:tab pos="2068513" algn="l"/>
                <a:tab pos="2482850" algn="l"/>
                <a:tab pos="2897188" algn="l"/>
                <a:tab pos="3311525" algn="l"/>
                <a:tab pos="3724275" algn="l"/>
                <a:tab pos="4138613" algn="l"/>
                <a:tab pos="4552950" algn="l"/>
                <a:tab pos="4967288" algn="l"/>
                <a:tab pos="5380038" algn="l"/>
                <a:tab pos="5794375" algn="l"/>
                <a:tab pos="6208713" algn="l"/>
                <a:tab pos="6623050" algn="l"/>
                <a:tab pos="7035800" algn="l"/>
                <a:tab pos="7450138" algn="l"/>
                <a:tab pos="7864475" algn="l"/>
                <a:tab pos="827881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1275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12750" algn="l"/>
                <a:tab pos="827088" algn="l"/>
                <a:tab pos="1241425" algn="l"/>
                <a:tab pos="1655763" algn="l"/>
                <a:tab pos="2068513" algn="l"/>
                <a:tab pos="2482850" algn="l"/>
                <a:tab pos="2897188" algn="l"/>
                <a:tab pos="3311525" algn="l"/>
                <a:tab pos="3724275" algn="l"/>
                <a:tab pos="4138613" algn="l"/>
                <a:tab pos="4552950" algn="l"/>
                <a:tab pos="4967288" algn="l"/>
                <a:tab pos="5380038" algn="l"/>
                <a:tab pos="5794375" algn="l"/>
                <a:tab pos="6208713" algn="l"/>
                <a:tab pos="6623050" algn="l"/>
                <a:tab pos="7035800" algn="l"/>
                <a:tab pos="7450138" algn="l"/>
                <a:tab pos="7864475" algn="l"/>
                <a:tab pos="827881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1275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12750" algn="l"/>
                <a:tab pos="827088" algn="l"/>
                <a:tab pos="1241425" algn="l"/>
                <a:tab pos="1655763" algn="l"/>
                <a:tab pos="2068513" algn="l"/>
                <a:tab pos="2482850" algn="l"/>
                <a:tab pos="2897188" algn="l"/>
                <a:tab pos="3311525" algn="l"/>
                <a:tab pos="3724275" algn="l"/>
                <a:tab pos="4138613" algn="l"/>
                <a:tab pos="4552950" algn="l"/>
                <a:tab pos="4967288" algn="l"/>
                <a:tab pos="5380038" algn="l"/>
                <a:tab pos="5794375" algn="l"/>
                <a:tab pos="6208713" algn="l"/>
                <a:tab pos="6623050" algn="l"/>
                <a:tab pos="7035800" algn="l"/>
                <a:tab pos="7450138" algn="l"/>
                <a:tab pos="7864475" algn="l"/>
                <a:tab pos="827881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>
              <a:lnSpc>
                <a:spcPct val="93000"/>
              </a:lnSpc>
              <a:buClr>
                <a:srgbClr val="FFFFFF"/>
              </a:buClr>
              <a:buSzPct val="45000"/>
            </a:pPr>
            <a:r>
              <a:rPr lang="en-GB" sz="2500">
                <a:solidFill>
                  <a:srgbClr val="FFFFFF"/>
                </a:solidFill>
                <a:cs typeface="Arial" charset="0"/>
              </a:rPr>
              <a:t>FITTED PARAMETERS FOR SN1993J</a:t>
            </a:r>
          </a:p>
        </p:txBody>
      </p:sp>
      <p:pic>
        <p:nvPicPr>
          <p:cNvPr id="141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88" y="1041400"/>
            <a:ext cx="2913062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4131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3" y="1571625"/>
            <a:ext cx="2536825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4131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8" y="2062163"/>
            <a:ext cx="2112962" cy="325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4131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2814638"/>
            <a:ext cx="2903538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41318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75" y="3386138"/>
            <a:ext cx="3684588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41319" name="Text Box 7"/>
          <p:cNvSpPr txBox="1">
            <a:spLocks noChangeArrowheads="1"/>
          </p:cNvSpPr>
          <p:nvPr/>
        </p:nvSpPr>
        <p:spPr bwMode="auto">
          <a:xfrm>
            <a:off x="3475038" y="1581150"/>
            <a:ext cx="2205037" cy="38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81485" tIns="40742" rIns="81485" bIns="40742"/>
          <a:lstStyle>
            <a:lvl1pPr defTabSz="412750" eaLnBrk="0" hangingPunct="0">
              <a:tabLst>
                <a:tab pos="0" algn="l"/>
                <a:tab pos="412750" algn="l"/>
                <a:tab pos="827088" algn="l"/>
                <a:tab pos="1241425" algn="l"/>
                <a:tab pos="1655763" algn="l"/>
                <a:tab pos="2068513" algn="l"/>
                <a:tab pos="2482850" algn="l"/>
                <a:tab pos="2897188" algn="l"/>
                <a:tab pos="3311525" algn="l"/>
                <a:tab pos="3724275" algn="l"/>
                <a:tab pos="4138613" algn="l"/>
                <a:tab pos="4552950" algn="l"/>
                <a:tab pos="4967288" algn="l"/>
                <a:tab pos="5380038" algn="l"/>
                <a:tab pos="5794375" algn="l"/>
                <a:tab pos="6208713" algn="l"/>
                <a:tab pos="6623050" algn="l"/>
                <a:tab pos="7035800" algn="l"/>
                <a:tab pos="7450138" algn="l"/>
                <a:tab pos="7864475" algn="l"/>
                <a:tab pos="827881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12750" eaLnBrk="0" hangingPunct="0">
              <a:tabLst>
                <a:tab pos="0" algn="l"/>
                <a:tab pos="412750" algn="l"/>
                <a:tab pos="827088" algn="l"/>
                <a:tab pos="1241425" algn="l"/>
                <a:tab pos="1655763" algn="l"/>
                <a:tab pos="2068513" algn="l"/>
                <a:tab pos="2482850" algn="l"/>
                <a:tab pos="2897188" algn="l"/>
                <a:tab pos="3311525" algn="l"/>
                <a:tab pos="3724275" algn="l"/>
                <a:tab pos="4138613" algn="l"/>
                <a:tab pos="4552950" algn="l"/>
                <a:tab pos="4967288" algn="l"/>
                <a:tab pos="5380038" algn="l"/>
                <a:tab pos="5794375" algn="l"/>
                <a:tab pos="6208713" algn="l"/>
                <a:tab pos="6623050" algn="l"/>
                <a:tab pos="7035800" algn="l"/>
                <a:tab pos="7450138" algn="l"/>
                <a:tab pos="7864475" algn="l"/>
                <a:tab pos="827881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defTabSz="412750" eaLnBrk="0" hangingPunct="0">
              <a:tabLst>
                <a:tab pos="0" algn="l"/>
                <a:tab pos="412750" algn="l"/>
                <a:tab pos="827088" algn="l"/>
                <a:tab pos="1241425" algn="l"/>
                <a:tab pos="1655763" algn="l"/>
                <a:tab pos="2068513" algn="l"/>
                <a:tab pos="2482850" algn="l"/>
                <a:tab pos="2897188" algn="l"/>
                <a:tab pos="3311525" algn="l"/>
                <a:tab pos="3724275" algn="l"/>
                <a:tab pos="4138613" algn="l"/>
                <a:tab pos="4552950" algn="l"/>
                <a:tab pos="4967288" algn="l"/>
                <a:tab pos="5380038" algn="l"/>
                <a:tab pos="5794375" algn="l"/>
                <a:tab pos="6208713" algn="l"/>
                <a:tab pos="6623050" algn="l"/>
                <a:tab pos="7035800" algn="l"/>
                <a:tab pos="7450138" algn="l"/>
                <a:tab pos="7864475" algn="l"/>
                <a:tab pos="827881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defTabSz="412750" eaLnBrk="0" hangingPunct="0">
              <a:tabLst>
                <a:tab pos="0" algn="l"/>
                <a:tab pos="412750" algn="l"/>
                <a:tab pos="827088" algn="l"/>
                <a:tab pos="1241425" algn="l"/>
                <a:tab pos="1655763" algn="l"/>
                <a:tab pos="2068513" algn="l"/>
                <a:tab pos="2482850" algn="l"/>
                <a:tab pos="2897188" algn="l"/>
                <a:tab pos="3311525" algn="l"/>
                <a:tab pos="3724275" algn="l"/>
                <a:tab pos="4138613" algn="l"/>
                <a:tab pos="4552950" algn="l"/>
                <a:tab pos="4967288" algn="l"/>
                <a:tab pos="5380038" algn="l"/>
                <a:tab pos="5794375" algn="l"/>
                <a:tab pos="6208713" algn="l"/>
                <a:tab pos="6623050" algn="l"/>
                <a:tab pos="7035800" algn="l"/>
                <a:tab pos="7450138" algn="l"/>
                <a:tab pos="7864475" algn="l"/>
                <a:tab pos="827881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defTabSz="412750" eaLnBrk="0" hangingPunct="0">
              <a:tabLst>
                <a:tab pos="0" algn="l"/>
                <a:tab pos="412750" algn="l"/>
                <a:tab pos="827088" algn="l"/>
                <a:tab pos="1241425" algn="l"/>
                <a:tab pos="1655763" algn="l"/>
                <a:tab pos="2068513" algn="l"/>
                <a:tab pos="2482850" algn="l"/>
                <a:tab pos="2897188" algn="l"/>
                <a:tab pos="3311525" algn="l"/>
                <a:tab pos="3724275" algn="l"/>
                <a:tab pos="4138613" algn="l"/>
                <a:tab pos="4552950" algn="l"/>
                <a:tab pos="4967288" algn="l"/>
                <a:tab pos="5380038" algn="l"/>
                <a:tab pos="5794375" algn="l"/>
                <a:tab pos="6208713" algn="l"/>
                <a:tab pos="6623050" algn="l"/>
                <a:tab pos="7035800" algn="l"/>
                <a:tab pos="7450138" algn="l"/>
                <a:tab pos="7864475" algn="l"/>
                <a:tab pos="827881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1275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12750" algn="l"/>
                <a:tab pos="827088" algn="l"/>
                <a:tab pos="1241425" algn="l"/>
                <a:tab pos="1655763" algn="l"/>
                <a:tab pos="2068513" algn="l"/>
                <a:tab pos="2482850" algn="l"/>
                <a:tab pos="2897188" algn="l"/>
                <a:tab pos="3311525" algn="l"/>
                <a:tab pos="3724275" algn="l"/>
                <a:tab pos="4138613" algn="l"/>
                <a:tab pos="4552950" algn="l"/>
                <a:tab pos="4967288" algn="l"/>
                <a:tab pos="5380038" algn="l"/>
                <a:tab pos="5794375" algn="l"/>
                <a:tab pos="6208713" algn="l"/>
                <a:tab pos="6623050" algn="l"/>
                <a:tab pos="7035800" algn="l"/>
                <a:tab pos="7450138" algn="l"/>
                <a:tab pos="7864475" algn="l"/>
                <a:tab pos="827881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1275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12750" algn="l"/>
                <a:tab pos="827088" algn="l"/>
                <a:tab pos="1241425" algn="l"/>
                <a:tab pos="1655763" algn="l"/>
                <a:tab pos="2068513" algn="l"/>
                <a:tab pos="2482850" algn="l"/>
                <a:tab pos="2897188" algn="l"/>
                <a:tab pos="3311525" algn="l"/>
                <a:tab pos="3724275" algn="l"/>
                <a:tab pos="4138613" algn="l"/>
                <a:tab pos="4552950" algn="l"/>
                <a:tab pos="4967288" algn="l"/>
                <a:tab pos="5380038" algn="l"/>
                <a:tab pos="5794375" algn="l"/>
                <a:tab pos="6208713" algn="l"/>
                <a:tab pos="6623050" algn="l"/>
                <a:tab pos="7035800" algn="l"/>
                <a:tab pos="7450138" algn="l"/>
                <a:tab pos="7864475" algn="l"/>
                <a:tab pos="827881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1275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12750" algn="l"/>
                <a:tab pos="827088" algn="l"/>
                <a:tab pos="1241425" algn="l"/>
                <a:tab pos="1655763" algn="l"/>
                <a:tab pos="2068513" algn="l"/>
                <a:tab pos="2482850" algn="l"/>
                <a:tab pos="2897188" algn="l"/>
                <a:tab pos="3311525" algn="l"/>
                <a:tab pos="3724275" algn="l"/>
                <a:tab pos="4138613" algn="l"/>
                <a:tab pos="4552950" algn="l"/>
                <a:tab pos="4967288" algn="l"/>
                <a:tab pos="5380038" algn="l"/>
                <a:tab pos="5794375" algn="l"/>
                <a:tab pos="6208713" algn="l"/>
                <a:tab pos="6623050" algn="l"/>
                <a:tab pos="7035800" algn="l"/>
                <a:tab pos="7450138" algn="l"/>
                <a:tab pos="7864475" algn="l"/>
                <a:tab pos="827881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1275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12750" algn="l"/>
                <a:tab pos="827088" algn="l"/>
                <a:tab pos="1241425" algn="l"/>
                <a:tab pos="1655763" algn="l"/>
                <a:tab pos="2068513" algn="l"/>
                <a:tab pos="2482850" algn="l"/>
                <a:tab pos="2897188" algn="l"/>
                <a:tab pos="3311525" algn="l"/>
                <a:tab pos="3724275" algn="l"/>
                <a:tab pos="4138613" algn="l"/>
                <a:tab pos="4552950" algn="l"/>
                <a:tab pos="4967288" algn="l"/>
                <a:tab pos="5380038" algn="l"/>
                <a:tab pos="5794375" algn="l"/>
                <a:tab pos="6208713" algn="l"/>
                <a:tab pos="6623050" algn="l"/>
                <a:tab pos="7035800" algn="l"/>
                <a:tab pos="7450138" algn="l"/>
                <a:tab pos="7864475" algn="l"/>
                <a:tab pos="827881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>
              <a:lnSpc>
                <a:spcPct val="93000"/>
              </a:lnSpc>
              <a:buClr>
                <a:srgbClr val="FFFFFF"/>
              </a:buClr>
              <a:buSzPct val="45000"/>
            </a:pPr>
            <a:r>
              <a:rPr lang="en-GB" sz="2200">
                <a:solidFill>
                  <a:srgbClr val="FFFFFF"/>
                </a:solidFill>
                <a:cs typeface="Arial" charset="0"/>
              </a:rPr>
              <a:t>Expansion curve (R  </a:t>
            </a:r>
            <a:r>
              <a:rPr lang="el-GR" sz="2200">
                <a:solidFill>
                  <a:srgbClr val="FFFFFF"/>
                </a:solidFill>
                <a:cs typeface="Arial" charset="0"/>
              </a:rPr>
              <a:t>α</a:t>
            </a:r>
            <a:r>
              <a:rPr lang="en-GB" sz="2200">
                <a:solidFill>
                  <a:srgbClr val="FFFFFF"/>
                </a:solidFill>
                <a:cs typeface="Arial" charset="0"/>
              </a:rPr>
              <a:t> t</a:t>
            </a:r>
            <a:r>
              <a:rPr lang="en-GB" sz="2200" baseline="33000">
                <a:solidFill>
                  <a:srgbClr val="FFFFFF"/>
                </a:solidFill>
                <a:cs typeface="Arial" charset="0"/>
              </a:rPr>
              <a:t>m</a:t>
            </a:r>
            <a:r>
              <a:rPr lang="en-GB" sz="2200">
                <a:solidFill>
                  <a:srgbClr val="FFFFFF"/>
                </a:solidFill>
                <a:cs typeface="Arial" charset="0"/>
              </a:rPr>
              <a:t>)</a:t>
            </a:r>
            <a:r>
              <a:rPr lang="ar-SA" sz="2200">
                <a:solidFill>
                  <a:srgbClr val="FFFFFF"/>
                </a:solidFill>
                <a:cs typeface="Arial" charset="0"/>
              </a:rPr>
              <a:t>‏</a:t>
            </a:r>
            <a:endParaRPr lang="en-GB" sz="220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41320" name="Line 8"/>
          <p:cNvSpPr>
            <a:spLocks noChangeShapeType="1"/>
          </p:cNvSpPr>
          <p:nvPr/>
        </p:nvSpPr>
        <p:spPr bwMode="auto">
          <a:xfrm>
            <a:off x="285750" y="2638425"/>
            <a:ext cx="7972425" cy="1588"/>
          </a:xfrm>
          <a:prstGeom prst="line">
            <a:avLst/>
          </a:prstGeom>
          <a:noFill/>
          <a:ln w="9360">
            <a:solidFill>
              <a:srgbClr val="FFDD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2789" tIns="41395" rIns="82789" bIns="41395"/>
          <a:lstStyle/>
          <a:p>
            <a:endParaRPr lang="es-ES"/>
          </a:p>
        </p:txBody>
      </p:sp>
      <p:sp>
        <p:nvSpPr>
          <p:cNvPr id="141321" name="Text Box 9"/>
          <p:cNvSpPr txBox="1">
            <a:spLocks noChangeArrowheads="1"/>
          </p:cNvSpPr>
          <p:nvPr/>
        </p:nvSpPr>
        <p:spPr bwMode="auto">
          <a:xfrm>
            <a:off x="4054475" y="3113088"/>
            <a:ext cx="4837113" cy="39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81485" tIns="40742" rIns="81485" bIns="40742"/>
          <a:lstStyle>
            <a:lvl1pPr defTabSz="412750" eaLnBrk="0" hangingPunct="0">
              <a:tabLst>
                <a:tab pos="0" algn="l"/>
                <a:tab pos="412750" algn="l"/>
                <a:tab pos="827088" algn="l"/>
                <a:tab pos="1241425" algn="l"/>
                <a:tab pos="1655763" algn="l"/>
                <a:tab pos="2068513" algn="l"/>
                <a:tab pos="2482850" algn="l"/>
                <a:tab pos="2897188" algn="l"/>
                <a:tab pos="3311525" algn="l"/>
                <a:tab pos="3724275" algn="l"/>
                <a:tab pos="4138613" algn="l"/>
                <a:tab pos="4552950" algn="l"/>
                <a:tab pos="4967288" algn="l"/>
                <a:tab pos="5380038" algn="l"/>
                <a:tab pos="5794375" algn="l"/>
                <a:tab pos="6208713" algn="l"/>
                <a:tab pos="6623050" algn="l"/>
                <a:tab pos="7035800" algn="l"/>
                <a:tab pos="7450138" algn="l"/>
                <a:tab pos="7864475" algn="l"/>
                <a:tab pos="827881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12750" eaLnBrk="0" hangingPunct="0">
              <a:tabLst>
                <a:tab pos="0" algn="l"/>
                <a:tab pos="412750" algn="l"/>
                <a:tab pos="827088" algn="l"/>
                <a:tab pos="1241425" algn="l"/>
                <a:tab pos="1655763" algn="l"/>
                <a:tab pos="2068513" algn="l"/>
                <a:tab pos="2482850" algn="l"/>
                <a:tab pos="2897188" algn="l"/>
                <a:tab pos="3311525" algn="l"/>
                <a:tab pos="3724275" algn="l"/>
                <a:tab pos="4138613" algn="l"/>
                <a:tab pos="4552950" algn="l"/>
                <a:tab pos="4967288" algn="l"/>
                <a:tab pos="5380038" algn="l"/>
                <a:tab pos="5794375" algn="l"/>
                <a:tab pos="6208713" algn="l"/>
                <a:tab pos="6623050" algn="l"/>
                <a:tab pos="7035800" algn="l"/>
                <a:tab pos="7450138" algn="l"/>
                <a:tab pos="7864475" algn="l"/>
                <a:tab pos="827881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defTabSz="412750" eaLnBrk="0" hangingPunct="0">
              <a:tabLst>
                <a:tab pos="0" algn="l"/>
                <a:tab pos="412750" algn="l"/>
                <a:tab pos="827088" algn="l"/>
                <a:tab pos="1241425" algn="l"/>
                <a:tab pos="1655763" algn="l"/>
                <a:tab pos="2068513" algn="l"/>
                <a:tab pos="2482850" algn="l"/>
                <a:tab pos="2897188" algn="l"/>
                <a:tab pos="3311525" algn="l"/>
                <a:tab pos="3724275" algn="l"/>
                <a:tab pos="4138613" algn="l"/>
                <a:tab pos="4552950" algn="l"/>
                <a:tab pos="4967288" algn="l"/>
                <a:tab pos="5380038" algn="l"/>
                <a:tab pos="5794375" algn="l"/>
                <a:tab pos="6208713" algn="l"/>
                <a:tab pos="6623050" algn="l"/>
                <a:tab pos="7035800" algn="l"/>
                <a:tab pos="7450138" algn="l"/>
                <a:tab pos="7864475" algn="l"/>
                <a:tab pos="827881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defTabSz="412750" eaLnBrk="0" hangingPunct="0">
              <a:tabLst>
                <a:tab pos="0" algn="l"/>
                <a:tab pos="412750" algn="l"/>
                <a:tab pos="827088" algn="l"/>
                <a:tab pos="1241425" algn="l"/>
                <a:tab pos="1655763" algn="l"/>
                <a:tab pos="2068513" algn="l"/>
                <a:tab pos="2482850" algn="l"/>
                <a:tab pos="2897188" algn="l"/>
                <a:tab pos="3311525" algn="l"/>
                <a:tab pos="3724275" algn="l"/>
                <a:tab pos="4138613" algn="l"/>
                <a:tab pos="4552950" algn="l"/>
                <a:tab pos="4967288" algn="l"/>
                <a:tab pos="5380038" algn="l"/>
                <a:tab pos="5794375" algn="l"/>
                <a:tab pos="6208713" algn="l"/>
                <a:tab pos="6623050" algn="l"/>
                <a:tab pos="7035800" algn="l"/>
                <a:tab pos="7450138" algn="l"/>
                <a:tab pos="7864475" algn="l"/>
                <a:tab pos="827881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defTabSz="412750" eaLnBrk="0" hangingPunct="0">
              <a:tabLst>
                <a:tab pos="0" algn="l"/>
                <a:tab pos="412750" algn="l"/>
                <a:tab pos="827088" algn="l"/>
                <a:tab pos="1241425" algn="l"/>
                <a:tab pos="1655763" algn="l"/>
                <a:tab pos="2068513" algn="l"/>
                <a:tab pos="2482850" algn="l"/>
                <a:tab pos="2897188" algn="l"/>
                <a:tab pos="3311525" algn="l"/>
                <a:tab pos="3724275" algn="l"/>
                <a:tab pos="4138613" algn="l"/>
                <a:tab pos="4552950" algn="l"/>
                <a:tab pos="4967288" algn="l"/>
                <a:tab pos="5380038" algn="l"/>
                <a:tab pos="5794375" algn="l"/>
                <a:tab pos="6208713" algn="l"/>
                <a:tab pos="6623050" algn="l"/>
                <a:tab pos="7035800" algn="l"/>
                <a:tab pos="7450138" algn="l"/>
                <a:tab pos="7864475" algn="l"/>
                <a:tab pos="827881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1275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12750" algn="l"/>
                <a:tab pos="827088" algn="l"/>
                <a:tab pos="1241425" algn="l"/>
                <a:tab pos="1655763" algn="l"/>
                <a:tab pos="2068513" algn="l"/>
                <a:tab pos="2482850" algn="l"/>
                <a:tab pos="2897188" algn="l"/>
                <a:tab pos="3311525" algn="l"/>
                <a:tab pos="3724275" algn="l"/>
                <a:tab pos="4138613" algn="l"/>
                <a:tab pos="4552950" algn="l"/>
                <a:tab pos="4967288" algn="l"/>
                <a:tab pos="5380038" algn="l"/>
                <a:tab pos="5794375" algn="l"/>
                <a:tab pos="6208713" algn="l"/>
                <a:tab pos="6623050" algn="l"/>
                <a:tab pos="7035800" algn="l"/>
                <a:tab pos="7450138" algn="l"/>
                <a:tab pos="7864475" algn="l"/>
                <a:tab pos="827881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1275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12750" algn="l"/>
                <a:tab pos="827088" algn="l"/>
                <a:tab pos="1241425" algn="l"/>
                <a:tab pos="1655763" algn="l"/>
                <a:tab pos="2068513" algn="l"/>
                <a:tab pos="2482850" algn="l"/>
                <a:tab pos="2897188" algn="l"/>
                <a:tab pos="3311525" algn="l"/>
                <a:tab pos="3724275" algn="l"/>
                <a:tab pos="4138613" algn="l"/>
                <a:tab pos="4552950" algn="l"/>
                <a:tab pos="4967288" algn="l"/>
                <a:tab pos="5380038" algn="l"/>
                <a:tab pos="5794375" algn="l"/>
                <a:tab pos="6208713" algn="l"/>
                <a:tab pos="6623050" algn="l"/>
                <a:tab pos="7035800" algn="l"/>
                <a:tab pos="7450138" algn="l"/>
                <a:tab pos="7864475" algn="l"/>
                <a:tab pos="827881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1275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12750" algn="l"/>
                <a:tab pos="827088" algn="l"/>
                <a:tab pos="1241425" algn="l"/>
                <a:tab pos="1655763" algn="l"/>
                <a:tab pos="2068513" algn="l"/>
                <a:tab pos="2482850" algn="l"/>
                <a:tab pos="2897188" algn="l"/>
                <a:tab pos="3311525" algn="l"/>
                <a:tab pos="3724275" algn="l"/>
                <a:tab pos="4138613" algn="l"/>
                <a:tab pos="4552950" algn="l"/>
                <a:tab pos="4967288" algn="l"/>
                <a:tab pos="5380038" algn="l"/>
                <a:tab pos="5794375" algn="l"/>
                <a:tab pos="6208713" algn="l"/>
                <a:tab pos="6623050" algn="l"/>
                <a:tab pos="7035800" algn="l"/>
                <a:tab pos="7450138" algn="l"/>
                <a:tab pos="7864475" algn="l"/>
                <a:tab pos="827881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1275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12750" algn="l"/>
                <a:tab pos="827088" algn="l"/>
                <a:tab pos="1241425" algn="l"/>
                <a:tab pos="1655763" algn="l"/>
                <a:tab pos="2068513" algn="l"/>
                <a:tab pos="2482850" algn="l"/>
                <a:tab pos="2897188" algn="l"/>
                <a:tab pos="3311525" algn="l"/>
                <a:tab pos="3724275" algn="l"/>
                <a:tab pos="4138613" algn="l"/>
                <a:tab pos="4552950" algn="l"/>
                <a:tab pos="4967288" algn="l"/>
                <a:tab pos="5380038" algn="l"/>
                <a:tab pos="5794375" algn="l"/>
                <a:tab pos="6208713" algn="l"/>
                <a:tab pos="6623050" algn="l"/>
                <a:tab pos="7035800" algn="l"/>
                <a:tab pos="7450138" algn="l"/>
                <a:tab pos="7864475" algn="l"/>
                <a:tab pos="827881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>
              <a:lnSpc>
                <a:spcPct val="93000"/>
              </a:lnSpc>
              <a:buClr>
                <a:srgbClr val="FFFFFF"/>
              </a:buClr>
              <a:buSzPct val="45000"/>
            </a:pPr>
            <a:r>
              <a:rPr lang="en-GB" sz="2200">
                <a:solidFill>
                  <a:srgbClr val="FFFFFF"/>
                </a:solidFill>
                <a:cs typeface="Arial" charset="0"/>
              </a:rPr>
              <a:t>Physical quantities at reference epoch</a:t>
            </a:r>
          </a:p>
        </p:txBody>
      </p:sp>
      <p:sp>
        <p:nvSpPr>
          <p:cNvPr id="141322" name="Line 10"/>
          <p:cNvSpPr>
            <a:spLocks noChangeShapeType="1"/>
          </p:cNvSpPr>
          <p:nvPr/>
        </p:nvSpPr>
        <p:spPr bwMode="auto">
          <a:xfrm>
            <a:off x="268288" y="3995738"/>
            <a:ext cx="7972425" cy="1587"/>
          </a:xfrm>
          <a:prstGeom prst="line">
            <a:avLst/>
          </a:prstGeom>
          <a:noFill/>
          <a:ln w="9360">
            <a:solidFill>
              <a:srgbClr val="FFDD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2789" tIns="41395" rIns="82789" bIns="41395"/>
          <a:lstStyle/>
          <a:p>
            <a:endParaRPr lang="es-ES"/>
          </a:p>
        </p:txBody>
      </p:sp>
      <p:pic>
        <p:nvPicPr>
          <p:cNvPr id="141323" name="Picture 1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25" y="4170363"/>
            <a:ext cx="3559175" cy="423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41324" name="Text Box 12"/>
          <p:cNvSpPr txBox="1">
            <a:spLocks noChangeArrowheads="1"/>
          </p:cNvSpPr>
          <p:nvPr/>
        </p:nvSpPr>
        <p:spPr bwMode="auto">
          <a:xfrm>
            <a:off x="3935413" y="4037013"/>
            <a:ext cx="5216525" cy="69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81485" tIns="40742" rIns="81485" bIns="40742"/>
          <a:lstStyle>
            <a:lvl1pPr defTabSz="412750" eaLnBrk="0" hangingPunct="0">
              <a:tabLst>
                <a:tab pos="0" algn="l"/>
                <a:tab pos="412750" algn="l"/>
                <a:tab pos="827088" algn="l"/>
                <a:tab pos="1241425" algn="l"/>
                <a:tab pos="1655763" algn="l"/>
                <a:tab pos="2068513" algn="l"/>
                <a:tab pos="2482850" algn="l"/>
                <a:tab pos="2897188" algn="l"/>
                <a:tab pos="3311525" algn="l"/>
                <a:tab pos="3724275" algn="l"/>
                <a:tab pos="4138613" algn="l"/>
                <a:tab pos="4552950" algn="l"/>
                <a:tab pos="4967288" algn="l"/>
                <a:tab pos="5380038" algn="l"/>
                <a:tab pos="5794375" algn="l"/>
                <a:tab pos="6208713" algn="l"/>
                <a:tab pos="6623050" algn="l"/>
                <a:tab pos="7035800" algn="l"/>
                <a:tab pos="7450138" algn="l"/>
                <a:tab pos="7864475" algn="l"/>
                <a:tab pos="827881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12750" eaLnBrk="0" hangingPunct="0">
              <a:tabLst>
                <a:tab pos="0" algn="l"/>
                <a:tab pos="412750" algn="l"/>
                <a:tab pos="827088" algn="l"/>
                <a:tab pos="1241425" algn="l"/>
                <a:tab pos="1655763" algn="l"/>
                <a:tab pos="2068513" algn="l"/>
                <a:tab pos="2482850" algn="l"/>
                <a:tab pos="2897188" algn="l"/>
                <a:tab pos="3311525" algn="l"/>
                <a:tab pos="3724275" algn="l"/>
                <a:tab pos="4138613" algn="l"/>
                <a:tab pos="4552950" algn="l"/>
                <a:tab pos="4967288" algn="l"/>
                <a:tab pos="5380038" algn="l"/>
                <a:tab pos="5794375" algn="l"/>
                <a:tab pos="6208713" algn="l"/>
                <a:tab pos="6623050" algn="l"/>
                <a:tab pos="7035800" algn="l"/>
                <a:tab pos="7450138" algn="l"/>
                <a:tab pos="7864475" algn="l"/>
                <a:tab pos="827881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defTabSz="412750" eaLnBrk="0" hangingPunct="0">
              <a:tabLst>
                <a:tab pos="0" algn="l"/>
                <a:tab pos="412750" algn="l"/>
                <a:tab pos="827088" algn="l"/>
                <a:tab pos="1241425" algn="l"/>
                <a:tab pos="1655763" algn="l"/>
                <a:tab pos="2068513" algn="l"/>
                <a:tab pos="2482850" algn="l"/>
                <a:tab pos="2897188" algn="l"/>
                <a:tab pos="3311525" algn="l"/>
                <a:tab pos="3724275" algn="l"/>
                <a:tab pos="4138613" algn="l"/>
                <a:tab pos="4552950" algn="l"/>
                <a:tab pos="4967288" algn="l"/>
                <a:tab pos="5380038" algn="l"/>
                <a:tab pos="5794375" algn="l"/>
                <a:tab pos="6208713" algn="l"/>
                <a:tab pos="6623050" algn="l"/>
                <a:tab pos="7035800" algn="l"/>
                <a:tab pos="7450138" algn="l"/>
                <a:tab pos="7864475" algn="l"/>
                <a:tab pos="827881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defTabSz="412750" eaLnBrk="0" hangingPunct="0">
              <a:tabLst>
                <a:tab pos="0" algn="l"/>
                <a:tab pos="412750" algn="l"/>
                <a:tab pos="827088" algn="l"/>
                <a:tab pos="1241425" algn="l"/>
                <a:tab pos="1655763" algn="l"/>
                <a:tab pos="2068513" algn="l"/>
                <a:tab pos="2482850" algn="l"/>
                <a:tab pos="2897188" algn="l"/>
                <a:tab pos="3311525" algn="l"/>
                <a:tab pos="3724275" algn="l"/>
                <a:tab pos="4138613" algn="l"/>
                <a:tab pos="4552950" algn="l"/>
                <a:tab pos="4967288" algn="l"/>
                <a:tab pos="5380038" algn="l"/>
                <a:tab pos="5794375" algn="l"/>
                <a:tab pos="6208713" algn="l"/>
                <a:tab pos="6623050" algn="l"/>
                <a:tab pos="7035800" algn="l"/>
                <a:tab pos="7450138" algn="l"/>
                <a:tab pos="7864475" algn="l"/>
                <a:tab pos="827881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defTabSz="412750" eaLnBrk="0" hangingPunct="0">
              <a:tabLst>
                <a:tab pos="0" algn="l"/>
                <a:tab pos="412750" algn="l"/>
                <a:tab pos="827088" algn="l"/>
                <a:tab pos="1241425" algn="l"/>
                <a:tab pos="1655763" algn="l"/>
                <a:tab pos="2068513" algn="l"/>
                <a:tab pos="2482850" algn="l"/>
                <a:tab pos="2897188" algn="l"/>
                <a:tab pos="3311525" algn="l"/>
                <a:tab pos="3724275" algn="l"/>
                <a:tab pos="4138613" algn="l"/>
                <a:tab pos="4552950" algn="l"/>
                <a:tab pos="4967288" algn="l"/>
                <a:tab pos="5380038" algn="l"/>
                <a:tab pos="5794375" algn="l"/>
                <a:tab pos="6208713" algn="l"/>
                <a:tab pos="6623050" algn="l"/>
                <a:tab pos="7035800" algn="l"/>
                <a:tab pos="7450138" algn="l"/>
                <a:tab pos="7864475" algn="l"/>
                <a:tab pos="827881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1275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12750" algn="l"/>
                <a:tab pos="827088" algn="l"/>
                <a:tab pos="1241425" algn="l"/>
                <a:tab pos="1655763" algn="l"/>
                <a:tab pos="2068513" algn="l"/>
                <a:tab pos="2482850" algn="l"/>
                <a:tab pos="2897188" algn="l"/>
                <a:tab pos="3311525" algn="l"/>
                <a:tab pos="3724275" algn="l"/>
                <a:tab pos="4138613" algn="l"/>
                <a:tab pos="4552950" algn="l"/>
                <a:tab pos="4967288" algn="l"/>
                <a:tab pos="5380038" algn="l"/>
                <a:tab pos="5794375" algn="l"/>
                <a:tab pos="6208713" algn="l"/>
                <a:tab pos="6623050" algn="l"/>
                <a:tab pos="7035800" algn="l"/>
                <a:tab pos="7450138" algn="l"/>
                <a:tab pos="7864475" algn="l"/>
                <a:tab pos="827881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1275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12750" algn="l"/>
                <a:tab pos="827088" algn="l"/>
                <a:tab pos="1241425" algn="l"/>
                <a:tab pos="1655763" algn="l"/>
                <a:tab pos="2068513" algn="l"/>
                <a:tab pos="2482850" algn="l"/>
                <a:tab pos="2897188" algn="l"/>
                <a:tab pos="3311525" algn="l"/>
                <a:tab pos="3724275" algn="l"/>
                <a:tab pos="4138613" algn="l"/>
                <a:tab pos="4552950" algn="l"/>
                <a:tab pos="4967288" algn="l"/>
                <a:tab pos="5380038" algn="l"/>
                <a:tab pos="5794375" algn="l"/>
                <a:tab pos="6208713" algn="l"/>
                <a:tab pos="6623050" algn="l"/>
                <a:tab pos="7035800" algn="l"/>
                <a:tab pos="7450138" algn="l"/>
                <a:tab pos="7864475" algn="l"/>
                <a:tab pos="827881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1275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12750" algn="l"/>
                <a:tab pos="827088" algn="l"/>
                <a:tab pos="1241425" algn="l"/>
                <a:tab pos="1655763" algn="l"/>
                <a:tab pos="2068513" algn="l"/>
                <a:tab pos="2482850" algn="l"/>
                <a:tab pos="2897188" algn="l"/>
                <a:tab pos="3311525" algn="l"/>
                <a:tab pos="3724275" algn="l"/>
                <a:tab pos="4138613" algn="l"/>
                <a:tab pos="4552950" algn="l"/>
                <a:tab pos="4967288" algn="l"/>
                <a:tab pos="5380038" algn="l"/>
                <a:tab pos="5794375" algn="l"/>
                <a:tab pos="6208713" algn="l"/>
                <a:tab pos="6623050" algn="l"/>
                <a:tab pos="7035800" algn="l"/>
                <a:tab pos="7450138" algn="l"/>
                <a:tab pos="7864475" algn="l"/>
                <a:tab pos="827881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1275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12750" algn="l"/>
                <a:tab pos="827088" algn="l"/>
                <a:tab pos="1241425" algn="l"/>
                <a:tab pos="1655763" algn="l"/>
                <a:tab pos="2068513" algn="l"/>
                <a:tab pos="2482850" algn="l"/>
                <a:tab pos="2897188" algn="l"/>
                <a:tab pos="3311525" algn="l"/>
                <a:tab pos="3724275" algn="l"/>
                <a:tab pos="4138613" algn="l"/>
                <a:tab pos="4552950" algn="l"/>
                <a:tab pos="4967288" algn="l"/>
                <a:tab pos="5380038" algn="l"/>
                <a:tab pos="5794375" algn="l"/>
                <a:tab pos="6208713" algn="l"/>
                <a:tab pos="6623050" algn="l"/>
                <a:tab pos="7035800" algn="l"/>
                <a:tab pos="7450138" algn="l"/>
                <a:tab pos="7864475" algn="l"/>
                <a:tab pos="827881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>
              <a:lnSpc>
                <a:spcPct val="93000"/>
              </a:lnSpc>
              <a:buClr>
                <a:srgbClr val="FFFFFF"/>
              </a:buClr>
              <a:buSzPct val="45000"/>
            </a:pPr>
            <a:r>
              <a:rPr lang="en-GB" sz="2200">
                <a:solidFill>
                  <a:srgbClr val="FFFFFF"/>
                </a:solidFill>
                <a:cs typeface="Arial" charset="0"/>
              </a:rPr>
              <a:t>Maximum temperature of CSM electrons </a:t>
            </a:r>
          </a:p>
          <a:p>
            <a:pPr eaLnBrk="1">
              <a:lnSpc>
                <a:spcPct val="93000"/>
              </a:lnSpc>
              <a:buClr>
                <a:srgbClr val="FFFFFF"/>
              </a:buClr>
              <a:buSzPct val="45000"/>
            </a:pPr>
            <a:r>
              <a:rPr lang="en-GB" sz="2200">
                <a:solidFill>
                  <a:srgbClr val="FFFFFF"/>
                </a:solidFill>
                <a:cs typeface="Arial" charset="0"/>
              </a:rPr>
              <a:t>(radial profile; </a:t>
            </a:r>
            <a:r>
              <a:rPr lang="en-GB" sz="2200">
                <a:solidFill>
                  <a:srgbClr val="FFFF00"/>
                </a:solidFill>
                <a:cs typeface="Arial" charset="0"/>
              </a:rPr>
              <a:t>Fransson &amp; Bjornson</a:t>
            </a:r>
            <a:r>
              <a:rPr lang="en-GB" sz="2200">
                <a:solidFill>
                  <a:srgbClr val="FFFFFF"/>
                </a:solidFill>
                <a:cs typeface="Arial" charset="0"/>
              </a:rPr>
              <a:t>)</a:t>
            </a:r>
            <a:r>
              <a:rPr lang="ar-SA" sz="2200">
                <a:solidFill>
                  <a:srgbClr val="FFFFFF"/>
                </a:solidFill>
                <a:cs typeface="Arial" charset="0"/>
              </a:rPr>
              <a:t>‏</a:t>
            </a:r>
            <a:endParaRPr lang="en-GB" sz="2200">
              <a:solidFill>
                <a:srgbClr val="FFFFFF"/>
              </a:solidFill>
              <a:cs typeface="Arial" charset="0"/>
            </a:endParaRPr>
          </a:p>
        </p:txBody>
      </p:sp>
      <p:pic>
        <p:nvPicPr>
          <p:cNvPr id="141325" name="Picture 1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75" y="4903788"/>
            <a:ext cx="313372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41326" name="Text Box 14"/>
          <p:cNvSpPr txBox="1">
            <a:spLocks noChangeArrowheads="1"/>
          </p:cNvSpPr>
          <p:nvPr/>
        </p:nvSpPr>
        <p:spPr bwMode="auto">
          <a:xfrm>
            <a:off x="3559175" y="4737100"/>
            <a:ext cx="5257800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81485" tIns="40742" rIns="81485" bIns="40742"/>
          <a:lstStyle>
            <a:lvl1pPr defTabSz="412750" eaLnBrk="0" hangingPunct="0">
              <a:tabLst>
                <a:tab pos="0" algn="l"/>
                <a:tab pos="412750" algn="l"/>
                <a:tab pos="827088" algn="l"/>
                <a:tab pos="1241425" algn="l"/>
                <a:tab pos="1655763" algn="l"/>
                <a:tab pos="2068513" algn="l"/>
                <a:tab pos="2482850" algn="l"/>
                <a:tab pos="2897188" algn="l"/>
                <a:tab pos="3311525" algn="l"/>
                <a:tab pos="3724275" algn="l"/>
                <a:tab pos="4138613" algn="l"/>
                <a:tab pos="4552950" algn="l"/>
                <a:tab pos="4967288" algn="l"/>
                <a:tab pos="5380038" algn="l"/>
                <a:tab pos="5794375" algn="l"/>
                <a:tab pos="6208713" algn="l"/>
                <a:tab pos="6623050" algn="l"/>
                <a:tab pos="7035800" algn="l"/>
                <a:tab pos="7450138" algn="l"/>
                <a:tab pos="7864475" algn="l"/>
                <a:tab pos="827881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12750" eaLnBrk="0" hangingPunct="0">
              <a:tabLst>
                <a:tab pos="0" algn="l"/>
                <a:tab pos="412750" algn="l"/>
                <a:tab pos="827088" algn="l"/>
                <a:tab pos="1241425" algn="l"/>
                <a:tab pos="1655763" algn="l"/>
                <a:tab pos="2068513" algn="l"/>
                <a:tab pos="2482850" algn="l"/>
                <a:tab pos="2897188" algn="l"/>
                <a:tab pos="3311525" algn="l"/>
                <a:tab pos="3724275" algn="l"/>
                <a:tab pos="4138613" algn="l"/>
                <a:tab pos="4552950" algn="l"/>
                <a:tab pos="4967288" algn="l"/>
                <a:tab pos="5380038" algn="l"/>
                <a:tab pos="5794375" algn="l"/>
                <a:tab pos="6208713" algn="l"/>
                <a:tab pos="6623050" algn="l"/>
                <a:tab pos="7035800" algn="l"/>
                <a:tab pos="7450138" algn="l"/>
                <a:tab pos="7864475" algn="l"/>
                <a:tab pos="827881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defTabSz="412750" eaLnBrk="0" hangingPunct="0">
              <a:tabLst>
                <a:tab pos="0" algn="l"/>
                <a:tab pos="412750" algn="l"/>
                <a:tab pos="827088" algn="l"/>
                <a:tab pos="1241425" algn="l"/>
                <a:tab pos="1655763" algn="l"/>
                <a:tab pos="2068513" algn="l"/>
                <a:tab pos="2482850" algn="l"/>
                <a:tab pos="2897188" algn="l"/>
                <a:tab pos="3311525" algn="l"/>
                <a:tab pos="3724275" algn="l"/>
                <a:tab pos="4138613" algn="l"/>
                <a:tab pos="4552950" algn="l"/>
                <a:tab pos="4967288" algn="l"/>
                <a:tab pos="5380038" algn="l"/>
                <a:tab pos="5794375" algn="l"/>
                <a:tab pos="6208713" algn="l"/>
                <a:tab pos="6623050" algn="l"/>
                <a:tab pos="7035800" algn="l"/>
                <a:tab pos="7450138" algn="l"/>
                <a:tab pos="7864475" algn="l"/>
                <a:tab pos="827881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defTabSz="412750" eaLnBrk="0" hangingPunct="0">
              <a:tabLst>
                <a:tab pos="0" algn="l"/>
                <a:tab pos="412750" algn="l"/>
                <a:tab pos="827088" algn="l"/>
                <a:tab pos="1241425" algn="l"/>
                <a:tab pos="1655763" algn="l"/>
                <a:tab pos="2068513" algn="l"/>
                <a:tab pos="2482850" algn="l"/>
                <a:tab pos="2897188" algn="l"/>
                <a:tab pos="3311525" algn="l"/>
                <a:tab pos="3724275" algn="l"/>
                <a:tab pos="4138613" algn="l"/>
                <a:tab pos="4552950" algn="l"/>
                <a:tab pos="4967288" algn="l"/>
                <a:tab pos="5380038" algn="l"/>
                <a:tab pos="5794375" algn="l"/>
                <a:tab pos="6208713" algn="l"/>
                <a:tab pos="6623050" algn="l"/>
                <a:tab pos="7035800" algn="l"/>
                <a:tab pos="7450138" algn="l"/>
                <a:tab pos="7864475" algn="l"/>
                <a:tab pos="827881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defTabSz="412750" eaLnBrk="0" hangingPunct="0">
              <a:tabLst>
                <a:tab pos="0" algn="l"/>
                <a:tab pos="412750" algn="l"/>
                <a:tab pos="827088" algn="l"/>
                <a:tab pos="1241425" algn="l"/>
                <a:tab pos="1655763" algn="l"/>
                <a:tab pos="2068513" algn="l"/>
                <a:tab pos="2482850" algn="l"/>
                <a:tab pos="2897188" algn="l"/>
                <a:tab pos="3311525" algn="l"/>
                <a:tab pos="3724275" algn="l"/>
                <a:tab pos="4138613" algn="l"/>
                <a:tab pos="4552950" algn="l"/>
                <a:tab pos="4967288" algn="l"/>
                <a:tab pos="5380038" algn="l"/>
                <a:tab pos="5794375" algn="l"/>
                <a:tab pos="6208713" algn="l"/>
                <a:tab pos="6623050" algn="l"/>
                <a:tab pos="7035800" algn="l"/>
                <a:tab pos="7450138" algn="l"/>
                <a:tab pos="7864475" algn="l"/>
                <a:tab pos="827881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1275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12750" algn="l"/>
                <a:tab pos="827088" algn="l"/>
                <a:tab pos="1241425" algn="l"/>
                <a:tab pos="1655763" algn="l"/>
                <a:tab pos="2068513" algn="l"/>
                <a:tab pos="2482850" algn="l"/>
                <a:tab pos="2897188" algn="l"/>
                <a:tab pos="3311525" algn="l"/>
                <a:tab pos="3724275" algn="l"/>
                <a:tab pos="4138613" algn="l"/>
                <a:tab pos="4552950" algn="l"/>
                <a:tab pos="4967288" algn="l"/>
                <a:tab pos="5380038" algn="l"/>
                <a:tab pos="5794375" algn="l"/>
                <a:tab pos="6208713" algn="l"/>
                <a:tab pos="6623050" algn="l"/>
                <a:tab pos="7035800" algn="l"/>
                <a:tab pos="7450138" algn="l"/>
                <a:tab pos="7864475" algn="l"/>
                <a:tab pos="827881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1275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12750" algn="l"/>
                <a:tab pos="827088" algn="l"/>
                <a:tab pos="1241425" algn="l"/>
                <a:tab pos="1655763" algn="l"/>
                <a:tab pos="2068513" algn="l"/>
                <a:tab pos="2482850" algn="l"/>
                <a:tab pos="2897188" algn="l"/>
                <a:tab pos="3311525" algn="l"/>
                <a:tab pos="3724275" algn="l"/>
                <a:tab pos="4138613" algn="l"/>
                <a:tab pos="4552950" algn="l"/>
                <a:tab pos="4967288" algn="l"/>
                <a:tab pos="5380038" algn="l"/>
                <a:tab pos="5794375" algn="l"/>
                <a:tab pos="6208713" algn="l"/>
                <a:tab pos="6623050" algn="l"/>
                <a:tab pos="7035800" algn="l"/>
                <a:tab pos="7450138" algn="l"/>
                <a:tab pos="7864475" algn="l"/>
                <a:tab pos="827881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1275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12750" algn="l"/>
                <a:tab pos="827088" algn="l"/>
                <a:tab pos="1241425" algn="l"/>
                <a:tab pos="1655763" algn="l"/>
                <a:tab pos="2068513" algn="l"/>
                <a:tab pos="2482850" algn="l"/>
                <a:tab pos="2897188" algn="l"/>
                <a:tab pos="3311525" algn="l"/>
                <a:tab pos="3724275" algn="l"/>
                <a:tab pos="4138613" algn="l"/>
                <a:tab pos="4552950" algn="l"/>
                <a:tab pos="4967288" algn="l"/>
                <a:tab pos="5380038" algn="l"/>
                <a:tab pos="5794375" algn="l"/>
                <a:tab pos="6208713" algn="l"/>
                <a:tab pos="6623050" algn="l"/>
                <a:tab pos="7035800" algn="l"/>
                <a:tab pos="7450138" algn="l"/>
                <a:tab pos="7864475" algn="l"/>
                <a:tab pos="827881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1275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12750" algn="l"/>
                <a:tab pos="827088" algn="l"/>
                <a:tab pos="1241425" algn="l"/>
                <a:tab pos="1655763" algn="l"/>
                <a:tab pos="2068513" algn="l"/>
                <a:tab pos="2482850" algn="l"/>
                <a:tab pos="2897188" algn="l"/>
                <a:tab pos="3311525" algn="l"/>
                <a:tab pos="3724275" algn="l"/>
                <a:tab pos="4138613" algn="l"/>
                <a:tab pos="4552950" algn="l"/>
                <a:tab pos="4967288" algn="l"/>
                <a:tab pos="5380038" algn="l"/>
                <a:tab pos="5794375" algn="l"/>
                <a:tab pos="6208713" algn="l"/>
                <a:tab pos="6623050" algn="l"/>
                <a:tab pos="7035800" algn="l"/>
                <a:tab pos="7450138" algn="l"/>
                <a:tab pos="7864475" algn="l"/>
                <a:tab pos="827881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>
              <a:lnSpc>
                <a:spcPct val="93000"/>
              </a:lnSpc>
              <a:buClr>
                <a:srgbClr val="FFFFFF"/>
              </a:buClr>
              <a:buSzPct val="45000"/>
            </a:pPr>
            <a:r>
              <a:rPr lang="en-GB" sz="2200">
                <a:solidFill>
                  <a:srgbClr val="FFFFFF"/>
                </a:solidFill>
                <a:cs typeface="Arial" charset="0"/>
              </a:rPr>
              <a:t>Electron escape  time (depends on how </a:t>
            </a:r>
          </a:p>
          <a:p>
            <a:pPr eaLnBrk="1">
              <a:lnSpc>
                <a:spcPct val="93000"/>
              </a:lnSpc>
              <a:buClr>
                <a:srgbClr val="FFFFFF"/>
              </a:buClr>
              <a:buSzPct val="45000"/>
            </a:pPr>
            <a:r>
              <a:rPr lang="en-GB" sz="2200">
                <a:solidFill>
                  <a:srgbClr val="FFFFFF"/>
                </a:solidFill>
                <a:cs typeface="Arial" charset="0"/>
              </a:rPr>
              <a:t>the CSM drops beyond day 3100!)</a:t>
            </a:r>
            <a:r>
              <a:rPr lang="ar-SA" sz="2200">
                <a:solidFill>
                  <a:srgbClr val="FFFFFF"/>
                </a:solidFill>
                <a:cs typeface="Arial" charset="0"/>
              </a:rPr>
              <a:t>‏</a:t>
            </a:r>
            <a:endParaRPr lang="en-GB" sz="2200">
              <a:solidFill>
                <a:srgbClr val="FFFFFF"/>
              </a:solidFill>
              <a:cs typeface="Arial" charset="0"/>
            </a:endParaRPr>
          </a:p>
        </p:txBody>
      </p:sp>
      <p:pic>
        <p:nvPicPr>
          <p:cNvPr id="141327" name="Picture 1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5553075"/>
            <a:ext cx="3125788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41328" name="Text Box 16"/>
          <p:cNvSpPr txBox="1">
            <a:spLocks noChangeArrowheads="1"/>
          </p:cNvSpPr>
          <p:nvPr/>
        </p:nvSpPr>
        <p:spPr bwMode="auto">
          <a:xfrm>
            <a:off x="3625850" y="5568950"/>
            <a:ext cx="4176713" cy="39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81485" tIns="40742" rIns="81485" bIns="40742"/>
          <a:lstStyle>
            <a:lvl1pPr defTabSz="412750" eaLnBrk="0" hangingPunct="0">
              <a:tabLst>
                <a:tab pos="0" algn="l"/>
                <a:tab pos="412750" algn="l"/>
                <a:tab pos="827088" algn="l"/>
                <a:tab pos="1241425" algn="l"/>
                <a:tab pos="1655763" algn="l"/>
                <a:tab pos="2068513" algn="l"/>
                <a:tab pos="2482850" algn="l"/>
                <a:tab pos="2897188" algn="l"/>
                <a:tab pos="3311525" algn="l"/>
                <a:tab pos="3724275" algn="l"/>
                <a:tab pos="4138613" algn="l"/>
                <a:tab pos="4552950" algn="l"/>
                <a:tab pos="4967288" algn="l"/>
                <a:tab pos="5380038" algn="l"/>
                <a:tab pos="5794375" algn="l"/>
                <a:tab pos="6208713" algn="l"/>
                <a:tab pos="6623050" algn="l"/>
                <a:tab pos="7035800" algn="l"/>
                <a:tab pos="7450138" algn="l"/>
                <a:tab pos="7864475" algn="l"/>
                <a:tab pos="827881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12750" eaLnBrk="0" hangingPunct="0">
              <a:tabLst>
                <a:tab pos="0" algn="l"/>
                <a:tab pos="412750" algn="l"/>
                <a:tab pos="827088" algn="l"/>
                <a:tab pos="1241425" algn="l"/>
                <a:tab pos="1655763" algn="l"/>
                <a:tab pos="2068513" algn="l"/>
                <a:tab pos="2482850" algn="l"/>
                <a:tab pos="2897188" algn="l"/>
                <a:tab pos="3311525" algn="l"/>
                <a:tab pos="3724275" algn="l"/>
                <a:tab pos="4138613" algn="l"/>
                <a:tab pos="4552950" algn="l"/>
                <a:tab pos="4967288" algn="l"/>
                <a:tab pos="5380038" algn="l"/>
                <a:tab pos="5794375" algn="l"/>
                <a:tab pos="6208713" algn="l"/>
                <a:tab pos="6623050" algn="l"/>
                <a:tab pos="7035800" algn="l"/>
                <a:tab pos="7450138" algn="l"/>
                <a:tab pos="7864475" algn="l"/>
                <a:tab pos="827881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defTabSz="412750" eaLnBrk="0" hangingPunct="0">
              <a:tabLst>
                <a:tab pos="0" algn="l"/>
                <a:tab pos="412750" algn="l"/>
                <a:tab pos="827088" algn="l"/>
                <a:tab pos="1241425" algn="l"/>
                <a:tab pos="1655763" algn="l"/>
                <a:tab pos="2068513" algn="l"/>
                <a:tab pos="2482850" algn="l"/>
                <a:tab pos="2897188" algn="l"/>
                <a:tab pos="3311525" algn="l"/>
                <a:tab pos="3724275" algn="l"/>
                <a:tab pos="4138613" algn="l"/>
                <a:tab pos="4552950" algn="l"/>
                <a:tab pos="4967288" algn="l"/>
                <a:tab pos="5380038" algn="l"/>
                <a:tab pos="5794375" algn="l"/>
                <a:tab pos="6208713" algn="l"/>
                <a:tab pos="6623050" algn="l"/>
                <a:tab pos="7035800" algn="l"/>
                <a:tab pos="7450138" algn="l"/>
                <a:tab pos="7864475" algn="l"/>
                <a:tab pos="827881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defTabSz="412750" eaLnBrk="0" hangingPunct="0">
              <a:tabLst>
                <a:tab pos="0" algn="l"/>
                <a:tab pos="412750" algn="l"/>
                <a:tab pos="827088" algn="l"/>
                <a:tab pos="1241425" algn="l"/>
                <a:tab pos="1655763" algn="l"/>
                <a:tab pos="2068513" algn="l"/>
                <a:tab pos="2482850" algn="l"/>
                <a:tab pos="2897188" algn="l"/>
                <a:tab pos="3311525" algn="l"/>
                <a:tab pos="3724275" algn="l"/>
                <a:tab pos="4138613" algn="l"/>
                <a:tab pos="4552950" algn="l"/>
                <a:tab pos="4967288" algn="l"/>
                <a:tab pos="5380038" algn="l"/>
                <a:tab pos="5794375" algn="l"/>
                <a:tab pos="6208713" algn="l"/>
                <a:tab pos="6623050" algn="l"/>
                <a:tab pos="7035800" algn="l"/>
                <a:tab pos="7450138" algn="l"/>
                <a:tab pos="7864475" algn="l"/>
                <a:tab pos="827881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defTabSz="412750" eaLnBrk="0" hangingPunct="0">
              <a:tabLst>
                <a:tab pos="0" algn="l"/>
                <a:tab pos="412750" algn="l"/>
                <a:tab pos="827088" algn="l"/>
                <a:tab pos="1241425" algn="l"/>
                <a:tab pos="1655763" algn="l"/>
                <a:tab pos="2068513" algn="l"/>
                <a:tab pos="2482850" algn="l"/>
                <a:tab pos="2897188" algn="l"/>
                <a:tab pos="3311525" algn="l"/>
                <a:tab pos="3724275" algn="l"/>
                <a:tab pos="4138613" algn="l"/>
                <a:tab pos="4552950" algn="l"/>
                <a:tab pos="4967288" algn="l"/>
                <a:tab pos="5380038" algn="l"/>
                <a:tab pos="5794375" algn="l"/>
                <a:tab pos="6208713" algn="l"/>
                <a:tab pos="6623050" algn="l"/>
                <a:tab pos="7035800" algn="l"/>
                <a:tab pos="7450138" algn="l"/>
                <a:tab pos="7864475" algn="l"/>
                <a:tab pos="827881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1275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12750" algn="l"/>
                <a:tab pos="827088" algn="l"/>
                <a:tab pos="1241425" algn="l"/>
                <a:tab pos="1655763" algn="l"/>
                <a:tab pos="2068513" algn="l"/>
                <a:tab pos="2482850" algn="l"/>
                <a:tab pos="2897188" algn="l"/>
                <a:tab pos="3311525" algn="l"/>
                <a:tab pos="3724275" algn="l"/>
                <a:tab pos="4138613" algn="l"/>
                <a:tab pos="4552950" algn="l"/>
                <a:tab pos="4967288" algn="l"/>
                <a:tab pos="5380038" algn="l"/>
                <a:tab pos="5794375" algn="l"/>
                <a:tab pos="6208713" algn="l"/>
                <a:tab pos="6623050" algn="l"/>
                <a:tab pos="7035800" algn="l"/>
                <a:tab pos="7450138" algn="l"/>
                <a:tab pos="7864475" algn="l"/>
                <a:tab pos="827881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1275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12750" algn="l"/>
                <a:tab pos="827088" algn="l"/>
                <a:tab pos="1241425" algn="l"/>
                <a:tab pos="1655763" algn="l"/>
                <a:tab pos="2068513" algn="l"/>
                <a:tab pos="2482850" algn="l"/>
                <a:tab pos="2897188" algn="l"/>
                <a:tab pos="3311525" algn="l"/>
                <a:tab pos="3724275" algn="l"/>
                <a:tab pos="4138613" algn="l"/>
                <a:tab pos="4552950" algn="l"/>
                <a:tab pos="4967288" algn="l"/>
                <a:tab pos="5380038" algn="l"/>
                <a:tab pos="5794375" algn="l"/>
                <a:tab pos="6208713" algn="l"/>
                <a:tab pos="6623050" algn="l"/>
                <a:tab pos="7035800" algn="l"/>
                <a:tab pos="7450138" algn="l"/>
                <a:tab pos="7864475" algn="l"/>
                <a:tab pos="827881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1275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12750" algn="l"/>
                <a:tab pos="827088" algn="l"/>
                <a:tab pos="1241425" algn="l"/>
                <a:tab pos="1655763" algn="l"/>
                <a:tab pos="2068513" algn="l"/>
                <a:tab pos="2482850" algn="l"/>
                <a:tab pos="2897188" algn="l"/>
                <a:tab pos="3311525" algn="l"/>
                <a:tab pos="3724275" algn="l"/>
                <a:tab pos="4138613" algn="l"/>
                <a:tab pos="4552950" algn="l"/>
                <a:tab pos="4967288" algn="l"/>
                <a:tab pos="5380038" algn="l"/>
                <a:tab pos="5794375" algn="l"/>
                <a:tab pos="6208713" algn="l"/>
                <a:tab pos="6623050" algn="l"/>
                <a:tab pos="7035800" algn="l"/>
                <a:tab pos="7450138" algn="l"/>
                <a:tab pos="7864475" algn="l"/>
                <a:tab pos="827881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1275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12750" algn="l"/>
                <a:tab pos="827088" algn="l"/>
                <a:tab pos="1241425" algn="l"/>
                <a:tab pos="1655763" algn="l"/>
                <a:tab pos="2068513" algn="l"/>
                <a:tab pos="2482850" algn="l"/>
                <a:tab pos="2897188" algn="l"/>
                <a:tab pos="3311525" algn="l"/>
                <a:tab pos="3724275" algn="l"/>
                <a:tab pos="4138613" algn="l"/>
                <a:tab pos="4552950" algn="l"/>
                <a:tab pos="4967288" algn="l"/>
                <a:tab pos="5380038" algn="l"/>
                <a:tab pos="5794375" algn="l"/>
                <a:tab pos="6208713" algn="l"/>
                <a:tab pos="6623050" algn="l"/>
                <a:tab pos="7035800" algn="l"/>
                <a:tab pos="7450138" algn="l"/>
                <a:tab pos="7864475" algn="l"/>
                <a:tab pos="827881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>
              <a:lnSpc>
                <a:spcPct val="93000"/>
              </a:lnSpc>
              <a:buClr>
                <a:srgbClr val="FFFFFF"/>
              </a:buClr>
              <a:buSzPct val="45000"/>
            </a:pPr>
            <a:r>
              <a:rPr lang="en-GB" sz="2200">
                <a:solidFill>
                  <a:srgbClr val="FFFFFF"/>
                </a:solidFill>
                <a:cs typeface="Arial" charset="0"/>
              </a:rPr>
              <a:t>Fraction of accelerated electrons</a:t>
            </a:r>
          </a:p>
        </p:txBody>
      </p:sp>
      <p:pic>
        <p:nvPicPr>
          <p:cNvPr id="141329" name="Picture 17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25" y="6151563"/>
            <a:ext cx="2546350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41330" name="Text Box 18"/>
          <p:cNvSpPr txBox="1">
            <a:spLocks noChangeArrowheads="1"/>
          </p:cNvSpPr>
          <p:nvPr/>
        </p:nvSpPr>
        <p:spPr bwMode="auto">
          <a:xfrm>
            <a:off x="3041650" y="6119813"/>
            <a:ext cx="4865688" cy="39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81485" tIns="40742" rIns="81485" bIns="40742"/>
          <a:lstStyle>
            <a:lvl1pPr defTabSz="412750" eaLnBrk="0" hangingPunct="0">
              <a:tabLst>
                <a:tab pos="0" algn="l"/>
                <a:tab pos="412750" algn="l"/>
                <a:tab pos="827088" algn="l"/>
                <a:tab pos="1241425" algn="l"/>
                <a:tab pos="1655763" algn="l"/>
                <a:tab pos="2068513" algn="l"/>
                <a:tab pos="2482850" algn="l"/>
                <a:tab pos="2897188" algn="l"/>
                <a:tab pos="3311525" algn="l"/>
                <a:tab pos="3724275" algn="l"/>
                <a:tab pos="4138613" algn="l"/>
                <a:tab pos="4552950" algn="l"/>
                <a:tab pos="4967288" algn="l"/>
                <a:tab pos="5380038" algn="l"/>
                <a:tab pos="5794375" algn="l"/>
                <a:tab pos="6208713" algn="l"/>
                <a:tab pos="6623050" algn="l"/>
                <a:tab pos="7035800" algn="l"/>
                <a:tab pos="7450138" algn="l"/>
                <a:tab pos="7864475" algn="l"/>
                <a:tab pos="827881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12750" eaLnBrk="0" hangingPunct="0">
              <a:tabLst>
                <a:tab pos="0" algn="l"/>
                <a:tab pos="412750" algn="l"/>
                <a:tab pos="827088" algn="l"/>
                <a:tab pos="1241425" algn="l"/>
                <a:tab pos="1655763" algn="l"/>
                <a:tab pos="2068513" algn="l"/>
                <a:tab pos="2482850" algn="l"/>
                <a:tab pos="2897188" algn="l"/>
                <a:tab pos="3311525" algn="l"/>
                <a:tab pos="3724275" algn="l"/>
                <a:tab pos="4138613" algn="l"/>
                <a:tab pos="4552950" algn="l"/>
                <a:tab pos="4967288" algn="l"/>
                <a:tab pos="5380038" algn="l"/>
                <a:tab pos="5794375" algn="l"/>
                <a:tab pos="6208713" algn="l"/>
                <a:tab pos="6623050" algn="l"/>
                <a:tab pos="7035800" algn="l"/>
                <a:tab pos="7450138" algn="l"/>
                <a:tab pos="7864475" algn="l"/>
                <a:tab pos="827881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defTabSz="412750" eaLnBrk="0" hangingPunct="0">
              <a:tabLst>
                <a:tab pos="0" algn="l"/>
                <a:tab pos="412750" algn="l"/>
                <a:tab pos="827088" algn="l"/>
                <a:tab pos="1241425" algn="l"/>
                <a:tab pos="1655763" algn="l"/>
                <a:tab pos="2068513" algn="l"/>
                <a:tab pos="2482850" algn="l"/>
                <a:tab pos="2897188" algn="l"/>
                <a:tab pos="3311525" algn="l"/>
                <a:tab pos="3724275" algn="l"/>
                <a:tab pos="4138613" algn="l"/>
                <a:tab pos="4552950" algn="l"/>
                <a:tab pos="4967288" algn="l"/>
                <a:tab pos="5380038" algn="l"/>
                <a:tab pos="5794375" algn="l"/>
                <a:tab pos="6208713" algn="l"/>
                <a:tab pos="6623050" algn="l"/>
                <a:tab pos="7035800" algn="l"/>
                <a:tab pos="7450138" algn="l"/>
                <a:tab pos="7864475" algn="l"/>
                <a:tab pos="827881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defTabSz="412750" eaLnBrk="0" hangingPunct="0">
              <a:tabLst>
                <a:tab pos="0" algn="l"/>
                <a:tab pos="412750" algn="l"/>
                <a:tab pos="827088" algn="l"/>
                <a:tab pos="1241425" algn="l"/>
                <a:tab pos="1655763" algn="l"/>
                <a:tab pos="2068513" algn="l"/>
                <a:tab pos="2482850" algn="l"/>
                <a:tab pos="2897188" algn="l"/>
                <a:tab pos="3311525" algn="l"/>
                <a:tab pos="3724275" algn="l"/>
                <a:tab pos="4138613" algn="l"/>
                <a:tab pos="4552950" algn="l"/>
                <a:tab pos="4967288" algn="l"/>
                <a:tab pos="5380038" algn="l"/>
                <a:tab pos="5794375" algn="l"/>
                <a:tab pos="6208713" algn="l"/>
                <a:tab pos="6623050" algn="l"/>
                <a:tab pos="7035800" algn="l"/>
                <a:tab pos="7450138" algn="l"/>
                <a:tab pos="7864475" algn="l"/>
                <a:tab pos="827881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defTabSz="412750" eaLnBrk="0" hangingPunct="0">
              <a:tabLst>
                <a:tab pos="0" algn="l"/>
                <a:tab pos="412750" algn="l"/>
                <a:tab pos="827088" algn="l"/>
                <a:tab pos="1241425" algn="l"/>
                <a:tab pos="1655763" algn="l"/>
                <a:tab pos="2068513" algn="l"/>
                <a:tab pos="2482850" algn="l"/>
                <a:tab pos="2897188" algn="l"/>
                <a:tab pos="3311525" algn="l"/>
                <a:tab pos="3724275" algn="l"/>
                <a:tab pos="4138613" algn="l"/>
                <a:tab pos="4552950" algn="l"/>
                <a:tab pos="4967288" algn="l"/>
                <a:tab pos="5380038" algn="l"/>
                <a:tab pos="5794375" algn="l"/>
                <a:tab pos="6208713" algn="l"/>
                <a:tab pos="6623050" algn="l"/>
                <a:tab pos="7035800" algn="l"/>
                <a:tab pos="7450138" algn="l"/>
                <a:tab pos="7864475" algn="l"/>
                <a:tab pos="827881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1275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12750" algn="l"/>
                <a:tab pos="827088" algn="l"/>
                <a:tab pos="1241425" algn="l"/>
                <a:tab pos="1655763" algn="l"/>
                <a:tab pos="2068513" algn="l"/>
                <a:tab pos="2482850" algn="l"/>
                <a:tab pos="2897188" algn="l"/>
                <a:tab pos="3311525" algn="l"/>
                <a:tab pos="3724275" algn="l"/>
                <a:tab pos="4138613" algn="l"/>
                <a:tab pos="4552950" algn="l"/>
                <a:tab pos="4967288" algn="l"/>
                <a:tab pos="5380038" algn="l"/>
                <a:tab pos="5794375" algn="l"/>
                <a:tab pos="6208713" algn="l"/>
                <a:tab pos="6623050" algn="l"/>
                <a:tab pos="7035800" algn="l"/>
                <a:tab pos="7450138" algn="l"/>
                <a:tab pos="7864475" algn="l"/>
                <a:tab pos="827881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1275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12750" algn="l"/>
                <a:tab pos="827088" algn="l"/>
                <a:tab pos="1241425" algn="l"/>
                <a:tab pos="1655763" algn="l"/>
                <a:tab pos="2068513" algn="l"/>
                <a:tab pos="2482850" algn="l"/>
                <a:tab pos="2897188" algn="l"/>
                <a:tab pos="3311525" algn="l"/>
                <a:tab pos="3724275" algn="l"/>
                <a:tab pos="4138613" algn="l"/>
                <a:tab pos="4552950" algn="l"/>
                <a:tab pos="4967288" algn="l"/>
                <a:tab pos="5380038" algn="l"/>
                <a:tab pos="5794375" algn="l"/>
                <a:tab pos="6208713" algn="l"/>
                <a:tab pos="6623050" algn="l"/>
                <a:tab pos="7035800" algn="l"/>
                <a:tab pos="7450138" algn="l"/>
                <a:tab pos="7864475" algn="l"/>
                <a:tab pos="827881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1275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12750" algn="l"/>
                <a:tab pos="827088" algn="l"/>
                <a:tab pos="1241425" algn="l"/>
                <a:tab pos="1655763" algn="l"/>
                <a:tab pos="2068513" algn="l"/>
                <a:tab pos="2482850" algn="l"/>
                <a:tab pos="2897188" algn="l"/>
                <a:tab pos="3311525" algn="l"/>
                <a:tab pos="3724275" algn="l"/>
                <a:tab pos="4138613" algn="l"/>
                <a:tab pos="4552950" algn="l"/>
                <a:tab pos="4967288" algn="l"/>
                <a:tab pos="5380038" algn="l"/>
                <a:tab pos="5794375" algn="l"/>
                <a:tab pos="6208713" algn="l"/>
                <a:tab pos="6623050" algn="l"/>
                <a:tab pos="7035800" algn="l"/>
                <a:tab pos="7450138" algn="l"/>
                <a:tab pos="7864475" algn="l"/>
                <a:tab pos="827881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1275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12750" algn="l"/>
                <a:tab pos="827088" algn="l"/>
                <a:tab pos="1241425" algn="l"/>
                <a:tab pos="1655763" algn="l"/>
                <a:tab pos="2068513" algn="l"/>
                <a:tab pos="2482850" algn="l"/>
                <a:tab pos="2897188" algn="l"/>
                <a:tab pos="3311525" algn="l"/>
                <a:tab pos="3724275" algn="l"/>
                <a:tab pos="4138613" algn="l"/>
                <a:tab pos="4552950" algn="l"/>
                <a:tab pos="4967288" algn="l"/>
                <a:tab pos="5380038" algn="l"/>
                <a:tab pos="5794375" algn="l"/>
                <a:tab pos="6208713" algn="l"/>
                <a:tab pos="6623050" algn="l"/>
                <a:tab pos="7035800" algn="l"/>
                <a:tab pos="7450138" algn="l"/>
                <a:tab pos="7864475" algn="l"/>
                <a:tab pos="827881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>
              <a:lnSpc>
                <a:spcPct val="93000"/>
              </a:lnSpc>
              <a:buClr>
                <a:srgbClr val="FFFFFF"/>
              </a:buClr>
              <a:buSzPct val="45000"/>
            </a:pPr>
            <a:r>
              <a:rPr lang="en-GB" sz="2200">
                <a:solidFill>
                  <a:srgbClr val="FFFFFF"/>
                </a:solidFill>
                <a:cs typeface="Arial" charset="0"/>
              </a:rPr>
              <a:t>Index of relativistic-electron population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09" name="AutoShape 4"/>
          <p:cNvSpPr>
            <a:spLocks noChangeArrowheads="1"/>
          </p:cNvSpPr>
          <p:nvPr/>
        </p:nvSpPr>
        <p:spPr bwMode="auto">
          <a:xfrm>
            <a:off x="0" y="0"/>
            <a:ext cx="9144000" cy="1143000"/>
          </a:xfrm>
          <a:prstGeom prst="roundRect">
            <a:avLst>
              <a:gd name="adj" fmla="val 1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s-ES"/>
          </a:p>
        </p:txBody>
      </p:sp>
      <p:pic>
        <p:nvPicPr>
          <p:cNvPr id="145410" name="Picture 8" descr="screenshot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219200"/>
            <a:ext cx="5135563" cy="318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5411" name="Text Box 10"/>
          <p:cNvSpPr txBox="1">
            <a:spLocks noChangeArrowheads="1"/>
          </p:cNvSpPr>
          <p:nvPr/>
        </p:nvSpPr>
        <p:spPr bwMode="auto">
          <a:xfrm>
            <a:off x="304800" y="4800600"/>
            <a:ext cx="84582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81" tIns="45643" rIns="91281" bIns="45643"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s-ES">
                <a:latin typeface="Times New Roman" charset="0"/>
              </a:rPr>
              <a:t>Flux-density flare at ~100 days. Evidence of an over-density in the CSM (factor ~2) at ~1150 AU from the explosion center.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7" name="Text Box 1"/>
          <p:cNvSpPr txBox="1">
            <a:spLocks noChangeArrowheads="1"/>
          </p:cNvSpPr>
          <p:nvPr/>
        </p:nvSpPr>
        <p:spPr bwMode="auto">
          <a:xfrm>
            <a:off x="2362200" y="381000"/>
            <a:ext cx="4505325" cy="44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81485" tIns="40742" rIns="81485" bIns="40742"/>
          <a:lstStyle>
            <a:lvl1pPr defTabSz="412750" eaLnBrk="0" hangingPunct="0">
              <a:tabLst>
                <a:tab pos="654050" algn="l"/>
                <a:tab pos="1309688" algn="l"/>
                <a:tab pos="1965325" algn="l"/>
                <a:tab pos="2620963" algn="l"/>
                <a:tab pos="3276600" algn="l"/>
                <a:tab pos="3932238" algn="l"/>
                <a:tab pos="4587875" algn="l"/>
                <a:tab pos="5241925" algn="l"/>
                <a:tab pos="58975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12750" eaLnBrk="0" hangingPunct="0">
              <a:tabLst>
                <a:tab pos="654050" algn="l"/>
                <a:tab pos="1309688" algn="l"/>
                <a:tab pos="1965325" algn="l"/>
                <a:tab pos="2620963" algn="l"/>
                <a:tab pos="3276600" algn="l"/>
                <a:tab pos="3932238" algn="l"/>
                <a:tab pos="4587875" algn="l"/>
                <a:tab pos="5241925" algn="l"/>
                <a:tab pos="58975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defTabSz="412750" eaLnBrk="0" hangingPunct="0">
              <a:tabLst>
                <a:tab pos="654050" algn="l"/>
                <a:tab pos="1309688" algn="l"/>
                <a:tab pos="1965325" algn="l"/>
                <a:tab pos="2620963" algn="l"/>
                <a:tab pos="3276600" algn="l"/>
                <a:tab pos="3932238" algn="l"/>
                <a:tab pos="4587875" algn="l"/>
                <a:tab pos="5241925" algn="l"/>
                <a:tab pos="58975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defTabSz="412750" eaLnBrk="0" hangingPunct="0">
              <a:tabLst>
                <a:tab pos="654050" algn="l"/>
                <a:tab pos="1309688" algn="l"/>
                <a:tab pos="1965325" algn="l"/>
                <a:tab pos="2620963" algn="l"/>
                <a:tab pos="3276600" algn="l"/>
                <a:tab pos="3932238" algn="l"/>
                <a:tab pos="4587875" algn="l"/>
                <a:tab pos="5241925" algn="l"/>
                <a:tab pos="58975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defTabSz="412750" eaLnBrk="0" hangingPunct="0">
              <a:tabLst>
                <a:tab pos="654050" algn="l"/>
                <a:tab pos="1309688" algn="l"/>
                <a:tab pos="1965325" algn="l"/>
                <a:tab pos="2620963" algn="l"/>
                <a:tab pos="3276600" algn="l"/>
                <a:tab pos="3932238" algn="l"/>
                <a:tab pos="4587875" algn="l"/>
                <a:tab pos="5241925" algn="l"/>
                <a:tab pos="58975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12750" eaLnBrk="0" fontAlgn="base" hangingPunct="0">
              <a:spcBef>
                <a:spcPct val="0"/>
              </a:spcBef>
              <a:spcAft>
                <a:spcPct val="0"/>
              </a:spcAft>
              <a:tabLst>
                <a:tab pos="654050" algn="l"/>
                <a:tab pos="1309688" algn="l"/>
                <a:tab pos="1965325" algn="l"/>
                <a:tab pos="2620963" algn="l"/>
                <a:tab pos="3276600" algn="l"/>
                <a:tab pos="3932238" algn="l"/>
                <a:tab pos="4587875" algn="l"/>
                <a:tab pos="5241925" algn="l"/>
                <a:tab pos="58975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12750" eaLnBrk="0" fontAlgn="base" hangingPunct="0">
              <a:spcBef>
                <a:spcPct val="0"/>
              </a:spcBef>
              <a:spcAft>
                <a:spcPct val="0"/>
              </a:spcAft>
              <a:tabLst>
                <a:tab pos="654050" algn="l"/>
                <a:tab pos="1309688" algn="l"/>
                <a:tab pos="1965325" algn="l"/>
                <a:tab pos="2620963" algn="l"/>
                <a:tab pos="3276600" algn="l"/>
                <a:tab pos="3932238" algn="l"/>
                <a:tab pos="4587875" algn="l"/>
                <a:tab pos="5241925" algn="l"/>
                <a:tab pos="58975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12750" eaLnBrk="0" fontAlgn="base" hangingPunct="0">
              <a:spcBef>
                <a:spcPct val="0"/>
              </a:spcBef>
              <a:spcAft>
                <a:spcPct val="0"/>
              </a:spcAft>
              <a:tabLst>
                <a:tab pos="654050" algn="l"/>
                <a:tab pos="1309688" algn="l"/>
                <a:tab pos="1965325" algn="l"/>
                <a:tab pos="2620963" algn="l"/>
                <a:tab pos="3276600" algn="l"/>
                <a:tab pos="3932238" algn="l"/>
                <a:tab pos="4587875" algn="l"/>
                <a:tab pos="5241925" algn="l"/>
                <a:tab pos="58975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12750" eaLnBrk="0" fontAlgn="base" hangingPunct="0">
              <a:spcBef>
                <a:spcPct val="0"/>
              </a:spcBef>
              <a:spcAft>
                <a:spcPct val="0"/>
              </a:spcAft>
              <a:tabLst>
                <a:tab pos="654050" algn="l"/>
                <a:tab pos="1309688" algn="l"/>
                <a:tab pos="1965325" algn="l"/>
                <a:tab pos="2620963" algn="l"/>
                <a:tab pos="3276600" algn="l"/>
                <a:tab pos="3932238" algn="l"/>
                <a:tab pos="4587875" algn="l"/>
                <a:tab pos="5241925" algn="l"/>
                <a:tab pos="58975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>
              <a:lnSpc>
                <a:spcPct val="93000"/>
              </a:lnSpc>
              <a:buClr>
                <a:srgbClr val="FFFFFF"/>
              </a:buClr>
              <a:buSzPct val="45000"/>
            </a:pPr>
            <a:r>
              <a:rPr lang="en-GB" sz="2500">
                <a:solidFill>
                  <a:srgbClr val="FFFFFF"/>
                </a:solidFill>
                <a:cs typeface="Arial" charset="0"/>
              </a:rPr>
              <a:t>ABOUT  THE CSM PROFILE</a:t>
            </a:r>
          </a:p>
        </p:txBody>
      </p:sp>
      <p:sp>
        <p:nvSpPr>
          <p:cNvPr id="147458" name="Text Box 2"/>
          <p:cNvSpPr txBox="1">
            <a:spLocks noChangeArrowheads="1"/>
          </p:cNvSpPr>
          <p:nvPr/>
        </p:nvSpPr>
        <p:spPr bwMode="auto">
          <a:xfrm>
            <a:off x="293688" y="6084888"/>
            <a:ext cx="7959725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81485" tIns="40742" rIns="81485" bIns="40742"/>
          <a:lstStyle>
            <a:lvl1pPr defTabSz="412750" eaLnBrk="0" hangingPunct="0">
              <a:tabLst>
                <a:tab pos="654050" algn="l"/>
                <a:tab pos="1309688" algn="l"/>
                <a:tab pos="1965325" algn="l"/>
                <a:tab pos="2620963" algn="l"/>
                <a:tab pos="3276600" algn="l"/>
                <a:tab pos="3932238" algn="l"/>
                <a:tab pos="4587875" algn="l"/>
                <a:tab pos="5241925" algn="l"/>
                <a:tab pos="5897563" algn="l"/>
                <a:tab pos="6553200" algn="l"/>
                <a:tab pos="7208838" algn="l"/>
                <a:tab pos="78644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12750" eaLnBrk="0" hangingPunct="0">
              <a:tabLst>
                <a:tab pos="654050" algn="l"/>
                <a:tab pos="1309688" algn="l"/>
                <a:tab pos="1965325" algn="l"/>
                <a:tab pos="2620963" algn="l"/>
                <a:tab pos="3276600" algn="l"/>
                <a:tab pos="3932238" algn="l"/>
                <a:tab pos="4587875" algn="l"/>
                <a:tab pos="5241925" algn="l"/>
                <a:tab pos="5897563" algn="l"/>
                <a:tab pos="6553200" algn="l"/>
                <a:tab pos="7208838" algn="l"/>
                <a:tab pos="78644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defTabSz="412750" eaLnBrk="0" hangingPunct="0">
              <a:tabLst>
                <a:tab pos="654050" algn="l"/>
                <a:tab pos="1309688" algn="l"/>
                <a:tab pos="1965325" algn="l"/>
                <a:tab pos="2620963" algn="l"/>
                <a:tab pos="3276600" algn="l"/>
                <a:tab pos="3932238" algn="l"/>
                <a:tab pos="4587875" algn="l"/>
                <a:tab pos="5241925" algn="l"/>
                <a:tab pos="5897563" algn="l"/>
                <a:tab pos="6553200" algn="l"/>
                <a:tab pos="7208838" algn="l"/>
                <a:tab pos="78644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defTabSz="412750" eaLnBrk="0" hangingPunct="0">
              <a:tabLst>
                <a:tab pos="654050" algn="l"/>
                <a:tab pos="1309688" algn="l"/>
                <a:tab pos="1965325" algn="l"/>
                <a:tab pos="2620963" algn="l"/>
                <a:tab pos="3276600" algn="l"/>
                <a:tab pos="3932238" algn="l"/>
                <a:tab pos="4587875" algn="l"/>
                <a:tab pos="5241925" algn="l"/>
                <a:tab pos="5897563" algn="l"/>
                <a:tab pos="6553200" algn="l"/>
                <a:tab pos="7208838" algn="l"/>
                <a:tab pos="78644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defTabSz="412750" eaLnBrk="0" hangingPunct="0">
              <a:tabLst>
                <a:tab pos="654050" algn="l"/>
                <a:tab pos="1309688" algn="l"/>
                <a:tab pos="1965325" algn="l"/>
                <a:tab pos="2620963" algn="l"/>
                <a:tab pos="3276600" algn="l"/>
                <a:tab pos="3932238" algn="l"/>
                <a:tab pos="4587875" algn="l"/>
                <a:tab pos="5241925" algn="l"/>
                <a:tab pos="5897563" algn="l"/>
                <a:tab pos="6553200" algn="l"/>
                <a:tab pos="7208838" algn="l"/>
                <a:tab pos="78644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12750" eaLnBrk="0" fontAlgn="base" hangingPunct="0">
              <a:spcBef>
                <a:spcPct val="0"/>
              </a:spcBef>
              <a:spcAft>
                <a:spcPct val="0"/>
              </a:spcAft>
              <a:tabLst>
                <a:tab pos="654050" algn="l"/>
                <a:tab pos="1309688" algn="l"/>
                <a:tab pos="1965325" algn="l"/>
                <a:tab pos="2620963" algn="l"/>
                <a:tab pos="3276600" algn="l"/>
                <a:tab pos="3932238" algn="l"/>
                <a:tab pos="4587875" algn="l"/>
                <a:tab pos="5241925" algn="l"/>
                <a:tab pos="5897563" algn="l"/>
                <a:tab pos="6553200" algn="l"/>
                <a:tab pos="7208838" algn="l"/>
                <a:tab pos="78644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12750" eaLnBrk="0" fontAlgn="base" hangingPunct="0">
              <a:spcBef>
                <a:spcPct val="0"/>
              </a:spcBef>
              <a:spcAft>
                <a:spcPct val="0"/>
              </a:spcAft>
              <a:tabLst>
                <a:tab pos="654050" algn="l"/>
                <a:tab pos="1309688" algn="l"/>
                <a:tab pos="1965325" algn="l"/>
                <a:tab pos="2620963" algn="l"/>
                <a:tab pos="3276600" algn="l"/>
                <a:tab pos="3932238" algn="l"/>
                <a:tab pos="4587875" algn="l"/>
                <a:tab pos="5241925" algn="l"/>
                <a:tab pos="5897563" algn="l"/>
                <a:tab pos="6553200" algn="l"/>
                <a:tab pos="7208838" algn="l"/>
                <a:tab pos="78644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12750" eaLnBrk="0" fontAlgn="base" hangingPunct="0">
              <a:spcBef>
                <a:spcPct val="0"/>
              </a:spcBef>
              <a:spcAft>
                <a:spcPct val="0"/>
              </a:spcAft>
              <a:tabLst>
                <a:tab pos="654050" algn="l"/>
                <a:tab pos="1309688" algn="l"/>
                <a:tab pos="1965325" algn="l"/>
                <a:tab pos="2620963" algn="l"/>
                <a:tab pos="3276600" algn="l"/>
                <a:tab pos="3932238" algn="l"/>
                <a:tab pos="4587875" algn="l"/>
                <a:tab pos="5241925" algn="l"/>
                <a:tab pos="5897563" algn="l"/>
                <a:tab pos="6553200" algn="l"/>
                <a:tab pos="7208838" algn="l"/>
                <a:tab pos="78644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12750" eaLnBrk="0" fontAlgn="base" hangingPunct="0">
              <a:spcBef>
                <a:spcPct val="0"/>
              </a:spcBef>
              <a:spcAft>
                <a:spcPct val="0"/>
              </a:spcAft>
              <a:tabLst>
                <a:tab pos="654050" algn="l"/>
                <a:tab pos="1309688" algn="l"/>
                <a:tab pos="1965325" algn="l"/>
                <a:tab pos="2620963" algn="l"/>
                <a:tab pos="3276600" algn="l"/>
                <a:tab pos="3932238" algn="l"/>
                <a:tab pos="4587875" algn="l"/>
                <a:tab pos="5241925" algn="l"/>
                <a:tab pos="5897563" algn="l"/>
                <a:tab pos="6553200" algn="l"/>
                <a:tab pos="7208838" algn="l"/>
                <a:tab pos="7864475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>
              <a:lnSpc>
                <a:spcPct val="93000"/>
              </a:lnSpc>
              <a:buClr>
                <a:srgbClr val="FFFFFF"/>
              </a:buClr>
              <a:buSzPct val="45000"/>
            </a:pPr>
            <a:r>
              <a:rPr lang="en-GB" sz="2500">
                <a:solidFill>
                  <a:srgbClr val="FFFFFF"/>
                </a:solidFill>
                <a:cs typeface="Arial" charset="0"/>
              </a:rPr>
              <a:t>s = 2  </a:t>
            </a:r>
            <a:r>
              <a:rPr lang="en-GB" sz="2500">
                <a:solidFill>
                  <a:srgbClr val="FFDD00"/>
                </a:solidFill>
                <a:cs typeface="Arial" charset="0"/>
              </a:rPr>
              <a:t>+</a:t>
            </a:r>
            <a:r>
              <a:rPr lang="en-GB" sz="2500">
                <a:solidFill>
                  <a:srgbClr val="FFFFFF"/>
                </a:solidFill>
                <a:cs typeface="Arial" charset="0"/>
              </a:rPr>
              <a:t> “blob/ring” at ~1150 AU </a:t>
            </a:r>
            <a:r>
              <a:rPr lang="en-GB" sz="2500">
                <a:solidFill>
                  <a:srgbClr val="FFDD00"/>
                </a:solidFill>
                <a:cs typeface="Arial" charset="0"/>
              </a:rPr>
              <a:t>+</a:t>
            </a:r>
            <a:r>
              <a:rPr lang="en-GB" sz="2500">
                <a:solidFill>
                  <a:srgbClr val="FFFFFF"/>
                </a:solidFill>
                <a:cs typeface="Arial" charset="0"/>
              </a:rPr>
              <a:t> drop beyond ~21000 AU </a:t>
            </a:r>
          </a:p>
        </p:txBody>
      </p:sp>
      <p:pic>
        <p:nvPicPr>
          <p:cNvPr id="1474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0938" y="935038"/>
            <a:ext cx="6637337" cy="497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47460" name="Text Box 4"/>
          <p:cNvSpPr txBox="1">
            <a:spLocks noChangeArrowheads="1"/>
          </p:cNvSpPr>
          <p:nvPr/>
        </p:nvSpPr>
        <p:spPr bwMode="auto">
          <a:xfrm>
            <a:off x="2335213" y="4646613"/>
            <a:ext cx="3786187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81485" tIns="40742" rIns="81485" bIns="40742"/>
          <a:lstStyle>
            <a:lvl1pPr defTabSz="412750" eaLnBrk="0" hangingPunct="0">
              <a:tabLst>
                <a:tab pos="654050" algn="l"/>
                <a:tab pos="1309688" algn="l"/>
                <a:tab pos="1965325" algn="l"/>
                <a:tab pos="2620963" algn="l"/>
                <a:tab pos="32766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12750" eaLnBrk="0" hangingPunct="0">
              <a:tabLst>
                <a:tab pos="654050" algn="l"/>
                <a:tab pos="1309688" algn="l"/>
                <a:tab pos="1965325" algn="l"/>
                <a:tab pos="2620963" algn="l"/>
                <a:tab pos="32766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defTabSz="412750" eaLnBrk="0" hangingPunct="0">
              <a:tabLst>
                <a:tab pos="654050" algn="l"/>
                <a:tab pos="1309688" algn="l"/>
                <a:tab pos="1965325" algn="l"/>
                <a:tab pos="2620963" algn="l"/>
                <a:tab pos="32766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defTabSz="412750" eaLnBrk="0" hangingPunct="0">
              <a:tabLst>
                <a:tab pos="654050" algn="l"/>
                <a:tab pos="1309688" algn="l"/>
                <a:tab pos="1965325" algn="l"/>
                <a:tab pos="2620963" algn="l"/>
                <a:tab pos="32766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defTabSz="412750" eaLnBrk="0" hangingPunct="0">
              <a:tabLst>
                <a:tab pos="654050" algn="l"/>
                <a:tab pos="1309688" algn="l"/>
                <a:tab pos="1965325" algn="l"/>
                <a:tab pos="2620963" algn="l"/>
                <a:tab pos="32766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12750" eaLnBrk="0" fontAlgn="base" hangingPunct="0">
              <a:spcBef>
                <a:spcPct val="0"/>
              </a:spcBef>
              <a:spcAft>
                <a:spcPct val="0"/>
              </a:spcAft>
              <a:tabLst>
                <a:tab pos="654050" algn="l"/>
                <a:tab pos="1309688" algn="l"/>
                <a:tab pos="1965325" algn="l"/>
                <a:tab pos="2620963" algn="l"/>
                <a:tab pos="32766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12750" eaLnBrk="0" fontAlgn="base" hangingPunct="0">
              <a:spcBef>
                <a:spcPct val="0"/>
              </a:spcBef>
              <a:spcAft>
                <a:spcPct val="0"/>
              </a:spcAft>
              <a:tabLst>
                <a:tab pos="654050" algn="l"/>
                <a:tab pos="1309688" algn="l"/>
                <a:tab pos="1965325" algn="l"/>
                <a:tab pos="2620963" algn="l"/>
                <a:tab pos="32766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12750" eaLnBrk="0" fontAlgn="base" hangingPunct="0">
              <a:spcBef>
                <a:spcPct val="0"/>
              </a:spcBef>
              <a:spcAft>
                <a:spcPct val="0"/>
              </a:spcAft>
              <a:tabLst>
                <a:tab pos="654050" algn="l"/>
                <a:tab pos="1309688" algn="l"/>
                <a:tab pos="1965325" algn="l"/>
                <a:tab pos="2620963" algn="l"/>
                <a:tab pos="32766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12750" eaLnBrk="0" fontAlgn="base" hangingPunct="0">
              <a:spcBef>
                <a:spcPct val="0"/>
              </a:spcBef>
              <a:spcAft>
                <a:spcPct val="0"/>
              </a:spcAft>
              <a:tabLst>
                <a:tab pos="654050" algn="l"/>
                <a:tab pos="1309688" algn="l"/>
                <a:tab pos="1965325" algn="l"/>
                <a:tab pos="2620963" algn="l"/>
                <a:tab pos="32766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>
              <a:lnSpc>
                <a:spcPct val="93000"/>
              </a:lnSpc>
              <a:buClr>
                <a:srgbClr val="FFFFFF"/>
              </a:buClr>
              <a:buSzPct val="45000"/>
            </a:pPr>
            <a:r>
              <a:rPr lang="en-GB" sz="1800">
                <a:solidFill>
                  <a:srgbClr val="000000"/>
                </a:solidFill>
                <a:cs typeface="Arial" charset="0"/>
              </a:rPr>
              <a:t>Depends on the electron-escaping term</a:t>
            </a:r>
          </a:p>
        </p:txBody>
      </p:sp>
      <p:sp>
        <p:nvSpPr>
          <p:cNvPr id="147461" name="Line 5"/>
          <p:cNvSpPr>
            <a:spLocks noChangeShapeType="1"/>
          </p:cNvSpPr>
          <p:nvPr/>
        </p:nvSpPr>
        <p:spPr bwMode="auto">
          <a:xfrm>
            <a:off x="6105525" y="4886325"/>
            <a:ext cx="449263" cy="1905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2789" tIns="41395" rIns="82789" bIns="41395"/>
          <a:lstStyle/>
          <a:p>
            <a:endParaRPr lang="es-ES"/>
          </a:p>
        </p:txBody>
      </p:sp>
      <p:sp>
        <p:nvSpPr>
          <p:cNvPr id="147462" name="Line 6"/>
          <p:cNvSpPr>
            <a:spLocks noChangeShapeType="1"/>
          </p:cNvSpPr>
          <p:nvPr/>
        </p:nvSpPr>
        <p:spPr bwMode="auto">
          <a:xfrm>
            <a:off x="6121400" y="4852988"/>
            <a:ext cx="715963" cy="10795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2789" tIns="41395" rIns="82789" bIns="41395"/>
          <a:lstStyle/>
          <a:p>
            <a:endParaRPr lang="es-ES"/>
          </a:p>
        </p:txBody>
      </p:sp>
      <p:sp>
        <p:nvSpPr>
          <p:cNvPr id="147463" name="Text Box 7"/>
          <p:cNvSpPr txBox="1">
            <a:spLocks noChangeArrowheads="1"/>
          </p:cNvSpPr>
          <p:nvPr/>
        </p:nvSpPr>
        <p:spPr bwMode="auto">
          <a:xfrm>
            <a:off x="3273425" y="1747838"/>
            <a:ext cx="3568700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81485" tIns="40742" rIns="81485" bIns="40742"/>
          <a:lstStyle>
            <a:lvl1pPr defTabSz="412750" eaLnBrk="0" hangingPunct="0">
              <a:tabLst>
                <a:tab pos="654050" algn="l"/>
                <a:tab pos="1309688" algn="l"/>
                <a:tab pos="1965325" algn="l"/>
                <a:tab pos="2620963" algn="l"/>
                <a:tab pos="32766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12750" eaLnBrk="0" hangingPunct="0">
              <a:tabLst>
                <a:tab pos="654050" algn="l"/>
                <a:tab pos="1309688" algn="l"/>
                <a:tab pos="1965325" algn="l"/>
                <a:tab pos="2620963" algn="l"/>
                <a:tab pos="32766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defTabSz="412750" eaLnBrk="0" hangingPunct="0">
              <a:tabLst>
                <a:tab pos="654050" algn="l"/>
                <a:tab pos="1309688" algn="l"/>
                <a:tab pos="1965325" algn="l"/>
                <a:tab pos="2620963" algn="l"/>
                <a:tab pos="32766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defTabSz="412750" eaLnBrk="0" hangingPunct="0">
              <a:tabLst>
                <a:tab pos="654050" algn="l"/>
                <a:tab pos="1309688" algn="l"/>
                <a:tab pos="1965325" algn="l"/>
                <a:tab pos="2620963" algn="l"/>
                <a:tab pos="32766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defTabSz="412750" eaLnBrk="0" hangingPunct="0">
              <a:tabLst>
                <a:tab pos="654050" algn="l"/>
                <a:tab pos="1309688" algn="l"/>
                <a:tab pos="1965325" algn="l"/>
                <a:tab pos="2620963" algn="l"/>
                <a:tab pos="32766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12750" eaLnBrk="0" fontAlgn="base" hangingPunct="0">
              <a:spcBef>
                <a:spcPct val="0"/>
              </a:spcBef>
              <a:spcAft>
                <a:spcPct val="0"/>
              </a:spcAft>
              <a:tabLst>
                <a:tab pos="654050" algn="l"/>
                <a:tab pos="1309688" algn="l"/>
                <a:tab pos="1965325" algn="l"/>
                <a:tab pos="2620963" algn="l"/>
                <a:tab pos="32766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12750" eaLnBrk="0" fontAlgn="base" hangingPunct="0">
              <a:spcBef>
                <a:spcPct val="0"/>
              </a:spcBef>
              <a:spcAft>
                <a:spcPct val="0"/>
              </a:spcAft>
              <a:tabLst>
                <a:tab pos="654050" algn="l"/>
                <a:tab pos="1309688" algn="l"/>
                <a:tab pos="1965325" algn="l"/>
                <a:tab pos="2620963" algn="l"/>
                <a:tab pos="32766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12750" eaLnBrk="0" fontAlgn="base" hangingPunct="0">
              <a:spcBef>
                <a:spcPct val="0"/>
              </a:spcBef>
              <a:spcAft>
                <a:spcPct val="0"/>
              </a:spcAft>
              <a:tabLst>
                <a:tab pos="654050" algn="l"/>
                <a:tab pos="1309688" algn="l"/>
                <a:tab pos="1965325" algn="l"/>
                <a:tab pos="2620963" algn="l"/>
                <a:tab pos="32766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12750" eaLnBrk="0" fontAlgn="base" hangingPunct="0">
              <a:spcBef>
                <a:spcPct val="0"/>
              </a:spcBef>
              <a:spcAft>
                <a:spcPct val="0"/>
              </a:spcAft>
              <a:tabLst>
                <a:tab pos="654050" algn="l"/>
                <a:tab pos="1309688" algn="l"/>
                <a:tab pos="1965325" algn="l"/>
                <a:tab pos="2620963" algn="l"/>
                <a:tab pos="32766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>
              <a:lnSpc>
                <a:spcPct val="93000"/>
              </a:lnSpc>
              <a:buClr>
                <a:srgbClr val="FFFFFF"/>
              </a:buClr>
              <a:buSzPct val="45000"/>
            </a:pPr>
            <a:r>
              <a:rPr lang="en-GB" sz="1800">
                <a:solidFill>
                  <a:srgbClr val="000000"/>
                </a:solidFill>
                <a:cs typeface="Arial" charset="0"/>
              </a:rPr>
              <a:t>Derived from a “flare” in the residuals</a:t>
            </a:r>
          </a:p>
        </p:txBody>
      </p:sp>
      <p:sp>
        <p:nvSpPr>
          <p:cNvPr id="147464" name="Line 8"/>
          <p:cNvSpPr>
            <a:spLocks noChangeShapeType="1"/>
          </p:cNvSpPr>
          <p:nvPr/>
        </p:nvSpPr>
        <p:spPr bwMode="auto">
          <a:xfrm>
            <a:off x="3473450" y="2022475"/>
            <a:ext cx="565150" cy="690563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2789" tIns="41395" rIns="82789" bIns="41395"/>
          <a:lstStyle/>
          <a:p>
            <a:endParaRPr lang="es-E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2050"/>
          <p:cNvSpPr>
            <a:spLocks noGrp="1" noChangeArrowheads="1"/>
          </p:cNvSpPr>
          <p:nvPr>
            <p:ph type="title"/>
          </p:nvPr>
        </p:nvSpPr>
        <p:spPr>
          <a:xfrm>
            <a:off x="304800" y="609600"/>
            <a:ext cx="82296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s-ES">
                <a:solidFill>
                  <a:srgbClr val="FF0000"/>
                </a:solidFill>
                <a:latin typeface="Arial" charset="0"/>
              </a:rPr>
              <a:t> Cosmic Explosions: </a:t>
            </a:r>
            <a:br>
              <a:rPr lang="es-ES">
                <a:solidFill>
                  <a:srgbClr val="FF0000"/>
                </a:solidFill>
                <a:latin typeface="Arial" charset="0"/>
              </a:rPr>
            </a:br>
            <a:r>
              <a:rPr lang="es-ES">
                <a:solidFill>
                  <a:srgbClr val="FF0000"/>
                </a:solidFill>
                <a:latin typeface="Arial" charset="0"/>
              </a:rPr>
              <a:t>SN &amp; GRB  </a:t>
            </a:r>
            <a:r>
              <a:rPr lang="es-ES">
                <a:solidFill>
                  <a:schemeClr val="bg1"/>
                </a:solidFill>
                <a:latin typeface="Arial" charset="0"/>
              </a:rPr>
              <a:t> </a:t>
            </a:r>
          </a:p>
        </p:txBody>
      </p:sp>
      <p:sp>
        <p:nvSpPr>
          <p:cNvPr id="47106" name="5 CuadroTexto"/>
          <p:cNvSpPr txBox="1">
            <a:spLocks noChangeArrowheads="1"/>
          </p:cNvSpPr>
          <p:nvPr/>
        </p:nvSpPr>
        <p:spPr bwMode="auto">
          <a:xfrm>
            <a:off x="3276600" y="2133600"/>
            <a:ext cx="2382838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81" tIns="45643" rIns="91281" bIns="45643"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s-ES" sz="4400" dirty="0"/>
              <a:t> 2-3/</a:t>
            </a:r>
            <a:r>
              <a:rPr lang="es-ES" sz="4400" dirty="0" err="1"/>
              <a:t>day</a:t>
            </a:r>
            <a:r>
              <a:rPr lang="es-ES" sz="4400" dirty="0"/>
              <a:t> </a:t>
            </a:r>
          </a:p>
        </p:txBody>
      </p:sp>
      <p:sp>
        <p:nvSpPr>
          <p:cNvPr id="47107" name="6 CuadroTexto"/>
          <p:cNvSpPr txBox="1">
            <a:spLocks noChangeArrowheads="1"/>
          </p:cNvSpPr>
          <p:nvPr/>
        </p:nvSpPr>
        <p:spPr bwMode="auto">
          <a:xfrm>
            <a:off x="1524000" y="2998359"/>
            <a:ext cx="6019800" cy="3046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81" tIns="45643" rIns="91281" bIns="45643"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algn="just" eaLnBrk="1" hangingPunct="1"/>
            <a:r>
              <a:rPr lang="es-ES" sz="4400" dirty="0"/>
              <a:t> GRB 	(z=8.2) </a:t>
            </a:r>
          </a:p>
          <a:p>
            <a:pPr algn="just" eaLnBrk="1" hangingPunct="1"/>
            <a:r>
              <a:rPr lang="es-ES" sz="4400" dirty="0"/>
              <a:t> SN    	(z=6.4</a:t>
            </a:r>
            <a:r>
              <a:rPr lang="es-ES" sz="4400" dirty="0" smtClean="0"/>
              <a:t>)</a:t>
            </a:r>
          </a:p>
          <a:p>
            <a:pPr algn="just" eaLnBrk="1" hangingPunct="1"/>
            <a:endParaRPr lang="es-ES" sz="4400" dirty="0"/>
          </a:p>
          <a:p>
            <a:pPr algn="just" eaLnBrk="1" hangingPunct="1"/>
            <a:r>
              <a:rPr lang="es-ES" sz="6000" dirty="0" err="1">
                <a:solidFill>
                  <a:srgbClr val="FFFF00"/>
                </a:solidFill>
              </a:rPr>
              <a:t>very</a:t>
            </a:r>
            <a:r>
              <a:rPr lang="es-ES" sz="6000" dirty="0">
                <a:solidFill>
                  <a:srgbClr val="FFFF00"/>
                </a:solidFill>
              </a:rPr>
              <a:t> </a:t>
            </a:r>
            <a:r>
              <a:rPr lang="es-ES" sz="6000" dirty="0" err="1">
                <a:solidFill>
                  <a:srgbClr val="FFFF00"/>
                </a:solidFill>
              </a:rPr>
              <a:t>few</a:t>
            </a:r>
            <a:r>
              <a:rPr lang="es-ES" sz="6000" dirty="0">
                <a:solidFill>
                  <a:srgbClr val="FFFF00"/>
                </a:solidFill>
              </a:rPr>
              <a:t> </a:t>
            </a:r>
            <a:r>
              <a:rPr lang="es-ES" sz="6000" dirty="0" err="1">
                <a:solidFill>
                  <a:srgbClr val="FFFF00"/>
                </a:solidFill>
              </a:rPr>
              <a:t>nearby</a:t>
            </a:r>
            <a:r>
              <a:rPr lang="es-ES" sz="6000" dirty="0">
                <a:solidFill>
                  <a:srgbClr val="FFFF00"/>
                </a:solidFill>
              </a:rPr>
              <a:t>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49" name="Text Box 1"/>
          <p:cNvSpPr txBox="1">
            <a:spLocks noChangeArrowheads="1"/>
          </p:cNvSpPr>
          <p:nvPr/>
        </p:nvSpPr>
        <p:spPr bwMode="auto">
          <a:xfrm>
            <a:off x="1598613" y="317500"/>
            <a:ext cx="5759450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81485" tIns="40742" rIns="81485" bIns="40742"/>
          <a:lstStyle>
            <a:lvl1pPr defTabSz="412750" eaLnBrk="0" hangingPunct="0">
              <a:tabLst>
                <a:tab pos="0" algn="l"/>
                <a:tab pos="412750" algn="l"/>
                <a:tab pos="827088" algn="l"/>
                <a:tab pos="1241425" algn="l"/>
                <a:tab pos="1655763" algn="l"/>
                <a:tab pos="2068513" algn="l"/>
                <a:tab pos="2482850" algn="l"/>
                <a:tab pos="2897188" algn="l"/>
                <a:tab pos="3311525" algn="l"/>
                <a:tab pos="3724275" algn="l"/>
                <a:tab pos="4138613" algn="l"/>
                <a:tab pos="4552950" algn="l"/>
                <a:tab pos="4967288" algn="l"/>
                <a:tab pos="5380038" algn="l"/>
                <a:tab pos="5794375" algn="l"/>
                <a:tab pos="6208713" algn="l"/>
                <a:tab pos="6623050" algn="l"/>
                <a:tab pos="7035800" algn="l"/>
                <a:tab pos="7450138" algn="l"/>
                <a:tab pos="7864475" algn="l"/>
                <a:tab pos="827881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12750" eaLnBrk="0" hangingPunct="0">
              <a:tabLst>
                <a:tab pos="0" algn="l"/>
                <a:tab pos="412750" algn="l"/>
                <a:tab pos="827088" algn="l"/>
                <a:tab pos="1241425" algn="l"/>
                <a:tab pos="1655763" algn="l"/>
                <a:tab pos="2068513" algn="l"/>
                <a:tab pos="2482850" algn="l"/>
                <a:tab pos="2897188" algn="l"/>
                <a:tab pos="3311525" algn="l"/>
                <a:tab pos="3724275" algn="l"/>
                <a:tab pos="4138613" algn="l"/>
                <a:tab pos="4552950" algn="l"/>
                <a:tab pos="4967288" algn="l"/>
                <a:tab pos="5380038" algn="l"/>
                <a:tab pos="5794375" algn="l"/>
                <a:tab pos="6208713" algn="l"/>
                <a:tab pos="6623050" algn="l"/>
                <a:tab pos="7035800" algn="l"/>
                <a:tab pos="7450138" algn="l"/>
                <a:tab pos="7864475" algn="l"/>
                <a:tab pos="827881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defTabSz="412750" eaLnBrk="0" hangingPunct="0">
              <a:tabLst>
                <a:tab pos="0" algn="l"/>
                <a:tab pos="412750" algn="l"/>
                <a:tab pos="827088" algn="l"/>
                <a:tab pos="1241425" algn="l"/>
                <a:tab pos="1655763" algn="l"/>
                <a:tab pos="2068513" algn="l"/>
                <a:tab pos="2482850" algn="l"/>
                <a:tab pos="2897188" algn="l"/>
                <a:tab pos="3311525" algn="l"/>
                <a:tab pos="3724275" algn="l"/>
                <a:tab pos="4138613" algn="l"/>
                <a:tab pos="4552950" algn="l"/>
                <a:tab pos="4967288" algn="l"/>
                <a:tab pos="5380038" algn="l"/>
                <a:tab pos="5794375" algn="l"/>
                <a:tab pos="6208713" algn="l"/>
                <a:tab pos="6623050" algn="l"/>
                <a:tab pos="7035800" algn="l"/>
                <a:tab pos="7450138" algn="l"/>
                <a:tab pos="7864475" algn="l"/>
                <a:tab pos="827881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defTabSz="412750" eaLnBrk="0" hangingPunct="0">
              <a:tabLst>
                <a:tab pos="0" algn="l"/>
                <a:tab pos="412750" algn="l"/>
                <a:tab pos="827088" algn="l"/>
                <a:tab pos="1241425" algn="l"/>
                <a:tab pos="1655763" algn="l"/>
                <a:tab pos="2068513" algn="l"/>
                <a:tab pos="2482850" algn="l"/>
                <a:tab pos="2897188" algn="l"/>
                <a:tab pos="3311525" algn="l"/>
                <a:tab pos="3724275" algn="l"/>
                <a:tab pos="4138613" algn="l"/>
                <a:tab pos="4552950" algn="l"/>
                <a:tab pos="4967288" algn="l"/>
                <a:tab pos="5380038" algn="l"/>
                <a:tab pos="5794375" algn="l"/>
                <a:tab pos="6208713" algn="l"/>
                <a:tab pos="6623050" algn="l"/>
                <a:tab pos="7035800" algn="l"/>
                <a:tab pos="7450138" algn="l"/>
                <a:tab pos="7864475" algn="l"/>
                <a:tab pos="827881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defTabSz="412750" eaLnBrk="0" hangingPunct="0">
              <a:tabLst>
                <a:tab pos="0" algn="l"/>
                <a:tab pos="412750" algn="l"/>
                <a:tab pos="827088" algn="l"/>
                <a:tab pos="1241425" algn="l"/>
                <a:tab pos="1655763" algn="l"/>
                <a:tab pos="2068513" algn="l"/>
                <a:tab pos="2482850" algn="l"/>
                <a:tab pos="2897188" algn="l"/>
                <a:tab pos="3311525" algn="l"/>
                <a:tab pos="3724275" algn="l"/>
                <a:tab pos="4138613" algn="l"/>
                <a:tab pos="4552950" algn="l"/>
                <a:tab pos="4967288" algn="l"/>
                <a:tab pos="5380038" algn="l"/>
                <a:tab pos="5794375" algn="l"/>
                <a:tab pos="6208713" algn="l"/>
                <a:tab pos="6623050" algn="l"/>
                <a:tab pos="7035800" algn="l"/>
                <a:tab pos="7450138" algn="l"/>
                <a:tab pos="7864475" algn="l"/>
                <a:tab pos="827881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1275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12750" algn="l"/>
                <a:tab pos="827088" algn="l"/>
                <a:tab pos="1241425" algn="l"/>
                <a:tab pos="1655763" algn="l"/>
                <a:tab pos="2068513" algn="l"/>
                <a:tab pos="2482850" algn="l"/>
                <a:tab pos="2897188" algn="l"/>
                <a:tab pos="3311525" algn="l"/>
                <a:tab pos="3724275" algn="l"/>
                <a:tab pos="4138613" algn="l"/>
                <a:tab pos="4552950" algn="l"/>
                <a:tab pos="4967288" algn="l"/>
                <a:tab pos="5380038" algn="l"/>
                <a:tab pos="5794375" algn="l"/>
                <a:tab pos="6208713" algn="l"/>
                <a:tab pos="6623050" algn="l"/>
                <a:tab pos="7035800" algn="l"/>
                <a:tab pos="7450138" algn="l"/>
                <a:tab pos="7864475" algn="l"/>
                <a:tab pos="827881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1275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12750" algn="l"/>
                <a:tab pos="827088" algn="l"/>
                <a:tab pos="1241425" algn="l"/>
                <a:tab pos="1655763" algn="l"/>
                <a:tab pos="2068513" algn="l"/>
                <a:tab pos="2482850" algn="l"/>
                <a:tab pos="2897188" algn="l"/>
                <a:tab pos="3311525" algn="l"/>
                <a:tab pos="3724275" algn="l"/>
                <a:tab pos="4138613" algn="l"/>
                <a:tab pos="4552950" algn="l"/>
                <a:tab pos="4967288" algn="l"/>
                <a:tab pos="5380038" algn="l"/>
                <a:tab pos="5794375" algn="l"/>
                <a:tab pos="6208713" algn="l"/>
                <a:tab pos="6623050" algn="l"/>
                <a:tab pos="7035800" algn="l"/>
                <a:tab pos="7450138" algn="l"/>
                <a:tab pos="7864475" algn="l"/>
                <a:tab pos="827881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1275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12750" algn="l"/>
                <a:tab pos="827088" algn="l"/>
                <a:tab pos="1241425" algn="l"/>
                <a:tab pos="1655763" algn="l"/>
                <a:tab pos="2068513" algn="l"/>
                <a:tab pos="2482850" algn="l"/>
                <a:tab pos="2897188" algn="l"/>
                <a:tab pos="3311525" algn="l"/>
                <a:tab pos="3724275" algn="l"/>
                <a:tab pos="4138613" algn="l"/>
                <a:tab pos="4552950" algn="l"/>
                <a:tab pos="4967288" algn="l"/>
                <a:tab pos="5380038" algn="l"/>
                <a:tab pos="5794375" algn="l"/>
                <a:tab pos="6208713" algn="l"/>
                <a:tab pos="6623050" algn="l"/>
                <a:tab pos="7035800" algn="l"/>
                <a:tab pos="7450138" algn="l"/>
                <a:tab pos="7864475" algn="l"/>
                <a:tab pos="827881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1275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12750" algn="l"/>
                <a:tab pos="827088" algn="l"/>
                <a:tab pos="1241425" algn="l"/>
                <a:tab pos="1655763" algn="l"/>
                <a:tab pos="2068513" algn="l"/>
                <a:tab pos="2482850" algn="l"/>
                <a:tab pos="2897188" algn="l"/>
                <a:tab pos="3311525" algn="l"/>
                <a:tab pos="3724275" algn="l"/>
                <a:tab pos="4138613" algn="l"/>
                <a:tab pos="4552950" algn="l"/>
                <a:tab pos="4967288" algn="l"/>
                <a:tab pos="5380038" algn="l"/>
                <a:tab pos="5794375" algn="l"/>
                <a:tab pos="6208713" algn="l"/>
                <a:tab pos="6623050" algn="l"/>
                <a:tab pos="7035800" algn="l"/>
                <a:tab pos="7450138" algn="l"/>
                <a:tab pos="7864475" algn="l"/>
                <a:tab pos="827881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>
              <a:lnSpc>
                <a:spcPct val="93000"/>
              </a:lnSpc>
              <a:buClr>
                <a:srgbClr val="FFFFFF"/>
              </a:buClr>
              <a:buSzPct val="45000"/>
            </a:pPr>
            <a:r>
              <a:rPr lang="en-GB" sz="2500">
                <a:solidFill>
                  <a:srgbClr val="FFFFFF"/>
                </a:solidFill>
                <a:cs typeface="Arial" charset="0"/>
              </a:rPr>
              <a:t>FITTED PARAMETERS FOR SN1993J</a:t>
            </a:r>
          </a:p>
        </p:txBody>
      </p:sp>
      <p:pic>
        <p:nvPicPr>
          <p:cNvPr id="1556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88" y="1041400"/>
            <a:ext cx="2913062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556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3" y="1571625"/>
            <a:ext cx="2536825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556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8" y="2062163"/>
            <a:ext cx="2112962" cy="325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5565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2814638"/>
            <a:ext cx="2903538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55654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75" y="3386138"/>
            <a:ext cx="3684588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55655" name="Text Box 7"/>
          <p:cNvSpPr txBox="1">
            <a:spLocks noChangeArrowheads="1"/>
          </p:cNvSpPr>
          <p:nvPr/>
        </p:nvSpPr>
        <p:spPr bwMode="auto">
          <a:xfrm>
            <a:off x="3475038" y="1581150"/>
            <a:ext cx="2205037" cy="38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81485" tIns="40742" rIns="81485" bIns="40742"/>
          <a:lstStyle>
            <a:lvl1pPr defTabSz="412750" eaLnBrk="0" hangingPunct="0">
              <a:tabLst>
                <a:tab pos="0" algn="l"/>
                <a:tab pos="412750" algn="l"/>
                <a:tab pos="827088" algn="l"/>
                <a:tab pos="1241425" algn="l"/>
                <a:tab pos="1655763" algn="l"/>
                <a:tab pos="2068513" algn="l"/>
                <a:tab pos="2482850" algn="l"/>
                <a:tab pos="2897188" algn="l"/>
                <a:tab pos="3311525" algn="l"/>
                <a:tab pos="3724275" algn="l"/>
                <a:tab pos="4138613" algn="l"/>
                <a:tab pos="4552950" algn="l"/>
                <a:tab pos="4967288" algn="l"/>
                <a:tab pos="5380038" algn="l"/>
                <a:tab pos="5794375" algn="l"/>
                <a:tab pos="6208713" algn="l"/>
                <a:tab pos="6623050" algn="l"/>
                <a:tab pos="7035800" algn="l"/>
                <a:tab pos="7450138" algn="l"/>
                <a:tab pos="7864475" algn="l"/>
                <a:tab pos="827881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12750" eaLnBrk="0" hangingPunct="0">
              <a:tabLst>
                <a:tab pos="0" algn="l"/>
                <a:tab pos="412750" algn="l"/>
                <a:tab pos="827088" algn="l"/>
                <a:tab pos="1241425" algn="l"/>
                <a:tab pos="1655763" algn="l"/>
                <a:tab pos="2068513" algn="l"/>
                <a:tab pos="2482850" algn="l"/>
                <a:tab pos="2897188" algn="l"/>
                <a:tab pos="3311525" algn="l"/>
                <a:tab pos="3724275" algn="l"/>
                <a:tab pos="4138613" algn="l"/>
                <a:tab pos="4552950" algn="l"/>
                <a:tab pos="4967288" algn="l"/>
                <a:tab pos="5380038" algn="l"/>
                <a:tab pos="5794375" algn="l"/>
                <a:tab pos="6208713" algn="l"/>
                <a:tab pos="6623050" algn="l"/>
                <a:tab pos="7035800" algn="l"/>
                <a:tab pos="7450138" algn="l"/>
                <a:tab pos="7864475" algn="l"/>
                <a:tab pos="827881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defTabSz="412750" eaLnBrk="0" hangingPunct="0">
              <a:tabLst>
                <a:tab pos="0" algn="l"/>
                <a:tab pos="412750" algn="l"/>
                <a:tab pos="827088" algn="l"/>
                <a:tab pos="1241425" algn="l"/>
                <a:tab pos="1655763" algn="l"/>
                <a:tab pos="2068513" algn="l"/>
                <a:tab pos="2482850" algn="l"/>
                <a:tab pos="2897188" algn="l"/>
                <a:tab pos="3311525" algn="l"/>
                <a:tab pos="3724275" algn="l"/>
                <a:tab pos="4138613" algn="l"/>
                <a:tab pos="4552950" algn="l"/>
                <a:tab pos="4967288" algn="l"/>
                <a:tab pos="5380038" algn="l"/>
                <a:tab pos="5794375" algn="l"/>
                <a:tab pos="6208713" algn="l"/>
                <a:tab pos="6623050" algn="l"/>
                <a:tab pos="7035800" algn="l"/>
                <a:tab pos="7450138" algn="l"/>
                <a:tab pos="7864475" algn="l"/>
                <a:tab pos="827881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defTabSz="412750" eaLnBrk="0" hangingPunct="0">
              <a:tabLst>
                <a:tab pos="0" algn="l"/>
                <a:tab pos="412750" algn="l"/>
                <a:tab pos="827088" algn="l"/>
                <a:tab pos="1241425" algn="l"/>
                <a:tab pos="1655763" algn="l"/>
                <a:tab pos="2068513" algn="l"/>
                <a:tab pos="2482850" algn="l"/>
                <a:tab pos="2897188" algn="l"/>
                <a:tab pos="3311525" algn="l"/>
                <a:tab pos="3724275" algn="l"/>
                <a:tab pos="4138613" algn="l"/>
                <a:tab pos="4552950" algn="l"/>
                <a:tab pos="4967288" algn="l"/>
                <a:tab pos="5380038" algn="l"/>
                <a:tab pos="5794375" algn="l"/>
                <a:tab pos="6208713" algn="l"/>
                <a:tab pos="6623050" algn="l"/>
                <a:tab pos="7035800" algn="l"/>
                <a:tab pos="7450138" algn="l"/>
                <a:tab pos="7864475" algn="l"/>
                <a:tab pos="827881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defTabSz="412750" eaLnBrk="0" hangingPunct="0">
              <a:tabLst>
                <a:tab pos="0" algn="l"/>
                <a:tab pos="412750" algn="l"/>
                <a:tab pos="827088" algn="l"/>
                <a:tab pos="1241425" algn="l"/>
                <a:tab pos="1655763" algn="l"/>
                <a:tab pos="2068513" algn="l"/>
                <a:tab pos="2482850" algn="l"/>
                <a:tab pos="2897188" algn="l"/>
                <a:tab pos="3311525" algn="l"/>
                <a:tab pos="3724275" algn="l"/>
                <a:tab pos="4138613" algn="l"/>
                <a:tab pos="4552950" algn="l"/>
                <a:tab pos="4967288" algn="l"/>
                <a:tab pos="5380038" algn="l"/>
                <a:tab pos="5794375" algn="l"/>
                <a:tab pos="6208713" algn="l"/>
                <a:tab pos="6623050" algn="l"/>
                <a:tab pos="7035800" algn="l"/>
                <a:tab pos="7450138" algn="l"/>
                <a:tab pos="7864475" algn="l"/>
                <a:tab pos="827881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1275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12750" algn="l"/>
                <a:tab pos="827088" algn="l"/>
                <a:tab pos="1241425" algn="l"/>
                <a:tab pos="1655763" algn="l"/>
                <a:tab pos="2068513" algn="l"/>
                <a:tab pos="2482850" algn="l"/>
                <a:tab pos="2897188" algn="l"/>
                <a:tab pos="3311525" algn="l"/>
                <a:tab pos="3724275" algn="l"/>
                <a:tab pos="4138613" algn="l"/>
                <a:tab pos="4552950" algn="l"/>
                <a:tab pos="4967288" algn="l"/>
                <a:tab pos="5380038" algn="l"/>
                <a:tab pos="5794375" algn="l"/>
                <a:tab pos="6208713" algn="l"/>
                <a:tab pos="6623050" algn="l"/>
                <a:tab pos="7035800" algn="l"/>
                <a:tab pos="7450138" algn="l"/>
                <a:tab pos="7864475" algn="l"/>
                <a:tab pos="827881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1275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12750" algn="l"/>
                <a:tab pos="827088" algn="l"/>
                <a:tab pos="1241425" algn="l"/>
                <a:tab pos="1655763" algn="l"/>
                <a:tab pos="2068513" algn="l"/>
                <a:tab pos="2482850" algn="l"/>
                <a:tab pos="2897188" algn="l"/>
                <a:tab pos="3311525" algn="l"/>
                <a:tab pos="3724275" algn="l"/>
                <a:tab pos="4138613" algn="l"/>
                <a:tab pos="4552950" algn="l"/>
                <a:tab pos="4967288" algn="l"/>
                <a:tab pos="5380038" algn="l"/>
                <a:tab pos="5794375" algn="l"/>
                <a:tab pos="6208713" algn="l"/>
                <a:tab pos="6623050" algn="l"/>
                <a:tab pos="7035800" algn="l"/>
                <a:tab pos="7450138" algn="l"/>
                <a:tab pos="7864475" algn="l"/>
                <a:tab pos="827881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1275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12750" algn="l"/>
                <a:tab pos="827088" algn="l"/>
                <a:tab pos="1241425" algn="l"/>
                <a:tab pos="1655763" algn="l"/>
                <a:tab pos="2068513" algn="l"/>
                <a:tab pos="2482850" algn="l"/>
                <a:tab pos="2897188" algn="l"/>
                <a:tab pos="3311525" algn="l"/>
                <a:tab pos="3724275" algn="l"/>
                <a:tab pos="4138613" algn="l"/>
                <a:tab pos="4552950" algn="l"/>
                <a:tab pos="4967288" algn="l"/>
                <a:tab pos="5380038" algn="l"/>
                <a:tab pos="5794375" algn="l"/>
                <a:tab pos="6208713" algn="l"/>
                <a:tab pos="6623050" algn="l"/>
                <a:tab pos="7035800" algn="l"/>
                <a:tab pos="7450138" algn="l"/>
                <a:tab pos="7864475" algn="l"/>
                <a:tab pos="827881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1275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12750" algn="l"/>
                <a:tab pos="827088" algn="l"/>
                <a:tab pos="1241425" algn="l"/>
                <a:tab pos="1655763" algn="l"/>
                <a:tab pos="2068513" algn="l"/>
                <a:tab pos="2482850" algn="l"/>
                <a:tab pos="2897188" algn="l"/>
                <a:tab pos="3311525" algn="l"/>
                <a:tab pos="3724275" algn="l"/>
                <a:tab pos="4138613" algn="l"/>
                <a:tab pos="4552950" algn="l"/>
                <a:tab pos="4967288" algn="l"/>
                <a:tab pos="5380038" algn="l"/>
                <a:tab pos="5794375" algn="l"/>
                <a:tab pos="6208713" algn="l"/>
                <a:tab pos="6623050" algn="l"/>
                <a:tab pos="7035800" algn="l"/>
                <a:tab pos="7450138" algn="l"/>
                <a:tab pos="7864475" algn="l"/>
                <a:tab pos="827881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>
              <a:lnSpc>
                <a:spcPct val="93000"/>
              </a:lnSpc>
              <a:buClr>
                <a:srgbClr val="FFFFFF"/>
              </a:buClr>
              <a:buSzPct val="45000"/>
            </a:pPr>
            <a:r>
              <a:rPr lang="en-GB" sz="2200">
                <a:solidFill>
                  <a:srgbClr val="FFFFFF"/>
                </a:solidFill>
                <a:cs typeface="Arial" charset="0"/>
              </a:rPr>
              <a:t>Expansion curve (R  α t</a:t>
            </a:r>
            <a:r>
              <a:rPr lang="en-GB" sz="2200" baseline="33000">
                <a:solidFill>
                  <a:srgbClr val="FFFFFF"/>
                </a:solidFill>
                <a:cs typeface="Arial" charset="0"/>
              </a:rPr>
              <a:t>m</a:t>
            </a:r>
            <a:r>
              <a:rPr lang="en-GB" sz="2200">
                <a:solidFill>
                  <a:srgbClr val="FFFFFF"/>
                </a:solidFill>
                <a:cs typeface="Arial" charset="0"/>
              </a:rPr>
              <a:t>)</a:t>
            </a:r>
            <a:r>
              <a:rPr lang="ar-SA" sz="2200">
                <a:solidFill>
                  <a:srgbClr val="FFFFFF"/>
                </a:solidFill>
                <a:cs typeface="Arial" charset="0"/>
              </a:rPr>
              <a:t>‏</a:t>
            </a:r>
            <a:endParaRPr lang="en-GB" sz="220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55656" name="Line 8"/>
          <p:cNvSpPr>
            <a:spLocks noChangeShapeType="1"/>
          </p:cNvSpPr>
          <p:nvPr/>
        </p:nvSpPr>
        <p:spPr bwMode="auto">
          <a:xfrm>
            <a:off x="285750" y="2638425"/>
            <a:ext cx="7972425" cy="1588"/>
          </a:xfrm>
          <a:prstGeom prst="line">
            <a:avLst/>
          </a:prstGeom>
          <a:noFill/>
          <a:ln w="9360">
            <a:solidFill>
              <a:srgbClr val="FFDD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2789" tIns="41395" rIns="82789" bIns="41395"/>
          <a:lstStyle/>
          <a:p>
            <a:endParaRPr lang="es-ES"/>
          </a:p>
        </p:txBody>
      </p:sp>
      <p:sp>
        <p:nvSpPr>
          <p:cNvPr id="155657" name="Text Box 9"/>
          <p:cNvSpPr txBox="1">
            <a:spLocks noChangeArrowheads="1"/>
          </p:cNvSpPr>
          <p:nvPr/>
        </p:nvSpPr>
        <p:spPr bwMode="auto">
          <a:xfrm>
            <a:off x="4054475" y="3113088"/>
            <a:ext cx="4837113" cy="39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81485" tIns="40742" rIns="81485" bIns="40742"/>
          <a:lstStyle>
            <a:lvl1pPr defTabSz="412750" eaLnBrk="0" hangingPunct="0">
              <a:tabLst>
                <a:tab pos="0" algn="l"/>
                <a:tab pos="412750" algn="l"/>
                <a:tab pos="827088" algn="l"/>
                <a:tab pos="1241425" algn="l"/>
                <a:tab pos="1655763" algn="l"/>
                <a:tab pos="2068513" algn="l"/>
                <a:tab pos="2482850" algn="l"/>
                <a:tab pos="2897188" algn="l"/>
                <a:tab pos="3311525" algn="l"/>
                <a:tab pos="3724275" algn="l"/>
                <a:tab pos="4138613" algn="l"/>
                <a:tab pos="4552950" algn="l"/>
                <a:tab pos="4967288" algn="l"/>
                <a:tab pos="5380038" algn="l"/>
                <a:tab pos="5794375" algn="l"/>
                <a:tab pos="6208713" algn="l"/>
                <a:tab pos="6623050" algn="l"/>
                <a:tab pos="7035800" algn="l"/>
                <a:tab pos="7450138" algn="l"/>
                <a:tab pos="7864475" algn="l"/>
                <a:tab pos="827881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12750" eaLnBrk="0" hangingPunct="0">
              <a:tabLst>
                <a:tab pos="0" algn="l"/>
                <a:tab pos="412750" algn="l"/>
                <a:tab pos="827088" algn="l"/>
                <a:tab pos="1241425" algn="l"/>
                <a:tab pos="1655763" algn="l"/>
                <a:tab pos="2068513" algn="l"/>
                <a:tab pos="2482850" algn="l"/>
                <a:tab pos="2897188" algn="l"/>
                <a:tab pos="3311525" algn="l"/>
                <a:tab pos="3724275" algn="l"/>
                <a:tab pos="4138613" algn="l"/>
                <a:tab pos="4552950" algn="l"/>
                <a:tab pos="4967288" algn="l"/>
                <a:tab pos="5380038" algn="l"/>
                <a:tab pos="5794375" algn="l"/>
                <a:tab pos="6208713" algn="l"/>
                <a:tab pos="6623050" algn="l"/>
                <a:tab pos="7035800" algn="l"/>
                <a:tab pos="7450138" algn="l"/>
                <a:tab pos="7864475" algn="l"/>
                <a:tab pos="827881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defTabSz="412750" eaLnBrk="0" hangingPunct="0">
              <a:tabLst>
                <a:tab pos="0" algn="l"/>
                <a:tab pos="412750" algn="l"/>
                <a:tab pos="827088" algn="l"/>
                <a:tab pos="1241425" algn="l"/>
                <a:tab pos="1655763" algn="l"/>
                <a:tab pos="2068513" algn="l"/>
                <a:tab pos="2482850" algn="l"/>
                <a:tab pos="2897188" algn="l"/>
                <a:tab pos="3311525" algn="l"/>
                <a:tab pos="3724275" algn="l"/>
                <a:tab pos="4138613" algn="l"/>
                <a:tab pos="4552950" algn="l"/>
                <a:tab pos="4967288" algn="l"/>
                <a:tab pos="5380038" algn="l"/>
                <a:tab pos="5794375" algn="l"/>
                <a:tab pos="6208713" algn="l"/>
                <a:tab pos="6623050" algn="l"/>
                <a:tab pos="7035800" algn="l"/>
                <a:tab pos="7450138" algn="l"/>
                <a:tab pos="7864475" algn="l"/>
                <a:tab pos="827881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defTabSz="412750" eaLnBrk="0" hangingPunct="0">
              <a:tabLst>
                <a:tab pos="0" algn="l"/>
                <a:tab pos="412750" algn="l"/>
                <a:tab pos="827088" algn="l"/>
                <a:tab pos="1241425" algn="l"/>
                <a:tab pos="1655763" algn="l"/>
                <a:tab pos="2068513" algn="l"/>
                <a:tab pos="2482850" algn="l"/>
                <a:tab pos="2897188" algn="l"/>
                <a:tab pos="3311525" algn="l"/>
                <a:tab pos="3724275" algn="l"/>
                <a:tab pos="4138613" algn="l"/>
                <a:tab pos="4552950" algn="l"/>
                <a:tab pos="4967288" algn="l"/>
                <a:tab pos="5380038" algn="l"/>
                <a:tab pos="5794375" algn="l"/>
                <a:tab pos="6208713" algn="l"/>
                <a:tab pos="6623050" algn="l"/>
                <a:tab pos="7035800" algn="l"/>
                <a:tab pos="7450138" algn="l"/>
                <a:tab pos="7864475" algn="l"/>
                <a:tab pos="827881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defTabSz="412750" eaLnBrk="0" hangingPunct="0">
              <a:tabLst>
                <a:tab pos="0" algn="l"/>
                <a:tab pos="412750" algn="l"/>
                <a:tab pos="827088" algn="l"/>
                <a:tab pos="1241425" algn="l"/>
                <a:tab pos="1655763" algn="l"/>
                <a:tab pos="2068513" algn="l"/>
                <a:tab pos="2482850" algn="l"/>
                <a:tab pos="2897188" algn="l"/>
                <a:tab pos="3311525" algn="l"/>
                <a:tab pos="3724275" algn="l"/>
                <a:tab pos="4138613" algn="l"/>
                <a:tab pos="4552950" algn="l"/>
                <a:tab pos="4967288" algn="l"/>
                <a:tab pos="5380038" algn="l"/>
                <a:tab pos="5794375" algn="l"/>
                <a:tab pos="6208713" algn="l"/>
                <a:tab pos="6623050" algn="l"/>
                <a:tab pos="7035800" algn="l"/>
                <a:tab pos="7450138" algn="l"/>
                <a:tab pos="7864475" algn="l"/>
                <a:tab pos="827881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1275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12750" algn="l"/>
                <a:tab pos="827088" algn="l"/>
                <a:tab pos="1241425" algn="l"/>
                <a:tab pos="1655763" algn="l"/>
                <a:tab pos="2068513" algn="l"/>
                <a:tab pos="2482850" algn="l"/>
                <a:tab pos="2897188" algn="l"/>
                <a:tab pos="3311525" algn="l"/>
                <a:tab pos="3724275" algn="l"/>
                <a:tab pos="4138613" algn="l"/>
                <a:tab pos="4552950" algn="l"/>
                <a:tab pos="4967288" algn="l"/>
                <a:tab pos="5380038" algn="l"/>
                <a:tab pos="5794375" algn="l"/>
                <a:tab pos="6208713" algn="l"/>
                <a:tab pos="6623050" algn="l"/>
                <a:tab pos="7035800" algn="l"/>
                <a:tab pos="7450138" algn="l"/>
                <a:tab pos="7864475" algn="l"/>
                <a:tab pos="827881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1275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12750" algn="l"/>
                <a:tab pos="827088" algn="l"/>
                <a:tab pos="1241425" algn="l"/>
                <a:tab pos="1655763" algn="l"/>
                <a:tab pos="2068513" algn="l"/>
                <a:tab pos="2482850" algn="l"/>
                <a:tab pos="2897188" algn="l"/>
                <a:tab pos="3311525" algn="l"/>
                <a:tab pos="3724275" algn="l"/>
                <a:tab pos="4138613" algn="l"/>
                <a:tab pos="4552950" algn="l"/>
                <a:tab pos="4967288" algn="l"/>
                <a:tab pos="5380038" algn="l"/>
                <a:tab pos="5794375" algn="l"/>
                <a:tab pos="6208713" algn="l"/>
                <a:tab pos="6623050" algn="l"/>
                <a:tab pos="7035800" algn="l"/>
                <a:tab pos="7450138" algn="l"/>
                <a:tab pos="7864475" algn="l"/>
                <a:tab pos="827881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1275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12750" algn="l"/>
                <a:tab pos="827088" algn="l"/>
                <a:tab pos="1241425" algn="l"/>
                <a:tab pos="1655763" algn="l"/>
                <a:tab pos="2068513" algn="l"/>
                <a:tab pos="2482850" algn="l"/>
                <a:tab pos="2897188" algn="l"/>
                <a:tab pos="3311525" algn="l"/>
                <a:tab pos="3724275" algn="l"/>
                <a:tab pos="4138613" algn="l"/>
                <a:tab pos="4552950" algn="l"/>
                <a:tab pos="4967288" algn="l"/>
                <a:tab pos="5380038" algn="l"/>
                <a:tab pos="5794375" algn="l"/>
                <a:tab pos="6208713" algn="l"/>
                <a:tab pos="6623050" algn="l"/>
                <a:tab pos="7035800" algn="l"/>
                <a:tab pos="7450138" algn="l"/>
                <a:tab pos="7864475" algn="l"/>
                <a:tab pos="827881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1275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12750" algn="l"/>
                <a:tab pos="827088" algn="l"/>
                <a:tab pos="1241425" algn="l"/>
                <a:tab pos="1655763" algn="l"/>
                <a:tab pos="2068513" algn="l"/>
                <a:tab pos="2482850" algn="l"/>
                <a:tab pos="2897188" algn="l"/>
                <a:tab pos="3311525" algn="l"/>
                <a:tab pos="3724275" algn="l"/>
                <a:tab pos="4138613" algn="l"/>
                <a:tab pos="4552950" algn="l"/>
                <a:tab pos="4967288" algn="l"/>
                <a:tab pos="5380038" algn="l"/>
                <a:tab pos="5794375" algn="l"/>
                <a:tab pos="6208713" algn="l"/>
                <a:tab pos="6623050" algn="l"/>
                <a:tab pos="7035800" algn="l"/>
                <a:tab pos="7450138" algn="l"/>
                <a:tab pos="7864475" algn="l"/>
                <a:tab pos="827881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>
              <a:lnSpc>
                <a:spcPct val="93000"/>
              </a:lnSpc>
              <a:buClr>
                <a:srgbClr val="FFFFFF"/>
              </a:buClr>
              <a:buSzPct val="45000"/>
            </a:pPr>
            <a:r>
              <a:rPr lang="en-GB" sz="2200">
                <a:solidFill>
                  <a:srgbClr val="FFFFFF"/>
                </a:solidFill>
                <a:cs typeface="Arial" charset="0"/>
              </a:rPr>
              <a:t>Physical quantities at reference epoch</a:t>
            </a:r>
          </a:p>
        </p:txBody>
      </p:sp>
      <p:sp>
        <p:nvSpPr>
          <p:cNvPr id="155658" name="Line 10"/>
          <p:cNvSpPr>
            <a:spLocks noChangeShapeType="1"/>
          </p:cNvSpPr>
          <p:nvPr/>
        </p:nvSpPr>
        <p:spPr bwMode="auto">
          <a:xfrm>
            <a:off x="268288" y="3995738"/>
            <a:ext cx="7972425" cy="1587"/>
          </a:xfrm>
          <a:prstGeom prst="line">
            <a:avLst/>
          </a:prstGeom>
          <a:noFill/>
          <a:ln w="9360">
            <a:solidFill>
              <a:srgbClr val="FFDD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2789" tIns="41395" rIns="82789" bIns="41395"/>
          <a:lstStyle/>
          <a:p>
            <a:endParaRPr lang="es-ES"/>
          </a:p>
        </p:txBody>
      </p:sp>
      <p:pic>
        <p:nvPicPr>
          <p:cNvPr id="155659" name="Picture 1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25" y="4170363"/>
            <a:ext cx="3559175" cy="423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55660" name="Text Box 12"/>
          <p:cNvSpPr txBox="1">
            <a:spLocks noChangeArrowheads="1"/>
          </p:cNvSpPr>
          <p:nvPr/>
        </p:nvSpPr>
        <p:spPr bwMode="auto">
          <a:xfrm>
            <a:off x="3935413" y="4037013"/>
            <a:ext cx="5216525" cy="69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81485" tIns="40742" rIns="81485" bIns="40742"/>
          <a:lstStyle>
            <a:lvl1pPr defTabSz="412750" eaLnBrk="0" hangingPunct="0">
              <a:tabLst>
                <a:tab pos="0" algn="l"/>
                <a:tab pos="412750" algn="l"/>
                <a:tab pos="827088" algn="l"/>
                <a:tab pos="1241425" algn="l"/>
                <a:tab pos="1655763" algn="l"/>
                <a:tab pos="2068513" algn="l"/>
                <a:tab pos="2482850" algn="l"/>
                <a:tab pos="2897188" algn="l"/>
                <a:tab pos="3311525" algn="l"/>
                <a:tab pos="3724275" algn="l"/>
                <a:tab pos="4138613" algn="l"/>
                <a:tab pos="4552950" algn="l"/>
                <a:tab pos="4967288" algn="l"/>
                <a:tab pos="5380038" algn="l"/>
                <a:tab pos="5794375" algn="l"/>
                <a:tab pos="6208713" algn="l"/>
                <a:tab pos="6623050" algn="l"/>
                <a:tab pos="7035800" algn="l"/>
                <a:tab pos="7450138" algn="l"/>
                <a:tab pos="7864475" algn="l"/>
                <a:tab pos="827881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12750" eaLnBrk="0" hangingPunct="0">
              <a:tabLst>
                <a:tab pos="0" algn="l"/>
                <a:tab pos="412750" algn="l"/>
                <a:tab pos="827088" algn="l"/>
                <a:tab pos="1241425" algn="l"/>
                <a:tab pos="1655763" algn="l"/>
                <a:tab pos="2068513" algn="l"/>
                <a:tab pos="2482850" algn="l"/>
                <a:tab pos="2897188" algn="l"/>
                <a:tab pos="3311525" algn="l"/>
                <a:tab pos="3724275" algn="l"/>
                <a:tab pos="4138613" algn="l"/>
                <a:tab pos="4552950" algn="l"/>
                <a:tab pos="4967288" algn="l"/>
                <a:tab pos="5380038" algn="l"/>
                <a:tab pos="5794375" algn="l"/>
                <a:tab pos="6208713" algn="l"/>
                <a:tab pos="6623050" algn="l"/>
                <a:tab pos="7035800" algn="l"/>
                <a:tab pos="7450138" algn="l"/>
                <a:tab pos="7864475" algn="l"/>
                <a:tab pos="827881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defTabSz="412750" eaLnBrk="0" hangingPunct="0">
              <a:tabLst>
                <a:tab pos="0" algn="l"/>
                <a:tab pos="412750" algn="l"/>
                <a:tab pos="827088" algn="l"/>
                <a:tab pos="1241425" algn="l"/>
                <a:tab pos="1655763" algn="l"/>
                <a:tab pos="2068513" algn="l"/>
                <a:tab pos="2482850" algn="l"/>
                <a:tab pos="2897188" algn="l"/>
                <a:tab pos="3311525" algn="l"/>
                <a:tab pos="3724275" algn="l"/>
                <a:tab pos="4138613" algn="l"/>
                <a:tab pos="4552950" algn="l"/>
                <a:tab pos="4967288" algn="l"/>
                <a:tab pos="5380038" algn="l"/>
                <a:tab pos="5794375" algn="l"/>
                <a:tab pos="6208713" algn="l"/>
                <a:tab pos="6623050" algn="l"/>
                <a:tab pos="7035800" algn="l"/>
                <a:tab pos="7450138" algn="l"/>
                <a:tab pos="7864475" algn="l"/>
                <a:tab pos="827881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defTabSz="412750" eaLnBrk="0" hangingPunct="0">
              <a:tabLst>
                <a:tab pos="0" algn="l"/>
                <a:tab pos="412750" algn="l"/>
                <a:tab pos="827088" algn="l"/>
                <a:tab pos="1241425" algn="l"/>
                <a:tab pos="1655763" algn="l"/>
                <a:tab pos="2068513" algn="l"/>
                <a:tab pos="2482850" algn="l"/>
                <a:tab pos="2897188" algn="l"/>
                <a:tab pos="3311525" algn="l"/>
                <a:tab pos="3724275" algn="l"/>
                <a:tab pos="4138613" algn="l"/>
                <a:tab pos="4552950" algn="l"/>
                <a:tab pos="4967288" algn="l"/>
                <a:tab pos="5380038" algn="l"/>
                <a:tab pos="5794375" algn="l"/>
                <a:tab pos="6208713" algn="l"/>
                <a:tab pos="6623050" algn="l"/>
                <a:tab pos="7035800" algn="l"/>
                <a:tab pos="7450138" algn="l"/>
                <a:tab pos="7864475" algn="l"/>
                <a:tab pos="827881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defTabSz="412750" eaLnBrk="0" hangingPunct="0">
              <a:tabLst>
                <a:tab pos="0" algn="l"/>
                <a:tab pos="412750" algn="l"/>
                <a:tab pos="827088" algn="l"/>
                <a:tab pos="1241425" algn="l"/>
                <a:tab pos="1655763" algn="l"/>
                <a:tab pos="2068513" algn="l"/>
                <a:tab pos="2482850" algn="l"/>
                <a:tab pos="2897188" algn="l"/>
                <a:tab pos="3311525" algn="l"/>
                <a:tab pos="3724275" algn="l"/>
                <a:tab pos="4138613" algn="l"/>
                <a:tab pos="4552950" algn="l"/>
                <a:tab pos="4967288" algn="l"/>
                <a:tab pos="5380038" algn="l"/>
                <a:tab pos="5794375" algn="l"/>
                <a:tab pos="6208713" algn="l"/>
                <a:tab pos="6623050" algn="l"/>
                <a:tab pos="7035800" algn="l"/>
                <a:tab pos="7450138" algn="l"/>
                <a:tab pos="7864475" algn="l"/>
                <a:tab pos="827881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1275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12750" algn="l"/>
                <a:tab pos="827088" algn="l"/>
                <a:tab pos="1241425" algn="l"/>
                <a:tab pos="1655763" algn="l"/>
                <a:tab pos="2068513" algn="l"/>
                <a:tab pos="2482850" algn="l"/>
                <a:tab pos="2897188" algn="l"/>
                <a:tab pos="3311525" algn="l"/>
                <a:tab pos="3724275" algn="l"/>
                <a:tab pos="4138613" algn="l"/>
                <a:tab pos="4552950" algn="l"/>
                <a:tab pos="4967288" algn="l"/>
                <a:tab pos="5380038" algn="l"/>
                <a:tab pos="5794375" algn="l"/>
                <a:tab pos="6208713" algn="l"/>
                <a:tab pos="6623050" algn="l"/>
                <a:tab pos="7035800" algn="l"/>
                <a:tab pos="7450138" algn="l"/>
                <a:tab pos="7864475" algn="l"/>
                <a:tab pos="827881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1275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12750" algn="l"/>
                <a:tab pos="827088" algn="l"/>
                <a:tab pos="1241425" algn="l"/>
                <a:tab pos="1655763" algn="l"/>
                <a:tab pos="2068513" algn="l"/>
                <a:tab pos="2482850" algn="l"/>
                <a:tab pos="2897188" algn="l"/>
                <a:tab pos="3311525" algn="l"/>
                <a:tab pos="3724275" algn="l"/>
                <a:tab pos="4138613" algn="l"/>
                <a:tab pos="4552950" algn="l"/>
                <a:tab pos="4967288" algn="l"/>
                <a:tab pos="5380038" algn="l"/>
                <a:tab pos="5794375" algn="l"/>
                <a:tab pos="6208713" algn="l"/>
                <a:tab pos="6623050" algn="l"/>
                <a:tab pos="7035800" algn="l"/>
                <a:tab pos="7450138" algn="l"/>
                <a:tab pos="7864475" algn="l"/>
                <a:tab pos="827881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1275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12750" algn="l"/>
                <a:tab pos="827088" algn="l"/>
                <a:tab pos="1241425" algn="l"/>
                <a:tab pos="1655763" algn="l"/>
                <a:tab pos="2068513" algn="l"/>
                <a:tab pos="2482850" algn="l"/>
                <a:tab pos="2897188" algn="l"/>
                <a:tab pos="3311525" algn="l"/>
                <a:tab pos="3724275" algn="l"/>
                <a:tab pos="4138613" algn="l"/>
                <a:tab pos="4552950" algn="l"/>
                <a:tab pos="4967288" algn="l"/>
                <a:tab pos="5380038" algn="l"/>
                <a:tab pos="5794375" algn="l"/>
                <a:tab pos="6208713" algn="l"/>
                <a:tab pos="6623050" algn="l"/>
                <a:tab pos="7035800" algn="l"/>
                <a:tab pos="7450138" algn="l"/>
                <a:tab pos="7864475" algn="l"/>
                <a:tab pos="827881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1275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12750" algn="l"/>
                <a:tab pos="827088" algn="l"/>
                <a:tab pos="1241425" algn="l"/>
                <a:tab pos="1655763" algn="l"/>
                <a:tab pos="2068513" algn="l"/>
                <a:tab pos="2482850" algn="l"/>
                <a:tab pos="2897188" algn="l"/>
                <a:tab pos="3311525" algn="l"/>
                <a:tab pos="3724275" algn="l"/>
                <a:tab pos="4138613" algn="l"/>
                <a:tab pos="4552950" algn="l"/>
                <a:tab pos="4967288" algn="l"/>
                <a:tab pos="5380038" algn="l"/>
                <a:tab pos="5794375" algn="l"/>
                <a:tab pos="6208713" algn="l"/>
                <a:tab pos="6623050" algn="l"/>
                <a:tab pos="7035800" algn="l"/>
                <a:tab pos="7450138" algn="l"/>
                <a:tab pos="7864475" algn="l"/>
                <a:tab pos="827881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>
              <a:lnSpc>
                <a:spcPct val="93000"/>
              </a:lnSpc>
              <a:buClr>
                <a:srgbClr val="FFFFFF"/>
              </a:buClr>
              <a:buSzPct val="45000"/>
            </a:pPr>
            <a:r>
              <a:rPr lang="en-GB" sz="2200">
                <a:solidFill>
                  <a:srgbClr val="FFFFFF"/>
                </a:solidFill>
                <a:cs typeface="Arial" charset="0"/>
              </a:rPr>
              <a:t>Maximum temperature of CSM electrons </a:t>
            </a:r>
          </a:p>
          <a:p>
            <a:pPr eaLnBrk="1">
              <a:lnSpc>
                <a:spcPct val="93000"/>
              </a:lnSpc>
              <a:buClr>
                <a:srgbClr val="FFFFFF"/>
              </a:buClr>
              <a:buSzPct val="45000"/>
            </a:pPr>
            <a:r>
              <a:rPr lang="en-GB" sz="2200">
                <a:solidFill>
                  <a:srgbClr val="FFFFFF"/>
                </a:solidFill>
                <a:cs typeface="Arial" charset="0"/>
              </a:rPr>
              <a:t>(radial profile; </a:t>
            </a:r>
            <a:r>
              <a:rPr lang="en-GB" sz="2200">
                <a:solidFill>
                  <a:srgbClr val="FFFF00"/>
                </a:solidFill>
                <a:cs typeface="Arial" charset="0"/>
              </a:rPr>
              <a:t>Fransson &amp; Bjornson</a:t>
            </a:r>
            <a:r>
              <a:rPr lang="en-GB" sz="2200">
                <a:solidFill>
                  <a:srgbClr val="FFFFFF"/>
                </a:solidFill>
                <a:cs typeface="Arial" charset="0"/>
              </a:rPr>
              <a:t>)</a:t>
            </a:r>
            <a:r>
              <a:rPr lang="ar-SA" sz="2200">
                <a:solidFill>
                  <a:srgbClr val="FFFFFF"/>
                </a:solidFill>
                <a:cs typeface="Arial" charset="0"/>
              </a:rPr>
              <a:t>‏</a:t>
            </a:r>
            <a:endParaRPr lang="en-GB" sz="2200">
              <a:solidFill>
                <a:srgbClr val="FFFFFF"/>
              </a:solidFill>
              <a:cs typeface="Arial" charset="0"/>
            </a:endParaRPr>
          </a:p>
        </p:txBody>
      </p:sp>
      <p:pic>
        <p:nvPicPr>
          <p:cNvPr id="155661" name="Picture 1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75" y="4903788"/>
            <a:ext cx="313372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55662" name="Text Box 14"/>
          <p:cNvSpPr txBox="1">
            <a:spLocks noChangeArrowheads="1"/>
          </p:cNvSpPr>
          <p:nvPr/>
        </p:nvSpPr>
        <p:spPr bwMode="auto">
          <a:xfrm>
            <a:off x="3559175" y="4737100"/>
            <a:ext cx="5257800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81485" tIns="40742" rIns="81485" bIns="40742"/>
          <a:lstStyle>
            <a:lvl1pPr defTabSz="412750" eaLnBrk="0" hangingPunct="0">
              <a:tabLst>
                <a:tab pos="0" algn="l"/>
                <a:tab pos="412750" algn="l"/>
                <a:tab pos="827088" algn="l"/>
                <a:tab pos="1241425" algn="l"/>
                <a:tab pos="1655763" algn="l"/>
                <a:tab pos="2068513" algn="l"/>
                <a:tab pos="2482850" algn="l"/>
                <a:tab pos="2897188" algn="l"/>
                <a:tab pos="3311525" algn="l"/>
                <a:tab pos="3724275" algn="l"/>
                <a:tab pos="4138613" algn="l"/>
                <a:tab pos="4552950" algn="l"/>
                <a:tab pos="4967288" algn="l"/>
                <a:tab pos="5380038" algn="l"/>
                <a:tab pos="5794375" algn="l"/>
                <a:tab pos="6208713" algn="l"/>
                <a:tab pos="6623050" algn="l"/>
                <a:tab pos="7035800" algn="l"/>
                <a:tab pos="7450138" algn="l"/>
                <a:tab pos="7864475" algn="l"/>
                <a:tab pos="827881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12750" eaLnBrk="0" hangingPunct="0">
              <a:tabLst>
                <a:tab pos="0" algn="l"/>
                <a:tab pos="412750" algn="l"/>
                <a:tab pos="827088" algn="l"/>
                <a:tab pos="1241425" algn="l"/>
                <a:tab pos="1655763" algn="l"/>
                <a:tab pos="2068513" algn="l"/>
                <a:tab pos="2482850" algn="l"/>
                <a:tab pos="2897188" algn="l"/>
                <a:tab pos="3311525" algn="l"/>
                <a:tab pos="3724275" algn="l"/>
                <a:tab pos="4138613" algn="l"/>
                <a:tab pos="4552950" algn="l"/>
                <a:tab pos="4967288" algn="l"/>
                <a:tab pos="5380038" algn="l"/>
                <a:tab pos="5794375" algn="l"/>
                <a:tab pos="6208713" algn="l"/>
                <a:tab pos="6623050" algn="l"/>
                <a:tab pos="7035800" algn="l"/>
                <a:tab pos="7450138" algn="l"/>
                <a:tab pos="7864475" algn="l"/>
                <a:tab pos="827881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defTabSz="412750" eaLnBrk="0" hangingPunct="0">
              <a:tabLst>
                <a:tab pos="0" algn="l"/>
                <a:tab pos="412750" algn="l"/>
                <a:tab pos="827088" algn="l"/>
                <a:tab pos="1241425" algn="l"/>
                <a:tab pos="1655763" algn="l"/>
                <a:tab pos="2068513" algn="l"/>
                <a:tab pos="2482850" algn="l"/>
                <a:tab pos="2897188" algn="l"/>
                <a:tab pos="3311525" algn="l"/>
                <a:tab pos="3724275" algn="l"/>
                <a:tab pos="4138613" algn="l"/>
                <a:tab pos="4552950" algn="l"/>
                <a:tab pos="4967288" algn="l"/>
                <a:tab pos="5380038" algn="l"/>
                <a:tab pos="5794375" algn="l"/>
                <a:tab pos="6208713" algn="l"/>
                <a:tab pos="6623050" algn="l"/>
                <a:tab pos="7035800" algn="l"/>
                <a:tab pos="7450138" algn="l"/>
                <a:tab pos="7864475" algn="l"/>
                <a:tab pos="827881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defTabSz="412750" eaLnBrk="0" hangingPunct="0">
              <a:tabLst>
                <a:tab pos="0" algn="l"/>
                <a:tab pos="412750" algn="l"/>
                <a:tab pos="827088" algn="l"/>
                <a:tab pos="1241425" algn="l"/>
                <a:tab pos="1655763" algn="l"/>
                <a:tab pos="2068513" algn="l"/>
                <a:tab pos="2482850" algn="l"/>
                <a:tab pos="2897188" algn="l"/>
                <a:tab pos="3311525" algn="l"/>
                <a:tab pos="3724275" algn="l"/>
                <a:tab pos="4138613" algn="l"/>
                <a:tab pos="4552950" algn="l"/>
                <a:tab pos="4967288" algn="l"/>
                <a:tab pos="5380038" algn="l"/>
                <a:tab pos="5794375" algn="l"/>
                <a:tab pos="6208713" algn="l"/>
                <a:tab pos="6623050" algn="l"/>
                <a:tab pos="7035800" algn="l"/>
                <a:tab pos="7450138" algn="l"/>
                <a:tab pos="7864475" algn="l"/>
                <a:tab pos="827881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defTabSz="412750" eaLnBrk="0" hangingPunct="0">
              <a:tabLst>
                <a:tab pos="0" algn="l"/>
                <a:tab pos="412750" algn="l"/>
                <a:tab pos="827088" algn="l"/>
                <a:tab pos="1241425" algn="l"/>
                <a:tab pos="1655763" algn="l"/>
                <a:tab pos="2068513" algn="l"/>
                <a:tab pos="2482850" algn="l"/>
                <a:tab pos="2897188" algn="l"/>
                <a:tab pos="3311525" algn="l"/>
                <a:tab pos="3724275" algn="l"/>
                <a:tab pos="4138613" algn="l"/>
                <a:tab pos="4552950" algn="l"/>
                <a:tab pos="4967288" algn="l"/>
                <a:tab pos="5380038" algn="l"/>
                <a:tab pos="5794375" algn="l"/>
                <a:tab pos="6208713" algn="l"/>
                <a:tab pos="6623050" algn="l"/>
                <a:tab pos="7035800" algn="l"/>
                <a:tab pos="7450138" algn="l"/>
                <a:tab pos="7864475" algn="l"/>
                <a:tab pos="827881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1275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12750" algn="l"/>
                <a:tab pos="827088" algn="l"/>
                <a:tab pos="1241425" algn="l"/>
                <a:tab pos="1655763" algn="l"/>
                <a:tab pos="2068513" algn="l"/>
                <a:tab pos="2482850" algn="l"/>
                <a:tab pos="2897188" algn="l"/>
                <a:tab pos="3311525" algn="l"/>
                <a:tab pos="3724275" algn="l"/>
                <a:tab pos="4138613" algn="l"/>
                <a:tab pos="4552950" algn="l"/>
                <a:tab pos="4967288" algn="l"/>
                <a:tab pos="5380038" algn="l"/>
                <a:tab pos="5794375" algn="l"/>
                <a:tab pos="6208713" algn="l"/>
                <a:tab pos="6623050" algn="l"/>
                <a:tab pos="7035800" algn="l"/>
                <a:tab pos="7450138" algn="l"/>
                <a:tab pos="7864475" algn="l"/>
                <a:tab pos="827881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1275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12750" algn="l"/>
                <a:tab pos="827088" algn="l"/>
                <a:tab pos="1241425" algn="l"/>
                <a:tab pos="1655763" algn="l"/>
                <a:tab pos="2068513" algn="l"/>
                <a:tab pos="2482850" algn="l"/>
                <a:tab pos="2897188" algn="l"/>
                <a:tab pos="3311525" algn="l"/>
                <a:tab pos="3724275" algn="l"/>
                <a:tab pos="4138613" algn="l"/>
                <a:tab pos="4552950" algn="l"/>
                <a:tab pos="4967288" algn="l"/>
                <a:tab pos="5380038" algn="l"/>
                <a:tab pos="5794375" algn="l"/>
                <a:tab pos="6208713" algn="l"/>
                <a:tab pos="6623050" algn="l"/>
                <a:tab pos="7035800" algn="l"/>
                <a:tab pos="7450138" algn="l"/>
                <a:tab pos="7864475" algn="l"/>
                <a:tab pos="827881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1275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12750" algn="l"/>
                <a:tab pos="827088" algn="l"/>
                <a:tab pos="1241425" algn="l"/>
                <a:tab pos="1655763" algn="l"/>
                <a:tab pos="2068513" algn="l"/>
                <a:tab pos="2482850" algn="l"/>
                <a:tab pos="2897188" algn="l"/>
                <a:tab pos="3311525" algn="l"/>
                <a:tab pos="3724275" algn="l"/>
                <a:tab pos="4138613" algn="l"/>
                <a:tab pos="4552950" algn="l"/>
                <a:tab pos="4967288" algn="l"/>
                <a:tab pos="5380038" algn="l"/>
                <a:tab pos="5794375" algn="l"/>
                <a:tab pos="6208713" algn="l"/>
                <a:tab pos="6623050" algn="l"/>
                <a:tab pos="7035800" algn="l"/>
                <a:tab pos="7450138" algn="l"/>
                <a:tab pos="7864475" algn="l"/>
                <a:tab pos="827881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1275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12750" algn="l"/>
                <a:tab pos="827088" algn="l"/>
                <a:tab pos="1241425" algn="l"/>
                <a:tab pos="1655763" algn="l"/>
                <a:tab pos="2068513" algn="l"/>
                <a:tab pos="2482850" algn="l"/>
                <a:tab pos="2897188" algn="l"/>
                <a:tab pos="3311525" algn="l"/>
                <a:tab pos="3724275" algn="l"/>
                <a:tab pos="4138613" algn="l"/>
                <a:tab pos="4552950" algn="l"/>
                <a:tab pos="4967288" algn="l"/>
                <a:tab pos="5380038" algn="l"/>
                <a:tab pos="5794375" algn="l"/>
                <a:tab pos="6208713" algn="l"/>
                <a:tab pos="6623050" algn="l"/>
                <a:tab pos="7035800" algn="l"/>
                <a:tab pos="7450138" algn="l"/>
                <a:tab pos="7864475" algn="l"/>
                <a:tab pos="827881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>
              <a:lnSpc>
                <a:spcPct val="93000"/>
              </a:lnSpc>
              <a:buClr>
                <a:srgbClr val="FFFFFF"/>
              </a:buClr>
              <a:buSzPct val="45000"/>
            </a:pPr>
            <a:r>
              <a:rPr lang="en-GB" sz="2200">
                <a:solidFill>
                  <a:srgbClr val="FFFFFF"/>
                </a:solidFill>
                <a:cs typeface="Arial" charset="0"/>
              </a:rPr>
              <a:t>Electron escape  time (depends on how </a:t>
            </a:r>
          </a:p>
          <a:p>
            <a:pPr eaLnBrk="1">
              <a:lnSpc>
                <a:spcPct val="93000"/>
              </a:lnSpc>
              <a:buClr>
                <a:srgbClr val="FFFFFF"/>
              </a:buClr>
              <a:buSzPct val="45000"/>
            </a:pPr>
            <a:r>
              <a:rPr lang="en-GB" sz="2200">
                <a:solidFill>
                  <a:srgbClr val="FFFFFF"/>
                </a:solidFill>
                <a:cs typeface="Arial" charset="0"/>
              </a:rPr>
              <a:t>the CSM drops beyond day 3100!)</a:t>
            </a:r>
            <a:r>
              <a:rPr lang="ar-SA" sz="2200">
                <a:solidFill>
                  <a:srgbClr val="FFFFFF"/>
                </a:solidFill>
                <a:cs typeface="Arial" charset="0"/>
              </a:rPr>
              <a:t>‏</a:t>
            </a:r>
            <a:endParaRPr lang="en-GB" sz="2200">
              <a:solidFill>
                <a:srgbClr val="FFFFFF"/>
              </a:solidFill>
              <a:cs typeface="Arial" charset="0"/>
            </a:endParaRPr>
          </a:p>
        </p:txBody>
      </p:sp>
      <p:pic>
        <p:nvPicPr>
          <p:cNvPr id="155663" name="Picture 1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5553075"/>
            <a:ext cx="3125788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55664" name="Text Box 16"/>
          <p:cNvSpPr txBox="1">
            <a:spLocks noChangeArrowheads="1"/>
          </p:cNvSpPr>
          <p:nvPr/>
        </p:nvSpPr>
        <p:spPr bwMode="auto">
          <a:xfrm>
            <a:off x="3625850" y="5568950"/>
            <a:ext cx="4176713" cy="39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81485" tIns="40742" rIns="81485" bIns="40742"/>
          <a:lstStyle>
            <a:lvl1pPr defTabSz="412750" eaLnBrk="0" hangingPunct="0">
              <a:tabLst>
                <a:tab pos="0" algn="l"/>
                <a:tab pos="412750" algn="l"/>
                <a:tab pos="827088" algn="l"/>
                <a:tab pos="1241425" algn="l"/>
                <a:tab pos="1655763" algn="l"/>
                <a:tab pos="2068513" algn="l"/>
                <a:tab pos="2482850" algn="l"/>
                <a:tab pos="2897188" algn="l"/>
                <a:tab pos="3311525" algn="l"/>
                <a:tab pos="3724275" algn="l"/>
                <a:tab pos="4138613" algn="l"/>
                <a:tab pos="4552950" algn="l"/>
                <a:tab pos="4967288" algn="l"/>
                <a:tab pos="5380038" algn="l"/>
                <a:tab pos="5794375" algn="l"/>
                <a:tab pos="6208713" algn="l"/>
                <a:tab pos="6623050" algn="l"/>
                <a:tab pos="7035800" algn="l"/>
                <a:tab pos="7450138" algn="l"/>
                <a:tab pos="7864475" algn="l"/>
                <a:tab pos="827881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12750" eaLnBrk="0" hangingPunct="0">
              <a:tabLst>
                <a:tab pos="0" algn="l"/>
                <a:tab pos="412750" algn="l"/>
                <a:tab pos="827088" algn="l"/>
                <a:tab pos="1241425" algn="l"/>
                <a:tab pos="1655763" algn="l"/>
                <a:tab pos="2068513" algn="l"/>
                <a:tab pos="2482850" algn="l"/>
                <a:tab pos="2897188" algn="l"/>
                <a:tab pos="3311525" algn="l"/>
                <a:tab pos="3724275" algn="l"/>
                <a:tab pos="4138613" algn="l"/>
                <a:tab pos="4552950" algn="l"/>
                <a:tab pos="4967288" algn="l"/>
                <a:tab pos="5380038" algn="l"/>
                <a:tab pos="5794375" algn="l"/>
                <a:tab pos="6208713" algn="l"/>
                <a:tab pos="6623050" algn="l"/>
                <a:tab pos="7035800" algn="l"/>
                <a:tab pos="7450138" algn="l"/>
                <a:tab pos="7864475" algn="l"/>
                <a:tab pos="827881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defTabSz="412750" eaLnBrk="0" hangingPunct="0">
              <a:tabLst>
                <a:tab pos="0" algn="l"/>
                <a:tab pos="412750" algn="l"/>
                <a:tab pos="827088" algn="l"/>
                <a:tab pos="1241425" algn="l"/>
                <a:tab pos="1655763" algn="l"/>
                <a:tab pos="2068513" algn="l"/>
                <a:tab pos="2482850" algn="l"/>
                <a:tab pos="2897188" algn="l"/>
                <a:tab pos="3311525" algn="l"/>
                <a:tab pos="3724275" algn="l"/>
                <a:tab pos="4138613" algn="l"/>
                <a:tab pos="4552950" algn="l"/>
                <a:tab pos="4967288" algn="l"/>
                <a:tab pos="5380038" algn="l"/>
                <a:tab pos="5794375" algn="l"/>
                <a:tab pos="6208713" algn="l"/>
                <a:tab pos="6623050" algn="l"/>
                <a:tab pos="7035800" algn="l"/>
                <a:tab pos="7450138" algn="l"/>
                <a:tab pos="7864475" algn="l"/>
                <a:tab pos="827881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defTabSz="412750" eaLnBrk="0" hangingPunct="0">
              <a:tabLst>
                <a:tab pos="0" algn="l"/>
                <a:tab pos="412750" algn="l"/>
                <a:tab pos="827088" algn="l"/>
                <a:tab pos="1241425" algn="l"/>
                <a:tab pos="1655763" algn="l"/>
                <a:tab pos="2068513" algn="l"/>
                <a:tab pos="2482850" algn="l"/>
                <a:tab pos="2897188" algn="l"/>
                <a:tab pos="3311525" algn="l"/>
                <a:tab pos="3724275" algn="l"/>
                <a:tab pos="4138613" algn="l"/>
                <a:tab pos="4552950" algn="l"/>
                <a:tab pos="4967288" algn="l"/>
                <a:tab pos="5380038" algn="l"/>
                <a:tab pos="5794375" algn="l"/>
                <a:tab pos="6208713" algn="l"/>
                <a:tab pos="6623050" algn="l"/>
                <a:tab pos="7035800" algn="l"/>
                <a:tab pos="7450138" algn="l"/>
                <a:tab pos="7864475" algn="l"/>
                <a:tab pos="827881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defTabSz="412750" eaLnBrk="0" hangingPunct="0">
              <a:tabLst>
                <a:tab pos="0" algn="l"/>
                <a:tab pos="412750" algn="l"/>
                <a:tab pos="827088" algn="l"/>
                <a:tab pos="1241425" algn="l"/>
                <a:tab pos="1655763" algn="l"/>
                <a:tab pos="2068513" algn="l"/>
                <a:tab pos="2482850" algn="l"/>
                <a:tab pos="2897188" algn="l"/>
                <a:tab pos="3311525" algn="l"/>
                <a:tab pos="3724275" algn="l"/>
                <a:tab pos="4138613" algn="l"/>
                <a:tab pos="4552950" algn="l"/>
                <a:tab pos="4967288" algn="l"/>
                <a:tab pos="5380038" algn="l"/>
                <a:tab pos="5794375" algn="l"/>
                <a:tab pos="6208713" algn="l"/>
                <a:tab pos="6623050" algn="l"/>
                <a:tab pos="7035800" algn="l"/>
                <a:tab pos="7450138" algn="l"/>
                <a:tab pos="7864475" algn="l"/>
                <a:tab pos="827881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1275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12750" algn="l"/>
                <a:tab pos="827088" algn="l"/>
                <a:tab pos="1241425" algn="l"/>
                <a:tab pos="1655763" algn="l"/>
                <a:tab pos="2068513" algn="l"/>
                <a:tab pos="2482850" algn="l"/>
                <a:tab pos="2897188" algn="l"/>
                <a:tab pos="3311525" algn="l"/>
                <a:tab pos="3724275" algn="l"/>
                <a:tab pos="4138613" algn="l"/>
                <a:tab pos="4552950" algn="l"/>
                <a:tab pos="4967288" algn="l"/>
                <a:tab pos="5380038" algn="l"/>
                <a:tab pos="5794375" algn="l"/>
                <a:tab pos="6208713" algn="l"/>
                <a:tab pos="6623050" algn="l"/>
                <a:tab pos="7035800" algn="l"/>
                <a:tab pos="7450138" algn="l"/>
                <a:tab pos="7864475" algn="l"/>
                <a:tab pos="827881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1275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12750" algn="l"/>
                <a:tab pos="827088" algn="l"/>
                <a:tab pos="1241425" algn="l"/>
                <a:tab pos="1655763" algn="l"/>
                <a:tab pos="2068513" algn="l"/>
                <a:tab pos="2482850" algn="l"/>
                <a:tab pos="2897188" algn="l"/>
                <a:tab pos="3311525" algn="l"/>
                <a:tab pos="3724275" algn="l"/>
                <a:tab pos="4138613" algn="l"/>
                <a:tab pos="4552950" algn="l"/>
                <a:tab pos="4967288" algn="l"/>
                <a:tab pos="5380038" algn="l"/>
                <a:tab pos="5794375" algn="l"/>
                <a:tab pos="6208713" algn="l"/>
                <a:tab pos="6623050" algn="l"/>
                <a:tab pos="7035800" algn="l"/>
                <a:tab pos="7450138" algn="l"/>
                <a:tab pos="7864475" algn="l"/>
                <a:tab pos="827881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1275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12750" algn="l"/>
                <a:tab pos="827088" algn="l"/>
                <a:tab pos="1241425" algn="l"/>
                <a:tab pos="1655763" algn="l"/>
                <a:tab pos="2068513" algn="l"/>
                <a:tab pos="2482850" algn="l"/>
                <a:tab pos="2897188" algn="l"/>
                <a:tab pos="3311525" algn="l"/>
                <a:tab pos="3724275" algn="l"/>
                <a:tab pos="4138613" algn="l"/>
                <a:tab pos="4552950" algn="l"/>
                <a:tab pos="4967288" algn="l"/>
                <a:tab pos="5380038" algn="l"/>
                <a:tab pos="5794375" algn="l"/>
                <a:tab pos="6208713" algn="l"/>
                <a:tab pos="6623050" algn="l"/>
                <a:tab pos="7035800" algn="l"/>
                <a:tab pos="7450138" algn="l"/>
                <a:tab pos="7864475" algn="l"/>
                <a:tab pos="827881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1275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12750" algn="l"/>
                <a:tab pos="827088" algn="l"/>
                <a:tab pos="1241425" algn="l"/>
                <a:tab pos="1655763" algn="l"/>
                <a:tab pos="2068513" algn="l"/>
                <a:tab pos="2482850" algn="l"/>
                <a:tab pos="2897188" algn="l"/>
                <a:tab pos="3311525" algn="l"/>
                <a:tab pos="3724275" algn="l"/>
                <a:tab pos="4138613" algn="l"/>
                <a:tab pos="4552950" algn="l"/>
                <a:tab pos="4967288" algn="l"/>
                <a:tab pos="5380038" algn="l"/>
                <a:tab pos="5794375" algn="l"/>
                <a:tab pos="6208713" algn="l"/>
                <a:tab pos="6623050" algn="l"/>
                <a:tab pos="7035800" algn="l"/>
                <a:tab pos="7450138" algn="l"/>
                <a:tab pos="7864475" algn="l"/>
                <a:tab pos="827881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>
              <a:lnSpc>
                <a:spcPct val="93000"/>
              </a:lnSpc>
              <a:buClr>
                <a:srgbClr val="FFFFFF"/>
              </a:buClr>
              <a:buSzPct val="45000"/>
            </a:pPr>
            <a:r>
              <a:rPr lang="en-GB" sz="2200">
                <a:solidFill>
                  <a:srgbClr val="FFFFFF"/>
                </a:solidFill>
                <a:cs typeface="Arial" charset="0"/>
              </a:rPr>
              <a:t>Fraction of accelerated electrons</a:t>
            </a:r>
          </a:p>
        </p:txBody>
      </p:sp>
      <p:pic>
        <p:nvPicPr>
          <p:cNvPr id="155665" name="Picture 17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25" y="6151563"/>
            <a:ext cx="2546350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55666" name="Text Box 18"/>
          <p:cNvSpPr txBox="1">
            <a:spLocks noChangeArrowheads="1"/>
          </p:cNvSpPr>
          <p:nvPr/>
        </p:nvSpPr>
        <p:spPr bwMode="auto">
          <a:xfrm>
            <a:off x="3041650" y="6119813"/>
            <a:ext cx="4865688" cy="39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81485" tIns="40742" rIns="81485" bIns="40742"/>
          <a:lstStyle>
            <a:lvl1pPr defTabSz="412750" eaLnBrk="0" hangingPunct="0">
              <a:tabLst>
                <a:tab pos="0" algn="l"/>
                <a:tab pos="412750" algn="l"/>
                <a:tab pos="827088" algn="l"/>
                <a:tab pos="1241425" algn="l"/>
                <a:tab pos="1655763" algn="l"/>
                <a:tab pos="2068513" algn="l"/>
                <a:tab pos="2482850" algn="l"/>
                <a:tab pos="2897188" algn="l"/>
                <a:tab pos="3311525" algn="l"/>
                <a:tab pos="3724275" algn="l"/>
                <a:tab pos="4138613" algn="l"/>
                <a:tab pos="4552950" algn="l"/>
                <a:tab pos="4967288" algn="l"/>
                <a:tab pos="5380038" algn="l"/>
                <a:tab pos="5794375" algn="l"/>
                <a:tab pos="6208713" algn="l"/>
                <a:tab pos="6623050" algn="l"/>
                <a:tab pos="7035800" algn="l"/>
                <a:tab pos="7450138" algn="l"/>
                <a:tab pos="7864475" algn="l"/>
                <a:tab pos="827881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12750" eaLnBrk="0" hangingPunct="0">
              <a:tabLst>
                <a:tab pos="0" algn="l"/>
                <a:tab pos="412750" algn="l"/>
                <a:tab pos="827088" algn="l"/>
                <a:tab pos="1241425" algn="l"/>
                <a:tab pos="1655763" algn="l"/>
                <a:tab pos="2068513" algn="l"/>
                <a:tab pos="2482850" algn="l"/>
                <a:tab pos="2897188" algn="l"/>
                <a:tab pos="3311525" algn="l"/>
                <a:tab pos="3724275" algn="l"/>
                <a:tab pos="4138613" algn="l"/>
                <a:tab pos="4552950" algn="l"/>
                <a:tab pos="4967288" algn="l"/>
                <a:tab pos="5380038" algn="l"/>
                <a:tab pos="5794375" algn="l"/>
                <a:tab pos="6208713" algn="l"/>
                <a:tab pos="6623050" algn="l"/>
                <a:tab pos="7035800" algn="l"/>
                <a:tab pos="7450138" algn="l"/>
                <a:tab pos="7864475" algn="l"/>
                <a:tab pos="827881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defTabSz="412750" eaLnBrk="0" hangingPunct="0">
              <a:tabLst>
                <a:tab pos="0" algn="l"/>
                <a:tab pos="412750" algn="l"/>
                <a:tab pos="827088" algn="l"/>
                <a:tab pos="1241425" algn="l"/>
                <a:tab pos="1655763" algn="l"/>
                <a:tab pos="2068513" algn="l"/>
                <a:tab pos="2482850" algn="l"/>
                <a:tab pos="2897188" algn="l"/>
                <a:tab pos="3311525" algn="l"/>
                <a:tab pos="3724275" algn="l"/>
                <a:tab pos="4138613" algn="l"/>
                <a:tab pos="4552950" algn="l"/>
                <a:tab pos="4967288" algn="l"/>
                <a:tab pos="5380038" algn="l"/>
                <a:tab pos="5794375" algn="l"/>
                <a:tab pos="6208713" algn="l"/>
                <a:tab pos="6623050" algn="l"/>
                <a:tab pos="7035800" algn="l"/>
                <a:tab pos="7450138" algn="l"/>
                <a:tab pos="7864475" algn="l"/>
                <a:tab pos="827881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defTabSz="412750" eaLnBrk="0" hangingPunct="0">
              <a:tabLst>
                <a:tab pos="0" algn="l"/>
                <a:tab pos="412750" algn="l"/>
                <a:tab pos="827088" algn="l"/>
                <a:tab pos="1241425" algn="l"/>
                <a:tab pos="1655763" algn="l"/>
                <a:tab pos="2068513" algn="l"/>
                <a:tab pos="2482850" algn="l"/>
                <a:tab pos="2897188" algn="l"/>
                <a:tab pos="3311525" algn="l"/>
                <a:tab pos="3724275" algn="l"/>
                <a:tab pos="4138613" algn="l"/>
                <a:tab pos="4552950" algn="l"/>
                <a:tab pos="4967288" algn="l"/>
                <a:tab pos="5380038" algn="l"/>
                <a:tab pos="5794375" algn="l"/>
                <a:tab pos="6208713" algn="l"/>
                <a:tab pos="6623050" algn="l"/>
                <a:tab pos="7035800" algn="l"/>
                <a:tab pos="7450138" algn="l"/>
                <a:tab pos="7864475" algn="l"/>
                <a:tab pos="827881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defTabSz="412750" eaLnBrk="0" hangingPunct="0">
              <a:tabLst>
                <a:tab pos="0" algn="l"/>
                <a:tab pos="412750" algn="l"/>
                <a:tab pos="827088" algn="l"/>
                <a:tab pos="1241425" algn="l"/>
                <a:tab pos="1655763" algn="l"/>
                <a:tab pos="2068513" algn="l"/>
                <a:tab pos="2482850" algn="l"/>
                <a:tab pos="2897188" algn="l"/>
                <a:tab pos="3311525" algn="l"/>
                <a:tab pos="3724275" algn="l"/>
                <a:tab pos="4138613" algn="l"/>
                <a:tab pos="4552950" algn="l"/>
                <a:tab pos="4967288" algn="l"/>
                <a:tab pos="5380038" algn="l"/>
                <a:tab pos="5794375" algn="l"/>
                <a:tab pos="6208713" algn="l"/>
                <a:tab pos="6623050" algn="l"/>
                <a:tab pos="7035800" algn="l"/>
                <a:tab pos="7450138" algn="l"/>
                <a:tab pos="7864475" algn="l"/>
                <a:tab pos="827881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1275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12750" algn="l"/>
                <a:tab pos="827088" algn="l"/>
                <a:tab pos="1241425" algn="l"/>
                <a:tab pos="1655763" algn="l"/>
                <a:tab pos="2068513" algn="l"/>
                <a:tab pos="2482850" algn="l"/>
                <a:tab pos="2897188" algn="l"/>
                <a:tab pos="3311525" algn="l"/>
                <a:tab pos="3724275" algn="l"/>
                <a:tab pos="4138613" algn="l"/>
                <a:tab pos="4552950" algn="l"/>
                <a:tab pos="4967288" algn="l"/>
                <a:tab pos="5380038" algn="l"/>
                <a:tab pos="5794375" algn="l"/>
                <a:tab pos="6208713" algn="l"/>
                <a:tab pos="6623050" algn="l"/>
                <a:tab pos="7035800" algn="l"/>
                <a:tab pos="7450138" algn="l"/>
                <a:tab pos="7864475" algn="l"/>
                <a:tab pos="827881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1275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12750" algn="l"/>
                <a:tab pos="827088" algn="l"/>
                <a:tab pos="1241425" algn="l"/>
                <a:tab pos="1655763" algn="l"/>
                <a:tab pos="2068513" algn="l"/>
                <a:tab pos="2482850" algn="l"/>
                <a:tab pos="2897188" algn="l"/>
                <a:tab pos="3311525" algn="l"/>
                <a:tab pos="3724275" algn="l"/>
                <a:tab pos="4138613" algn="l"/>
                <a:tab pos="4552950" algn="l"/>
                <a:tab pos="4967288" algn="l"/>
                <a:tab pos="5380038" algn="l"/>
                <a:tab pos="5794375" algn="l"/>
                <a:tab pos="6208713" algn="l"/>
                <a:tab pos="6623050" algn="l"/>
                <a:tab pos="7035800" algn="l"/>
                <a:tab pos="7450138" algn="l"/>
                <a:tab pos="7864475" algn="l"/>
                <a:tab pos="827881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1275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12750" algn="l"/>
                <a:tab pos="827088" algn="l"/>
                <a:tab pos="1241425" algn="l"/>
                <a:tab pos="1655763" algn="l"/>
                <a:tab pos="2068513" algn="l"/>
                <a:tab pos="2482850" algn="l"/>
                <a:tab pos="2897188" algn="l"/>
                <a:tab pos="3311525" algn="l"/>
                <a:tab pos="3724275" algn="l"/>
                <a:tab pos="4138613" algn="l"/>
                <a:tab pos="4552950" algn="l"/>
                <a:tab pos="4967288" algn="l"/>
                <a:tab pos="5380038" algn="l"/>
                <a:tab pos="5794375" algn="l"/>
                <a:tab pos="6208713" algn="l"/>
                <a:tab pos="6623050" algn="l"/>
                <a:tab pos="7035800" algn="l"/>
                <a:tab pos="7450138" algn="l"/>
                <a:tab pos="7864475" algn="l"/>
                <a:tab pos="827881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1275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12750" algn="l"/>
                <a:tab pos="827088" algn="l"/>
                <a:tab pos="1241425" algn="l"/>
                <a:tab pos="1655763" algn="l"/>
                <a:tab pos="2068513" algn="l"/>
                <a:tab pos="2482850" algn="l"/>
                <a:tab pos="2897188" algn="l"/>
                <a:tab pos="3311525" algn="l"/>
                <a:tab pos="3724275" algn="l"/>
                <a:tab pos="4138613" algn="l"/>
                <a:tab pos="4552950" algn="l"/>
                <a:tab pos="4967288" algn="l"/>
                <a:tab pos="5380038" algn="l"/>
                <a:tab pos="5794375" algn="l"/>
                <a:tab pos="6208713" algn="l"/>
                <a:tab pos="6623050" algn="l"/>
                <a:tab pos="7035800" algn="l"/>
                <a:tab pos="7450138" algn="l"/>
                <a:tab pos="7864475" algn="l"/>
                <a:tab pos="827881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>
              <a:lnSpc>
                <a:spcPct val="93000"/>
              </a:lnSpc>
              <a:buClr>
                <a:srgbClr val="FFFFFF"/>
              </a:buClr>
              <a:buSzPct val="45000"/>
            </a:pPr>
            <a:r>
              <a:rPr lang="en-GB" sz="2200">
                <a:solidFill>
                  <a:srgbClr val="FFFFFF"/>
                </a:solidFill>
                <a:cs typeface="Arial" charset="0"/>
              </a:rPr>
              <a:t>Index of relativistic-electron population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7" name="1 Título"/>
          <p:cNvSpPr>
            <a:spLocks noGrp="1"/>
          </p:cNvSpPr>
          <p:nvPr>
            <p:ph type="title"/>
          </p:nvPr>
        </p:nvSpPr>
        <p:spPr>
          <a:xfrm>
            <a:off x="381000" y="228600"/>
            <a:ext cx="8229600" cy="1143000"/>
          </a:xfrm>
        </p:spPr>
        <p:txBody>
          <a:bodyPr/>
          <a:lstStyle/>
          <a:p>
            <a:r>
              <a:rPr lang="es-ES">
                <a:solidFill>
                  <a:srgbClr val="FFFF00"/>
                </a:solidFill>
                <a:latin typeface="Arial" charset="0"/>
              </a:rPr>
              <a:t>Conclusions</a:t>
            </a:r>
          </a:p>
        </p:txBody>
      </p:sp>
      <p:sp>
        <p:nvSpPr>
          <p:cNvPr id="157698" name="2 Marcador de contenido"/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4525963"/>
          </a:xfrm>
        </p:spPr>
        <p:txBody>
          <a:bodyPr>
            <a:normAutofit fontScale="92500"/>
          </a:bodyPr>
          <a:lstStyle/>
          <a:p>
            <a:r>
              <a:rPr lang="es-ES">
                <a:solidFill>
                  <a:srgbClr val="FFFF00"/>
                </a:solidFill>
                <a:latin typeface="Arial" charset="0"/>
              </a:rPr>
              <a:t>A </a:t>
            </a:r>
            <a:r>
              <a:rPr lang="es-ES">
                <a:solidFill>
                  <a:schemeClr val="bg1"/>
                </a:solidFill>
                <a:latin typeface="Arial" charset="0"/>
              </a:rPr>
              <a:t>spherical</a:t>
            </a:r>
            <a:r>
              <a:rPr lang="es-ES">
                <a:solidFill>
                  <a:srgbClr val="FFFF00"/>
                </a:solidFill>
                <a:latin typeface="Arial" charset="0"/>
              </a:rPr>
              <a:t> expansion: deviations from circularity at ~2% level</a:t>
            </a:r>
          </a:p>
          <a:p>
            <a:r>
              <a:rPr lang="es-ES">
                <a:solidFill>
                  <a:srgbClr val="FFFF00"/>
                </a:solidFill>
                <a:latin typeface="Arial" charset="0"/>
              </a:rPr>
              <a:t>A </a:t>
            </a:r>
            <a:r>
              <a:rPr lang="es-ES">
                <a:solidFill>
                  <a:schemeClr val="bg1"/>
                </a:solidFill>
                <a:latin typeface="Arial" charset="0"/>
              </a:rPr>
              <a:t>self-similar expansion</a:t>
            </a:r>
            <a:r>
              <a:rPr lang="es-ES">
                <a:solidFill>
                  <a:srgbClr val="FFFF00"/>
                </a:solidFill>
                <a:latin typeface="Arial" charset="0"/>
              </a:rPr>
              <a:t> in a constant wind CSM </a:t>
            </a:r>
          </a:p>
          <a:p>
            <a:r>
              <a:rPr lang="es-ES">
                <a:solidFill>
                  <a:srgbClr val="FFFF00"/>
                </a:solidFill>
                <a:latin typeface="Arial" charset="0"/>
              </a:rPr>
              <a:t>A </a:t>
            </a:r>
            <a:r>
              <a:rPr lang="es-ES">
                <a:solidFill>
                  <a:schemeClr val="bg1"/>
                </a:solidFill>
                <a:latin typeface="Arial" charset="0"/>
              </a:rPr>
              <a:t>wide</a:t>
            </a:r>
            <a:r>
              <a:rPr lang="es-ES">
                <a:solidFill>
                  <a:srgbClr val="FFFF00"/>
                </a:solidFill>
                <a:latin typeface="Arial" charset="0"/>
              </a:rPr>
              <a:t> shell: 30% of outer radius</a:t>
            </a:r>
          </a:p>
          <a:p>
            <a:r>
              <a:rPr lang="es-ES">
                <a:solidFill>
                  <a:srgbClr val="FFFF00"/>
                </a:solidFill>
                <a:latin typeface="Arial" charset="0"/>
              </a:rPr>
              <a:t>Ejecta partially transparent at high freqs after day 1500, but not at 1.7GHz</a:t>
            </a:r>
          </a:p>
          <a:p>
            <a:r>
              <a:rPr lang="es-ES">
                <a:solidFill>
                  <a:srgbClr val="FFFF00"/>
                </a:solidFill>
                <a:latin typeface="Arial" charset="0"/>
              </a:rPr>
              <a:t>A large, radially decreasing, magnetic field</a:t>
            </a:r>
          </a:p>
          <a:p>
            <a:r>
              <a:rPr lang="es-ES">
                <a:solidFill>
                  <a:srgbClr val="FFFF00"/>
                </a:solidFill>
                <a:latin typeface="Arial" charset="0"/>
              </a:rPr>
              <a:t>CSM features at ~100d and beyond 3100d </a:t>
            </a:r>
          </a:p>
          <a:p>
            <a:endParaRPr lang="es-ES">
              <a:solidFill>
                <a:srgbClr val="FFFF00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Marcador de contenido 3" descr="pere-invited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84" b="9684"/>
          <a:stretch>
            <a:fillRect/>
          </a:stretch>
        </p:blipFill>
        <p:spPr>
          <a:xfrm>
            <a:off x="457200" y="274638"/>
            <a:ext cx="8229600" cy="4525963"/>
          </a:xfrm>
        </p:spPr>
      </p:pic>
      <p:sp>
        <p:nvSpPr>
          <p:cNvPr id="5" name="CuadroTexto 4"/>
          <p:cNvSpPr txBox="1"/>
          <p:nvPr/>
        </p:nvSpPr>
        <p:spPr>
          <a:xfrm>
            <a:off x="0" y="4835883"/>
            <a:ext cx="914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dirty="0" smtClean="0">
                <a:solidFill>
                  <a:srgbClr val="FFFFFF"/>
                </a:solidFill>
              </a:rPr>
              <a:t>Richard, </a:t>
            </a:r>
            <a:r>
              <a:rPr lang="es-ES" sz="4000" dirty="0" err="1" smtClean="0">
                <a:solidFill>
                  <a:srgbClr val="FFFFFF"/>
                </a:solidFill>
              </a:rPr>
              <a:t>wish</a:t>
            </a:r>
            <a:r>
              <a:rPr lang="es-ES" sz="4000" dirty="0" smtClean="0">
                <a:solidFill>
                  <a:srgbClr val="FFFFFF"/>
                </a:solidFill>
              </a:rPr>
              <a:t> </a:t>
            </a:r>
            <a:r>
              <a:rPr lang="es-ES" sz="4000" dirty="0" err="1" smtClean="0">
                <a:solidFill>
                  <a:srgbClr val="FFFFFF"/>
                </a:solidFill>
              </a:rPr>
              <a:t>you</a:t>
            </a:r>
            <a:r>
              <a:rPr lang="es-ES" sz="4000" dirty="0" smtClean="0">
                <a:solidFill>
                  <a:srgbClr val="FFFFFF"/>
                </a:solidFill>
              </a:rPr>
              <a:t>  a </a:t>
            </a:r>
            <a:r>
              <a:rPr lang="es-ES" sz="4000" dirty="0" err="1" smtClean="0">
                <a:solidFill>
                  <a:srgbClr val="FFFFFF"/>
                </a:solidFill>
              </a:rPr>
              <a:t>happy</a:t>
            </a:r>
            <a:r>
              <a:rPr lang="es-ES" sz="4000" dirty="0" smtClean="0">
                <a:solidFill>
                  <a:srgbClr val="FFFFFF"/>
                </a:solidFill>
              </a:rPr>
              <a:t> “</a:t>
            </a:r>
            <a:r>
              <a:rPr lang="es-ES" sz="4000" dirty="0" err="1" smtClean="0">
                <a:solidFill>
                  <a:srgbClr val="FFFFFF"/>
                </a:solidFill>
              </a:rPr>
              <a:t>retirement</a:t>
            </a:r>
            <a:r>
              <a:rPr lang="es-ES" sz="4000" dirty="0" smtClean="0">
                <a:solidFill>
                  <a:srgbClr val="FFFFFF"/>
                </a:solidFill>
              </a:rPr>
              <a:t>”</a:t>
            </a:r>
            <a:r>
              <a:rPr lang="es-ES" sz="4000" smtClean="0">
                <a:solidFill>
                  <a:srgbClr val="FFFFFF"/>
                </a:solidFill>
              </a:rPr>
              <a:t>….</a:t>
            </a:r>
          </a:p>
          <a:p>
            <a:r>
              <a:rPr lang="es-ES" sz="4000" dirty="0" err="1" smtClean="0">
                <a:solidFill>
                  <a:srgbClr val="FFFFFF"/>
                </a:solidFill>
              </a:rPr>
              <a:t>Keep</a:t>
            </a:r>
            <a:r>
              <a:rPr lang="es-ES" sz="4000" dirty="0" smtClean="0">
                <a:solidFill>
                  <a:srgbClr val="FFFFFF"/>
                </a:solidFill>
              </a:rPr>
              <a:t> in </a:t>
            </a:r>
            <a:r>
              <a:rPr lang="es-ES" sz="4000" dirty="0" err="1" smtClean="0">
                <a:solidFill>
                  <a:srgbClr val="FFFFFF"/>
                </a:solidFill>
              </a:rPr>
              <a:t>touch</a:t>
            </a:r>
            <a:r>
              <a:rPr lang="es-ES" sz="4000" dirty="0" smtClean="0">
                <a:solidFill>
                  <a:srgbClr val="FFFFFF"/>
                </a:solidFill>
              </a:rPr>
              <a:t> and </a:t>
            </a:r>
            <a:r>
              <a:rPr lang="es-ES" sz="4000" dirty="0" err="1" smtClean="0">
                <a:solidFill>
                  <a:srgbClr val="FFFFFF"/>
                </a:solidFill>
              </a:rPr>
              <a:t>visit</a:t>
            </a:r>
            <a:r>
              <a:rPr lang="es-ES" sz="4000" dirty="0" smtClean="0">
                <a:solidFill>
                  <a:srgbClr val="FFFFFF"/>
                </a:solidFill>
              </a:rPr>
              <a:t> </a:t>
            </a:r>
            <a:r>
              <a:rPr lang="es-ES" sz="4000" dirty="0" err="1" smtClean="0">
                <a:solidFill>
                  <a:srgbClr val="FFFFFF"/>
                </a:solidFill>
              </a:rPr>
              <a:t>us</a:t>
            </a:r>
            <a:r>
              <a:rPr lang="es-ES" sz="4000" dirty="0" smtClean="0">
                <a:solidFill>
                  <a:srgbClr val="FFFFFF"/>
                </a:solidFill>
              </a:rPr>
              <a:t> </a:t>
            </a:r>
            <a:r>
              <a:rPr lang="es-ES" sz="4000" dirty="0" err="1" smtClean="0">
                <a:solidFill>
                  <a:srgbClr val="FFFFFF"/>
                </a:solidFill>
              </a:rPr>
              <a:t>again</a:t>
            </a:r>
            <a:r>
              <a:rPr lang="es-ES" sz="4000" dirty="0" smtClean="0">
                <a:solidFill>
                  <a:srgbClr val="FFFFFF"/>
                </a:solidFill>
              </a:rPr>
              <a:t>!!!</a:t>
            </a:r>
            <a:endParaRPr lang="es-ES" sz="4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5504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Text Box 2"/>
          <p:cNvSpPr txBox="1">
            <a:spLocks noChangeArrowheads="1"/>
          </p:cNvSpPr>
          <p:nvPr/>
        </p:nvSpPr>
        <p:spPr bwMode="auto">
          <a:xfrm>
            <a:off x="1447800" y="2590800"/>
            <a:ext cx="61214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81" tIns="45643" rIns="91281" bIns="45643"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s-ES" sz="8000" b="1">
                <a:solidFill>
                  <a:srgbClr val="FFFF00"/>
                </a:solidFill>
              </a:rPr>
              <a:t>Thank you !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36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36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36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66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D:\media\sn1993Jpasachoff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7325" y="309563"/>
            <a:ext cx="6229350" cy="623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1 Título"/>
          <p:cNvSpPr txBox="1">
            <a:spLocks/>
          </p:cNvSpPr>
          <p:nvPr/>
        </p:nvSpPr>
        <p:spPr>
          <a:xfrm>
            <a:off x="687951" y="3799708"/>
            <a:ext cx="5909312" cy="903619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3200" dirty="0" smtClean="0">
                <a:solidFill>
                  <a:schemeClr val="bg1"/>
                </a:solidFill>
                <a:latin typeface="Arial" charset="0"/>
              </a:rPr>
              <a:t> M81</a:t>
            </a:r>
            <a:br>
              <a:rPr lang="es-ES" sz="3200" dirty="0" smtClean="0">
                <a:solidFill>
                  <a:schemeClr val="bg1"/>
                </a:solidFill>
                <a:latin typeface="Arial" charset="0"/>
              </a:rPr>
            </a:br>
            <a:r>
              <a:rPr lang="es-ES" sz="3200" dirty="0" smtClean="0">
                <a:solidFill>
                  <a:schemeClr val="bg1"/>
                </a:solidFill>
                <a:latin typeface="Arial" charset="0"/>
              </a:rPr>
              <a:t>d= 3.6 </a:t>
            </a:r>
            <a:r>
              <a:rPr lang="es-ES" sz="3200" dirty="0" err="1" smtClean="0">
                <a:solidFill>
                  <a:schemeClr val="bg1"/>
                </a:solidFill>
                <a:latin typeface="Arial" charset="0"/>
              </a:rPr>
              <a:t>Mpc</a:t>
            </a:r>
            <a:r>
              <a:rPr lang="es-ES" sz="3200" dirty="0" smtClean="0">
                <a:solidFill>
                  <a:schemeClr val="bg1"/>
                </a:solidFill>
                <a:latin typeface="Arial" charset="0"/>
              </a:rPr>
              <a:t/>
            </a:r>
            <a:br>
              <a:rPr lang="es-ES" sz="3200" dirty="0" smtClean="0">
                <a:solidFill>
                  <a:schemeClr val="bg1"/>
                </a:solidFill>
                <a:latin typeface="Arial" charset="0"/>
              </a:rPr>
            </a:br>
            <a:r>
              <a:rPr lang="es-ES" sz="3200" dirty="0" smtClean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s-ES" sz="3200" dirty="0" err="1" smtClean="0">
                <a:solidFill>
                  <a:schemeClr val="bg1"/>
                </a:solidFill>
                <a:latin typeface="Arial" charset="0"/>
              </a:rPr>
              <a:t>Type</a:t>
            </a:r>
            <a:r>
              <a:rPr lang="es-ES" sz="3200" dirty="0" smtClean="0">
                <a:solidFill>
                  <a:schemeClr val="bg1"/>
                </a:solidFill>
                <a:latin typeface="Arial" charset="0"/>
              </a:rPr>
              <a:t> II(b) </a:t>
            </a:r>
            <a:br>
              <a:rPr lang="es-ES" sz="3200" dirty="0" smtClean="0">
                <a:solidFill>
                  <a:schemeClr val="bg1"/>
                </a:solidFill>
                <a:latin typeface="Arial" charset="0"/>
              </a:rPr>
            </a:br>
            <a:r>
              <a:rPr lang="es-ES" sz="3200" dirty="0" smtClean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s-ES" sz="3200" dirty="0" err="1" smtClean="0">
                <a:solidFill>
                  <a:schemeClr val="bg1"/>
                </a:solidFill>
                <a:latin typeface="Arial" charset="0"/>
              </a:rPr>
              <a:t>strong</a:t>
            </a:r>
            <a:r>
              <a:rPr lang="es-ES" sz="3200" dirty="0" smtClean="0">
                <a:solidFill>
                  <a:schemeClr val="bg1"/>
                </a:solidFill>
                <a:latin typeface="Arial" charset="0"/>
              </a:rPr>
              <a:t> radio </a:t>
            </a:r>
            <a:r>
              <a:rPr lang="es-ES" sz="3200" dirty="0" err="1" smtClean="0">
                <a:solidFill>
                  <a:schemeClr val="bg1"/>
                </a:solidFill>
                <a:latin typeface="Arial" charset="0"/>
              </a:rPr>
              <a:t>emitter</a:t>
            </a:r>
            <a:r>
              <a:rPr lang="es-ES" sz="3200" dirty="0" smtClean="0">
                <a:solidFill>
                  <a:schemeClr val="bg1"/>
                </a:solidFill>
                <a:latin typeface="Arial" charset="0"/>
              </a:rPr>
              <a:t> </a:t>
            </a:r>
            <a:br>
              <a:rPr lang="es-ES" sz="3200" dirty="0" smtClean="0">
                <a:solidFill>
                  <a:schemeClr val="bg1"/>
                </a:solidFill>
                <a:latin typeface="Arial" charset="0"/>
              </a:rPr>
            </a:br>
            <a:endParaRPr lang="es-ES" sz="3200" dirty="0">
              <a:solidFill>
                <a:schemeClr val="bg1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3" name="Picture 2" descr="C:\Documents and Settings\marcaide\Escritorio\FNP07-NN-PPT\immler-shock-schemati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04900" y="-385763"/>
            <a:ext cx="11353800" cy="7629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4" name="Text Box 4"/>
          <p:cNvSpPr txBox="1">
            <a:spLocks noChangeArrowheads="1"/>
          </p:cNvSpPr>
          <p:nvPr/>
        </p:nvSpPr>
        <p:spPr bwMode="auto">
          <a:xfrm>
            <a:off x="0" y="228600"/>
            <a:ext cx="91440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281" tIns="45643" rIns="91281" bIns="45643">
            <a:spAutoFit/>
          </a:bodyPr>
          <a:lstStyle>
            <a:lvl1pPr eaLnBrk="0" hangingPunct="0"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s-ES_tradnl" sz="36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charset="0"/>
                <a:cs typeface="+mn-cs"/>
              </a:rPr>
              <a:t> Chevalier’s Model (1982)</a:t>
            </a:r>
            <a:endParaRPr lang="es-ES" sz="3600" b="1" smtClean="0">
              <a:solidFill>
                <a:srgbClr val="FFFF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 New Roman" charset="0"/>
              <a:cs typeface="+mn-cs"/>
            </a:endParaRPr>
          </a:p>
        </p:txBody>
      </p:sp>
      <p:sp>
        <p:nvSpPr>
          <p:cNvPr id="51202" name="AutoShape 5"/>
          <p:cNvSpPr>
            <a:spLocks noChangeArrowheads="1"/>
          </p:cNvSpPr>
          <p:nvPr/>
        </p:nvSpPr>
        <p:spPr bwMode="auto">
          <a:xfrm>
            <a:off x="534988" y="5410200"/>
            <a:ext cx="7923212" cy="460375"/>
          </a:xfrm>
          <a:prstGeom prst="roundRect">
            <a:avLst>
              <a:gd name="adj" fmla="val 19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9846" tIns="46722" rIns="89846" bIns="46722">
            <a:spAutoFit/>
          </a:bodyPr>
          <a:lstStyle/>
          <a:p>
            <a:pPr>
              <a:buClr>
                <a:srgbClr val="FFFFFF"/>
              </a:buClr>
              <a:buSzPct val="100000"/>
              <a:tabLst>
                <a:tab pos="0" algn="l"/>
                <a:tab pos="912813" algn="l"/>
                <a:tab pos="1825625" algn="l"/>
                <a:tab pos="2738438" algn="l"/>
                <a:tab pos="3651250" algn="l"/>
                <a:tab pos="4564063" algn="l"/>
                <a:tab pos="5476875" algn="l"/>
                <a:tab pos="6389688" algn="l"/>
                <a:tab pos="7302500" algn="l"/>
                <a:tab pos="8215313" algn="l"/>
                <a:tab pos="9128125" algn="l"/>
                <a:tab pos="10040938" algn="l"/>
              </a:tabLst>
            </a:pPr>
            <a:endParaRPr lang="en-GB" sz="2400">
              <a:latin typeface="Times New Roman" charset="0"/>
            </a:endParaRPr>
          </a:p>
        </p:txBody>
      </p:sp>
      <p:graphicFrame>
        <p:nvGraphicFramePr>
          <p:cNvPr id="51203" name="Object 6"/>
          <p:cNvGraphicFramePr>
            <a:graphicFrameLocks noChangeAspect="1"/>
          </p:cNvGraphicFramePr>
          <p:nvPr/>
        </p:nvGraphicFramePr>
        <p:xfrm>
          <a:off x="0" y="990600"/>
          <a:ext cx="4038600" cy="3494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14" name="Imagen de mapa de bits" r:id="rId4" imgW="5229955" imgH="4525007" progId="Paint.Picture">
                  <p:embed/>
                </p:oleObj>
              </mc:Choice>
              <mc:Fallback>
                <p:oleObj name="Imagen de mapa de bits" r:id="rId4" imgW="5229955" imgH="4525007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990600"/>
                        <a:ext cx="4038600" cy="34940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847" name="Text Box 7"/>
          <p:cNvSpPr txBox="1">
            <a:spLocks noChangeArrowheads="1"/>
          </p:cNvSpPr>
          <p:nvPr/>
        </p:nvSpPr>
        <p:spPr bwMode="auto">
          <a:xfrm>
            <a:off x="4191000" y="3352800"/>
            <a:ext cx="4953000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281" tIns="45643" rIns="91281" bIns="45643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s-ES" sz="2400" dirty="0">
                <a:solidFill>
                  <a:schemeClr val="accent3"/>
                </a:solidFill>
                <a:latin typeface="Times New Roman" pitchFamily="18" charset="0"/>
                <a:ea typeface="+mn-ea"/>
                <a:cs typeface="+mn-cs"/>
              </a:rPr>
              <a:t>Describes a </a:t>
            </a:r>
            <a:r>
              <a:rPr lang="es-ES" sz="2400" dirty="0" err="1">
                <a:solidFill>
                  <a:schemeClr val="accent3"/>
                </a:solidFill>
                <a:latin typeface="Times New Roman" pitchFamily="18" charset="0"/>
                <a:ea typeface="+mn-ea"/>
                <a:cs typeface="+mn-cs"/>
              </a:rPr>
              <a:t>shocked</a:t>
            </a:r>
            <a:r>
              <a:rPr lang="es-ES" sz="2400" dirty="0">
                <a:solidFill>
                  <a:schemeClr val="accent3"/>
                </a:solidFill>
                <a:latin typeface="Times New Roman" pitchFamily="18" charset="0"/>
                <a:ea typeface="+mn-ea"/>
                <a:cs typeface="+mn-cs"/>
              </a:rPr>
              <a:t> </a:t>
            </a:r>
            <a:r>
              <a:rPr lang="es-ES" sz="2400" dirty="0" err="1">
                <a:solidFill>
                  <a:schemeClr val="accent3"/>
                </a:solidFill>
                <a:latin typeface="Times New Roman" pitchFamily="18" charset="0"/>
                <a:ea typeface="+mn-ea"/>
                <a:cs typeface="+mn-cs"/>
              </a:rPr>
              <a:t>region</a:t>
            </a:r>
            <a:r>
              <a:rPr lang="es-ES" sz="2400" dirty="0">
                <a:solidFill>
                  <a:schemeClr val="accent3"/>
                </a:solidFill>
                <a:latin typeface="Times New Roman" pitchFamily="18" charset="0"/>
                <a:ea typeface="+mn-ea"/>
                <a:cs typeface="+mn-cs"/>
              </a:rPr>
              <a:t> </a:t>
            </a:r>
            <a:r>
              <a:rPr lang="es-ES" sz="2400" dirty="0" err="1">
                <a:solidFill>
                  <a:schemeClr val="accent3"/>
                </a:solidFill>
                <a:latin typeface="Times New Roman" pitchFamily="18" charset="0"/>
                <a:ea typeface="+mn-ea"/>
                <a:cs typeface="+mn-cs"/>
              </a:rPr>
              <a:t>formed</a:t>
            </a:r>
            <a:r>
              <a:rPr lang="es-ES" sz="2400" dirty="0">
                <a:solidFill>
                  <a:schemeClr val="accent3"/>
                </a:solidFill>
                <a:latin typeface="Times New Roman" pitchFamily="18" charset="0"/>
                <a:ea typeface="+mn-ea"/>
                <a:cs typeface="+mn-cs"/>
              </a:rPr>
              <a:t> </a:t>
            </a:r>
            <a:r>
              <a:rPr lang="es-ES" sz="2400" dirty="0" err="1">
                <a:solidFill>
                  <a:schemeClr val="accent3"/>
                </a:solidFill>
                <a:latin typeface="Times New Roman" pitchFamily="18" charset="0"/>
                <a:ea typeface="+mn-ea"/>
                <a:cs typeface="+mn-cs"/>
              </a:rPr>
              <a:t>by</a:t>
            </a:r>
            <a:r>
              <a:rPr lang="es-ES" sz="2400" dirty="0">
                <a:solidFill>
                  <a:schemeClr val="accent3"/>
                </a:solidFill>
                <a:latin typeface="Times New Roman" pitchFamily="18" charset="0"/>
                <a:ea typeface="+mn-ea"/>
                <a:cs typeface="+mn-cs"/>
              </a:rPr>
              <a:t>  a </a:t>
            </a:r>
            <a:r>
              <a:rPr lang="es-ES" sz="2400" dirty="0" err="1">
                <a:solidFill>
                  <a:schemeClr val="accent3"/>
                </a:solidFill>
                <a:latin typeface="Times New Roman" pitchFamily="18" charset="0"/>
                <a:ea typeface="+mn-ea"/>
                <a:cs typeface="+mn-cs"/>
              </a:rPr>
              <a:t>contact</a:t>
            </a:r>
            <a:r>
              <a:rPr lang="es-ES" sz="2400" dirty="0">
                <a:solidFill>
                  <a:schemeClr val="accent3"/>
                </a:solidFill>
                <a:latin typeface="Times New Roman" pitchFamily="18" charset="0"/>
                <a:ea typeface="+mn-ea"/>
                <a:cs typeface="+mn-cs"/>
              </a:rPr>
              <a:t> </a:t>
            </a:r>
            <a:r>
              <a:rPr lang="es-ES" sz="2400" dirty="0" err="1">
                <a:solidFill>
                  <a:schemeClr val="accent3"/>
                </a:solidFill>
                <a:latin typeface="Times New Roman" pitchFamily="18" charset="0"/>
                <a:ea typeface="+mn-ea"/>
                <a:cs typeface="+mn-cs"/>
              </a:rPr>
              <a:t>discontinuity</a:t>
            </a:r>
            <a:r>
              <a:rPr lang="es-ES" sz="2400" dirty="0">
                <a:solidFill>
                  <a:schemeClr val="accent3"/>
                </a:solidFill>
                <a:latin typeface="Times New Roman" pitchFamily="18" charset="0"/>
                <a:ea typeface="+mn-ea"/>
                <a:cs typeface="+mn-cs"/>
              </a:rPr>
              <a:t> and </a:t>
            </a:r>
            <a:r>
              <a:rPr lang="es-ES" sz="2400" dirty="0" err="1">
                <a:solidFill>
                  <a:schemeClr val="accent3"/>
                </a:solidFill>
                <a:latin typeface="Times New Roman" pitchFamily="18" charset="0"/>
                <a:ea typeface="+mn-ea"/>
                <a:cs typeface="+mn-cs"/>
              </a:rPr>
              <a:t>two</a:t>
            </a:r>
            <a:r>
              <a:rPr lang="es-ES" sz="2400" dirty="0">
                <a:solidFill>
                  <a:schemeClr val="accent3"/>
                </a:solidFill>
                <a:latin typeface="Times New Roman" pitchFamily="18" charset="0"/>
                <a:ea typeface="+mn-ea"/>
                <a:cs typeface="+mn-cs"/>
              </a:rPr>
              <a:t> shock </a:t>
            </a:r>
            <a:r>
              <a:rPr lang="es-ES" sz="2400" dirty="0" err="1">
                <a:solidFill>
                  <a:schemeClr val="accent3"/>
                </a:solidFill>
                <a:latin typeface="Times New Roman" pitchFamily="18" charset="0"/>
                <a:ea typeface="+mn-ea"/>
                <a:cs typeface="+mn-cs"/>
              </a:rPr>
              <a:t>waves</a:t>
            </a:r>
            <a:r>
              <a:rPr lang="es-ES" sz="2400" dirty="0">
                <a:solidFill>
                  <a:schemeClr val="accent3"/>
                </a:solidFill>
                <a:latin typeface="Times New Roman" pitchFamily="18" charset="0"/>
                <a:ea typeface="+mn-ea"/>
                <a:cs typeface="+mn-cs"/>
              </a:rPr>
              <a:t> travelling in- and </a:t>
            </a:r>
            <a:r>
              <a:rPr lang="es-ES" sz="2400" dirty="0" err="1">
                <a:solidFill>
                  <a:schemeClr val="accent3"/>
                </a:solidFill>
                <a:latin typeface="Times New Roman" pitchFamily="18" charset="0"/>
                <a:ea typeface="+mn-ea"/>
                <a:cs typeface="+mn-cs"/>
              </a:rPr>
              <a:t>out-wards</a:t>
            </a:r>
            <a:r>
              <a:rPr lang="es-ES" sz="2400" dirty="0">
                <a:solidFill>
                  <a:schemeClr val="accent3"/>
                </a:solidFill>
                <a:latin typeface="Times New Roman" pitchFamily="18" charset="0"/>
                <a:ea typeface="+mn-ea"/>
                <a:cs typeface="+mn-cs"/>
              </a:rPr>
              <a:t> </a:t>
            </a:r>
            <a:r>
              <a:rPr lang="es-ES" sz="2400" dirty="0" err="1">
                <a:solidFill>
                  <a:schemeClr val="accent3"/>
                </a:solidFill>
                <a:latin typeface="Times New Roman" pitchFamily="18" charset="0"/>
                <a:ea typeface="+mn-ea"/>
                <a:cs typeface="+mn-cs"/>
              </a:rPr>
              <a:t>into</a:t>
            </a:r>
            <a:r>
              <a:rPr lang="es-ES" sz="2400" dirty="0">
                <a:solidFill>
                  <a:schemeClr val="accent3"/>
                </a:solidFill>
                <a:latin typeface="Times New Roman" pitchFamily="18" charset="0"/>
                <a:ea typeface="+mn-ea"/>
                <a:cs typeface="+mn-cs"/>
              </a:rPr>
              <a:t> </a:t>
            </a:r>
            <a:r>
              <a:rPr lang="es-ES" sz="2400" dirty="0" err="1">
                <a:solidFill>
                  <a:schemeClr val="accent3"/>
                </a:solidFill>
                <a:latin typeface="Times New Roman" pitchFamily="18" charset="0"/>
                <a:ea typeface="+mn-ea"/>
                <a:cs typeface="+mn-cs"/>
              </a:rPr>
              <a:t>the</a:t>
            </a:r>
            <a:r>
              <a:rPr lang="es-ES" sz="2400" dirty="0">
                <a:solidFill>
                  <a:schemeClr val="accent3"/>
                </a:solidFill>
                <a:latin typeface="Times New Roman" pitchFamily="18" charset="0"/>
                <a:ea typeface="+mn-ea"/>
                <a:cs typeface="+mn-cs"/>
              </a:rPr>
              <a:t> </a:t>
            </a:r>
            <a:r>
              <a:rPr lang="es-ES" sz="2400" dirty="0" err="1">
                <a:solidFill>
                  <a:schemeClr val="accent3"/>
                </a:solidFill>
                <a:latin typeface="Times New Roman" pitchFamily="18" charset="0"/>
                <a:ea typeface="+mn-ea"/>
                <a:cs typeface="+mn-cs"/>
              </a:rPr>
              <a:t>ejecta</a:t>
            </a:r>
            <a:r>
              <a:rPr lang="es-ES" sz="2400" dirty="0">
                <a:solidFill>
                  <a:schemeClr val="accent3"/>
                </a:solidFill>
                <a:latin typeface="Times New Roman" pitchFamily="18" charset="0"/>
                <a:ea typeface="+mn-ea"/>
                <a:cs typeface="+mn-cs"/>
              </a:rPr>
              <a:t> and </a:t>
            </a:r>
            <a:r>
              <a:rPr lang="es-ES" sz="2400" dirty="0" err="1">
                <a:solidFill>
                  <a:schemeClr val="accent3"/>
                </a:solidFill>
                <a:latin typeface="Times New Roman" pitchFamily="18" charset="0"/>
                <a:ea typeface="+mn-ea"/>
                <a:cs typeface="+mn-cs"/>
              </a:rPr>
              <a:t>into</a:t>
            </a:r>
            <a:r>
              <a:rPr lang="es-ES" sz="2400" dirty="0">
                <a:solidFill>
                  <a:schemeClr val="accent3"/>
                </a:solidFill>
                <a:latin typeface="Times New Roman" pitchFamily="18" charset="0"/>
                <a:ea typeface="+mn-ea"/>
                <a:cs typeface="+mn-cs"/>
              </a:rPr>
              <a:t> </a:t>
            </a:r>
            <a:r>
              <a:rPr lang="es-ES" sz="2400" dirty="0" err="1">
                <a:solidFill>
                  <a:schemeClr val="accent3"/>
                </a:solidFill>
                <a:latin typeface="Times New Roman" pitchFamily="18" charset="0"/>
                <a:ea typeface="+mn-ea"/>
                <a:cs typeface="+mn-cs"/>
              </a:rPr>
              <a:t>the</a:t>
            </a:r>
            <a:r>
              <a:rPr lang="es-ES" sz="2400" dirty="0">
                <a:solidFill>
                  <a:schemeClr val="accent3"/>
                </a:solidFill>
                <a:latin typeface="Times New Roman" pitchFamily="18" charset="0"/>
                <a:ea typeface="+mn-ea"/>
                <a:cs typeface="+mn-cs"/>
              </a:rPr>
              <a:t> CSM, </a:t>
            </a:r>
            <a:r>
              <a:rPr lang="es-ES" sz="2400" dirty="0" err="1">
                <a:solidFill>
                  <a:schemeClr val="accent3"/>
                </a:solidFill>
                <a:latin typeface="Times New Roman" pitchFamily="18" charset="0"/>
                <a:ea typeface="+mn-ea"/>
                <a:cs typeface="+mn-cs"/>
              </a:rPr>
              <a:t>respectively</a:t>
            </a:r>
            <a:r>
              <a:rPr lang="es-ES" sz="2400" dirty="0">
                <a:solidFill>
                  <a:schemeClr val="accent3"/>
                </a:solidFill>
                <a:latin typeface="Times New Roman" pitchFamily="18" charset="0"/>
                <a:ea typeface="+mn-ea"/>
                <a:cs typeface="+mn-cs"/>
              </a:rPr>
              <a:t>. </a:t>
            </a:r>
          </a:p>
        </p:txBody>
      </p:sp>
      <p:pic>
        <p:nvPicPr>
          <p:cNvPr id="35849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1752600"/>
            <a:ext cx="1600200" cy="55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50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2362200"/>
            <a:ext cx="1600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7162800" y="1828800"/>
            <a:ext cx="1590675" cy="1146175"/>
            <a:chOff x="4512" y="1440"/>
            <a:chExt cx="1002" cy="722"/>
          </a:xfrm>
        </p:grpSpPr>
        <p:pic>
          <p:nvPicPr>
            <p:cNvPr id="51210" name="Picture 1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12" y="1440"/>
              <a:ext cx="1002" cy="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211" name="Picture 13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60" y="1824"/>
              <a:ext cx="915" cy="3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5854" name="Text Box 14"/>
          <p:cNvSpPr txBox="1">
            <a:spLocks noChangeArrowheads="1"/>
          </p:cNvSpPr>
          <p:nvPr/>
        </p:nvSpPr>
        <p:spPr bwMode="auto">
          <a:xfrm>
            <a:off x="5638800" y="1676400"/>
            <a:ext cx="15240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81" tIns="45643" rIns="91281" bIns="45643"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s-ES" sz="7200">
                <a:solidFill>
                  <a:srgbClr val="FFFF00"/>
                </a:solidFill>
                <a:latin typeface="Times New Roman" charset="0"/>
                <a:sym typeface="Symbol" charset="0"/>
              </a:rPr>
              <a:t></a:t>
            </a:r>
            <a:r>
              <a:rPr lang="es-ES" sz="7200">
                <a:solidFill>
                  <a:srgbClr val="FFFF00"/>
                </a:solidFill>
                <a:latin typeface="Times New Roman" charset="0"/>
              </a:rPr>
              <a:t>{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7" grpId="0" autoUpdateAnimBg="0"/>
      <p:bldP spid="35854" grpId="0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609600"/>
            <a:ext cx="76962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it-IT" sz="3600">
                <a:solidFill>
                  <a:schemeClr val="bg1"/>
                </a:solidFill>
                <a:latin typeface="Arial" charset="0"/>
              </a:rPr>
              <a:t>Shell-like structure discovered </a:t>
            </a:r>
            <a:r>
              <a:rPr lang="it-IT" sz="3600">
                <a:solidFill>
                  <a:schemeClr val="hlink"/>
                </a:solidFill>
                <a:latin typeface="Comic Sans MS" charset="0"/>
              </a:rPr>
              <a:t/>
            </a:r>
            <a:br>
              <a:rPr lang="it-IT" sz="3600">
                <a:solidFill>
                  <a:schemeClr val="hlink"/>
                </a:solidFill>
                <a:latin typeface="Comic Sans MS" charset="0"/>
              </a:rPr>
            </a:br>
            <a:endParaRPr lang="it-IT" sz="3600">
              <a:solidFill>
                <a:schemeClr val="hlink"/>
              </a:solidFill>
              <a:latin typeface="Comic Sans MS" charset="0"/>
            </a:endParaRPr>
          </a:p>
        </p:txBody>
      </p:sp>
      <p:sp>
        <p:nvSpPr>
          <p:cNvPr id="59395" name="Text Box 3"/>
          <p:cNvSpPr txBox="1">
            <a:spLocks noChangeArrowheads="1"/>
          </p:cNvSpPr>
          <p:nvPr/>
        </p:nvSpPr>
        <p:spPr bwMode="auto">
          <a:xfrm>
            <a:off x="3020015" y="6324600"/>
            <a:ext cx="264677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281" tIns="45643" rIns="91281" bIns="45643"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s-ES" sz="1400" b="1" dirty="0" err="1" smtClean="0">
                <a:solidFill>
                  <a:srgbClr val="FFFF99"/>
                </a:solidFill>
                <a:latin typeface="Comic Sans MS" charset="0"/>
              </a:rPr>
              <a:t>Nature</a:t>
            </a:r>
            <a:r>
              <a:rPr lang="es-ES" sz="1400" b="1" dirty="0" smtClean="0">
                <a:solidFill>
                  <a:srgbClr val="FFFF99"/>
                </a:solidFill>
                <a:latin typeface="Comic Sans MS" charset="0"/>
              </a:rPr>
              <a:t> </a:t>
            </a:r>
            <a:r>
              <a:rPr lang="es-ES" sz="1400" b="1" dirty="0">
                <a:solidFill>
                  <a:srgbClr val="FFFF99"/>
                </a:solidFill>
                <a:latin typeface="Comic Sans MS" charset="0"/>
              </a:rPr>
              <a:t>373, 44-45 (1995)</a:t>
            </a:r>
          </a:p>
        </p:txBody>
      </p:sp>
      <p:pic>
        <p:nvPicPr>
          <p:cNvPr id="59396" name="Picture 4" descr="nature-ros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90800" y="2133600"/>
            <a:ext cx="3559175" cy="3979863"/>
          </a:xfrm>
          <a:noFill/>
        </p:spPr>
      </p:pic>
      <p:sp>
        <p:nvSpPr>
          <p:cNvPr id="59397" name="Text Box 5"/>
          <p:cNvSpPr txBox="1">
            <a:spLocks noChangeArrowheads="1"/>
          </p:cNvSpPr>
          <p:nvPr/>
        </p:nvSpPr>
        <p:spPr bwMode="auto">
          <a:xfrm>
            <a:off x="381000" y="1676400"/>
            <a:ext cx="3962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81" tIns="45643" rIns="91281" bIns="45643"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charset="0"/>
              <a:buChar char="Ø"/>
            </a:pPr>
            <a:r>
              <a:rPr lang="es-ES">
                <a:solidFill>
                  <a:srgbClr val="FFCC00"/>
                </a:solidFill>
                <a:latin typeface="Times New Roman" charset="0"/>
              </a:rPr>
              <a:t>Age: 239 días</a:t>
            </a: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609600"/>
            <a:ext cx="4992688" cy="1139825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it-IT" sz="3600">
                <a:solidFill>
                  <a:schemeClr val="bg1"/>
                </a:solidFill>
                <a:latin typeface="Arial" charset="0"/>
              </a:rPr>
              <a:t>Expansion de SN1993J</a:t>
            </a:r>
            <a:r>
              <a:rPr lang="it-IT" sz="3600">
                <a:solidFill>
                  <a:schemeClr val="bg1"/>
                </a:solidFill>
                <a:latin typeface="Comic Sans MS" charset="0"/>
              </a:rPr>
              <a:t/>
            </a:r>
            <a:br>
              <a:rPr lang="it-IT" sz="3600">
                <a:solidFill>
                  <a:schemeClr val="bg1"/>
                </a:solidFill>
                <a:latin typeface="Comic Sans MS" charset="0"/>
              </a:rPr>
            </a:br>
            <a:r>
              <a:rPr lang="it-IT" sz="3600">
                <a:solidFill>
                  <a:schemeClr val="hlink"/>
                </a:solidFill>
                <a:latin typeface="Comic Sans MS" charset="0"/>
              </a:rPr>
              <a:t> </a:t>
            </a:r>
          </a:p>
        </p:txBody>
      </p:sp>
      <p:sp>
        <p:nvSpPr>
          <p:cNvPr id="61443" name="Text Box 3"/>
          <p:cNvSpPr txBox="1">
            <a:spLocks noChangeArrowheads="1"/>
          </p:cNvSpPr>
          <p:nvPr/>
        </p:nvSpPr>
        <p:spPr bwMode="auto">
          <a:xfrm>
            <a:off x="1430693" y="5143377"/>
            <a:ext cx="321750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281" tIns="45643" rIns="91281" bIns="45643"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s-ES" sz="1400" b="1" dirty="0" err="1" smtClean="0">
                <a:solidFill>
                  <a:srgbClr val="FFFF99"/>
                </a:solidFill>
                <a:latin typeface="Comic Sans MS" charset="0"/>
              </a:rPr>
              <a:t>Science</a:t>
            </a:r>
            <a:r>
              <a:rPr lang="es-ES" sz="1400" b="1" dirty="0" smtClean="0">
                <a:solidFill>
                  <a:srgbClr val="FFFF99"/>
                </a:solidFill>
                <a:latin typeface="Comic Sans MS" charset="0"/>
              </a:rPr>
              <a:t> </a:t>
            </a:r>
            <a:r>
              <a:rPr lang="es-ES" sz="1400" b="1" dirty="0">
                <a:solidFill>
                  <a:srgbClr val="FFFF99"/>
                </a:solidFill>
                <a:latin typeface="Comic Sans MS" charset="0"/>
              </a:rPr>
              <a:t>270, 1475-1478 (1995)</a:t>
            </a:r>
          </a:p>
        </p:txBody>
      </p:sp>
      <p:sp>
        <p:nvSpPr>
          <p:cNvPr id="61444" name="Text Box 4"/>
          <p:cNvSpPr txBox="1">
            <a:spLocks noChangeArrowheads="1"/>
          </p:cNvSpPr>
          <p:nvPr/>
        </p:nvSpPr>
        <p:spPr bwMode="auto">
          <a:xfrm>
            <a:off x="0" y="1981200"/>
            <a:ext cx="4648200" cy="2538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81" tIns="45643" rIns="91281" bIns="45643"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charset="0"/>
              <a:buNone/>
            </a:pPr>
            <a:endParaRPr lang="es-ES" dirty="0">
              <a:solidFill>
                <a:schemeClr val="accent2"/>
              </a:solidFill>
              <a:latin typeface="Times New Roman" charset="0"/>
            </a:endParaRPr>
          </a:p>
          <a:p>
            <a:pPr eaLnBrk="1" hangingPunct="1">
              <a:spcBef>
                <a:spcPct val="50000"/>
              </a:spcBef>
              <a:buFont typeface="Wingdings" charset="0"/>
              <a:buChar char="Ø"/>
            </a:pPr>
            <a:r>
              <a:rPr lang="es-ES" dirty="0">
                <a:solidFill>
                  <a:srgbClr val="FFCC00"/>
                </a:solidFill>
                <a:latin typeface="Times New Roman" charset="0"/>
              </a:rPr>
              <a:t> </a:t>
            </a:r>
            <a:r>
              <a:rPr lang="es-ES" dirty="0" err="1">
                <a:solidFill>
                  <a:srgbClr val="FFCC00"/>
                </a:solidFill>
                <a:latin typeface="Times New Roman" charset="0"/>
              </a:rPr>
              <a:t>Expansion</a:t>
            </a:r>
            <a:r>
              <a:rPr lang="es-ES" dirty="0">
                <a:solidFill>
                  <a:srgbClr val="FFCC00"/>
                </a:solidFill>
                <a:latin typeface="Times New Roman" charset="0"/>
              </a:rPr>
              <a:t>: 2.39</a:t>
            </a:r>
            <a:r>
              <a:rPr lang="en-US" dirty="0">
                <a:solidFill>
                  <a:srgbClr val="FFCC00"/>
                </a:solidFill>
                <a:latin typeface="Times New Roman" charset="0"/>
              </a:rPr>
              <a:t>±0.03 </a:t>
            </a:r>
            <a:r>
              <a:rPr lang="el-GR" dirty="0">
                <a:solidFill>
                  <a:srgbClr val="FFCC00"/>
                </a:solidFill>
                <a:latin typeface="Times New Roman" charset="0"/>
              </a:rPr>
              <a:t>μ</a:t>
            </a:r>
            <a:r>
              <a:rPr lang="es-ES" dirty="0">
                <a:solidFill>
                  <a:srgbClr val="FFCC00"/>
                </a:solidFill>
                <a:latin typeface="Times New Roman" charset="0"/>
              </a:rPr>
              <a:t>as/d (14,900</a:t>
            </a:r>
            <a:r>
              <a:rPr lang="en-US" dirty="0">
                <a:solidFill>
                  <a:srgbClr val="FFCC00"/>
                </a:solidFill>
                <a:latin typeface="Times New Roman" charset="0"/>
              </a:rPr>
              <a:t>±200 km/s)</a:t>
            </a:r>
          </a:p>
          <a:p>
            <a:pPr eaLnBrk="1" hangingPunct="1">
              <a:spcBef>
                <a:spcPct val="50000"/>
              </a:spcBef>
              <a:buFont typeface="Wingdings" charset="0"/>
              <a:buChar char="Ø"/>
            </a:pPr>
            <a:r>
              <a:rPr lang="en-US" dirty="0">
                <a:solidFill>
                  <a:srgbClr val="FFCC00"/>
                </a:solidFill>
                <a:latin typeface="Times New Roman" charset="0"/>
              </a:rPr>
              <a:t> </a:t>
            </a:r>
            <a:r>
              <a:rPr lang="es-ES" dirty="0" err="1">
                <a:solidFill>
                  <a:srgbClr val="FFCC00"/>
                </a:solidFill>
                <a:latin typeface="Times New Roman" charset="0"/>
              </a:rPr>
              <a:t>Self</a:t>
            </a:r>
            <a:r>
              <a:rPr lang="es-ES" dirty="0">
                <a:solidFill>
                  <a:srgbClr val="FFCC00"/>
                </a:solidFill>
                <a:latin typeface="Times New Roman" charset="0"/>
              </a:rPr>
              <a:t>-</a:t>
            </a:r>
            <a:r>
              <a:rPr lang="es-ES" dirty="0" smtClean="0">
                <a:solidFill>
                  <a:srgbClr val="FFCC00"/>
                </a:solidFill>
                <a:latin typeface="Times New Roman" charset="0"/>
              </a:rPr>
              <a:t>similar  </a:t>
            </a:r>
            <a:endParaRPr lang="es-ES" dirty="0">
              <a:solidFill>
                <a:srgbClr val="FFCC00"/>
              </a:solidFill>
              <a:latin typeface="Times New Roman" charset="0"/>
            </a:endParaRPr>
          </a:p>
          <a:p>
            <a:pPr eaLnBrk="1" hangingPunct="1">
              <a:spcBef>
                <a:spcPct val="50000"/>
              </a:spcBef>
              <a:buFont typeface="Wingdings" charset="0"/>
              <a:buNone/>
            </a:pPr>
            <a:endParaRPr lang="el-GR" dirty="0">
              <a:solidFill>
                <a:srgbClr val="FFCC00"/>
              </a:solidFill>
              <a:latin typeface="Times New Roman" charset="0"/>
            </a:endParaRPr>
          </a:p>
        </p:txBody>
      </p:sp>
      <p:pic>
        <p:nvPicPr>
          <p:cNvPr id="61445" name="Picture 5" descr="C:\0000-sne1\FINAL- tira y peli\science_sn93j_helv_c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34000" y="152400"/>
            <a:ext cx="3459163" cy="6400800"/>
          </a:xfrm>
          <a:noFill/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228600"/>
            <a:ext cx="5005388" cy="1139825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it-IT" sz="3600">
                <a:solidFill>
                  <a:schemeClr val="bg1"/>
                </a:solidFill>
                <a:latin typeface="Arial" charset="0"/>
              </a:rPr>
              <a:t>Deceleration measured </a:t>
            </a:r>
            <a:r>
              <a:rPr lang="it-IT" sz="3600">
                <a:solidFill>
                  <a:schemeClr val="bg1"/>
                </a:solidFill>
                <a:latin typeface="Comic Sans MS" charset="0"/>
              </a:rPr>
              <a:t/>
            </a:r>
            <a:br>
              <a:rPr lang="it-IT" sz="3600">
                <a:solidFill>
                  <a:schemeClr val="bg1"/>
                </a:solidFill>
                <a:latin typeface="Comic Sans MS" charset="0"/>
              </a:rPr>
            </a:br>
            <a:endParaRPr lang="it-IT" sz="3600">
              <a:solidFill>
                <a:schemeClr val="bg1"/>
              </a:solidFill>
              <a:latin typeface="Comic Sans MS" charset="0"/>
            </a:endParaRPr>
          </a:p>
        </p:txBody>
      </p:sp>
      <p:sp>
        <p:nvSpPr>
          <p:cNvPr id="63491" name="Text Box 3"/>
          <p:cNvSpPr txBox="1">
            <a:spLocks noChangeArrowheads="1"/>
          </p:cNvSpPr>
          <p:nvPr/>
        </p:nvSpPr>
        <p:spPr bwMode="auto">
          <a:xfrm>
            <a:off x="2902674" y="6248400"/>
            <a:ext cx="2971359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281" tIns="45643" rIns="91281" bIns="45643"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s-ES" sz="1400" b="1" dirty="0" err="1" smtClean="0">
                <a:solidFill>
                  <a:srgbClr val="FFFF99"/>
                </a:solidFill>
                <a:latin typeface="Comic Sans MS" charset="0"/>
              </a:rPr>
              <a:t>Ap.J</a:t>
            </a:r>
            <a:r>
              <a:rPr lang="es-ES" sz="1400" b="1" dirty="0">
                <a:solidFill>
                  <a:srgbClr val="FFFF99"/>
                </a:solidFill>
                <a:latin typeface="Comic Sans MS" charset="0"/>
              </a:rPr>
              <a:t>. 486, L31-L34 (1997)</a:t>
            </a:r>
          </a:p>
        </p:txBody>
      </p:sp>
      <p:pic>
        <p:nvPicPr>
          <p:cNvPr id="63492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47800" y="1066800"/>
            <a:ext cx="6096000" cy="5019675"/>
          </a:xfrm>
          <a:noFill/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221</TotalTime>
  <Words>777</Words>
  <Application>Microsoft Office PowerPoint</Application>
  <PresentationFormat>On-screen Show (4:3)</PresentationFormat>
  <Paragraphs>170</Paragraphs>
  <Slides>33</Slides>
  <Notes>33</Notes>
  <HiddenSlides>0</HiddenSlides>
  <MMClips>2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5" baseType="lpstr">
      <vt:lpstr>Tema de Office</vt:lpstr>
      <vt:lpstr>Imagen de mapa de bits</vt:lpstr>
      <vt:lpstr>Highlights of the expansion of SN 1993J    </vt:lpstr>
      <vt:lpstr>PowerPoint Presentation</vt:lpstr>
      <vt:lpstr> Cosmic Explosions:  SN &amp; GRB   </vt:lpstr>
      <vt:lpstr>PowerPoint Presentation</vt:lpstr>
      <vt:lpstr>PowerPoint Presentation</vt:lpstr>
      <vt:lpstr>PowerPoint Presentation</vt:lpstr>
      <vt:lpstr>Shell-like structure discovered  </vt:lpstr>
      <vt:lpstr>Expansion de SN1993J  </vt:lpstr>
      <vt:lpstr>Deceleration measured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Conclusions</vt:lpstr>
      <vt:lpstr>PowerPoint Presentation</vt:lpstr>
      <vt:lpstr>PowerPoint Presentation</vt:lpstr>
    </vt:vector>
  </TitlesOfParts>
  <Company>UV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Jon Marcaide</dc:creator>
  <cp:lastModifiedBy>mbcssjg4</cp:lastModifiedBy>
  <cp:revision>31</cp:revision>
  <dcterms:created xsi:type="dcterms:W3CDTF">2012-04-09T16:37:10Z</dcterms:created>
  <dcterms:modified xsi:type="dcterms:W3CDTF">2012-04-22T10:28:00Z</dcterms:modified>
</cp:coreProperties>
</file>