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1"/>
  </p:notesMasterIdLst>
  <p:handoutMasterIdLst>
    <p:handoutMasterId r:id="rId12"/>
  </p:handoutMasterIdLst>
  <p:sldIdLst>
    <p:sldId id="256" r:id="rId2"/>
    <p:sldId id="257" r:id="rId3"/>
    <p:sldId id="258" r:id="rId4"/>
    <p:sldId id="263" r:id="rId5"/>
    <p:sldId id="259" r:id="rId6"/>
    <p:sldId id="260" r:id="rId7"/>
    <p:sldId id="261" r:id="rId8"/>
    <p:sldId id="262" r:id="rId9"/>
    <p:sldId id="264" r:id="rId10"/>
  </p:sldIdLst>
  <p:sldSz cx="10826750" cy="8120063" type="B4ISO"/>
  <p:notesSz cx="6858000" cy="9144000"/>
  <p:defaultTextStyle>
    <a:defPPr>
      <a:defRPr lang="ja-JP"/>
    </a:defPPr>
    <a:lvl1pPr marL="0" algn="l" defTabSz="541325" rtl="0" eaLnBrk="1" latinLnBrk="0" hangingPunct="1">
      <a:defRPr kumimoji="1" sz="2100" kern="1200">
        <a:solidFill>
          <a:schemeClr val="tx1"/>
        </a:solidFill>
        <a:latin typeface="+mn-lt"/>
        <a:ea typeface="+mn-ea"/>
        <a:cs typeface="+mn-cs"/>
      </a:defRPr>
    </a:lvl1pPr>
    <a:lvl2pPr marL="541325" algn="l" defTabSz="541325" rtl="0" eaLnBrk="1" latinLnBrk="0" hangingPunct="1">
      <a:defRPr kumimoji="1" sz="2100" kern="1200">
        <a:solidFill>
          <a:schemeClr val="tx1"/>
        </a:solidFill>
        <a:latin typeface="+mn-lt"/>
        <a:ea typeface="+mn-ea"/>
        <a:cs typeface="+mn-cs"/>
      </a:defRPr>
    </a:lvl2pPr>
    <a:lvl3pPr marL="1082650" algn="l" defTabSz="541325" rtl="0" eaLnBrk="1" latinLnBrk="0" hangingPunct="1">
      <a:defRPr kumimoji="1" sz="2100" kern="1200">
        <a:solidFill>
          <a:schemeClr val="tx1"/>
        </a:solidFill>
        <a:latin typeface="+mn-lt"/>
        <a:ea typeface="+mn-ea"/>
        <a:cs typeface="+mn-cs"/>
      </a:defRPr>
    </a:lvl3pPr>
    <a:lvl4pPr marL="1623974" algn="l" defTabSz="541325" rtl="0" eaLnBrk="1" latinLnBrk="0" hangingPunct="1">
      <a:defRPr kumimoji="1" sz="2100" kern="1200">
        <a:solidFill>
          <a:schemeClr val="tx1"/>
        </a:solidFill>
        <a:latin typeface="+mn-lt"/>
        <a:ea typeface="+mn-ea"/>
        <a:cs typeface="+mn-cs"/>
      </a:defRPr>
    </a:lvl4pPr>
    <a:lvl5pPr marL="2165299" algn="l" defTabSz="541325" rtl="0" eaLnBrk="1" latinLnBrk="0" hangingPunct="1">
      <a:defRPr kumimoji="1" sz="2100" kern="1200">
        <a:solidFill>
          <a:schemeClr val="tx1"/>
        </a:solidFill>
        <a:latin typeface="+mn-lt"/>
        <a:ea typeface="+mn-ea"/>
        <a:cs typeface="+mn-cs"/>
      </a:defRPr>
    </a:lvl5pPr>
    <a:lvl6pPr marL="2706624" algn="l" defTabSz="541325" rtl="0" eaLnBrk="1" latinLnBrk="0" hangingPunct="1">
      <a:defRPr kumimoji="1" sz="2100" kern="1200">
        <a:solidFill>
          <a:schemeClr val="tx1"/>
        </a:solidFill>
        <a:latin typeface="+mn-lt"/>
        <a:ea typeface="+mn-ea"/>
        <a:cs typeface="+mn-cs"/>
      </a:defRPr>
    </a:lvl6pPr>
    <a:lvl7pPr marL="3247949" algn="l" defTabSz="541325" rtl="0" eaLnBrk="1" latinLnBrk="0" hangingPunct="1">
      <a:defRPr kumimoji="1" sz="2100" kern="1200">
        <a:solidFill>
          <a:schemeClr val="tx1"/>
        </a:solidFill>
        <a:latin typeface="+mn-lt"/>
        <a:ea typeface="+mn-ea"/>
        <a:cs typeface="+mn-cs"/>
      </a:defRPr>
    </a:lvl7pPr>
    <a:lvl8pPr marL="3789274" algn="l" defTabSz="541325" rtl="0" eaLnBrk="1" latinLnBrk="0" hangingPunct="1">
      <a:defRPr kumimoji="1" sz="2100" kern="1200">
        <a:solidFill>
          <a:schemeClr val="tx1"/>
        </a:solidFill>
        <a:latin typeface="+mn-lt"/>
        <a:ea typeface="+mn-ea"/>
        <a:cs typeface="+mn-cs"/>
      </a:defRPr>
    </a:lvl8pPr>
    <a:lvl9pPr marL="4330598" algn="l" defTabSz="541325" rtl="0" eaLnBrk="1" latinLnBrk="0" hangingPunct="1">
      <a:defRPr kumimoji="1" sz="21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FFD124"/>
    <a:srgbClr val="FFF2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showComments="0">
  <p:normalViewPr>
    <p:restoredLeft sz="15620"/>
    <p:restoredTop sz="96087" autoAdjust="0"/>
  </p:normalViewPr>
  <p:slideViewPr>
    <p:cSldViewPr snapToObjects="1">
      <p:cViewPr>
        <p:scale>
          <a:sx n="100" d="100"/>
          <a:sy n="100" d="100"/>
        </p:scale>
        <p:origin x="-584" y="64"/>
      </p:cViewPr>
      <p:guideLst>
        <p:guide orient="horz" pos="2557"/>
        <p:guide pos="341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notesMaster" Target="notesMasters/notesMaster1.xml"/><Relationship Id="rId12" Type="http://schemas.openxmlformats.org/officeDocument/2006/relationships/handoutMaster" Target="handoutMasters/handoutMaster1.xml"/><Relationship Id="rId13" Type="http://schemas.openxmlformats.org/officeDocument/2006/relationships/printerSettings" Target="printerSettings/printerSettings1.bin"/><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ja-JP" altLang="en-US"/>
          </a:p>
        </p:txBody>
      </p:sp>
      <p:sp>
        <p:nvSpPr>
          <p:cNvPr id="3" name="日付プレースホルダ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6D6C944-90C6-3A4E-B92B-E91E27A5B647}" type="datetimeFigureOut">
              <a:rPr lang="ja-JP" altLang="en-US" smtClean="0"/>
              <a:pPr/>
              <a:t>12/04/14</a:t>
            </a:fld>
            <a:endParaRPr lang="ja-JP" altLang="en-US"/>
          </a:p>
        </p:txBody>
      </p:sp>
      <p:sp>
        <p:nvSpPr>
          <p:cNvPr id="4" name="フッター プレースホルダ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ja-JP" altLang="en-US"/>
          </a:p>
        </p:txBody>
      </p:sp>
      <p:sp>
        <p:nvSpPr>
          <p:cNvPr id="5" name="スライド番号プレースホルダ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598A5B2-A19B-DA40-BFFE-E760C5F7CE97}" type="slidenum">
              <a:rPr lang="ja-JP" altLang="en-US" smtClean="0"/>
              <a:pPr/>
              <a:t>‹#›</a:t>
            </a:fld>
            <a:endParaRPr lang="ja-JP" altLang="en-US"/>
          </a:p>
        </p:txBody>
      </p:sp>
    </p:spTree>
    <p:extLst>
      <p:ext uri="{BB962C8B-B14F-4D97-AF65-F5344CB8AC3E}">
        <p14:creationId xmlns:p14="http://schemas.microsoft.com/office/powerpoint/2010/main" val="294292754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ja-JP" altLang="en-US"/>
          </a:p>
        </p:txBody>
      </p:sp>
      <p:sp>
        <p:nvSpPr>
          <p:cNvPr id="3" name="日付プレースホル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B91DABD-C014-2546-A19A-6F280487A7DF}" type="datetimeFigureOut">
              <a:rPr lang="ja-JP" altLang="en-US" smtClean="0"/>
              <a:pPr/>
              <a:t>12/04/14</a:t>
            </a:fld>
            <a:endParaRPr lang="ja-JP" altLang="en-US"/>
          </a:p>
        </p:txBody>
      </p:sp>
      <p:sp>
        <p:nvSpPr>
          <p:cNvPr id="4" name="スライド イメージ プレースホル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フッター プレースホル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ja-JP" altLang="en-US"/>
          </a:p>
        </p:txBody>
      </p:sp>
      <p:sp>
        <p:nvSpPr>
          <p:cNvPr id="7" name="スライド番号プレースホル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4247E3-8CCC-134C-B107-713EECF35AE0}" type="slidenum">
              <a:rPr lang="ja-JP" altLang="en-US" smtClean="0"/>
              <a:pPr/>
              <a:t>‹#›</a:t>
            </a:fld>
            <a:endParaRPr lang="ja-JP" altLang="en-US"/>
          </a:p>
        </p:txBody>
      </p:sp>
    </p:spTree>
    <p:extLst>
      <p:ext uri="{BB962C8B-B14F-4D97-AF65-F5344CB8AC3E}">
        <p14:creationId xmlns:p14="http://schemas.microsoft.com/office/powerpoint/2010/main" val="55773218"/>
      </p:ext>
    </p:extLst>
  </p:cSld>
  <p:clrMap bg1="lt1" tx1="dk1" bg2="lt2" tx2="dk2" accent1="accent1" accent2="accent2" accent3="accent3" accent4="accent4" accent5="accent5" accent6="accent6" hlink="hlink" folHlink="folHlink"/>
  <p:hf hdr="0" ftr="0" dt="0"/>
  <p:notesStyle>
    <a:lvl1pPr marL="0" algn="l" defTabSz="541325" rtl="0" eaLnBrk="1" latinLnBrk="0" hangingPunct="1">
      <a:defRPr kumimoji="1" sz="1400" kern="1200">
        <a:solidFill>
          <a:schemeClr val="tx1"/>
        </a:solidFill>
        <a:latin typeface="+mn-lt"/>
        <a:ea typeface="+mn-ea"/>
        <a:cs typeface="+mn-cs"/>
      </a:defRPr>
    </a:lvl1pPr>
    <a:lvl2pPr marL="541325" algn="l" defTabSz="541325" rtl="0" eaLnBrk="1" latinLnBrk="0" hangingPunct="1">
      <a:defRPr kumimoji="1" sz="1400" kern="1200">
        <a:solidFill>
          <a:schemeClr val="tx1"/>
        </a:solidFill>
        <a:latin typeface="+mn-lt"/>
        <a:ea typeface="+mn-ea"/>
        <a:cs typeface="+mn-cs"/>
      </a:defRPr>
    </a:lvl2pPr>
    <a:lvl3pPr marL="1082650" algn="l" defTabSz="541325" rtl="0" eaLnBrk="1" latinLnBrk="0" hangingPunct="1">
      <a:defRPr kumimoji="1" sz="1400" kern="1200">
        <a:solidFill>
          <a:schemeClr val="tx1"/>
        </a:solidFill>
        <a:latin typeface="+mn-lt"/>
        <a:ea typeface="+mn-ea"/>
        <a:cs typeface="+mn-cs"/>
      </a:defRPr>
    </a:lvl3pPr>
    <a:lvl4pPr marL="1623974" algn="l" defTabSz="541325" rtl="0" eaLnBrk="1" latinLnBrk="0" hangingPunct="1">
      <a:defRPr kumimoji="1" sz="1400" kern="1200">
        <a:solidFill>
          <a:schemeClr val="tx1"/>
        </a:solidFill>
        <a:latin typeface="+mn-lt"/>
        <a:ea typeface="+mn-ea"/>
        <a:cs typeface="+mn-cs"/>
      </a:defRPr>
    </a:lvl4pPr>
    <a:lvl5pPr marL="2165299" algn="l" defTabSz="541325" rtl="0" eaLnBrk="1" latinLnBrk="0" hangingPunct="1">
      <a:defRPr kumimoji="1" sz="1400" kern="1200">
        <a:solidFill>
          <a:schemeClr val="tx1"/>
        </a:solidFill>
        <a:latin typeface="+mn-lt"/>
        <a:ea typeface="+mn-ea"/>
        <a:cs typeface="+mn-cs"/>
      </a:defRPr>
    </a:lvl5pPr>
    <a:lvl6pPr marL="2706624" algn="l" defTabSz="541325" rtl="0" eaLnBrk="1" latinLnBrk="0" hangingPunct="1">
      <a:defRPr kumimoji="1" sz="1400" kern="1200">
        <a:solidFill>
          <a:schemeClr val="tx1"/>
        </a:solidFill>
        <a:latin typeface="+mn-lt"/>
        <a:ea typeface="+mn-ea"/>
        <a:cs typeface="+mn-cs"/>
      </a:defRPr>
    </a:lvl6pPr>
    <a:lvl7pPr marL="3247949" algn="l" defTabSz="541325" rtl="0" eaLnBrk="1" latinLnBrk="0" hangingPunct="1">
      <a:defRPr kumimoji="1" sz="1400" kern="1200">
        <a:solidFill>
          <a:schemeClr val="tx1"/>
        </a:solidFill>
        <a:latin typeface="+mn-lt"/>
        <a:ea typeface="+mn-ea"/>
        <a:cs typeface="+mn-cs"/>
      </a:defRPr>
    </a:lvl7pPr>
    <a:lvl8pPr marL="3789274" algn="l" defTabSz="541325" rtl="0" eaLnBrk="1" latinLnBrk="0" hangingPunct="1">
      <a:defRPr kumimoji="1" sz="1400" kern="1200">
        <a:solidFill>
          <a:schemeClr val="tx1"/>
        </a:solidFill>
        <a:latin typeface="+mn-lt"/>
        <a:ea typeface="+mn-ea"/>
        <a:cs typeface="+mn-cs"/>
      </a:defRPr>
    </a:lvl8pPr>
    <a:lvl9pPr marL="4330598" algn="l" defTabSz="541325" rtl="0" eaLnBrk="1" latinLnBrk="0" hangingPunct="1">
      <a:defRPr kumimoji="1" sz="14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812006" y="2522483"/>
            <a:ext cx="9202738" cy="1740551"/>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624013" y="4601369"/>
            <a:ext cx="7578725" cy="2075127"/>
          </a:xfrm>
        </p:spPr>
        <p:txBody>
          <a:bodyPr/>
          <a:lstStyle>
            <a:lvl1pPr marL="0" indent="0" algn="ctr">
              <a:buNone/>
              <a:defRPr>
                <a:solidFill>
                  <a:schemeClr val="tx1">
                    <a:tint val="75000"/>
                  </a:schemeClr>
                </a:solidFill>
              </a:defRPr>
            </a:lvl1pPr>
            <a:lvl2pPr marL="541325" indent="0" algn="ctr">
              <a:buNone/>
              <a:defRPr>
                <a:solidFill>
                  <a:schemeClr val="tx1">
                    <a:tint val="75000"/>
                  </a:schemeClr>
                </a:solidFill>
              </a:defRPr>
            </a:lvl2pPr>
            <a:lvl3pPr marL="1082650" indent="0" algn="ctr">
              <a:buNone/>
              <a:defRPr>
                <a:solidFill>
                  <a:schemeClr val="tx1">
                    <a:tint val="75000"/>
                  </a:schemeClr>
                </a:solidFill>
              </a:defRPr>
            </a:lvl3pPr>
            <a:lvl4pPr marL="1623974" indent="0" algn="ctr">
              <a:buNone/>
              <a:defRPr>
                <a:solidFill>
                  <a:schemeClr val="tx1">
                    <a:tint val="75000"/>
                  </a:schemeClr>
                </a:solidFill>
              </a:defRPr>
            </a:lvl4pPr>
            <a:lvl5pPr marL="2165299" indent="0" algn="ctr">
              <a:buNone/>
              <a:defRPr>
                <a:solidFill>
                  <a:schemeClr val="tx1">
                    <a:tint val="75000"/>
                  </a:schemeClr>
                </a:solidFill>
              </a:defRPr>
            </a:lvl5pPr>
            <a:lvl6pPr marL="2706624" indent="0" algn="ctr">
              <a:buNone/>
              <a:defRPr>
                <a:solidFill>
                  <a:schemeClr val="tx1">
                    <a:tint val="75000"/>
                  </a:schemeClr>
                </a:solidFill>
              </a:defRPr>
            </a:lvl6pPr>
            <a:lvl7pPr marL="3247949" indent="0" algn="ctr">
              <a:buNone/>
              <a:defRPr>
                <a:solidFill>
                  <a:schemeClr val="tx1">
                    <a:tint val="75000"/>
                  </a:schemeClr>
                </a:solidFill>
              </a:defRPr>
            </a:lvl7pPr>
            <a:lvl8pPr marL="3789274" indent="0" algn="ctr">
              <a:buNone/>
              <a:defRPr>
                <a:solidFill>
                  <a:schemeClr val="tx1">
                    <a:tint val="75000"/>
                  </a:schemeClr>
                </a:solidFill>
              </a:defRPr>
            </a:lvl8pPr>
            <a:lvl9pPr marL="4330598"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p>
            <a:fld id="{EAACC275-BCF7-A94C-AB03-B8DE675C376A}" type="datetime1">
              <a:rPr lang="ja-JP" altLang="en-US" smtClean="0"/>
              <a:pPr/>
              <a:t>12/04/14</a:t>
            </a:fld>
            <a:endParaRPr lang="ja-JP" altLang="en-US"/>
          </a:p>
        </p:txBody>
      </p:sp>
      <p:sp>
        <p:nvSpPr>
          <p:cNvPr id="5" name="フッター プレースホルダ 4"/>
          <p:cNvSpPr>
            <a:spLocks noGrp="1"/>
          </p:cNvSpPr>
          <p:nvPr>
            <p:ph type="ftr" sz="quarter" idx="11"/>
          </p:nvPr>
        </p:nvSpPr>
        <p:spPr/>
        <p:txBody>
          <a:bodyPr/>
          <a:lstStyle/>
          <a:p>
            <a:endParaRPr lang="ja-JP" altLang="en-US"/>
          </a:p>
        </p:txBody>
      </p:sp>
      <p:sp>
        <p:nvSpPr>
          <p:cNvPr id="6" name="スライド番号プレースホルダ 5"/>
          <p:cNvSpPr>
            <a:spLocks noGrp="1"/>
          </p:cNvSpPr>
          <p:nvPr>
            <p:ph type="sldNum" sz="quarter" idx="12"/>
          </p:nvPr>
        </p:nvSpPr>
        <p:spPr/>
        <p:txBody>
          <a:bodyPr/>
          <a:lstStyle/>
          <a:p>
            <a:fld id="{253BC07A-AA2C-434D-BE2D-2C2A792C1A9A}" type="slidenum">
              <a:rPr lang="ja-JP" altLang="en-US" smtClean="0"/>
              <a:pPr/>
              <a:t>‹#›</a:t>
            </a:fld>
            <a:endParaRPr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p>
            <a:fld id="{075CA29A-F15E-3746-9E07-73B9275E17A4}" type="datetime1">
              <a:rPr lang="ja-JP" altLang="en-US" smtClean="0"/>
              <a:pPr/>
              <a:t>12/04/14</a:t>
            </a:fld>
            <a:endParaRPr lang="ja-JP" altLang="en-US"/>
          </a:p>
        </p:txBody>
      </p:sp>
      <p:sp>
        <p:nvSpPr>
          <p:cNvPr id="5" name="フッター プレースホルダ 4"/>
          <p:cNvSpPr>
            <a:spLocks noGrp="1"/>
          </p:cNvSpPr>
          <p:nvPr>
            <p:ph type="ftr" sz="quarter" idx="11"/>
          </p:nvPr>
        </p:nvSpPr>
        <p:spPr/>
        <p:txBody>
          <a:bodyPr/>
          <a:lstStyle/>
          <a:p>
            <a:endParaRPr lang="ja-JP" altLang="en-US"/>
          </a:p>
        </p:txBody>
      </p:sp>
      <p:sp>
        <p:nvSpPr>
          <p:cNvPr id="6" name="スライド番号プレースホルダ 5"/>
          <p:cNvSpPr>
            <a:spLocks noGrp="1"/>
          </p:cNvSpPr>
          <p:nvPr>
            <p:ph type="sldNum" sz="quarter" idx="12"/>
          </p:nvPr>
        </p:nvSpPr>
        <p:spPr/>
        <p:txBody>
          <a:bodyPr/>
          <a:lstStyle/>
          <a:p>
            <a:fld id="{253BC07A-AA2C-434D-BE2D-2C2A792C1A9A}" type="slidenum">
              <a:rPr lang="ja-JP" altLang="en-US" smtClean="0"/>
              <a:pPr/>
              <a:t>‹#›</a:t>
            </a:fld>
            <a:endParaRPr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849394" y="325179"/>
            <a:ext cx="2436019" cy="6928369"/>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541338" y="325179"/>
            <a:ext cx="7127610" cy="6928369"/>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p>
            <a:fld id="{7E93B72C-E05E-2545-989F-1C5052938948}" type="datetime1">
              <a:rPr lang="ja-JP" altLang="en-US" smtClean="0"/>
              <a:pPr/>
              <a:t>12/04/14</a:t>
            </a:fld>
            <a:endParaRPr lang="ja-JP" altLang="en-US"/>
          </a:p>
        </p:txBody>
      </p:sp>
      <p:sp>
        <p:nvSpPr>
          <p:cNvPr id="5" name="フッター プレースホルダ 4"/>
          <p:cNvSpPr>
            <a:spLocks noGrp="1"/>
          </p:cNvSpPr>
          <p:nvPr>
            <p:ph type="ftr" sz="quarter" idx="11"/>
          </p:nvPr>
        </p:nvSpPr>
        <p:spPr/>
        <p:txBody>
          <a:bodyPr/>
          <a:lstStyle/>
          <a:p>
            <a:endParaRPr lang="ja-JP" altLang="en-US"/>
          </a:p>
        </p:txBody>
      </p:sp>
      <p:sp>
        <p:nvSpPr>
          <p:cNvPr id="6" name="スライド番号プレースホルダ 5"/>
          <p:cNvSpPr>
            <a:spLocks noGrp="1"/>
          </p:cNvSpPr>
          <p:nvPr>
            <p:ph type="sldNum" sz="quarter" idx="12"/>
          </p:nvPr>
        </p:nvSpPr>
        <p:spPr/>
        <p:txBody>
          <a:bodyPr/>
          <a:lstStyle/>
          <a:p>
            <a:fld id="{253BC07A-AA2C-434D-BE2D-2C2A792C1A9A}" type="slidenum">
              <a:rPr lang="ja-JP" altLang="en-US" smtClean="0"/>
              <a:pPr/>
              <a:t>‹#›</a:t>
            </a:fld>
            <a:endParaRPr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p>
            <a:fld id="{964E947E-D1B6-D345-BD07-7816DE90AB38}" type="datetime1">
              <a:rPr lang="ja-JP" altLang="en-US" smtClean="0"/>
              <a:pPr/>
              <a:t>12/04/14</a:t>
            </a:fld>
            <a:endParaRPr lang="ja-JP" altLang="en-US"/>
          </a:p>
        </p:txBody>
      </p:sp>
      <p:sp>
        <p:nvSpPr>
          <p:cNvPr id="5" name="フッター プレースホルダ 4"/>
          <p:cNvSpPr>
            <a:spLocks noGrp="1"/>
          </p:cNvSpPr>
          <p:nvPr>
            <p:ph type="ftr" sz="quarter" idx="11"/>
          </p:nvPr>
        </p:nvSpPr>
        <p:spPr/>
        <p:txBody>
          <a:bodyPr/>
          <a:lstStyle/>
          <a:p>
            <a:endParaRPr lang="ja-JP" altLang="en-US"/>
          </a:p>
        </p:txBody>
      </p:sp>
      <p:sp>
        <p:nvSpPr>
          <p:cNvPr id="6" name="スライド番号プレースホルダ 5"/>
          <p:cNvSpPr>
            <a:spLocks noGrp="1"/>
          </p:cNvSpPr>
          <p:nvPr>
            <p:ph type="sldNum" sz="quarter" idx="12"/>
          </p:nvPr>
        </p:nvSpPr>
        <p:spPr/>
        <p:txBody>
          <a:bodyPr/>
          <a:lstStyle/>
          <a:p>
            <a:fld id="{253BC07A-AA2C-434D-BE2D-2C2A792C1A9A}" type="slidenum">
              <a:rPr lang="ja-JP" altLang="en-US" smtClean="0"/>
              <a:pPr/>
              <a:t>‹#›</a:t>
            </a:fld>
            <a:endParaRPr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 ヘッダー">
    <p:spTree>
      <p:nvGrpSpPr>
        <p:cNvPr id="1" name=""/>
        <p:cNvGrpSpPr/>
        <p:nvPr/>
      </p:nvGrpSpPr>
      <p:grpSpPr>
        <a:xfrm>
          <a:off x="0" y="0"/>
          <a:ext cx="0" cy="0"/>
          <a:chOff x="0" y="0"/>
          <a:chExt cx="0" cy="0"/>
        </a:xfrm>
      </p:grpSpPr>
      <p:sp>
        <p:nvSpPr>
          <p:cNvPr id="2" name="タイトル 1"/>
          <p:cNvSpPr>
            <a:spLocks noGrp="1"/>
          </p:cNvSpPr>
          <p:nvPr>
            <p:ph type="title"/>
          </p:nvPr>
        </p:nvSpPr>
        <p:spPr>
          <a:xfrm>
            <a:off x="855238" y="5217893"/>
            <a:ext cx="9202738" cy="1612735"/>
          </a:xfrm>
        </p:spPr>
        <p:txBody>
          <a:bodyPr anchor="t"/>
          <a:lstStyle>
            <a:lvl1pPr algn="l">
              <a:defRPr sz="47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855238" y="3441630"/>
            <a:ext cx="9202738" cy="1776263"/>
          </a:xfrm>
        </p:spPr>
        <p:txBody>
          <a:bodyPr anchor="b"/>
          <a:lstStyle>
            <a:lvl1pPr marL="0" indent="0">
              <a:buNone/>
              <a:defRPr sz="2400">
                <a:solidFill>
                  <a:schemeClr val="tx1">
                    <a:tint val="75000"/>
                  </a:schemeClr>
                </a:solidFill>
              </a:defRPr>
            </a:lvl1pPr>
            <a:lvl2pPr marL="541325" indent="0">
              <a:buNone/>
              <a:defRPr sz="2100">
                <a:solidFill>
                  <a:schemeClr val="tx1">
                    <a:tint val="75000"/>
                  </a:schemeClr>
                </a:solidFill>
              </a:defRPr>
            </a:lvl2pPr>
            <a:lvl3pPr marL="1082650" indent="0">
              <a:buNone/>
              <a:defRPr sz="1900">
                <a:solidFill>
                  <a:schemeClr val="tx1">
                    <a:tint val="75000"/>
                  </a:schemeClr>
                </a:solidFill>
              </a:defRPr>
            </a:lvl3pPr>
            <a:lvl4pPr marL="1623974" indent="0">
              <a:buNone/>
              <a:defRPr sz="1700">
                <a:solidFill>
                  <a:schemeClr val="tx1">
                    <a:tint val="75000"/>
                  </a:schemeClr>
                </a:solidFill>
              </a:defRPr>
            </a:lvl4pPr>
            <a:lvl5pPr marL="2165299" indent="0">
              <a:buNone/>
              <a:defRPr sz="1700">
                <a:solidFill>
                  <a:schemeClr val="tx1">
                    <a:tint val="75000"/>
                  </a:schemeClr>
                </a:solidFill>
              </a:defRPr>
            </a:lvl5pPr>
            <a:lvl6pPr marL="2706624" indent="0">
              <a:buNone/>
              <a:defRPr sz="1700">
                <a:solidFill>
                  <a:schemeClr val="tx1">
                    <a:tint val="75000"/>
                  </a:schemeClr>
                </a:solidFill>
              </a:defRPr>
            </a:lvl6pPr>
            <a:lvl7pPr marL="3247949" indent="0">
              <a:buNone/>
              <a:defRPr sz="1700">
                <a:solidFill>
                  <a:schemeClr val="tx1">
                    <a:tint val="75000"/>
                  </a:schemeClr>
                </a:solidFill>
              </a:defRPr>
            </a:lvl7pPr>
            <a:lvl8pPr marL="3789274" indent="0">
              <a:buNone/>
              <a:defRPr sz="1700">
                <a:solidFill>
                  <a:schemeClr val="tx1">
                    <a:tint val="75000"/>
                  </a:schemeClr>
                </a:solidFill>
              </a:defRPr>
            </a:lvl8pPr>
            <a:lvl9pPr marL="4330598" indent="0">
              <a:buNone/>
              <a:defRPr sz="17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p>
            <a:fld id="{3696DDD4-1F8F-CB47-9B23-53C754760198}" type="datetime1">
              <a:rPr lang="ja-JP" altLang="en-US" smtClean="0"/>
              <a:pPr/>
              <a:t>12/04/14</a:t>
            </a:fld>
            <a:endParaRPr lang="ja-JP" altLang="en-US"/>
          </a:p>
        </p:txBody>
      </p:sp>
      <p:sp>
        <p:nvSpPr>
          <p:cNvPr id="5" name="フッター プレースホルダ 4"/>
          <p:cNvSpPr>
            <a:spLocks noGrp="1"/>
          </p:cNvSpPr>
          <p:nvPr>
            <p:ph type="ftr" sz="quarter" idx="11"/>
          </p:nvPr>
        </p:nvSpPr>
        <p:spPr/>
        <p:txBody>
          <a:bodyPr/>
          <a:lstStyle/>
          <a:p>
            <a:endParaRPr lang="ja-JP" altLang="en-US"/>
          </a:p>
        </p:txBody>
      </p:sp>
      <p:sp>
        <p:nvSpPr>
          <p:cNvPr id="6" name="スライド番号プレースホルダ 5"/>
          <p:cNvSpPr>
            <a:spLocks noGrp="1"/>
          </p:cNvSpPr>
          <p:nvPr>
            <p:ph type="sldNum" sz="quarter" idx="12"/>
          </p:nvPr>
        </p:nvSpPr>
        <p:spPr/>
        <p:txBody>
          <a:bodyPr/>
          <a:lstStyle/>
          <a:p>
            <a:fld id="{253BC07A-AA2C-434D-BE2D-2C2A792C1A9A}" type="slidenum">
              <a:rPr lang="ja-JP" altLang="en-US" smtClean="0"/>
              <a:pPr/>
              <a:t>‹#›</a:t>
            </a:fld>
            <a:endParaRPr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541337" y="1894682"/>
            <a:ext cx="4781815" cy="5358866"/>
          </a:xfrm>
        </p:spPr>
        <p:txBody>
          <a:bodyPr/>
          <a:lstStyle>
            <a:lvl1pPr>
              <a:defRPr sz="3300"/>
            </a:lvl1pPr>
            <a:lvl2pPr>
              <a:defRPr sz="2800"/>
            </a:lvl2pPr>
            <a:lvl3pPr>
              <a:defRPr sz="2400"/>
            </a:lvl3pPr>
            <a:lvl4pPr>
              <a:defRPr sz="2100"/>
            </a:lvl4pPr>
            <a:lvl5pPr>
              <a:defRPr sz="2100"/>
            </a:lvl5pPr>
            <a:lvl6pPr>
              <a:defRPr sz="2100"/>
            </a:lvl6pPr>
            <a:lvl7pPr>
              <a:defRPr sz="2100"/>
            </a:lvl7pPr>
            <a:lvl8pPr>
              <a:defRPr sz="2100"/>
            </a:lvl8pPr>
            <a:lvl9pPr>
              <a:defRPr sz="21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503598" y="1894682"/>
            <a:ext cx="4781815" cy="5358866"/>
          </a:xfrm>
        </p:spPr>
        <p:txBody>
          <a:bodyPr/>
          <a:lstStyle>
            <a:lvl1pPr>
              <a:defRPr sz="3300"/>
            </a:lvl1pPr>
            <a:lvl2pPr>
              <a:defRPr sz="2800"/>
            </a:lvl2pPr>
            <a:lvl3pPr>
              <a:defRPr sz="2400"/>
            </a:lvl3pPr>
            <a:lvl4pPr>
              <a:defRPr sz="2100"/>
            </a:lvl4pPr>
            <a:lvl5pPr>
              <a:defRPr sz="2100"/>
            </a:lvl5pPr>
            <a:lvl6pPr>
              <a:defRPr sz="2100"/>
            </a:lvl6pPr>
            <a:lvl7pPr>
              <a:defRPr sz="2100"/>
            </a:lvl7pPr>
            <a:lvl8pPr>
              <a:defRPr sz="2100"/>
            </a:lvl8pPr>
            <a:lvl9pPr>
              <a:defRPr sz="21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4"/>
          <p:cNvSpPr>
            <a:spLocks noGrp="1"/>
          </p:cNvSpPr>
          <p:nvPr>
            <p:ph type="dt" sz="half" idx="10"/>
          </p:nvPr>
        </p:nvSpPr>
        <p:spPr/>
        <p:txBody>
          <a:bodyPr/>
          <a:lstStyle/>
          <a:p>
            <a:fld id="{3ABB9C0E-0D8A-7D4E-829C-FE32A30E58AE}" type="datetime1">
              <a:rPr lang="ja-JP" altLang="en-US" smtClean="0"/>
              <a:pPr/>
              <a:t>12/04/14</a:t>
            </a:fld>
            <a:endParaRPr lang="ja-JP" altLang="en-US"/>
          </a:p>
        </p:txBody>
      </p:sp>
      <p:sp>
        <p:nvSpPr>
          <p:cNvPr id="6" name="フッター プレースホルダ 5"/>
          <p:cNvSpPr>
            <a:spLocks noGrp="1"/>
          </p:cNvSpPr>
          <p:nvPr>
            <p:ph type="ftr" sz="quarter" idx="11"/>
          </p:nvPr>
        </p:nvSpPr>
        <p:spPr/>
        <p:txBody>
          <a:bodyPr/>
          <a:lstStyle/>
          <a:p>
            <a:endParaRPr lang="ja-JP" altLang="en-US"/>
          </a:p>
        </p:txBody>
      </p:sp>
      <p:sp>
        <p:nvSpPr>
          <p:cNvPr id="7" name="スライド番号プレースホルダ 6"/>
          <p:cNvSpPr>
            <a:spLocks noGrp="1"/>
          </p:cNvSpPr>
          <p:nvPr>
            <p:ph type="sldNum" sz="quarter" idx="12"/>
          </p:nvPr>
        </p:nvSpPr>
        <p:spPr/>
        <p:txBody>
          <a:bodyPr/>
          <a:lstStyle/>
          <a:p>
            <a:fld id="{253BC07A-AA2C-434D-BE2D-2C2A792C1A9A}" type="slidenum">
              <a:rPr lang="ja-JP" altLang="en-US" smtClean="0"/>
              <a:pPr/>
              <a:t>‹#›</a:t>
            </a:fld>
            <a:endParaRPr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541337" y="1817617"/>
            <a:ext cx="4783695" cy="757496"/>
          </a:xfrm>
        </p:spPr>
        <p:txBody>
          <a:bodyPr anchor="b"/>
          <a:lstStyle>
            <a:lvl1pPr marL="0" indent="0">
              <a:buNone/>
              <a:defRPr sz="2800" b="1"/>
            </a:lvl1pPr>
            <a:lvl2pPr marL="541325" indent="0">
              <a:buNone/>
              <a:defRPr sz="2400" b="1"/>
            </a:lvl2pPr>
            <a:lvl3pPr marL="1082650" indent="0">
              <a:buNone/>
              <a:defRPr sz="2100" b="1"/>
            </a:lvl3pPr>
            <a:lvl4pPr marL="1623974" indent="0">
              <a:buNone/>
              <a:defRPr sz="1900" b="1"/>
            </a:lvl4pPr>
            <a:lvl5pPr marL="2165299" indent="0">
              <a:buNone/>
              <a:defRPr sz="1900" b="1"/>
            </a:lvl5pPr>
            <a:lvl6pPr marL="2706624" indent="0">
              <a:buNone/>
              <a:defRPr sz="1900" b="1"/>
            </a:lvl6pPr>
            <a:lvl7pPr marL="3247949" indent="0">
              <a:buNone/>
              <a:defRPr sz="1900" b="1"/>
            </a:lvl7pPr>
            <a:lvl8pPr marL="3789274" indent="0">
              <a:buNone/>
              <a:defRPr sz="1900" b="1"/>
            </a:lvl8pPr>
            <a:lvl9pPr marL="4330598" indent="0">
              <a:buNone/>
              <a:defRPr sz="19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541337" y="2575113"/>
            <a:ext cx="4783695" cy="4678435"/>
          </a:xfrm>
        </p:spPr>
        <p:txBody>
          <a:bodyPr/>
          <a:lstStyle>
            <a:lvl1pPr>
              <a:defRPr sz="2800"/>
            </a:lvl1pPr>
            <a:lvl2pPr>
              <a:defRPr sz="2400"/>
            </a:lvl2pPr>
            <a:lvl3pPr>
              <a:defRPr sz="2100"/>
            </a:lvl3pPr>
            <a:lvl4pPr>
              <a:defRPr sz="1900"/>
            </a:lvl4pPr>
            <a:lvl5pPr>
              <a:defRPr sz="1900"/>
            </a:lvl5pPr>
            <a:lvl6pPr>
              <a:defRPr sz="1900"/>
            </a:lvl6pPr>
            <a:lvl7pPr>
              <a:defRPr sz="1900"/>
            </a:lvl7pPr>
            <a:lvl8pPr>
              <a:defRPr sz="1900"/>
            </a:lvl8pPr>
            <a:lvl9pPr>
              <a:defRPr sz="19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5499839" y="1817617"/>
            <a:ext cx="4785574" cy="757496"/>
          </a:xfrm>
        </p:spPr>
        <p:txBody>
          <a:bodyPr anchor="b"/>
          <a:lstStyle>
            <a:lvl1pPr marL="0" indent="0">
              <a:buNone/>
              <a:defRPr sz="2800" b="1"/>
            </a:lvl1pPr>
            <a:lvl2pPr marL="541325" indent="0">
              <a:buNone/>
              <a:defRPr sz="2400" b="1"/>
            </a:lvl2pPr>
            <a:lvl3pPr marL="1082650" indent="0">
              <a:buNone/>
              <a:defRPr sz="2100" b="1"/>
            </a:lvl3pPr>
            <a:lvl4pPr marL="1623974" indent="0">
              <a:buNone/>
              <a:defRPr sz="1900" b="1"/>
            </a:lvl4pPr>
            <a:lvl5pPr marL="2165299" indent="0">
              <a:buNone/>
              <a:defRPr sz="1900" b="1"/>
            </a:lvl5pPr>
            <a:lvl6pPr marL="2706624" indent="0">
              <a:buNone/>
              <a:defRPr sz="1900" b="1"/>
            </a:lvl6pPr>
            <a:lvl7pPr marL="3247949" indent="0">
              <a:buNone/>
              <a:defRPr sz="1900" b="1"/>
            </a:lvl7pPr>
            <a:lvl8pPr marL="3789274" indent="0">
              <a:buNone/>
              <a:defRPr sz="1900" b="1"/>
            </a:lvl8pPr>
            <a:lvl9pPr marL="4330598" indent="0">
              <a:buNone/>
              <a:defRPr sz="19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5499839" y="2575113"/>
            <a:ext cx="4785574" cy="4678435"/>
          </a:xfrm>
        </p:spPr>
        <p:txBody>
          <a:bodyPr/>
          <a:lstStyle>
            <a:lvl1pPr>
              <a:defRPr sz="2800"/>
            </a:lvl1pPr>
            <a:lvl2pPr>
              <a:defRPr sz="2400"/>
            </a:lvl2pPr>
            <a:lvl3pPr>
              <a:defRPr sz="2100"/>
            </a:lvl3pPr>
            <a:lvl4pPr>
              <a:defRPr sz="1900"/>
            </a:lvl4pPr>
            <a:lvl5pPr>
              <a:defRPr sz="1900"/>
            </a:lvl5pPr>
            <a:lvl6pPr>
              <a:defRPr sz="1900"/>
            </a:lvl6pPr>
            <a:lvl7pPr>
              <a:defRPr sz="1900"/>
            </a:lvl7pPr>
            <a:lvl8pPr>
              <a:defRPr sz="1900"/>
            </a:lvl8pPr>
            <a:lvl9pPr>
              <a:defRPr sz="19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6"/>
          <p:cNvSpPr>
            <a:spLocks noGrp="1"/>
          </p:cNvSpPr>
          <p:nvPr>
            <p:ph type="dt" sz="half" idx="10"/>
          </p:nvPr>
        </p:nvSpPr>
        <p:spPr/>
        <p:txBody>
          <a:bodyPr/>
          <a:lstStyle/>
          <a:p>
            <a:fld id="{E83E679A-2578-824B-B37B-5B72C852AE8B}" type="datetime1">
              <a:rPr lang="ja-JP" altLang="en-US" smtClean="0"/>
              <a:pPr/>
              <a:t>12/04/14</a:t>
            </a:fld>
            <a:endParaRPr lang="ja-JP" altLang="en-US"/>
          </a:p>
        </p:txBody>
      </p:sp>
      <p:sp>
        <p:nvSpPr>
          <p:cNvPr id="8" name="フッター プレースホルダ 7"/>
          <p:cNvSpPr>
            <a:spLocks noGrp="1"/>
          </p:cNvSpPr>
          <p:nvPr>
            <p:ph type="ftr" sz="quarter" idx="11"/>
          </p:nvPr>
        </p:nvSpPr>
        <p:spPr/>
        <p:txBody>
          <a:bodyPr/>
          <a:lstStyle/>
          <a:p>
            <a:endParaRPr lang="ja-JP" altLang="en-US"/>
          </a:p>
        </p:txBody>
      </p:sp>
      <p:sp>
        <p:nvSpPr>
          <p:cNvPr id="9" name="スライド番号プレースホルダ 8"/>
          <p:cNvSpPr>
            <a:spLocks noGrp="1"/>
          </p:cNvSpPr>
          <p:nvPr>
            <p:ph type="sldNum" sz="quarter" idx="12"/>
          </p:nvPr>
        </p:nvSpPr>
        <p:spPr/>
        <p:txBody>
          <a:bodyPr/>
          <a:lstStyle/>
          <a:p>
            <a:fld id="{253BC07A-AA2C-434D-BE2D-2C2A792C1A9A}" type="slidenum">
              <a:rPr lang="ja-JP" altLang="en-US" smtClean="0"/>
              <a:pPr/>
              <a:t>‹#›</a:t>
            </a:fld>
            <a:endParaRPr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2"/>
          <p:cNvSpPr>
            <a:spLocks noGrp="1"/>
          </p:cNvSpPr>
          <p:nvPr>
            <p:ph type="dt" sz="half" idx="10"/>
          </p:nvPr>
        </p:nvSpPr>
        <p:spPr/>
        <p:txBody>
          <a:bodyPr/>
          <a:lstStyle/>
          <a:p>
            <a:fld id="{D0548039-01B9-FC43-A210-FAD22E36CB45}" type="datetime1">
              <a:rPr lang="ja-JP" altLang="en-US" smtClean="0"/>
              <a:pPr/>
              <a:t>12/04/14</a:t>
            </a:fld>
            <a:endParaRPr lang="ja-JP" altLang="en-US"/>
          </a:p>
        </p:txBody>
      </p:sp>
      <p:sp>
        <p:nvSpPr>
          <p:cNvPr id="4" name="フッター プレースホルダ 3"/>
          <p:cNvSpPr>
            <a:spLocks noGrp="1"/>
          </p:cNvSpPr>
          <p:nvPr>
            <p:ph type="ftr" sz="quarter" idx="11"/>
          </p:nvPr>
        </p:nvSpPr>
        <p:spPr/>
        <p:txBody>
          <a:bodyPr/>
          <a:lstStyle/>
          <a:p>
            <a:endParaRPr lang="ja-JP" altLang="en-US"/>
          </a:p>
        </p:txBody>
      </p:sp>
      <p:sp>
        <p:nvSpPr>
          <p:cNvPr id="5" name="スライド番号プレースホルダ 4"/>
          <p:cNvSpPr>
            <a:spLocks noGrp="1"/>
          </p:cNvSpPr>
          <p:nvPr>
            <p:ph type="sldNum" sz="quarter" idx="12"/>
          </p:nvPr>
        </p:nvSpPr>
        <p:spPr/>
        <p:txBody>
          <a:bodyPr/>
          <a:lstStyle/>
          <a:p>
            <a:fld id="{253BC07A-AA2C-434D-BE2D-2C2A792C1A9A}" type="slidenum">
              <a:rPr lang="ja-JP" altLang="en-US" smtClean="0"/>
              <a:pPr/>
              <a:t>‹#›</a:t>
            </a:fld>
            <a:endParaRPr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66C174BC-EE2A-6F45-A8AD-ED2AC2CB584D}" type="datetime1">
              <a:rPr lang="ja-JP" altLang="en-US" smtClean="0"/>
              <a:pPr/>
              <a:t>12/04/14</a:t>
            </a:fld>
            <a:endParaRPr lang="ja-JP" altLang="en-US"/>
          </a:p>
        </p:txBody>
      </p:sp>
      <p:sp>
        <p:nvSpPr>
          <p:cNvPr id="3" name="フッター プレースホルダ 2"/>
          <p:cNvSpPr>
            <a:spLocks noGrp="1"/>
          </p:cNvSpPr>
          <p:nvPr>
            <p:ph type="ftr" sz="quarter" idx="11"/>
          </p:nvPr>
        </p:nvSpPr>
        <p:spPr/>
        <p:txBody>
          <a:bodyPr/>
          <a:lstStyle/>
          <a:p>
            <a:endParaRPr lang="ja-JP" altLang="en-US"/>
          </a:p>
        </p:txBody>
      </p:sp>
      <p:sp>
        <p:nvSpPr>
          <p:cNvPr id="4" name="スライド番号プレースホルダ 3"/>
          <p:cNvSpPr>
            <a:spLocks noGrp="1"/>
          </p:cNvSpPr>
          <p:nvPr>
            <p:ph type="sldNum" sz="quarter" idx="12"/>
          </p:nvPr>
        </p:nvSpPr>
        <p:spPr/>
        <p:txBody>
          <a:bodyPr/>
          <a:lstStyle/>
          <a:p>
            <a:fld id="{253BC07A-AA2C-434D-BE2D-2C2A792C1A9A}" type="slidenum">
              <a:rPr lang="ja-JP" altLang="en-US" smtClean="0"/>
              <a:pPr/>
              <a:t>‹#›</a:t>
            </a:fld>
            <a:endParaRPr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41338" y="323299"/>
            <a:ext cx="3561926" cy="1375900"/>
          </a:xfrm>
        </p:spPr>
        <p:txBody>
          <a:bodyPr anchor="b"/>
          <a:lstStyle>
            <a:lvl1pPr algn="l">
              <a:defRPr sz="24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4232959" y="323299"/>
            <a:ext cx="6052454" cy="6930249"/>
          </a:xfrm>
        </p:spPr>
        <p:txBody>
          <a:bodyPr/>
          <a:lstStyle>
            <a:lvl1pPr>
              <a:defRPr sz="3800"/>
            </a:lvl1pPr>
            <a:lvl2pPr>
              <a:defRPr sz="3300"/>
            </a:lvl2pPr>
            <a:lvl3pPr>
              <a:defRPr sz="2800"/>
            </a:lvl3pPr>
            <a:lvl4pPr>
              <a:defRPr sz="2400"/>
            </a:lvl4pPr>
            <a:lvl5pPr>
              <a:defRPr sz="2400"/>
            </a:lvl5pPr>
            <a:lvl6pPr>
              <a:defRPr sz="2400"/>
            </a:lvl6pPr>
            <a:lvl7pPr>
              <a:defRPr sz="2400"/>
            </a:lvl7pPr>
            <a:lvl8pPr>
              <a:defRPr sz="2400"/>
            </a:lvl8pPr>
            <a:lvl9pPr>
              <a:defRPr sz="24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541338" y="1699199"/>
            <a:ext cx="3561926" cy="5554349"/>
          </a:xfrm>
        </p:spPr>
        <p:txBody>
          <a:bodyPr/>
          <a:lstStyle>
            <a:lvl1pPr marL="0" indent="0">
              <a:buNone/>
              <a:defRPr sz="1700"/>
            </a:lvl1pPr>
            <a:lvl2pPr marL="541325" indent="0">
              <a:buNone/>
              <a:defRPr sz="1400"/>
            </a:lvl2pPr>
            <a:lvl3pPr marL="1082650" indent="0">
              <a:buNone/>
              <a:defRPr sz="1200"/>
            </a:lvl3pPr>
            <a:lvl4pPr marL="1623974" indent="0">
              <a:buNone/>
              <a:defRPr sz="1100"/>
            </a:lvl4pPr>
            <a:lvl5pPr marL="2165299" indent="0">
              <a:buNone/>
              <a:defRPr sz="1100"/>
            </a:lvl5pPr>
            <a:lvl6pPr marL="2706624" indent="0">
              <a:buNone/>
              <a:defRPr sz="1100"/>
            </a:lvl6pPr>
            <a:lvl7pPr marL="3247949" indent="0">
              <a:buNone/>
              <a:defRPr sz="1100"/>
            </a:lvl7pPr>
            <a:lvl8pPr marL="3789274" indent="0">
              <a:buNone/>
              <a:defRPr sz="1100"/>
            </a:lvl8pPr>
            <a:lvl9pPr marL="4330598" indent="0">
              <a:buNone/>
              <a:defRPr sz="1100"/>
            </a:lvl9pPr>
          </a:lstStyle>
          <a:p>
            <a:pPr lvl="0"/>
            <a:r>
              <a:rPr lang="ja-JP" altLang="en-US" smtClean="0"/>
              <a:t>マスタ テキストの書式設定</a:t>
            </a:r>
          </a:p>
        </p:txBody>
      </p:sp>
      <p:sp>
        <p:nvSpPr>
          <p:cNvPr id="5" name="日付プレースホルダ 4"/>
          <p:cNvSpPr>
            <a:spLocks noGrp="1"/>
          </p:cNvSpPr>
          <p:nvPr>
            <p:ph type="dt" sz="half" idx="10"/>
          </p:nvPr>
        </p:nvSpPr>
        <p:spPr/>
        <p:txBody>
          <a:bodyPr/>
          <a:lstStyle/>
          <a:p>
            <a:fld id="{3CB8947E-684D-CC46-9029-C5F400AEBDC3}" type="datetime1">
              <a:rPr lang="ja-JP" altLang="en-US" smtClean="0"/>
              <a:pPr/>
              <a:t>12/04/14</a:t>
            </a:fld>
            <a:endParaRPr lang="ja-JP" altLang="en-US"/>
          </a:p>
        </p:txBody>
      </p:sp>
      <p:sp>
        <p:nvSpPr>
          <p:cNvPr id="6" name="フッター プレースホルダ 5"/>
          <p:cNvSpPr>
            <a:spLocks noGrp="1"/>
          </p:cNvSpPr>
          <p:nvPr>
            <p:ph type="ftr" sz="quarter" idx="11"/>
          </p:nvPr>
        </p:nvSpPr>
        <p:spPr/>
        <p:txBody>
          <a:bodyPr/>
          <a:lstStyle/>
          <a:p>
            <a:endParaRPr lang="ja-JP" altLang="en-US"/>
          </a:p>
        </p:txBody>
      </p:sp>
      <p:sp>
        <p:nvSpPr>
          <p:cNvPr id="7" name="スライド番号プレースホルダ 6"/>
          <p:cNvSpPr>
            <a:spLocks noGrp="1"/>
          </p:cNvSpPr>
          <p:nvPr>
            <p:ph type="sldNum" sz="quarter" idx="12"/>
          </p:nvPr>
        </p:nvSpPr>
        <p:spPr/>
        <p:txBody>
          <a:bodyPr/>
          <a:lstStyle/>
          <a:p>
            <a:fld id="{253BC07A-AA2C-434D-BE2D-2C2A792C1A9A}" type="slidenum">
              <a:rPr lang="ja-JP" altLang="en-US" smtClean="0"/>
              <a:pPr/>
              <a:t>‹#›</a:t>
            </a:fld>
            <a:endParaRPr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と図">
    <p:spTree>
      <p:nvGrpSpPr>
        <p:cNvPr id="1" name=""/>
        <p:cNvGrpSpPr/>
        <p:nvPr/>
      </p:nvGrpSpPr>
      <p:grpSpPr>
        <a:xfrm>
          <a:off x="0" y="0"/>
          <a:ext cx="0" cy="0"/>
          <a:chOff x="0" y="0"/>
          <a:chExt cx="0" cy="0"/>
        </a:xfrm>
      </p:grpSpPr>
      <p:sp>
        <p:nvSpPr>
          <p:cNvPr id="2" name="タイトル 1"/>
          <p:cNvSpPr>
            <a:spLocks noGrp="1"/>
          </p:cNvSpPr>
          <p:nvPr>
            <p:ph type="title"/>
          </p:nvPr>
        </p:nvSpPr>
        <p:spPr>
          <a:xfrm>
            <a:off x="2122119" y="5684044"/>
            <a:ext cx="6496050" cy="671034"/>
          </a:xfrm>
        </p:spPr>
        <p:txBody>
          <a:bodyPr anchor="b"/>
          <a:lstStyle>
            <a:lvl1pPr algn="l">
              <a:defRPr sz="24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2122119" y="725543"/>
            <a:ext cx="6496050" cy="4872038"/>
          </a:xfrm>
        </p:spPr>
        <p:txBody>
          <a:bodyPr/>
          <a:lstStyle>
            <a:lvl1pPr marL="0" indent="0">
              <a:buNone/>
              <a:defRPr sz="3800"/>
            </a:lvl1pPr>
            <a:lvl2pPr marL="541325" indent="0">
              <a:buNone/>
              <a:defRPr sz="3300"/>
            </a:lvl2pPr>
            <a:lvl3pPr marL="1082650" indent="0">
              <a:buNone/>
              <a:defRPr sz="2800"/>
            </a:lvl3pPr>
            <a:lvl4pPr marL="1623974" indent="0">
              <a:buNone/>
              <a:defRPr sz="2400"/>
            </a:lvl4pPr>
            <a:lvl5pPr marL="2165299" indent="0">
              <a:buNone/>
              <a:defRPr sz="2400"/>
            </a:lvl5pPr>
            <a:lvl6pPr marL="2706624" indent="0">
              <a:buNone/>
              <a:defRPr sz="2400"/>
            </a:lvl6pPr>
            <a:lvl7pPr marL="3247949" indent="0">
              <a:buNone/>
              <a:defRPr sz="2400"/>
            </a:lvl7pPr>
            <a:lvl8pPr marL="3789274" indent="0">
              <a:buNone/>
              <a:defRPr sz="2400"/>
            </a:lvl8pPr>
            <a:lvl9pPr marL="4330598" indent="0">
              <a:buNone/>
              <a:defRPr sz="2400"/>
            </a:lvl9pPr>
          </a:lstStyle>
          <a:p>
            <a:endParaRPr lang="ja-JP" altLang="en-US"/>
          </a:p>
        </p:txBody>
      </p:sp>
      <p:sp>
        <p:nvSpPr>
          <p:cNvPr id="4" name="テキスト プレースホルダ 3"/>
          <p:cNvSpPr>
            <a:spLocks noGrp="1"/>
          </p:cNvSpPr>
          <p:nvPr>
            <p:ph type="body" sz="half" idx="2"/>
          </p:nvPr>
        </p:nvSpPr>
        <p:spPr>
          <a:xfrm>
            <a:off x="2122119" y="6355078"/>
            <a:ext cx="6496050" cy="952979"/>
          </a:xfrm>
        </p:spPr>
        <p:txBody>
          <a:bodyPr/>
          <a:lstStyle>
            <a:lvl1pPr marL="0" indent="0">
              <a:buNone/>
              <a:defRPr sz="1700"/>
            </a:lvl1pPr>
            <a:lvl2pPr marL="541325" indent="0">
              <a:buNone/>
              <a:defRPr sz="1400"/>
            </a:lvl2pPr>
            <a:lvl3pPr marL="1082650" indent="0">
              <a:buNone/>
              <a:defRPr sz="1200"/>
            </a:lvl3pPr>
            <a:lvl4pPr marL="1623974" indent="0">
              <a:buNone/>
              <a:defRPr sz="1100"/>
            </a:lvl4pPr>
            <a:lvl5pPr marL="2165299" indent="0">
              <a:buNone/>
              <a:defRPr sz="1100"/>
            </a:lvl5pPr>
            <a:lvl6pPr marL="2706624" indent="0">
              <a:buNone/>
              <a:defRPr sz="1100"/>
            </a:lvl6pPr>
            <a:lvl7pPr marL="3247949" indent="0">
              <a:buNone/>
              <a:defRPr sz="1100"/>
            </a:lvl7pPr>
            <a:lvl8pPr marL="3789274" indent="0">
              <a:buNone/>
              <a:defRPr sz="1100"/>
            </a:lvl8pPr>
            <a:lvl9pPr marL="4330598" indent="0">
              <a:buNone/>
              <a:defRPr sz="1100"/>
            </a:lvl9pPr>
          </a:lstStyle>
          <a:p>
            <a:pPr lvl="0"/>
            <a:r>
              <a:rPr lang="ja-JP" altLang="en-US" smtClean="0"/>
              <a:t>マスタ テキストの書式設定</a:t>
            </a:r>
          </a:p>
        </p:txBody>
      </p:sp>
      <p:sp>
        <p:nvSpPr>
          <p:cNvPr id="5" name="日付プレースホルダ 4"/>
          <p:cNvSpPr>
            <a:spLocks noGrp="1"/>
          </p:cNvSpPr>
          <p:nvPr>
            <p:ph type="dt" sz="half" idx="10"/>
          </p:nvPr>
        </p:nvSpPr>
        <p:spPr/>
        <p:txBody>
          <a:bodyPr/>
          <a:lstStyle/>
          <a:p>
            <a:fld id="{5230A62F-F497-4544-B46F-51D900EF702F}" type="datetime1">
              <a:rPr lang="ja-JP" altLang="en-US" smtClean="0"/>
              <a:pPr/>
              <a:t>12/04/14</a:t>
            </a:fld>
            <a:endParaRPr lang="ja-JP" altLang="en-US"/>
          </a:p>
        </p:txBody>
      </p:sp>
      <p:sp>
        <p:nvSpPr>
          <p:cNvPr id="6" name="フッター プレースホルダ 5"/>
          <p:cNvSpPr>
            <a:spLocks noGrp="1"/>
          </p:cNvSpPr>
          <p:nvPr>
            <p:ph type="ftr" sz="quarter" idx="11"/>
          </p:nvPr>
        </p:nvSpPr>
        <p:spPr/>
        <p:txBody>
          <a:bodyPr/>
          <a:lstStyle/>
          <a:p>
            <a:endParaRPr lang="ja-JP" altLang="en-US"/>
          </a:p>
        </p:txBody>
      </p:sp>
      <p:sp>
        <p:nvSpPr>
          <p:cNvPr id="7" name="スライド番号プレースホルダ 6"/>
          <p:cNvSpPr>
            <a:spLocks noGrp="1"/>
          </p:cNvSpPr>
          <p:nvPr>
            <p:ph type="sldNum" sz="quarter" idx="12"/>
          </p:nvPr>
        </p:nvSpPr>
        <p:spPr/>
        <p:txBody>
          <a:bodyPr/>
          <a:lstStyle/>
          <a:p>
            <a:fld id="{253BC07A-AA2C-434D-BE2D-2C2A792C1A9A}" type="slidenum">
              <a:rPr lang="ja-JP" altLang="en-US" smtClean="0"/>
              <a:pPr/>
              <a:t>‹#›</a:t>
            </a:fld>
            <a:endParaRPr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992452" y="90223"/>
            <a:ext cx="9292960" cy="1082675"/>
          </a:xfrm>
          <a:prstGeom prst="rect">
            <a:avLst/>
          </a:prstGeom>
        </p:spPr>
        <p:txBody>
          <a:bodyPr vert="horz" lIns="108265" tIns="54132" rIns="108265" bIns="54132" rtlCol="0" anchor="ctr">
            <a:normAutofit/>
          </a:bodyPr>
          <a:lstStyle/>
          <a:p>
            <a:r>
              <a:rPr lang="en-US" altLang="ja-JP" dirty="0" smtClean="0"/>
              <a:t>Andale Mono</a:t>
            </a:r>
            <a:endParaRPr lang="ja-JP" altLang="en-US" dirty="0"/>
          </a:p>
        </p:txBody>
      </p:sp>
      <p:sp>
        <p:nvSpPr>
          <p:cNvPr id="3" name="テキスト プレースホルダ 2"/>
          <p:cNvSpPr>
            <a:spLocks noGrp="1"/>
          </p:cNvSpPr>
          <p:nvPr>
            <p:ph type="body" idx="1"/>
          </p:nvPr>
        </p:nvSpPr>
        <p:spPr>
          <a:xfrm>
            <a:off x="541338" y="1533790"/>
            <a:ext cx="9744075" cy="5719758"/>
          </a:xfrm>
          <a:prstGeom prst="rect">
            <a:avLst/>
          </a:prstGeom>
        </p:spPr>
        <p:txBody>
          <a:bodyPr vert="horz" lIns="108265" tIns="54132" rIns="108265" bIns="54132" rtlCol="0">
            <a:normAutofit/>
          </a:bodyPr>
          <a:lstStyle/>
          <a:p>
            <a:pPr lvl="0"/>
            <a:r>
              <a:rPr lang="en-US" altLang="ja-JP" dirty="0" smtClean="0"/>
              <a:t>Arial</a:t>
            </a:r>
            <a:endParaRPr lang="ja-JP" altLang="en-US" dirty="0" smtClean="0"/>
          </a:p>
          <a:p>
            <a:pPr lvl="1"/>
            <a:r>
              <a:rPr lang="en-US" altLang="ja-JP" dirty="0" smtClean="0"/>
              <a:t>Arial2nd</a:t>
            </a:r>
            <a:endParaRPr lang="ja-JP" altLang="en-US" dirty="0" smtClean="0"/>
          </a:p>
          <a:p>
            <a:pPr lvl="2"/>
            <a:r>
              <a:rPr lang="en-US" altLang="ja-JP" dirty="0" smtClean="0"/>
              <a:t>Arial</a:t>
            </a:r>
            <a:r>
              <a:rPr lang="en-US" altLang="ja-JP" dirty="0" smtClean="0">
                <a:latin typeface="Arial"/>
                <a:cs typeface="Arial"/>
              </a:rPr>
              <a:t>3rd</a:t>
            </a:r>
            <a:endParaRPr lang="ja-JP" altLang="en-US" dirty="0" smtClean="0"/>
          </a:p>
          <a:p>
            <a:pPr lvl="3"/>
            <a:r>
              <a:rPr lang="en-US" altLang="ja-JP" dirty="0" smtClean="0"/>
              <a:t>Arial4th</a:t>
            </a:r>
            <a:endParaRPr lang="ja-JP" altLang="en-US" dirty="0" smtClean="0"/>
          </a:p>
          <a:p>
            <a:pPr lvl="4"/>
            <a:r>
              <a:rPr lang="en-US" altLang="ja-JP" dirty="0" smtClean="0"/>
              <a:t>Arial5th</a:t>
            </a:r>
            <a:endParaRPr lang="ja-JP" altLang="en-US" dirty="0"/>
          </a:p>
        </p:txBody>
      </p:sp>
      <p:sp>
        <p:nvSpPr>
          <p:cNvPr id="4" name="日付プレースホルダ 3"/>
          <p:cNvSpPr>
            <a:spLocks noGrp="1"/>
          </p:cNvSpPr>
          <p:nvPr>
            <p:ph type="dt" sz="half" idx="2"/>
          </p:nvPr>
        </p:nvSpPr>
        <p:spPr>
          <a:xfrm>
            <a:off x="541337" y="7526096"/>
            <a:ext cx="2526242" cy="432318"/>
          </a:xfrm>
          <a:prstGeom prst="rect">
            <a:avLst/>
          </a:prstGeom>
        </p:spPr>
        <p:txBody>
          <a:bodyPr vert="horz" lIns="108265" tIns="54132" rIns="108265" bIns="54132" rtlCol="0" anchor="ctr"/>
          <a:lstStyle>
            <a:lvl1pPr algn="l">
              <a:defRPr sz="1400">
                <a:solidFill>
                  <a:schemeClr val="tx1">
                    <a:tint val="75000"/>
                  </a:schemeClr>
                </a:solidFill>
              </a:defRPr>
            </a:lvl1pPr>
          </a:lstStyle>
          <a:p>
            <a:fld id="{49A1D18E-ABC6-CE44-BF6F-94B7DC72E009}" type="datetime1">
              <a:rPr lang="ja-JP" altLang="en-US" smtClean="0"/>
              <a:pPr/>
              <a:t>12/04/14</a:t>
            </a:fld>
            <a:endParaRPr lang="ja-JP" altLang="en-US"/>
          </a:p>
        </p:txBody>
      </p:sp>
      <p:sp>
        <p:nvSpPr>
          <p:cNvPr id="5" name="フッター プレースホルダ 4"/>
          <p:cNvSpPr>
            <a:spLocks noGrp="1"/>
          </p:cNvSpPr>
          <p:nvPr>
            <p:ph type="ftr" sz="quarter" idx="3"/>
          </p:nvPr>
        </p:nvSpPr>
        <p:spPr>
          <a:xfrm>
            <a:off x="3699140" y="7526096"/>
            <a:ext cx="3428471" cy="432318"/>
          </a:xfrm>
          <a:prstGeom prst="rect">
            <a:avLst/>
          </a:prstGeom>
        </p:spPr>
        <p:txBody>
          <a:bodyPr vert="horz" lIns="108265" tIns="54132" rIns="108265" bIns="54132" rtlCol="0" anchor="ctr"/>
          <a:lstStyle>
            <a:lvl1pPr algn="ctr">
              <a:defRPr sz="1400">
                <a:solidFill>
                  <a:schemeClr val="tx1">
                    <a:tint val="75000"/>
                  </a:schemeClr>
                </a:solidFill>
              </a:defRPr>
            </a:lvl1pPr>
          </a:lstStyle>
          <a:p>
            <a:endParaRPr lang="ja-JP" altLang="en-US"/>
          </a:p>
        </p:txBody>
      </p:sp>
      <p:sp>
        <p:nvSpPr>
          <p:cNvPr id="6" name="スライド番号プレースホルダ 5"/>
          <p:cNvSpPr>
            <a:spLocks noGrp="1"/>
          </p:cNvSpPr>
          <p:nvPr>
            <p:ph type="sldNum" sz="quarter" idx="4"/>
          </p:nvPr>
        </p:nvSpPr>
        <p:spPr>
          <a:xfrm>
            <a:off x="8300508" y="7687746"/>
            <a:ext cx="2526242" cy="432318"/>
          </a:xfrm>
          <a:prstGeom prst="rect">
            <a:avLst/>
          </a:prstGeom>
        </p:spPr>
        <p:txBody>
          <a:bodyPr vert="horz" lIns="108265" tIns="54132" rIns="108265" bIns="54132" rtlCol="0" anchor="ctr"/>
          <a:lstStyle>
            <a:lvl1pPr algn="r">
              <a:defRPr sz="1700">
                <a:solidFill>
                  <a:srgbClr val="660066"/>
                </a:solidFill>
                <a:latin typeface="Arial"/>
                <a:cs typeface="Arial"/>
              </a:defRPr>
            </a:lvl1pPr>
          </a:lstStyle>
          <a:p>
            <a:fld id="{253BC07A-AA2C-434D-BE2D-2C2A792C1A9A}" type="slidenum">
              <a:rPr lang="ja-JP" altLang="en-US" smtClean="0"/>
              <a:pPr/>
              <a:t>‹#›</a:t>
            </a:fld>
            <a:endParaRPr lang="ja-JP" altLang="en-US" dirty="0"/>
          </a:p>
        </p:txBody>
      </p:sp>
      <p:pic>
        <p:nvPicPr>
          <p:cNvPr id="7" name="図 6" descr="sinica_logo.png"/>
          <p:cNvPicPr>
            <a:picLocks noChangeAspect="1"/>
          </p:cNvPicPr>
          <p:nvPr userDrawn="1"/>
        </p:nvPicPr>
        <p:blipFill>
          <a:blip r:embed="rId13"/>
          <a:stretch>
            <a:fillRect/>
          </a:stretch>
        </p:blipFill>
        <p:spPr>
          <a:xfrm>
            <a:off x="74884" y="67060"/>
            <a:ext cx="726504" cy="744947"/>
          </a:xfrm>
          <a:prstGeom prst="rect">
            <a:avLst/>
          </a:prstGeom>
        </p:spPr>
      </p:pic>
      <p:sp>
        <p:nvSpPr>
          <p:cNvPr id="8" name="テキスト ボックス 7"/>
          <p:cNvSpPr txBox="1"/>
          <p:nvPr userDrawn="1"/>
        </p:nvSpPr>
        <p:spPr>
          <a:xfrm>
            <a:off x="90223" y="721784"/>
            <a:ext cx="873410" cy="370931"/>
          </a:xfrm>
          <a:prstGeom prst="rect">
            <a:avLst/>
          </a:prstGeom>
          <a:noFill/>
        </p:spPr>
        <p:txBody>
          <a:bodyPr wrap="square" lIns="108265" tIns="54132" rIns="108265" bIns="54132" rtlCol="0">
            <a:spAutoFit/>
          </a:bodyPr>
          <a:lstStyle/>
          <a:p>
            <a:r>
              <a:rPr kumimoji="1" lang="en-US" altLang="ja-JP" sz="1700" dirty="0" smtClean="0">
                <a:solidFill>
                  <a:srgbClr val="660066"/>
                </a:solidFill>
              </a:rPr>
              <a:t>ASIAA</a:t>
            </a:r>
            <a:endParaRPr kumimoji="1" lang="ja-JP" altLang="en-US" sz="1700" dirty="0">
              <a:solidFill>
                <a:srgbClr val="660066"/>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541325" rtl="0" eaLnBrk="1" latinLnBrk="0" hangingPunct="1">
        <a:spcBef>
          <a:spcPct val="0"/>
        </a:spcBef>
        <a:buNone/>
        <a:defRPr kumimoji="1" sz="5200" kern="1200" baseline="0">
          <a:solidFill>
            <a:srgbClr val="000000"/>
          </a:solidFill>
          <a:latin typeface="Andale Mono"/>
          <a:ea typeface="+mj-ea"/>
          <a:cs typeface="Andale Mono"/>
        </a:defRPr>
      </a:lvl1pPr>
    </p:titleStyle>
    <p:bodyStyle>
      <a:lvl1pPr marL="405994" indent="-405994" algn="l" defTabSz="541325" rtl="0" eaLnBrk="1" latinLnBrk="0" hangingPunct="1">
        <a:spcBef>
          <a:spcPct val="20000"/>
        </a:spcBef>
        <a:buFont typeface="Arial"/>
        <a:buChar char="•"/>
        <a:defRPr kumimoji="1" sz="3800" kern="1200">
          <a:solidFill>
            <a:srgbClr val="660066"/>
          </a:solidFill>
          <a:latin typeface="Chalkboard"/>
          <a:ea typeface="+mn-ea"/>
          <a:cs typeface="Chalkboard"/>
        </a:defRPr>
      </a:lvl1pPr>
      <a:lvl2pPr marL="879653" indent="-338328" algn="l" defTabSz="541325" rtl="0" eaLnBrk="1" latinLnBrk="0" hangingPunct="1">
        <a:spcBef>
          <a:spcPct val="20000"/>
        </a:spcBef>
        <a:buFont typeface="Arial"/>
        <a:buChar char="–"/>
        <a:defRPr kumimoji="1" sz="3300" kern="1200">
          <a:solidFill>
            <a:srgbClr val="660066"/>
          </a:solidFill>
          <a:latin typeface="Chalkboard"/>
          <a:ea typeface="+mn-ea"/>
          <a:cs typeface="Chalkboard"/>
        </a:defRPr>
      </a:lvl2pPr>
      <a:lvl3pPr marL="1353312" indent="-270662" algn="l" defTabSz="541325" rtl="0" eaLnBrk="1" latinLnBrk="0" hangingPunct="1">
        <a:spcBef>
          <a:spcPct val="20000"/>
        </a:spcBef>
        <a:buFont typeface="Arial"/>
        <a:buChar char="•"/>
        <a:defRPr kumimoji="1" sz="2800" kern="1200">
          <a:solidFill>
            <a:srgbClr val="660066"/>
          </a:solidFill>
          <a:latin typeface="Chalkboard"/>
          <a:ea typeface="+mn-ea"/>
          <a:cs typeface="Chalkboard"/>
        </a:defRPr>
      </a:lvl3pPr>
      <a:lvl4pPr marL="1894637" indent="-270662" algn="l" defTabSz="541325" rtl="0" eaLnBrk="1" latinLnBrk="0" hangingPunct="1">
        <a:spcBef>
          <a:spcPct val="20000"/>
        </a:spcBef>
        <a:buFont typeface="Arial"/>
        <a:buChar char="–"/>
        <a:defRPr kumimoji="1" sz="2400" kern="1200">
          <a:solidFill>
            <a:srgbClr val="660066"/>
          </a:solidFill>
          <a:latin typeface="Chalkboard"/>
          <a:ea typeface="+mn-ea"/>
          <a:cs typeface="Chalkboard"/>
        </a:defRPr>
      </a:lvl4pPr>
      <a:lvl5pPr marL="2435962" indent="-270662" algn="l" defTabSz="541325" rtl="0" eaLnBrk="1" latinLnBrk="0" hangingPunct="1">
        <a:spcBef>
          <a:spcPct val="20000"/>
        </a:spcBef>
        <a:buFont typeface="Arial"/>
        <a:buChar char="»"/>
        <a:defRPr kumimoji="1" sz="2400" kern="1200">
          <a:solidFill>
            <a:srgbClr val="660066"/>
          </a:solidFill>
          <a:latin typeface="Chalkboard"/>
          <a:ea typeface="+mn-ea"/>
          <a:cs typeface="Chalkboard"/>
        </a:defRPr>
      </a:lvl5pPr>
      <a:lvl6pPr marL="2977286" indent="-270662" algn="l" defTabSz="541325" rtl="0" eaLnBrk="1" latinLnBrk="0" hangingPunct="1">
        <a:spcBef>
          <a:spcPct val="20000"/>
        </a:spcBef>
        <a:buFont typeface="Arial"/>
        <a:buChar char="•"/>
        <a:defRPr kumimoji="1" sz="2400" kern="1200">
          <a:solidFill>
            <a:schemeClr val="tx1"/>
          </a:solidFill>
          <a:latin typeface="+mn-lt"/>
          <a:ea typeface="+mn-ea"/>
          <a:cs typeface="+mn-cs"/>
        </a:defRPr>
      </a:lvl6pPr>
      <a:lvl7pPr marL="3518611" indent="-270662" algn="l" defTabSz="541325" rtl="0" eaLnBrk="1" latinLnBrk="0" hangingPunct="1">
        <a:spcBef>
          <a:spcPct val="20000"/>
        </a:spcBef>
        <a:buFont typeface="Arial"/>
        <a:buChar char="•"/>
        <a:defRPr kumimoji="1" sz="2400" kern="1200">
          <a:solidFill>
            <a:schemeClr val="tx1"/>
          </a:solidFill>
          <a:latin typeface="+mn-lt"/>
          <a:ea typeface="+mn-ea"/>
          <a:cs typeface="+mn-cs"/>
        </a:defRPr>
      </a:lvl7pPr>
      <a:lvl8pPr marL="4059936" indent="-270662" algn="l" defTabSz="541325" rtl="0" eaLnBrk="1" latinLnBrk="0" hangingPunct="1">
        <a:spcBef>
          <a:spcPct val="20000"/>
        </a:spcBef>
        <a:buFont typeface="Arial"/>
        <a:buChar char="•"/>
        <a:defRPr kumimoji="1" sz="2400" kern="1200">
          <a:solidFill>
            <a:schemeClr val="tx1"/>
          </a:solidFill>
          <a:latin typeface="+mn-lt"/>
          <a:ea typeface="+mn-ea"/>
          <a:cs typeface="+mn-cs"/>
        </a:defRPr>
      </a:lvl8pPr>
      <a:lvl9pPr marL="4601261" indent="-270662" algn="l" defTabSz="541325" rtl="0" eaLnBrk="1" latinLnBrk="0" hangingPunct="1">
        <a:spcBef>
          <a:spcPct val="20000"/>
        </a:spcBef>
        <a:buFont typeface="Arial"/>
        <a:buChar char="•"/>
        <a:defRPr kumimoji="1" sz="2400" kern="1200">
          <a:solidFill>
            <a:schemeClr val="tx1"/>
          </a:solidFill>
          <a:latin typeface="+mn-lt"/>
          <a:ea typeface="+mn-ea"/>
          <a:cs typeface="+mn-cs"/>
        </a:defRPr>
      </a:lvl9pPr>
    </p:bodyStyle>
    <p:otherStyle>
      <a:defPPr>
        <a:defRPr lang="ja-JP"/>
      </a:defPPr>
      <a:lvl1pPr marL="0" algn="l" defTabSz="541325" rtl="0" eaLnBrk="1" latinLnBrk="0" hangingPunct="1">
        <a:defRPr kumimoji="1" sz="2100" kern="1200">
          <a:solidFill>
            <a:schemeClr val="tx1"/>
          </a:solidFill>
          <a:latin typeface="+mn-lt"/>
          <a:ea typeface="+mn-ea"/>
          <a:cs typeface="+mn-cs"/>
        </a:defRPr>
      </a:lvl1pPr>
      <a:lvl2pPr marL="541325" algn="l" defTabSz="541325" rtl="0" eaLnBrk="1" latinLnBrk="0" hangingPunct="1">
        <a:defRPr kumimoji="1" sz="2100" kern="1200">
          <a:solidFill>
            <a:schemeClr val="tx1"/>
          </a:solidFill>
          <a:latin typeface="+mn-lt"/>
          <a:ea typeface="+mn-ea"/>
          <a:cs typeface="+mn-cs"/>
        </a:defRPr>
      </a:lvl2pPr>
      <a:lvl3pPr marL="1082650" algn="l" defTabSz="541325" rtl="0" eaLnBrk="1" latinLnBrk="0" hangingPunct="1">
        <a:defRPr kumimoji="1" sz="2100" kern="1200">
          <a:solidFill>
            <a:schemeClr val="tx1"/>
          </a:solidFill>
          <a:latin typeface="+mn-lt"/>
          <a:ea typeface="+mn-ea"/>
          <a:cs typeface="+mn-cs"/>
        </a:defRPr>
      </a:lvl3pPr>
      <a:lvl4pPr marL="1623974" algn="l" defTabSz="541325" rtl="0" eaLnBrk="1" latinLnBrk="0" hangingPunct="1">
        <a:defRPr kumimoji="1" sz="2100" kern="1200">
          <a:solidFill>
            <a:schemeClr val="tx1"/>
          </a:solidFill>
          <a:latin typeface="+mn-lt"/>
          <a:ea typeface="+mn-ea"/>
          <a:cs typeface="+mn-cs"/>
        </a:defRPr>
      </a:lvl4pPr>
      <a:lvl5pPr marL="2165299" algn="l" defTabSz="541325" rtl="0" eaLnBrk="1" latinLnBrk="0" hangingPunct="1">
        <a:defRPr kumimoji="1" sz="2100" kern="1200">
          <a:solidFill>
            <a:schemeClr val="tx1"/>
          </a:solidFill>
          <a:latin typeface="+mn-lt"/>
          <a:ea typeface="+mn-ea"/>
          <a:cs typeface="+mn-cs"/>
        </a:defRPr>
      </a:lvl5pPr>
      <a:lvl6pPr marL="2706624" algn="l" defTabSz="541325" rtl="0" eaLnBrk="1" latinLnBrk="0" hangingPunct="1">
        <a:defRPr kumimoji="1" sz="2100" kern="1200">
          <a:solidFill>
            <a:schemeClr val="tx1"/>
          </a:solidFill>
          <a:latin typeface="+mn-lt"/>
          <a:ea typeface="+mn-ea"/>
          <a:cs typeface="+mn-cs"/>
        </a:defRPr>
      </a:lvl6pPr>
      <a:lvl7pPr marL="3247949" algn="l" defTabSz="541325" rtl="0" eaLnBrk="1" latinLnBrk="0" hangingPunct="1">
        <a:defRPr kumimoji="1" sz="2100" kern="1200">
          <a:solidFill>
            <a:schemeClr val="tx1"/>
          </a:solidFill>
          <a:latin typeface="+mn-lt"/>
          <a:ea typeface="+mn-ea"/>
          <a:cs typeface="+mn-cs"/>
        </a:defRPr>
      </a:lvl7pPr>
      <a:lvl8pPr marL="3789274" algn="l" defTabSz="541325" rtl="0" eaLnBrk="1" latinLnBrk="0" hangingPunct="1">
        <a:defRPr kumimoji="1" sz="2100" kern="1200">
          <a:solidFill>
            <a:schemeClr val="tx1"/>
          </a:solidFill>
          <a:latin typeface="+mn-lt"/>
          <a:ea typeface="+mn-ea"/>
          <a:cs typeface="+mn-cs"/>
        </a:defRPr>
      </a:lvl8pPr>
      <a:lvl9pPr marL="4330598" algn="l" defTabSz="541325" rtl="0" eaLnBrk="1" latinLnBrk="0" hangingPunct="1">
        <a:defRPr kumimoji="1"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4" Type="http://schemas.openxmlformats.org/officeDocument/2006/relationships/image" Target="../media/image4.jpeg"/><Relationship Id="rId1" Type="http://schemas.openxmlformats.org/officeDocument/2006/relationships/slideLayout" Target="../slideLayouts/slideLayout1.xml"/><Relationship Id="rId2" Type="http://schemas.openxmlformats.org/officeDocument/2006/relationships/image" Target="../media/image2.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 Id="rId3" Type="http://schemas.openxmlformats.org/officeDocument/2006/relationships/image" Target="../media/image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0" y="1263121"/>
            <a:ext cx="10826750" cy="2345796"/>
          </a:xfrm>
        </p:spPr>
        <p:txBody>
          <a:bodyPr>
            <a:noAutofit/>
          </a:bodyPr>
          <a:lstStyle/>
          <a:p>
            <a:r>
              <a:rPr lang="en-US" altLang="ja-JP" sz="4400" b="1" dirty="0" smtClean="0"/>
              <a:t>Submm VLBI toward Shadow Image of Super Massive Black Hole</a:t>
            </a:r>
            <a:endParaRPr lang="ja-JP" altLang="en-US" sz="4400" b="1" dirty="0"/>
          </a:p>
        </p:txBody>
      </p:sp>
      <p:sp>
        <p:nvSpPr>
          <p:cNvPr id="3" name="サブタイトル 2"/>
          <p:cNvSpPr>
            <a:spLocks noGrp="1"/>
          </p:cNvSpPr>
          <p:nvPr>
            <p:ph type="subTitle" idx="1"/>
          </p:nvPr>
        </p:nvSpPr>
        <p:spPr>
          <a:xfrm>
            <a:off x="0" y="4060032"/>
            <a:ext cx="10826750" cy="2971800"/>
          </a:xfrm>
        </p:spPr>
        <p:txBody>
          <a:bodyPr>
            <a:normAutofit/>
          </a:bodyPr>
          <a:lstStyle/>
          <a:p>
            <a:r>
              <a:rPr lang="en-US" altLang="ja-JP" sz="3600" dirty="0" smtClean="0">
                <a:solidFill>
                  <a:schemeClr val="tx1"/>
                </a:solidFill>
                <a:latin typeface="+mn-lt"/>
              </a:rPr>
              <a:t>Inoue, M.</a:t>
            </a:r>
            <a:r>
              <a:rPr lang="en-US" altLang="ja-JP" sz="3600" baseline="30000" dirty="0" smtClean="0">
                <a:solidFill>
                  <a:schemeClr val="tx1"/>
                </a:solidFill>
                <a:latin typeface="+mn-lt"/>
              </a:rPr>
              <a:t>1</a:t>
            </a:r>
            <a:r>
              <a:rPr lang="en-US" altLang="ja-JP" sz="3600" dirty="0" smtClean="0">
                <a:solidFill>
                  <a:schemeClr val="tx1"/>
                </a:solidFill>
                <a:latin typeface="+mn-lt"/>
              </a:rPr>
              <a:t>, Blundell, R.</a:t>
            </a:r>
            <a:r>
              <a:rPr lang="en-US" altLang="ja-JP" sz="3600" baseline="30000" dirty="0" smtClean="0">
                <a:solidFill>
                  <a:schemeClr val="tx1"/>
                </a:solidFill>
                <a:latin typeface="+mn-lt"/>
              </a:rPr>
              <a:t>2</a:t>
            </a:r>
            <a:r>
              <a:rPr lang="en-US" altLang="ja-JP" sz="3600" dirty="0" smtClean="0">
                <a:solidFill>
                  <a:schemeClr val="tx1"/>
                </a:solidFill>
                <a:latin typeface="+mn-lt"/>
              </a:rPr>
              <a:t>, Brisken, W.</a:t>
            </a:r>
            <a:r>
              <a:rPr lang="en-US" altLang="ja-JP" sz="3600" baseline="30000" dirty="0" smtClean="0">
                <a:solidFill>
                  <a:schemeClr val="tx1"/>
                </a:solidFill>
                <a:latin typeface="+mn-lt"/>
              </a:rPr>
              <a:t>3</a:t>
            </a:r>
            <a:r>
              <a:rPr lang="en-US" altLang="ja-JP" sz="3600" dirty="0" smtClean="0">
                <a:solidFill>
                  <a:schemeClr val="tx1"/>
                </a:solidFill>
                <a:latin typeface="+mn-lt"/>
              </a:rPr>
              <a:t>, Chen, M.T.</a:t>
            </a:r>
            <a:r>
              <a:rPr lang="en-US" altLang="ja-JP" sz="3600" baseline="30000" dirty="0" smtClean="0">
                <a:solidFill>
                  <a:schemeClr val="tx1"/>
                </a:solidFill>
                <a:latin typeface="+mn-lt"/>
              </a:rPr>
              <a:t>1</a:t>
            </a:r>
            <a:r>
              <a:rPr lang="en-US" altLang="ja-JP" sz="3600" dirty="0" smtClean="0">
                <a:solidFill>
                  <a:schemeClr val="tx1"/>
                </a:solidFill>
                <a:latin typeface="+mn-lt"/>
              </a:rPr>
              <a:t>, Doeleman, S.</a:t>
            </a:r>
            <a:r>
              <a:rPr lang="en-US" altLang="ja-JP" sz="3600" baseline="30000" dirty="0" smtClean="0">
                <a:solidFill>
                  <a:schemeClr val="tx1"/>
                </a:solidFill>
                <a:latin typeface="+mn-lt"/>
              </a:rPr>
              <a:t>4</a:t>
            </a:r>
            <a:r>
              <a:rPr lang="en-US" altLang="ja-JP" sz="3600" dirty="0" smtClean="0">
                <a:solidFill>
                  <a:schemeClr val="tx1"/>
                </a:solidFill>
                <a:latin typeface="+mn-lt"/>
              </a:rPr>
              <a:t>, Fish, V.</a:t>
            </a:r>
            <a:r>
              <a:rPr lang="en-US" altLang="ja-JP" sz="3600" baseline="30000" dirty="0" smtClean="0">
                <a:solidFill>
                  <a:schemeClr val="tx1"/>
                </a:solidFill>
                <a:latin typeface="+mn-lt"/>
              </a:rPr>
              <a:t>4</a:t>
            </a:r>
            <a:r>
              <a:rPr lang="en-US" altLang="ja-JP" sz="3600" dirty="0" smtClean="0">
                <a:solidFill>
                  <a:schemeClr val="tx1"/>
                </a:solidFill>
                <a:latin typeface="+mn-lt"/>
              </a:rPr>
              <a:t>, Ho, P.</a:t>
            </a:r>
            <a:r>
              <a:rPr lang="en-US" altLang="ja-JP" sz="3600" baseline="30000" dirty="0" smtClean="0">
                <a:solidFill>
                  <a:schemeClr val="tx1"/>
                </a:solidFill>
                <a:latin typeface="+mn-lt"/>
              </a:rPr>
              <a:t>1,2</a:t>
            </a:r>
            <a:r>
              <a:rPr lang="en-US" altLang="ja-JP" sz="3600" dirty="0" smtClean="0">
                <a:solidFill>
                  <a:schemeClr val="tx1"/>
                </a:solidFill>
                <a:latin typeface="+mn-lt"/>
              </a:rPr>
              <a:t>, Moran, J.</a:t>
            </a:r>
            <a:r>
              <a:rPr lang="en-US" altLang="ja-JP" sz="3600" baseline="30000" dirty="0" smtClean="0">
                <a:solidFill>
                  <a:schemeClr val="tx1"/>
                </a:solidFill>
                <a:latin typeface="+mn-lt"/>
              </a:rPr>
              <a:t>2</a:t>
            </a:r>
            <a:r>
              <a:rPr lang="en-US" altLang="ja-JP" sz="3600" dirty="0" smtClean="0">
                <a:solidFill>
                  <a:schemeClr val="tx1"/>
                </a:solidFill>
                <a:latin typeface="+mn-lt"/>
              </a:rPr>
              <a:t>, Napier, P.</a:t>
            </a:r>
            <a:r>
              <a:rPr lang="en-US" altLang="ja-JP" sz="3600" baseline="30000" dirty="0" smtClean="0">
                <a:solidFill>
                  <a:schemeClr val="tx1"/>
                </a:solidFill>
                <a:latin typeface="+mn-lt"/>
              </a:rPr>
              <a:t>3</a:t>
            </a:r>
            <a:r>
              <a:rPr lang="en-US" altLang="ja-JP" sz="3600" dirty="0" smtClean="0">
                <a:solidFill>
                  <a:schemeClr val="tx1"/>
                </a:solidFill>
                <a:latin typeface="+mn-lt"/>
              </a:rPr>
              <a:t>, </a:t>
            </a:r>
          </a:p>
          <a:p>
            <a:r>
              <a:rPr lang="en-US" altLang="ja-JP" sz="3600" dirty="0" smtClean="0">
                <a:solidFill>
                  <a:schemeClr val="tx1"/>
                </a:solidFill>
                <a:latin typeface="+mn-lt"/>
              </a:rPr>
              <a:t>and the Greenland Telescope (GLT) Team</a:t>
            </a:r>
          </a:p>
          <a:p>
            <a:r>
              <a:rPr lang="en-US" altLang="ja-JP" sz="2800" dirty="0" smtClean="0">
                <a:solidFill>
                  <a:schemeClr val="tx1"/>
                </a:solidFill>
              </a:rPr>
              <a:t>(</a:t>
            </a:r>
            <a:r>
              <a:rPr lang="en-US" altLang="ja-JP" sz="2800" baseline="30000" dirty="0" smtClean="0">
                <a:solidFill>
                  <a:schemeClr val="tx1"/>
                </a:solidFill>
              </a:rPr>
              <a:t>1</a:t>
            </a:r>
            <a:r>
              <a:rPr lang="en-US" altLang="ja-JP" sz="2800" dirty="0" smtClean="0">
                <a:solidFill>
                  <a:schemeClr val="tx1"/>
                </a:solidFill>
              </a:rPr>
              <a:t>ASIAA; </a:t>
            </a:r>
            <a:r>
              <a:rPr lang="en-US" altLang="ja-JP" sz="2800" baseline="30000" dirty="0" smtClean="0">
                <a:solidFill>
                  <a:schemeClr val="tx1"/>
                </a:solidFill>
              </a:rPr>
              <a:t>2</a:t>
            </a:r>
            <a:r>
              <a:rPr lang="en-US" altLang="ja-JP" sz="2800" dirty="0" smtClean="0">
                <a:solidFill>
                  <a:schemeClr val="tx1"/>
                </a:solidFill>
              </a:rPr>
              <a:t>CfA; </a:t>
            </a:r>
            <a:r>
              <a:rPr lang="en-US" altLang="ja-JP" sz="2800" baseline="30000" dirty="0" smtClean="0">
                <a:solidFill>
                  <a:schemeClr val="tx1"/>
                </a:solidFill>
              </a:rPr>
              <a:t>3</a:t>
            </a:r>
            <a:r>
              <a:rPr lang="en-US" altLang="ja-JP" sz="2800" dirty="0" smtClean="0">
                <a:solidFill>
                  <a:schemeClr val="tx1"/>
                </a:solidFill>
              </a:rPr>
              <a:t>NRAO; </a:t>
            </a:r>
            <a:r>
              <a:rPr lang="en-US" altLang="ja-JP" sz="2800" baseline="30000" dirty="0" smtClean="0">
                <a:solidFill>
                  <a:schemeClr val="tx1"/>
                </a:solidFill>
              </a:rPr>
              <a:t>4</a:t>
            </a:r>
            <a:r>
              <a:rPr lang="en-US" altLang="ja-JP" sz="2800" dirty="0" smtClean="0">
                <a:solidFill>
                  <a:schemeClr val="tx1"/>
                </a:solidFill>
              </a:rPr>
              <a:t>MIT Haystack Observatory)</a:t>
            </a:r>
            <a:endParaRPr lang="ja-JP" altLang="en-US" sz="2800" dirty="0">
              <a:solidFill>
                <a:schemeClr val="tx1"/>
              </a:solidFill>
            </a:endParaRPr>
          </a:p>
        </p:txBody>
      </p:sp>
      <p:pic>
        <p:nvPicPr>
          <p:cNvPr id="4" name="Picture 3" descr="logo-1.gif"/>
          <p:cNvPicPr>
            <a:picLocks noChangeAspect="1"/>
          </p:cNvPicPr>
          <p:nvPr/>
        </p:nvPicPr>
        <p:blipFill>
          <a:blip r:embed="rId2"/>
          <a:stretch>
            <a:fillRect/>
          </a:stretch>
        </p:blipFill>
        <p:spPr>
          <a:xfrm>
            <a:off x="4346575" y="132821"/>
            <a:ext cx="2153867" cy="788865"/>
          </a:xfrm>
          <a:prstGeom prst="rect">
            <a:avLst/>
          </a:prstGeom>
        </p:spPr>
      </p:pic>
      <p:pic>
        <p:nvPicPr>
          <p:cNvPr id="5" name="Picture 4" descr="cfa-banner1o.gif"/>
          <p:cNvPicPr>
            <a:picLocks noChangeAspect="1"/>
          </p:cNvPicPr>
          <p:nvPr/>
        </p:nvPicPr>
        <p:blipFill>
          <a:blip r:embed="rId3"/>
          <a:stretch>
            <a:fillRect/>
          </a:stretch>
        </p:blipFill>
        <p:spPr>
          <a:xfrm>
            <a:off x="1222375" y="132821"/>
            <a:ext cx="1295400" cy="788865"/>
          </a:xfrm>
          <a:prstGeom prst="rect">
            <a:avLst/>
          </a:prstGeom>
        </p:spPr>
      </p:pic>
      <p:pic>
        <p:nvPicPr>
          <p:cNvPr id="7" name="Picture 6" descr="NRAO_logo.jpg"/>
          <p:cNvPicPr>
            <a:picLocks noChangeAspect="1"/>
          </p:cNvPicPr>
          <p:nvPr/>
        </p:nvPicPr>
        <p:blipFill>
          <a:blip r:embed="rId4"/>
          <a:stretch>
            <a:fillRect/>
          </a:stretch>
        </p:blipFill>
        <p:spPr>
          <a:xfrm>
            <a:off x="3114308" y="110332"/>
            <a:ext cx="622667" cy="811354"/>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2452" y="241052"/>
            <a:ext cx="9292960" cy="1082675"/>
          </a:xfrm>
        </p:spPr>
        <p:txBody>
          <a:bodyPr/>
          <a:lstStyle/>
          <a:p>
            <a:r>
              <a:rPr lang="en-US" altLang="ja-JP" b="1" dirty="0" smtClean="0"/>
              <a:t>ABSTRACT</a:t>
            </a:r>
            <a:endParaRPr lang="ja-JP" altLang="en-US" b="1" dirty="0"/>
          </a:p>
        </p:txBody>
      </p:sp>
      <p:sp>
        <p:nvSpPr>
          <p:cNvPr id="3" name="Content Placeholder 2"/>
          <p:cNvSpPr>
            <a:spLocks noGrp="1"/>
          </p:cNvSpPr>
          <p:nvPr>
            <p:ph idx="1"/>
          </p:nvPr>
        </p:nvSpPr>
        <p:spPr>
          <a:xfrm>
            <a:off x="231775" y="1583783"/>
            <a:ext cx="10439400" cy="6362448"/>
          </a:xfrm>
        </p:spPr>
        <p:txBody>
          <a:bodyPr>
            <a:noAutofit/>
          </a:bodyPr>
          <a:lstStyle/>
          <a:p>
            <a:pPr marL="263525" indent="-263525"/>
            <a:r>
              <a:rPr lang="en-US" altLang="ja-JP" sz="2800" dirty="0" smtClean="0"/>
              <a:t>We are deploying a new submm VLBI station in Greenland as part of an effort to get shadow images of Super Massive Black Hole (SMBH).  </a:t>
            </a:r>
          </a:p>
          <a:p>
            <a:pPr marL="263525" indent="-263525"/>
            <a:r>
              <a:rPr lang="en-US" altLang="ja-JP" sz="2800" dirty="0" smtClean="0"/>
              <a:t>For the Greenland Summit Station, we are designing the infrastructure and monitoring the opacity at submm wavelengths.</a:t>
            </a:r>
          </a:p>
          <a:p>
            <a:pPr marL="263525" indent="-263525"/>
            <a:r>
              <a:rPr lang="en-US" altLang="ja-JP" sz="2800" dirty="0" smtClean="0"/>
              <a:t>The Station enables long baselines with ALMA in Chile and SMA in Hawaii.  Submm VLBI is thought to be the only way to get the direct image of SMBH by its shadow, thanks to the superb angular resolution, and low plasma scattering and synchrotron opacity.</a:t>
            </a:r>
          </a:p>
          <a:p>
            <a:pPr marL="263525" indent="-263525"/>
            <a:r>
              <a:rPr lang="en-US" altLang="ja-JP" sz="2800" dirty="0" smtClean="0"/>
              <a:t>In parallel, we are retrofitting the ALMA-NA prototype telescope (renamed as Greenland Telescope: GLT) for the cold weather condition.</a:t>
            </a:r>
          </a:p>
        </p:txBody>
      </p:sp>
      <p:sp>
        <p:nvSpPr>
          <p:cNvPr id="4" name="Slide Number Placeholder 3"/>
          <p:cNvSpPr>
            <a:spLocks noGrp="1"/>
          </p:cNvSpPr>
          <p:nvPr>
            <p:ph type="sldNum" sz="quarter" idx="12"/>
          </p:nvPr>
        </p:nvSpPr>
        <p:spPr/>
        <p:txBody>
          <a:bodyPr/>
          <a:lstStyle/>
          <a:p>
            <a:fld id="{253BC07A-AA2C-434D-BE2D-2C2A792C1A9A}" type="slidenum">
              <a:rPr lang="ja-JP" altLang="en-US" smtClean="0"/>
              <a:pPr/>
              <a:t>2</a:t>
            </a:fld>
            <a:endParaRPr lang="ja-JP"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b="1" dirty="0" smtClean="0"/>
              <a:t>1.Shadow image of SMBH</a:t>
            </a:r>
            <a:endParaRPr lang="ja-JP" altLang="en-US" b="1" dirty="0"/>
          </a:p>
        </p:txBody>
      </p:sp>
      <p:sp>
        <p:nvSpPr>
          <p:cNvPr id="3" name="Content Placeholder 2"/>
          <p:cNvSpPr>
            <a:spLocks noGrp="1"/>
          </p:cNvSpPr>
          <p:nvPr>
            <p:ph idx="1"/>
          </p:nvPr>
        </p:nvSpPr>
        <p:spPr>
          <a:xfrm>
            <a:off x="3508375" y="3831431"/>
            <a:ext cx="7321550" cy="4114800"/>
          </a:xfrm>
        </p:spPr>
        <p:txBody>
          <a:bodyPr>
            <a:normAutofit fontScale="47500" lnSpcReduction="20000"/>
          </a:bodyPr>
          <a:lstStyle/>
          <a:p>
            <a:pPr marL="263525" indent="-261938"/>
            <a:r>
              <a:rPr lang="en-US" altLang="ja-JP" dirty="0" smtClean="0"/>
              <a:t>By strong gravitational lensing, a shadow image is seen with a diameter of about 5 times of the Schwarzschild radius.</a:t>
            </a:r>
          </a:p>
          <a:p>
            <a:pPr marL="263525" indent="-261938"/>
            <a:endParaRPr lang="en-US" altLang="ja-JP" dirty="0" smtClean="0"/>
          </a:p>
          <a:p>
            <a:pPr marL="263525" indent="-261938"/>
            <a:r>
              <a:rPr lang="en-US" altLang="ja-JP" dirty="0" smtClean="0"/>
              <a:t>M87 and Sgr A* give the largest size of 40-50 μarcsec.</a:t>
            </a:r>
          </a:p>
          <a:p>
            <a:pPr marL="263525" indent="-261938"/>
            <a:endParaRPr lang="en-US" altLang="ja-JP" dirty="0" smtClean="0"/>
          </a:p>
          <a:p>
            <a:pPr marL="263525" indent="-261938"/>
            <a:r>
              <a:rPr lang="en-US" altLang="ja-JP" dirty="0" smtClean="0"/>
              <a:t>Submm VLBI is the only way to achieve such extreme angular resolution, and to detect emission originating in the immediate vicinity of SMBH.</a:t>
            </a:r>
          </a:p>
          <a:p>
            <a:pPr marL="263525" indent="-261938"/>
            <a:endParaRPr lang="en-US" altLang="ja-JP" dirty="0" smtClean="0"/>
          </a:p>
          <a:p>
            <a:pPr marL="263525" indent="-261938"/>
            <a:r>
              <a:rPr lang="en-US" altLang="ja-JP" dirty="0" smtClean="0"/>
              <a:t>Questions to be answered:</a:t>
            </a:r>
          </a:p>
          <a:p>
            <a:pPr marL="538163" lvl="1" indent="-261938"/>
            <a:r>
              <a:rPr lang="en-US" altLang="ja-JP" dirty="0" smtClean="0"/>
              <a:t>Does there really exist a SMBH and event horizon?</a:t>
            </a:r>
          </a:p>
          <a:p>
            <a:pPr marL="538163" lvl="1" indent="-261938"/>
            <a:r>
              <a:rPr lang="en-US" altLang="ja-JP" dirty="0" smtClean="0"/>
              <a:t>What is the spin of BH?</a:t>
            </a:r>
          </a:p>
          <a:p>
            <a:pPr marL="538163" lvl="1" indent="-261938"/>
            <a:r>
              <a:rPr lang="en-US" altLang="ja-JP" dirty="0" smtClean="0"/>
              <a:t>How does General Relativity behave in the strong field regime?</a:t>
            </a:r>
          </a:p>
          <a:p>
            <a:pPr marL="538163" lvl="1" indent="-261938"/>
            <a:r>
              <a:rPr lang="en-US" altLang="ja-JP" dirty="0" smtClean="0"/>
              <a:t>How is the energy transferred from the accretion flow to the SMBH?</a:t>
            </a:r>
          </a:p>
          <a:p>
            <a:pPr marL="538163" lvl="1" indent="-261938"/>
            <a:r>
              <a:rPr lang="en-US" altLang="ja-JP" dirty="0" smtClean="0"/>
              <a:t>What is the launching mechanism of relativistic jets?</a:t>
            </a:r>
            <a:endParaRPr lang="ja-JP" altLang="en-US" dirty="0"/>
          </a:p>
        </p:txBody>
      </p:sp>
      <p:sp>
        <p:nvSpPr>
          <p:cNvPr id="4" name="Slide Number Placeholder 3"/>
          <p:cNvSpPr>
            <a:spLocks noGrp="1"/>
          </p:cNvSpPr>
          <p:nvPr>
            <p:ph type="sldNum" sz="quarter" idx="12"/>
          </p:nvPr>
        </p:nvSpPr>
        <p:spPr/>
        <p:txBody>
          <a:bodyPr/>
          <a:lstStyle/>
          <a:p>
            <a:fld id="{253BC07A-AA2C-434D-BE2D-2C2A792C1A9A}" type="slidenum">
              <a:rPr lang="ja-JP" altLang="en-US" smtClean="0"/>
              <a:pPr/>
              <a:t>3</a:t>
            </a:fld>
            <a:endParaRPr lang="ja-JP" altLang="en-US" dirty="0"/>
          </a:p>
        </p:txBody>
      </p:sp>
      <p:pic>
        <p:nvPicPr>
          <p:cNvPr id="5" name="Picture 4"/>
          <p:cNvPicPr>
            <a:picLocks noChangeAspect="1"/>
          </p:cNvPicPr>
          <p:nvPr/>
        </p:nvPicPr>
        <p:blipFill>
          <a:blip r:embed="rId2"/>
          <a:stretch>
            <a:fillRect/>
          </a:stretch>
        </p:blipFill>
        <p:spPr>
          <a:xfrm>
            <a:off x="166416" y="1393031"/>
            <a:ext cx="3237961" cy="6553200"/>
          </a:xfrm>
          <a:prstGeom prst="rect">
            <a:avLst/>
          </a:prstGeom>
        </p:spPr>
      </p:pic>
      <p:sp>
        <p:nvSpPr>
          <p:cNvPr id="6" name="TextBox 5"/>
          <p:cNvSpPr txBox="1"/>
          <p:nvPr/>
        </p:nvSpPr>
        <p:spPr>
          <a:xfrm>
            <a:off x="1527175" y="7669232"/>
            <a:ext cx="1910263" cy="276999"/>
          </a:xfrm>
          <a:prstGeom prst="rect">
            <a:avLst/>
          </a:prstGeom>
          <a:noFill/>
        </p:spPr>
        <p:txBody>
          <a:bodyPr wrap="none" rtlCol="0">
            <a:spAutoFit/>
          </a:bodyPr>
          <a:lstStyle/>
          <a:p>
            <a:r>
              <a:rPr kumimoji="1" lang="en-US" altLang="ja-JP" sz="1200" dirty="0" smtClean="0">
                <a:solidFill>
                  <a:schemeClr val="bg1"/>
                </a:solidFill>
                <a:latin typeface="Chalkboard"/>
                <a:cs typeface="Chalkboard"/>
              </a:rPr>
              <a:t>Courtesy of R. Takahashi</a:t>
            </a:r>
            <a:endParaRPr kumimoji="1" lang="ja-JP" altLang="en-US" sz="1200" dirty="0">
              <a:solidFill>
                <a:schemeClr val="bg1"/>
              </a:solidFill>
              <a:latin typeface="Chalkboard"/>
              <a:cs typeface="Chalkboar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b="1" dirty="0" smtClean="0"/>
              <a:t>2.Primary target M87</a:t>
            </a:r>
            <a:endParaRPr lang="ja-JP" altLang="en-US" b="1" dirty="0"/>
          </a:p>
        </p:txBody>
      </p:sp>
      <p:sp>
        <p:nvSpPr>
          <p:cNvPr id="3" name="Content Placeholder 2"/>
          <p:cNvSpPr>
            <a:spLocks noGrp="1"/>
          </p:cNvSpPr>
          <p:nvPr>
            <p:ph idx="1"/>
          </p:nvPr>
        </p:nvSpPr>
        <p:spPr>
          <a:xfrm>
            <a:off x="3279775" y="1716074"/>
            <a:ext cx="7546975" cy="6153957"/>
          </a:xfrm>
        </p:spPr>
        <p:txBody>
          <a:bodyPr>
            <a:normAutofit fontScale="92500" lnSpcReduction="10000"/>
          </a:bodyPr>
          <a:lstStyle/>
          <a:p>
            <a:r>
              <a:rPr lang="en-US" altLang="ja-JP" dirty="0" smtClean="0"/>
              <a:t>Radio galaxy in Virgo cluster with a prominent jet (top left panel)</a:t>
            </a:r>
          </a:p>
          <a:p>
            <a:r>
              <a:rPr lang="en-US" altLang="ja-JP" dirty="0" smtClean="0"/>
              <a:t>Compared to Sgr A*</a:t>
            </a:r>
          </a:p>
          <a:p>
            <a:pPr marL="1255713" lvl="1" indent="-338138"/>
            <a:r>
              <a:rPr lang="en-US" altLang="ja-JP" dirty="0" smtClean="0"/>
              <a:t>Comparable shadow size of 40 μarcsec.</a:t>
            </a:r>
          </a:p>
          <a:p>
            <a:pPr marL="1255713" lvl="1" indent="-338138"/>
            <a:r>
              <a:rPr lang="en-US" altLang="ja-JP" dirty="0" smtClean="0"/>
              <a:t>Orientation of the accretion disk is known by jet direction</a:t>
            </a:r>
          </a:p>
          <a:p>
            <a:pPr marL="1255713" lvl="1" indent="-338138"/>
            <a:r>
              <a:rPr lang="en-US" altLang="ja-JP" dirty="0" smtClean="0"/>
              <a:t>Much longer rotation period (20 days)</a:t>
            </a:r>
          </a:p>
          <a:p>
            <a:pPr marL="1255713" lvl="1" indent="-338138"/>
            <a:r>
              <a:rPr lang="en-US" altLang="ja-JP" dirty="0" smtClean="0"/>
              <a:t>Enable to study jet launching and acceleration mechanism (bottom left panel)</a:t>
            </a:r>
          </a:p>
          <a:p>
            <a:pPr lvl="1"/>
            <a:endParaRPr lang="ja-JP" altLang="en-US" dirty="0"/>
          </a:p>
        </p:txBody>
      </p:sp>
      <p:sp>
        <p:nvSpPr>
          <p:cNvPr id="4" name="Slide Number Placeholder 3"/>
          <p:cNvSpPr>
            <a:spLocks noGrp="1"/>
          </p:cNvSpPr>
          <p:nvPr>
            <p:ph type="sldNum" sz="quarter" idx="12"/>
          </p:nvPr>
        </p:nvSpPr>
        <p:spPr/>
        <p:txBody>
          <a:bodyPr/>
          <a:lstStyle/>
          <a:p>
            <a:fld id="{253BC07A-AA2C-434D-BE2D-2C2A792C1A9A}" type="slidenum">
              <a:rPr lang="ja-JP" altLang="en-US" smtClean="0"/>
              <a:pPr/>
              <a:t>4</a:t>
            </a:fld>
            <a:endParaRPr lang="ja-JP" altLang="en-US" dirty="0"/>
          </a:p>
        </p:txBody>
      </p:sp>
      <p:pic>
        <p:nvPicPr>
          <p:cNvPr id="5" name="コンテンツ プレースホルダ 4" descr="m87-combo.jpg"/>
          <p:cNvPicPr>
            <a:picLocks noChangeAspect="1"/>
          </p:cNvPicPr>
          <p:nvPr/>
        </p:nvPicPr>
        <p:blipFill>
          <a:blip r:embed="rId2"/>
          <a:srcRect l="-57457" r="-57457"/>
          <a:stretch>
            <a:fillRect/>
          </a:stretch>
        </p:blipFill>
        <p:spPr>
          <a:xfrm>
            <a:off x="-1673225" y="1164431"/>
            <a:ext cx="6324600" cy="3712531"/>
          </a:xfrm>
          <a:prstGeom prst="rect">
            <a:avLst/>
          </a:prstGeom>
        </p:spPr>
      </p:pic>
      <p:pic>
        <p:nvPicPr>
          <p:cNvPr id="6" name="コンテンツ プレースホルダ 4" descr="2012_VLBI_M_20120130155902.jpg"/>
          <p:cNvPicPr>
            <a:picLocks noChangeAspect="1"/>
          </p:cNvPicPr>
          <p:nvPr/>
        </p:nvPicPr>
        <p:blipFill>
          <a:blip r:embed="rId3">
            <a:lum bright="-15000" contrast="12000"/>
          </a:blip>
          <a:srcRect l="-16285" r="-16285"/>
          <a:stretch>
            <a:fillRect/>
          </a:stretch>
        </p:blipFill>
        <p:spPr>
          <a:xfrm>
            <a:off x="-682626" y="4898231"/>
            <a:ext cx="5488656" cy="3221833"/>
          </a:xfrm>
          <a:prstGeom prst="rect">
            <a:avLst/>
          </a:prstGeom>
        </p:spPr>
      </p:pic>
      <p:sp>
        <p:nvSpPr>
          <p:cNvPr id="7" name="TextBox 6"/>
          <p:cNvSpPr txBox="1"/>
          <p:nvPr/>
        </p:nvSpPr>
        <p:spPr>
          <a:xfrm>
            <a:off x="3508375" y="7870031"/>
            <a:ext cx="1848712" cy="276999"/>
          </a:xfrm>
          <a:prstGeom prst="rect">
            <a:avLst/>
          </a:prstGeom>
          <a:noFill/>
        </p:spPr>
        <p:txBody>
          <a:bodyPr wrap="none" rtlCol="0">
            <a:spAutoFit/>
          </a:bodyPr>
          <a:lstStyle/>
          <a:p>
            <a:r>
              <a:rPr kumimoji="1" lang="en-US" altLang="ja-JP" sz="1200" dirty="0" smtClean="0">
                <a:solidFill>
                  <a:srgbClr val="660066"/>
                </a:solidFill>
                <a:latin typeface="Chalkboard"/>
                <a:cs typeface="Chalkboard"/>
              </a:rPr>
              <a:t>Asada &amp; Nakamura 2011</a:t>
            </a:r>
            <a:endParaRPr kumimoji="1" lang="ja-JP" altLang="en-US" sz="1200" dirty="0">
              <a:solidFill>
                <a:srgbClr val="660066"/>
              </a:solidFill>
              <a:latin typeface="Chalkboard"/>
              <a:cs typeface="Chalkboar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ja-JP" b="1" dirty="0" smtClean="0"/>
              <a:t>3.Site Selection &amp; Test</a:t>
            </a:r>
            <a:endParaRPr lang="ja-JP" altLang="en-US" b="1" dirty="0"/>
          </a:p>
        </p:txBody>
      </p:sp>
      <p:sp>
        <p:nvSpPr>
          <p:cNvPr id="3" name="Content Placeholder 2"/>
          <p:cNvSpPr>
            <a:spLocks noGrp="1"/>
          </p:cNvSpPr>
          <p:nvPr>
            <p:ph idx="1"/>
          </p:nvPr>
        </p:nvSpPr>
        <p:spPr>
          <a:xfrm>
            <a:off x="155576" y="1172898"/>
            <a:ext cx="10439400" cy="3496733"/>
          </a:xfrm>
        </p:spPr>
        <p:txBody>
          <a:bodyPr>
            <a:normAutofit fontScale="92500"/>
          </a:bodyPr>
          <a:lstStyle/>
          <a:p>
            <a:r>
              <a:rPr lang="en-US" altLang="ja-JP" dirty="0" smtClean="0"/>
              <a:t>Because of low water vapor, and potential VLBI baselines to ALMA and SMA for M87, Greenland was selected for the site of the telescope.  </a:t>
            </a:r>
          </a:p>
          <a:p>
            <a:r>
              <a:rPr lang="en-US" altLang="ja-JP" dirty="0" smtClean="0"/>
              <a:t>At the Summit Station (below), near the peak of the ice sheet, there are other polar research facilities supported by NSF, USA.</a:t>
            </a:r>
            <a:endParaRPr lang="ja-JP" altLang="en-US" dirty="0"/>
          </a:p>
        </p:txBody>
      </p:sp>
      <p:sp>
        <p:nvSpPr>
          <p:cNvPr id="4" name="Slide Number Placeholder 3"/>
          <p:cNvSpPr>
            <a:spLocks noGrp="1"/>
          </p:cNvSpPr>
          <p:nvPr>
            <p:ph type="sldNum" sz="quarter" idx="12"/>
          </p:nvPr>
        </p:nvSpPr>
        <p:spPr/>
        <p:txBody>
          <a:bodyPr/>
          <a:lstStyle/>
          <a:p>
            <a:fld id="{253BC07A-AA2C-434D-BE2D-2C2A792C1A9A}" type="slidenum">
              <a:rPr lang="ja-JP" altLang="en-US" smtClean="0"/>
              <a:pPr/>
              <a:t>5</a:t>
            </a:fld>
            <a:endParaRPr lang="ja-JP" altLang="en-US"/>
          </a:p>
        </p:txBody>
      </p:sp>
      <p:pic>
        <p:nvPicPr>
          <p:cNvPr id="5" name="Picture 4"/>
          <p:cNvPicPr>
            <a:picLocks noChangeAspect="1"/>
          </p:cNvPicPr>
          <p:nvPr/>
        </p:nvPicPr>
        <p:blipFill>
          <a:blip r:embed="rId2"/>
          <a:stretch>
            <a:fillRect/>
          </a:stretch>
        </p:blipFill>
        <p:spPr>
          <a:xfrm>
            <a:off x="917575" y="4669631"/>
            <a:ext cx="9032098" cy="34290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b="1" dirty="0" smtClean="0"/>
              <a:t>4.The Summit Station</a:t>
            </a:r>
            <a:endParaRPr lang="ja-JP" altLang="en-US" b="1" dirty="0"/>
          </a:p>
        </p:txBody>
      </p:sp>
      <p:sp>
        <p:nvSpPr>
          <p:cNvPr id="3" name="Content Placeholder 2"/>
          <p:cNvSpPr>
            <a:spLocks noGrp="1"/>
          </p:cNvSpPr>
          <p:nvPr>
            <p:ph idx="1"/>
          </p:nvPr>
        </p:nvSpPr>
        <p:spPr>
          <a:xfrm>
            <a:off x="541338" y="1393032"/>
            <a:ext cx="9744075" cy="1981200"/>
          </a:xfrm>
        </p:spPr>
        <p:txBody>
          <a:bodyPr/>
          <a:lstStyle/>
          <a:p>
            <a:r>
              <a:rPr lang="en-US" altLang="ja-JP" dirty="0" smtClean="0"/>
              <a:t>In August 2011, the ASIAA radiometer (top right) was deployed to the Summit Station (red star on the left panel).</a:t>
            </a:r>
            <a:endParaRPr lang="ja-JP" altLang="en-US" dirty="0"/>
          </a:p>
        </p:txBody>
      </p:sp>
      <p:sp>
        <p:nvSpPr>
          <p:cNvPr id="4" name="Slide Number Placeholder 3"/>
          <p:cNvSpPr>
            <a:spLocks noGrp="1"/>
          </p:cNvSpPr>
          <p:nvPr>
            <p:ph type="sldNum" sz="quarter" idx="12"/>
          </p:nvPr>
        </p:nvSpPr>
        <p:spPr/>
        <p:txBody>
          <a:bodyPr/>
          <a:lstStyle/>
          <a:p>
            <a:fld id="{253BC07A-AA2C-434D-BE2D-2C2A792C1A9A}" type="slidenum">
              <a:rPr lang="ja-JP" altLang="en-US" smtClean="0"/>
              <a:pPr/>
              <a:t>6</a:t>
            </a:fld>
            <a:endParaRPr lang="ja-JP" altLang="en-US"/>
          </a:p>
        </p:txBody>
      </p:sp>
      <p:pic>
        <p:nvPicPr>
          <p:cNvPr id="5" name="Picture 4"/>
          <p:cNvPicPr>
            <a:picLocks noChangeAspect="1"/>
          </p:cNvPicPr>
          <p:nvPr/>
        </p:nvPicPr>
        <p:blipFill>
          <a:blip r:embed="rId2">
            <a:lum bright="-6000" contrast="13000"/>
          </a:blip>
          <a:stretch>
            <a:fillRect/>
          </a:stretch>
        </p:blipFill>
        <p:spPr>
          <a:xfrm>
            <a:off x="-1" y="3648473"/>
            <a:ext cx="3849021" cy="4471590"/>
          </a:xfrm>
          <a:prstGeom prst="rect">
            <a:avLst/>
          </a:prstGeom>
        </p:spPr>
      </p:pic>
      <p:pic>
        <p:nvPicPr>
          <p:cNvPr id="6" name="Picture 5"/>
          <p:cNvPicPr>
            <a:picLocks noChangeAspect="1"/>
          </p:cNvPicPr>
          <p:nvPr/>
        </p:nvPicPr>
        <p:blipFill>
          <a:blip r:embed="rId3"/>
          <a:stretch>
            <a:fillRect/>
          </a:stretch>
        </p:blipFill>
        <p:spPr>
          <a:xfrm>
            <a:off x="7952747" y="3374233"/>
            <a:ext cx="2874003" cy="2266412"/>
          </a:xfrm>
          <a:prstGeom prst="rect">
            <a:avLst/>
          </a:prstGeom>
        </p:spPr>
      </p:pic>
      <p:pic>
        <p:nvPicPr>
          <p:cNvPr id="7" name="Picture 6"/>
          <p:cNvPicPr>
            <a:picLocks noChangeAspect="1"/>
          </p:cNvPicPr>
          <p:nvPr/>
        </p:nvPicPr>
        <p:blipFill>
          <a:blip r:embed="rId4"/>
          <a:stretch>
            <a:fillRect/>
          </a:stretch>
        </p:blipFill>
        <p:spPr>
          <a:xfrm>
            <a:off x="7493000" y="5640644"/>
            <a:ext cx="3333750" cy="2479419"/>
          </a:xfrm>
          <a:prstGeom prst="rect">
            <a:avLst/>
          </a:prstGeom>
        </p:spPr>
      </p:pic>
      <p:sp>
        <p:nvSpPr>
          <p:cNvPr id="8" name="5-Point Star 7"/>
          <p:cNvSpPr/>
          <p:nvPr/>
        </p:nvSpPr>
        <p:spPr>
          <a:xfrm>
            <a:off x="1831975" y="5812631"/>
            <a:ext cx="228600" cy="228600"/>
          </a:xfrm>
          <a:prstGeom prst="star5">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9" name="Rectangle 8"/>
          <p:cNvSpPr/>
          <p:nvPr/>
        </p:nvSpPr>
        <p:spPr>
          <a:xfrm flipH="1">
            <a:off x="7493000" y="7687746"/>
            <a:ext cx="91438" cy="432318"/>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1" name="TextBox 10"/>
          <p:cNvSpPr txBox="1"/>
          <p:nvPr/>
        </p:nvSpPr>
        <p:spPr>
          <a:xfrm>
            <a:off x="3889375" y="3652748"/>
            <a:ext cx="3733800" cy="4293483"/>
          </a:xfrm>
          <a:prstGeom prst="rect">
            <a:avLst/>
          </a:prstGeom>
          <a:noFill/>
        </p:spPr>
        <p:txBody>
          <a:bodyPr wrap="square" rtlCol="0">
            <a:spAutoFit/>
          </a:bodyPr>
          <a:lstStyle/>
          <a:p>
            <a:r>
              <a:rPr kumimoji="1" lang="en-US" altLang="ja-JP" u="sng" dirty="0" smtClean="0">
                <a:solidFill>
                  <a:srgbClr val="660066"/>
                </a:solidFill>
                <a:latin typeface="Chalkboard"/>
                <a:cs typeface="Chalkboard"/>
              </a:rPr>
              <a:t>Preliminary conclusions</a:t>
            </a:r>
            <a:r>
              <a:rPr kumimoji="1" lang="en-US" altLang="ja-JP" dirty="0" smtClean="0">
                <a:solidFill>
                  <a:srgbClr val="660066"/>
                </a:solidFill>
                <a:latin typeface="Chalkboard"/>
                <a:cs typeface="Chalkboard"/>
              </a:rPr>
              <a:t> for opacity monitoring at 225 GHz</a:t>
            </a:r>
            <a:endParaRPr lang="en-US" altLang="ja-JP" dirty="0" smtClean="0">
              <a:solidFill>
                <a:srgbClr val="660066"/>
              </a:solidFill>
              <a:latin typeface="Chalkboard"/>
              <a:cs typeface="Chalkboard"/>
            </a:endParaRPr>
          </a:p>
          <a:p>
            <a:pPr marL="177800" indent="-177800">
              <a:buFont typeface="Arial"/>
              <a:buChar char="•"/>
            </a:pPr>
            <a:r>
              <a:rPr lang="en-US" altLang="ja-JP" dirty="0" smtClean="0">
                <a:solidFill>
                  <a:srgbClr val="660066"/>
                </a:solidFill>
                <a:latin typeface="Chalkboard"/>
                <a:cs typeface="Chalkboard"/>
              </a:rPr>
              <a:t>Opacity tau &lt; 0.04 for 50% of time (bottom right)</a:t>
            </a:r>
            <a:endParaRPr kumimoji="1" lang="en-US" altLang="ja-JP" dirty="0" smtClean="0">
              <a:solidFill>
                <a:srgbClr val="660066"/>
              </a:solidFill>
              <a:latin typeface="Chalkboard"/>
              <a:cs typeface="Chalkboard"/>
            </a:endParaRPr>
          </a:p>
          <a:p>
            <a:pPr marL="177800" indent="-177800">
              <a:buFont typeface="Arial"/>
              <a:buChar char="•"/>
            </a:pPr>
            <a:r>
              <a:rPr kumimoji="1" lang="en-US" altLang="ja-JP" dirty="0" smtClean="0">
                <a:solidFill>
                  <a:srgbClr val="660066"/>
                </a:solidFill>
                <a:latin typeface="Chalkboard"/>
                <a:cs typeface="Chalkboard"/>
              </a:rPr>
              <a:t>Better than </a:t>
            </a:r>
            <a:r>
              <a:rPr lang="en-US" altLang="ja-JP" dirty="0" smtClean="0">
                <a:solidFill>
                  <a:srgbClr val="660066"/>
                </a:solidFill>
                <a:latin typeface="Chalkboard"/>
                <a:cs typeface="Chalkboard"/>
              </a:rPr>
              <a:t>SMA site in Hawaii</a:t>
            </a:r>
          </a:p>
          <a:p>
            <a:pPr marL="177800" indent="-177800">
              <a:buFont typeface="Arial"/>
              <a:buChar char="•"/>
            </a:pPr>
            <a:r>
              <a:rPr lang="en-US" altLang="ja-JP" dirty="0" smtClean="0">
                <a:solidFill>
                  <a:srgbClr val="660066"/>
                </a:solidFill>
                <a:latin typeface="Chalkboard"/>
                <a:cs typeface="Chalkboard"/>
              </a:rPr>
              <a:t>Better than ALMA site i</a:t>
            </a:r>
            <a:r>
              <a:rPr kumimoji="1" lang="en-US" altLang="ja-JP" dirty="0" smtClean="0">
                <a:solidFill>
                  <a:srgbClr val="660066"/>
                </a:solidFill>
                <a:latin typeface="Chalkboard"/>
                <a:cs typeface="Chalkboard"/>
              </a:rPr>
              <a:t>n summer, and almost the same as the South Pole</a:t>
            </a:r>
          </a:p>
          <a:p>
            <a:pPr marL="177800" indent="-177800">
              <a:buFont typeface="Arial"/>
              <a:buChar char="•"/>
            </a:pPr>
            <a:r>
              <a:rPr lang="en-US" altLang="ja-JP" dirty="0" smtClean="0">
                <a:solidFill>
                  <a:srgbClr val="660066"/>
                </a:solidFill>
                <a:latin typeface="Chalkboard"/>
                <a:cs typeface="Chalkboard"/>
              </a:rPr>
              <a:t>Excellent site for submm observations</a:t>
            </a:r>
          </a:p>
          <a:p>
            <a:pPr marL="719125" lvl="1" indent="-177800">
              <a:buFont typeface="ÉqÉâÉMÉmäpÉS ProN W3"/>
              <a:buChar char="-"/>
            </a:pPr>
            <a:r>
              <a:rPr lang="en-US" altLang="ja-JP" dirty="0" smtClean="0">
                <a:solidFill>
                  <a:srgbClr val="660066"/>
                </a:solidFill>
                <a:latin typeface="Chalkboard"/>
                <a:cs typeface="Chalkboard"/>
              </a:rPr>
              <a:t>VLBI &amp; single dish</a:t>
            </a:r>
            <a:endParaRPr kumimoji="1" lang="en-US" altLang="ja-JP" dirty="0" smtClean="0">
              <a:solidFill>
                <a:srgbClr val="660066"/>
              </a:solidFill>
              <a:latin typeface="Chalkboard"/>
              <a:cs typeface="Chalkboar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b="1" dirty="0" smtClean="0"/>
              <a:t>5.Submm VLBI network</a:t>
            </a:r>
            <a:endParaRPr lang="ja-JP" altLang="en-US" b="1" dirty="0"/>
          </a:p>
        </p:txBody>
      </p:sp>
      <p:sp>
        <p:nvSpPr>
          <p:cNvPr id="3" name="Content Placeholder 2"/>
          <p:cNvSpPr>
            <a:spLocks noGrp="1"/>
          </p:cNvSpPr>
          <p:nvPr>
            <p:ph idx="1"/>
          </p:nvPr>
        </p:nvSpPr>
        <p:spPr>
          <a:xfrm>
            <a:off x="7404647" y="1545431"/>
            <a:ext cx="3342728" cy="6153956"/>
          </a:xfrm>
        </p:spPr>
        <p:txBody>
          <a:bodyPr>
            <a:normAutofit lnSpcReduction="10000"/>
          </a:bodyPr>
          <a:lstStyle/>
          <a:p>
            <a:pPr marL="0" indent="0">
              <a:buNone/>
            </a:pPr>
            <a:r>
              <a:rPr lang="en-US" altLang="ja-JP" sz="2800" dirty="0" smtClean="0">
                <a:ea typeface="Franklin Gothic Book" charset="0"/>
              </a:rPr>
              <a:t>Baselines are 9,000 km long, and the angular resolution reaches 20 μas at 345 GHz.</a:t>
            </a:r>
          </a:p>
          <a:p>
            <a:pPr marL="0" indent="0">
              <a:buNone/>
            </a:pPr>
            <a:r>
              <a:rPr lang="en-US" altLang="ja-JP" sz="2800" dirty="0" smtClean="0">
                <a:ea typeface="Franklin Gothic Book" charset="0"/>
              </a:rPr>
              <a:t>Phased ALMA and SMA provide higher sensitivity.</a:t>
            </a:r>
          </a:p>
          <a:p>
            <a:pPr marL="0" indent="0">
              <a:buNone/>
            </a:pPr>
            <a:r>
              <a:rPr lang="en-US" altLang="ja-JP" sz="2800" dirty="0" smtClean="0">
                <a:ea typeface="Franklin Gothic Book" charset="0"/>
              </a:rPr>
              <a:t>Other telescopes,</a:t>
            </a:r>
          </a:p>
          <a:p>
            <a:pPr marL="541338" indent="0">
              <a:buNone/>
            </a:pPr>
            <a:r>
              <a:rPr lang="en-US" altLang="ja-JP" sz="2800" dirty="0" smtClean="0">
                <a:ea typeface="Franklin Gothic Book" charset="0"/>
              </a:rPr>
              <a:t>IRAM 30m, SMT (AZ), LMT (Mexico), etc. will provide good imaging capability.</a:t>
            </a:r>
            <a:endParaRPr lang="ja-JP" altLang="en-US" sz="2800" dirty="0"/>
          </a:p>
        </p:txBody>
      </p:sp>
      <p:sp>
        <p:nvSpPr>
          <p:cNvPr id="4" name="Slide Number Placeholder 3"/>
          <p:cNvSpPr>
            <a:spLocks noGrp="1"/>
          </p:cNvSpPr>
          <p:nvPr>
            <p:ph type="sldNum" sz="quarter" idx="12"/>
          </p:nvPr>
        </p:nvSpPr>
        <p:spPr/>
        <p:txBody>
          <a:bodyPr/>
          <a:lstStyle/>
          <a:p>
            <a:fld id="{253BC07A-AA2C-434D-BE2D-2C2A792C1A9A}" type="slidenum">
              <a:rPr lang="ja-JP" altLang="en-US" smtClean="0"/>
              <a:pPr/>
              <a:t>7</a:t>
            </a:fld>
            <a:endParaRPr lang="ja-JP" altLang="en-US"/>
          </a:p>
        </p:txBody>
      </p:sp>
      <p:grpSp>
        <p:nvGrpSpPr>
          <p:cNvPr id="26" name="Group 25"/>
          <p:cNvGrpSpPr/>
          <p:nvPr/>
        </p:nvGrpSpPr>
        <p:grpSpPr>
          <a:xfrm>
            <a:off x="202753" y="1751987"/>
            <a:ext cx="7693990" cy="5127444"/>
            <a:chOff x="202753" y="2231231"/>
            <a:chExt cx="7693990" cy="5127444"/>
          </a:xfrm>
        </p:grpSpPr>
        <p:grpSp>
          <p:nvGrpSpPr>
            <p:cNvPr id="12" name="Group 11"/>
            <p:cNvGrpSpPr/>
            <p:nvPr/>
          </p:nvGrpSpPr>
          <p:grpSpPr>
            <a:xfrm>
              <a:off x="202753" y="2231231"/>
              <a:ext cx="7693990" cy="5127444"/>
              <a:chOff x="1059484" y="584777"/>
              <a:chExt cx="7693990" cy="5127444"/>
            </a:xfrm>
          </p:grpSpPr>
          <p:pic>
            <p:nvPicPr>
              <p:cNvPr id="13" name="図 34"/>
              <p:cNvPicPr>
                <a:picLocks noChangeAspect="1"/>
              </p:cNvPicPr>
              <p:nvPr/>
            </p:nvPicPr>
            <p:blipFill>
              <a:blip r:embed="rId2"/>
              <a:srcRect/>
              <a:stretch>
                <a:fillRect/>
              </a:stretch>
            </p:blipFill>
            <p:spPr bwMode="auto">
              <a:xfrm>
                <a:off x="2846387" y="973533"/>
                <a:ext cx="4176713" cy="4292600"/>
              </a:xfrm>
              <a:prstGeom prst="rect">
                <a:avLst/>
              </a:prstGeom>
              <a:noFill/>
              <a:ln w="9525">
                <a:noFill/>
                <a:miter lim="800000"/>
                <a:headEnd/>
                <a:tailEnd/>
              </a:ln>
            </p:spPr>
          </p:pic>
          <p:cxnSp>
            <p:nvCxnSpPr>
              <p:cNvPr id="14" name="直線コネクタ 8"/>
              <p:cNvCxnSpPr/>
              <p:nvPr/>
            </p:nvCxnSpPr>
            <p:spPr>
              <a:xfrm rot="10800000" flipV="1">
                <a:off x="3168650" y="1241820"/>
                <a:ext cx="2330450" cy="1481138"/>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15" name="直線コネクタ 9"/>
              <p:cNvCxnSpPr/>
              <p:nvPr/>
            </p:nvCxnSpPr>
            <p:spPr>
              <a:xfrm rot="16200000" flipH="1">
                <a:off x="4173537" y="2567383"/>
                <a:ext cx="3252788" cy="601662"/>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16" name="直線コネクタ 11"/>
              <p:cNvCxnSpPr/>
              <p:nvPr/>
            </p:nvCxnSpPr>
            <p:spPr>
              <a:xfrm rot="10800000">
                <a:off x="3168650" y="2722958"/>
                <a:ext cx="2932112" cy="1771650"/>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pic>
            <p:nvPicPr>
              <p:cNvPr id="17" name="図 13"/>
              <p:cNvPicPr>
                <a:picLocks noChangeAspect="1"/>
              </p:cNvPicPr>
              <p:nvPr/>
            </p:nvPicPr>
            <p:blipFill>
              <a:blip r:embed="rId3"/>
              <a:srcRect/>
              <a:stretch>
                <a:fillRect/>
              </a:stretch>
            </p:blipFill>
            <p:spPr bwMode="auto">
              <a:xfrm>
                <a:off x="1059484" y="3007651"/>
                <a:ext cx="2390729" cy="1659994"/>
              </a:xfrm>
              <a:prstGeom prst="rect">
                <a:avLst/>
              </a:prstGeom>
              <a:noFill/>
              <a:ln w="9525">
                <a:noFill/>
                <a:miter lim="800000"/>
                <a:headEnd/>
                <a:tailEnd/>
              </a:ln>
            </p:spPr>
          </p:pic>
          <p:pic>
            <p:nvPicPr>
              <p:cNvPr id="18" name="図 14"/>
              <p:cNvPicPr>
                <a:picLocks noChangeAspect="1"/>
              </p:cNvPicPr>
              <p:nvPr/>
            </p:nvPicPr>
            <p:blipFill>
              <a:blip r:embed="rId4"/>
              <a:srcRect/>
              <a:stretch>
                <a:fillRect/>
              </a:stretch>
            </p:blipFill>
            <p:spPr bwMode="auto">
              <a:xfrm>
                <a:off x="6401857" y="4145861"/>
                <a:ext cx="2351617" cy="1566360"/>
              </a:xfrm>
              <a:prstGeom prst="rect">
                <a:avLst/>
              </a:prstGeom>
              <a:noFill/>
              <a:ln w="9525">
                <a:noFill/>
                <a:miter lim="800000"/>
                <a:headEnd/>
                <a:tailEnd/>
              </a:ln>
            </p:spPr>
          </p:pic>
          <p:sp>
            <p:nvSpPr>
              <p:cNvPr id="19" name="正方形/長方形 17"/>
              <p:cNvSpPr>
                <a:spLocks noChangeArrowheads="1"/>
              </p:cNvSpPr>
              <p:nvPr/>
            </p:nvSpPr>
            <p:spPr bwMode="auto">
              <a:xfrm>
                <a:off x="1648623" y="4368335"/>
                <a:ext cx="1197764" cy="307777"/>
              </a:xfrm>
              <a:prstGeom prst="rect">
                <a:avLst/>
              </a:prstGeom>
              <a:noFill/>
              <a:ln w="9525">
                <a:noFill/>
                <a:miter lim="800000"/>
                <a:headEnd/>
                <a:tailEnd/>
              </a:ln>
            </p:spPr>
            <p:txBody>
              <a:bodyPr wrap="none">
                <a:prstTxWarp prst="textNoShape">
                  <a:avLst/>
                </a:prstTxWarp>
                <a:spAutoFit/>
              </a:bodyPr>
              <a:lstStyle/>
              <a:p>
                <a:r>
                  <a:rPr lang="en-US" altLang="ja-JP" sz="1400" dirty="0" smtClean="0">
                    <a:solidFill>
                      <a:schemeClr val="bg1"/>
                    </a:solidFill>
                    <a:latin typeface="Chalkboard"/>
                    <a:ea typeface="Abadi MT Condensed Light" charset="0"/>
                    <a:cs typeface="Chalkboard"/>
                  </a:rPr>
                  <a:t>Phased SMA</a:t>
                </a:r>
                <a:endParaRPr lang="ja-JP" altLang="en-US" sz="1400" dirty="0">
                  <a:solidFill>
                    <a:schemeClr val="bg1"/>
                  </a:solidFill>
                  <a:latin typeface="Chalkboard"/>
                  <a:ea typeface="Abadi MT Condensed Light" charset="0"/>
                  <a:cs typeface="Chalkboard"/>
                </a:endParaRPr>
              </a:p>
            </p:txBody>
          </p:sp>
          <p:sp>
            <p:nvSpPr>
              <p:cNvPr id="20" name="正方形/長方形 15"/>
              <p:cNvSpPr>
                <a:spLocks noChangeArrowheads="1"/>
              </p:cNvSpPr>
              <p:nvPr/>
            </p:nvSpPr>
            <p:spPr bwMode="auto">
              <a:xfrm>
                <a:off x="6887863" y="5404444"/>
                <a:ext cx="1287532" cy="307777"/>
              </a:xfrm>
              <a:prstGeom prst="rect">
                <a:avLst/>
              </a:prstGeom>
              <a:noFill/>
              <a:ln w="9525">
                <a:noFill/>
                <a:miter lim="800000"/>
                <a:headEnd/>
                <a:tailEnd/>
              </a:ln>
            </p:spPr>
            <p:txBody>
              <a:bodyPr wrap="none">
                <a:prstTxWarp prst="textNoShape">
                  <a:avLst/>
                </a:prstTxWarp>
                <a:spAutoFit/>
              </a:bodyPr>
              <a:lstStyle/>
              <a:p>
                <a:r>
                  <a:rPr lang="en-US" altLang="ja-JP" sz="1400" dirty="0" smtClean="0">
                    <a:solidFill>
                      <a:schemeClr val="bg1"/>
                    </a:solidFill>
                    <a:latin typeface="Chalkboard"/>
                    <a:ea typeface="Abadi MT Condensed Light" charset="0"/>
                    <a:cs typeface="Chalkboard"/>
                  </a:rPr>
                  <a:t>Phased ALMA</a:t>
                </a:r>
                <a:endParaRPr lang="ja-JP" altLang="en-US" sz="1400" dirty="0">
                  <a:solidFill>
                    <a:schemeClr val="bg1"/>
                  </a:solidFill>
                  <a:latin typeface="Chalkboard"/>
                  <a:ea typeface="Abadi MT Condensed Light" charset="0"/>
                  <a:cs typeface="Chalkboard"/>
                </a:endParaRPr>
              </a:p>
            </p:txBody>
          </p:sp>
          <p:pic>
            <p:nvPicPr>
              <p:cNvPr id="21" name="図 16" descr="IMGP2544-mod.png"/>
              <p:cNvPicPr>
                <a:picLocks noChangeAspect="1"/>
              </p:cNvPicPr>
              <p:nvPr/>
            </p:nvPicPr>
            <p:blipFill>
              <a:blip r:embed="rId5">
                <a:lum bright="11000"/>
              </a:blip>
              <a:srcRect/>
              <a:stretch>
                <a:fillRect/>
              </a:stretch>
            </p:blipFill>
            <p:spPr bwMode="auto">
              <a:xfrm>
                <a:off x="5721384" y="584777"/>
                <a:ext cx="2539994" cy="1548824"/>
              </a:xfrm>
              <a:prstGeom prst="rect">
                <a:avLst/>
              </a:prstGeom>
              <a:noFill/>
              <a:ln w="9525">
                <a:noFill/>
                <a:miter lim="800000"/>
                <a:headEnd/>
                <a:tailEnd/>
              </a:ln>
            </p:spPr>
          </p:pic>
          <p:sp>
            <p:nvSpPr>
              <p:cNvPr id="22" name="正方形/長方形 21"/>
              <p:cNvSpPr>
                <a:spLocks noChangeArrowheads="1"/>
              </p:cNvSpPr>
              <p:nvPr/>
            </p:nvSpPr>
            <p:spPr bwMode="auto">
              <a:xfrm>
                <a:off x="5865324" y="1825823"/>
                <a:ext cx="2031419" cy="307777"/>
              </a:xfrm>
              <a:prstGeom prst="rect">
                <a:avLst/>
              </a:prstGeom>
              <a:noFill/>
              <a:ln w="9525">
                <a:noFill/>
                <a:miter lim="800000"/>
                <a:headEnd/>
                <a:tailEnd/>
              </a:ln>
            </p:spPr>
            <p:txBody>
              <a:bodyPr wrap="none">
                <a:prstTxWarp prst="textNoShape">
                  <a:avLst/>
                </a:prstTxWarp>
                <a:spAutoFit/>
              </a:bodyPr>
              <a:lstStyle/>
              <a:p>
                <a:r>
                  <a:rPr lang="en-US" altLang="ja-JP" sz="1400" dirty="0" smtClean="0">
                    <a:latin typeface="Chalkboard"/>
                    <a:ea typeface="Abadi MT Condensed Light" charset="0"/>
                    <a:cs typeface="Chalkboard"/>
                  </a:rPr>
                  <a:t>GLT; artist's impression</a:t>
                </a:r>
                <a:endParaRPr lang="ja-JP" altLang="en-US" sz="1400" dirty="0">
                  <a:latin typeface="Chalkboard"/>
                  <a:ea typeface="Abadi MT Condensed Light" charset="0"/>
                  <a:cs typeface="Chalkboard"/>
                </a:endParaRPr>
              </a:p>
            </p:txBody>
          </p:sp>
        </p:grpSp>
        <p:sp>
          <p:nvSpPr>
            <p:cNvPr id="23" name="TextBox 22"/>
            <p:cNvSpPr txBox="1"/>
            <p:nvPr/>
          </p:nvSpPr>
          <p:spPr>
            <a:xfrm>
              <a:off x="3412142" y="2272933"/>
              <a:ext cx="1391633" cy="415498"/>
            </a:xfrm>
            <a:prstGeom prst="rect">
              <a:avLst/>
            </a:prstGeom>
            <a:noFill/>
          </p:spPr>
          <p:txBody>
            <a:bodyPr wrap="none" rtlCol="0">
              <a:spAutoFit/>
            </a:bodyPr>
            <a:lstStyle/>
            <a:p>
              <a:r>
                <a:rPr kumimoji="1" lang="en-US" altLang="ja-JP" dirty="0" smtClean="0">
                  <a:solidFill>
                    <a:srgbClr val="FF0000"/>
                  </a:solidFill>
                  <a:latin typeface="Chalkboard"/>
                  <a:cs typeface="Chalkboard"/>
                </a:rPr>
                <a:t>Greenland</a:t>
              </a:r>
              <a:endParaRPr kumimoji="1" lang="ja-JP" altLang="en-US" dirty="0">
                <a:solidFill>
                  <a:srgbClr val="FF0000"/>
                </a:solidFill>
                <a:latin typeface="Chalkboard"/>
                <a:cs typeface="Chalkboard"/>
              </a:endParaRPr>
            </a:p>
          </p:txBody>
        </p:sp>
        <p:sp>
          <p:nvSpPr>
            <p:cNvPr id="24" name="Rectangle 23"/>
            <p:cNvSpPr/>
            <p:nvPr/>
          </p:nvSpPr>
          <p:spPr>
            <a:xfrm>
              <a:off x="1243303" y="4161663"/>
              <a:ext cx="969672" cy="415498"/>
            </a:xfrm>
            <a:prstGeom prst="rect">
              <a:avLst/>
            </a:prstGeom>
          </p:spPr>
          <p:txBody>
            <a:bodyPr wrap="none">
              <a:spAutoFit/>
            </a:bodyPr>
            <a:lstStyle/>
            <a:p>
              <a:r>
                <a:rPr lang="en-US" altLang="ja-JP" dirty="0" smtClean="0">
                  <a:solidFill>
                    <a:srgbClr val="FF0000"/>
                  </a:solidFill>
                  <a:latin typeface="Chalkboard"/>
                  <a:cs typeface="Chalkboard"/>
                </a:rPr>
                <a:t>Hawaii</a:t>
              </a:r>
              <a:endParaRPr lang="ja-JP" altLang="en-US" dirty="0">
                <a:solidFill>
                  <a:srgbClr val="FF0000"/>
                </a:solidFill>
                <a:latin typeface="Chalkboard"/>
                <a:cs typeface="Chalkboard"/>
              </a:endParaRPr>
            </a:p>
          </p:txBody>
        </p:sp>
        <p:sp>
          <p:nvSpPr>
            <p:cNvPr id="25" name="Rectangle 24"/>
            <p:cNvSpPr/>
            <p:nvPr/>
          </p:nvSpPr>
          <p:spPr>
            <a:xfrm>
              <a:off x="4416268" y="5933314"/>
              <a:ext cx="768507" cy="415498"/>
            </a:xfrm>
            <a:prstGeom prst="rect">
              <a:avLst/>
            </a:prstGeom>
          </p:spPr>
          <p:txBody>
            <a:bodyPr wrap="none">
              <a:spAutoFit/>
            </a:bodyPr>
            <a:lstStyle/>
            <a:p>
              <a:r>
                <a:rPr lang="en-US" altLang="ja-JP" dirty="0" smtClean="0">
                  <a:solidFill>
                    <a:srgbClr val="FF0000"/>
                  </a:solidFill>
                  <a:latin typeface="Chalkboard"/>
                  <a:cs typeface="Chalkboard"/>
                </a:rPr>
                <a:t>Chile</a:t>
              </a:r>
              <a:endParaRPr lang="ja-JP" altLang="en-US" dirty="0">
                <a:solidFill>
                  <a:srgbClr val="FF0000"/>
                </a:solidFill>
                <a:latin typeface="Chalkboard"/>
                <a:cs typeface="Chalkboard"/>
              </a:endParaRPr>
            </a:p>
          </p:txBody>
        </p:sp>
      </p:grpSp>
      <p:sp>
        <p:nvSpPr>
          <p:cNvPr id="27" name="TextBox 26"/>
          <p:cNvSpPr txBox="1"/>
          <p:nvPr/>
        </p:nvSpPr>
        <p:spPr>
          <a:xfrm>
            <a:off x="119148" y="6884402"/>
            <a:ext cx="6361027" cy="1061829"/>
          </a:xfrm>
          <a:prstGeom prst="rect">
            <a:avLst/>
          </a:prstGeom>
          <a:noFill/>
        </p:spPr>
        <p:txBody>
          <a:bodyPr wrap="square" rtlCol="0">
            <a:spAutoFit/>
          </a:bodyPr>
          <a:lstStyle/>
          <a:p>
            <a:r>
              <a:rPr kumimoji="1" lang="en-US" altLang="ja-JP" dirty="0" smtClean="0">
                <a:solidFill>
                  <a:srgbClr val="660066"/>
                </a:solidFill>
                <a:latin typeface="Chalkboard"/>
                <a:cs typeface="Chalkboard"/>
              </a:rPr>
              <a:t>ASIAA is a partner in both SMA and ALMA.  Phase-up ALMA is in progress, and the phased “SMA, JCMT, and CSO” is already at work.</a:t>
            </a:r>
            <a:endParaRPr kumimoji="1" lang="ja-JP" altLang="en-US" dirty="0">
              <a:solidFill>
                <a:srgbClr val="660066"/>
              </a:solidFill>
              <a:latin typeface="Chalkboard"/>
              <a:cs typeface="Chalkboar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ja-JP" b="1" dirty="0" smtClean="0"/>
              <a:t>6.Retrofitting telescope</a:t>
            </a:r>
            <a:endParaRPr lang="ja-JP" altLang="en-US" b="1" dirty="0"/>
          </a:p>
        </p:txBody>
      </p:sp>
      <p:sp>
        <p:nvSpPr>
          <p:cNvPr id="3" name="Content Placeholder 2"/>
          <p:cNvSpPr>
            <a:spLocks noGrp="1"/>
          </p:cNvSpPr>
          <p:nvPr>
            <p:ph idx="1"/>
          </p:nvPr>
        </p:nvSpPr>
        <p:spPr>
          <a:xfrm>
            <a:off x="66080" y="2993231"/>
            <a:ext cx="5956895" cy="4846915"/>
          </a:xfrm>
        </p:spPr>
        <p:txBody>
          <a:bodyPr>
            <a:normAutofit fontScale="55000" lnSpcReduction="20000"/>
          </a:bodyPr>
          <a:lstStyle/>
          <a:p>
            <a:pPr marL="263525" indent="-263525"/>
            <a:r>
              <a:rPr lang="en-US" altLang="ja-JP" sz="4480" dirty="0" smtClean="0"/>
              <a:t>Since April 2011, the ALMA prototype telescope has been tested and the design modifications for operation in the cold environment in Greenland studied.</a:t>
            </a:r>
          </a:p>
          <a:p>
            <a:pPr marL="263525" indent="-263525"/>
            <a:endParaRPr lang="en-US" altLang="ja-JP" sz="4480" dirty="0" smtClean="0"/>
          </a:p>
          <a:p>
            <a:pPr marL="263525" indent="-263525"/>
            <a:r>
              <a:rPr lang="en-US" altLang="ja-JP" sz="4480" dirty="0" smtClean="0"/>
              <a:t>After being retrofitted, the telescope will be shipped to Greenland in 2014.</a:t>
            </a:r>
          </a:p>
          <a:p>
            <a:pPr marL="263525" indent="-263525"/>
            <a:endParaRPr lang="en-US" altLang="ja-JP" sz="4480" dirty="0" smtClean="0"/>
          </a:p>
          <a:p>
            <a:pPr marL="263525" indent="-263525"/>
            <a:r>
              <a:rPr lang="en-US" altLang="ja-JP" sz="4480" dirty="0" smtClean="0"/>
              <a:t>Instruments:</a:t>
            </a:r>
          </a:p>
          <a:p>
            <a:pPr marL="538163" lvl="1" indent="-241300"/>
            <a:r>
              <a:rPr lang="en-US" altLang="ja-JP" sz="3200" dirty="0" smtClean="0"/>
              <a:t>Submm VLBI receivers: 230, 350, &amp; 650 GHz</a:t>
            </a:r>
          </a:p>
          <a:p>
            <a:pPr marL="538163" lvl="1" indent="-241300"/>
            <a:r>
              <a:rPr lang="en-US" altLang="ja-JP" sz="3200" dirty="0" smtClean="0"/>
              <a:t>Single dish receivers (≤ 1.5 THz)</a:t>
            </a:r>
          </a:p>
          <a:p>
            <a:pPr marL="803275" lvl="2" indent="-177800"/>
            <a:r>
              <a:rPr lang="en-US" altLang="ja-JP" sz="3273" dirty="0" smtClean="0"/>
              <a:t>heterodyne multi feed receivers</a:t>
            </a:r>
          </a:p>
          <a:p>
            <a:pPr marL="803275" lvl="2" indent="-177800"/>
            <a:r>
              <a:rPr lang="en-US" altLang="ja-JP" sz="3273" dirty="0" smtClean="0"/>
              <a:t>multi-pixel bolometers</a:t>
            </a:r>
          </a:p>
        </p:txBody>
      </p:sp>
      <p:sp>
        <p:nvSpPr>
          <p:cNvPr id="4" name="Slide Number Placeholder 3"/>
          <p:cNvSpPr>
            <a:spLocks noGrp="1"/>
          </p:cNvSpPr>
          <p:nvPr>
            <p:ph type="sldNum" sz="quarter" idx="12"/>
          </p:nvPr>
        </p:nvSpPr>
        <p:spPr/>
        <p:txBody>
          <a:bodyPr/>
          <a:lstStyle/>
          <a:p>
            <a:fld id="{253BC07A-AA2C-434D-BE2D-2C2A792C1A9A}" type="slidenum">
              <a:rPr lang="ja-JP" altLang="en-US" smtClean="0"/>
              <a:pPr/>
              <a:t>8</a:t>
            </a:fld>
            <a:endParaRPr lang="ja-JP" altLang="en-US"/>
          </a:p>
        </p:txBody>
      </p:sp>
      <p:pic>
        <p:nvPicPr>
          <p:cNvPr id="5" name="Picture 4" descr="Socorro724 002.jpg"/>
          <p:cNvPicPr>
            <a:picLocks noChangeAspect="1"/>
          </p:cNvPicPr>
          <p:nvPr/>
        </p:nvPicPr>
        <p:blipFill>
          <a:blip r:embed="rId2"/>
          <a:stretch>
            <a:fillRect/>
          </a:stretch>
        </p:blipFill>
        <p:spPr>
          <a:xfrm>
            <a:off x="5960070" y="1533790"/>
            <a:ext cx="4939705" cy="6586273"/>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b="1" dirty="0" smtClean="0"/>
              <a:t>7.Conclusions</a:t>
            </a:r>
            <a:endParaRPr lang="ja-JP" altLang="en-US" b="1" dirty="0"/>
          </a:p>
        </p:txBody>
      </p:sp>
      <p:sp>
        <p:nvSpPr>
          <p:cNvPr id="3" name="Content Placeholder 2"/>
          <p:cNvSpPr>
            <a:spLocks noGrp="1"/>
          </p:cNvSpPr>
          <p:nvPr>
            <p:ph idx="1"/>
          </p:nvPr>
        </p:nvSpPr>
        <p:spPr>
          <a:xfrm>
            <a:off x="307976" y="1789381"/>
            <a:ext cx="10210799" cy="6080650"/>
          </a:xfrm>
        </p:spPr>
        <p:txBody>
          <a:bodyPr>
            <a:normAutofit fontScale="92500" lnSpcReduction="20000"/>
          </a:bodyPr>
          <a:lstStyle/>
          <a:p>
            <a:r>
              <a:rPr lang="en-US" altLang="ja-JP" dirty="0" smtClean="0"/>
              <a:t>ASIAA has been developing a new submm VLBI station in Greenland with international </a:t>
            </a:r>
            <a:r>
              <a:rPr lang="en-US" altLang="ja-JP" dirty="0" smtClean="0"/>
              <a:t>collaboration, e.g., The Event Horizon Telescope.</a:t>
            </a:r>
            <a:endParaRPr lang="en-US" altLang="ja-JP" dirty="0" smtClean="0"/>
          </a:p>
          <a:p>
            <a:r>
              <a:rPr lang="en-US" altLang="ja-JP" dirty="0" smtClean="0"/>
              <a:t>The Greenland Telescope (GLT) will be part of a submm VLBI network for observing the black hole shadow of M87.</a:t>
            </a:r>
          </a:p>
          <a:p>
            <a:r>
              <a:rPr lang="en-US" altLang="ja-JP" dirty="0" smtClean="0"/>
              <a:t>The site forms long baselines with ALMA and SMA, providing 20 </a:t>
            </a:r>
            <a:r>
              <a:rPr lang="en-US" altLang="ja-JP" sz="4000" dirty="0" smtClean="0">
                <a:ea typeface="Franklin Gothic Book" charset="0"/>
              </a:rPr>
              <a:t>μas resolution at 345 GHz for M87</a:t>
            </a:r>
            <a:r>
              <a:rPr lang="en-US" altLang="ja-JP" dirty="0" smtClean="0"/>
              <a:t>.</a:t>
            </a:r>
          </a:p>
          <a:p>
            <a:r>
              <a:rPr lang="en-US" altLang="ja-JP" dirty="0" smtClean="0"/>
              <a:t>The atmospheric opacity is excellent for submm and higher frequency observations at the GLT site.</a:t>
            </a:r>
          </a:p>
        </p:txBody>
      </p:sp>
      <p:sp>
        <p:nvSpPr>
          <p:cNvPr id="4" name="Slide Number Placeholder 3"/>
          <p:cNvSpPr>
            <a:spLocks noGrp="1"/>
          </p:cNvSpPr>
          <p:nvPr>
            <p:ph type="sldNum" sz="quarter" idx="12"/>
          </p:nvPr>
        </p:nvSpPr>
        <p:spPr/>
        <p:txBody>
          <a:bodyPr/>
          <a:lstStyle/>
          <a:p>
            <a:fld id="{253BC07A-AA2C-434D-BE2D-2C2A792C1A9A}" type="slidenum">
              <a:rPr lang="ja-JP" altLang="en-US" smtClean="0"/>
              <a:pPr/>
              <a:t>9</a:t>
            </a:fld>
            <a:endParaRPr lang="ja-JP" altLang="en-US" dirty="0"/>
          </a:p>
        </p:txBody>
      </p:sp>
    </p:spTree>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2515</TotalTime>
  <Words>807</Words>
  <Application>Microsoft Macintosh PowerPoint</Application>
  <PresentationFormat>B4 (ISO) Paper (250x353 mm)</PresentationFormat>
  <Paragraphs>77</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テーマ</vt:lpstr>
      <vt:lpstr>Submm VLBI toward Shadow Image of Super Massive Black Hole</vt:lpstr>
      <vt:lpstr>ABSTRACT</vt:lpstr>
      <vt:lpstr>1.Shadow image of SMBH</vt:lpstr>
      <vt:lpstr>2.Primary target M87</vt:lpstr>
      <vt:lpstr>3.Site Selection &amp; Test</vt:lpstr>
      <vt:lpstr>4.The Summit Station</vt:lpstr>
      <vt:lpstr>5.Submm VLBI network</vt:lpstr>
      <vt:lpstr>6.Retrofitting telescope</vt:lpstr>
      <vt:lpstr>7.Conclusions</vt:lpstr>
    </vt:vector>
  </TitlesOfParts>
  <Company>家</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INOUE Makoto</dc:creator>
  <cp:lastModifiedBy>INOUE Makoto</cp:lastModifiedBy>
  <cp:revision>184</cp:revision>
  <cp:lastPrinted>2012-04-09T10:53:54Z</cp:lastPrinted>
  <dcterms:created xsi:type="dcterms:W3CDTF">2012-04-10T10:12:39Z</dcterms:created>
  <dcterms:modified xsi:type="dcterms:W3CDTF">2012-04-14T04:19:54Z</dcterms:modified>
</cp:coreProperties>
</file>