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3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6"/>
    <a:srgbClr val="ABA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D5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5125" name="Picture 5" descr="head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3581400" cy="100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71438"/>
            <a:ext cx="2071687" cy="594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71438"/>
            <a:ext cx="6067425" cy="594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4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6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4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39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40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head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151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1438"/>
            <a:ext cx="82296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4115" name="Picture 19" descr="curv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6663"/>
            <a:ext cx="9144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iden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05538"/>
            <a:ext cx="493713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BAEA5"/>
          </a:solidFill>
          <a:latin typeface="Lucida San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D5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D5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D5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D5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D5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Leading Party Interfaces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CSP is lead party for interfaces with </a:t>
            </a:r>
            <a:r>
              <a:rPr lang="en-GB" sz="2800" dirty="0" smtClean="0"/>
              <a:t>INFRA and MGR</a:t>
            </a:r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/>
              <a:t>A</a:t>
            </a:r>
            <a:r>
              <a:rPr lang="en-GB" sz="2800" dirty="0" smtClean="0"/>
              <a:t>greed the types of interfaces exist</a:t>
            </a:r>
            <a:endParaRPr lang="en-GB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50175"/>
              </p:ext>
            </p:extLst>
          </p:nvPr>
        </p:nvGraphicFramePr>
        <p:xfrm>
          <a:off x="683568" y="3573016"/>
          <a:ext cx="792088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Following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 types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Mechanical, Fluid, Thermal,</a:t>
                      </a:r>
                      <a:r>
                        <a:rPr lang="en-GB" baseline="0" dirty="0" smtClean="0"/>
                        <a:t> Electromagnetic, Electrical, Electronic, Human Machine Interface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MGR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exchange specifications,</a:t>
                      </a:r>
                      <a:r>
                        <a:rPr lang="en-GB" baseline="0" dirty="0" smtClean="0"/>
                        <a:t> Human Machine Interface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Leading Party Interfaces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Agreed envelope for some key </a:t>
            </a:r>
            <a:r>
              <a:rPr lang="en-GB" sz="2800" dirty="0" smtClean="0"/>
              <a:t>parameters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No major issues at this point</a:t>
            </a:r>
            <a:endParaRPr lang="en-GB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0886"/>
              </p:ext>
            </p:extLst>
          </p:nvPr>
        </p:nvGraphicFramePr>
        <p:xfrm>
          <a:off x="719572" y="3501008"/>
          <a:ext cx="7704856" cy="201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144016">
                <a:tc>
                  <a:txBody>
                    <a:bodyPr/>
                    <a:lstStyle/>
                    <a:p>
                      <a:r>
                        <a:rPr lang="en-GB" dirty="0" smtClean="0"/>
                        <a:t>Following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KO+12w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PDR</a:t>
                      </a:r>
                      <a:endParaRPr lang="en-GB" dirty="0"/>
                    </a:p>
                  </a:txBody>
                  <a:tcPr/>
                </a:tc>
              </a:tr>
              <a:tr h="731351">
                <a:tc>
                  <a:txBody>
                    <a:bodyPr/>
                    <a:lstStyle/>
                    <a:p>
                      <a:r>
                        <a:rPr lang="en-GB" dirty="0" smtClean="0"/>
                        <a:t>INFRA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 </a:t>
                      </a:r>
                      <a:r>
                        <a:rPr lang="en-GB" dirty="0" err="1" smtClean="0"/>
                        <a:t>config</a:t>
                      </a:r>
                      <a:r>
                        <a:rPr lang="en-GB" dirty="0" smtClean="0"/>
                        <a:t> control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Near</a:t>
                      </a:r>
                      <a:r>
                        <a:rPr lang="en-GB" baseline="0" dirty="0" smtClean="0"/>
                        <a:t> final</a:t>
                      </a:r>
                      <a:endParaRPr lang="en-GB" dirty="0"/>
                    </a:p>
                  </a:txBody>
                  <a:tcPr/>
                </a:tc>
              </a:tr>
              <a:tr h="731351">
                <a:tc>
                  <a:txBody>
                    <a:bodyPr/>
                    <a:lstStyle/>
                    <a:p>
                      <a:r>
                        <a:rPr lang="en-GB" dirty="0" smtClean="0"/>
                        <a:t>MGR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Preliminary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Key requirements capture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 </a:t>
                      </a:r>
                      <a:r>
                        <a:rPr lang="en-GB" dirty="0" err="1" smtClean="0"/>
                        <a:t>config</a:t>
                      </a:r>
                      <a:r>
                        <a:rPr lang="en-GB" dirty="0" smtClean="0"/>
                        <a:t> control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1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ATC Presentation PowerPoint">
  <a:themeElements>
    <a:clrScheme name="STFC_PowerPointTemplate_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FC_PowerPointTemplate_03">
      <a:majorFont>
        <a:latin typeface="Lucida Sans"/>
        <a:ea typeface=""/>
        <a:cs typeface="Arial"/>
      </a:majorFont>
      <a:minorFont>
        <a:latin typeface="Lucida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FC_PowerPointTemplate_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FC_PowerPointTemplate_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FC_PowerPointTemplate_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UKATC Presentation PowerPoint</Template>
  <TotalTime>396</TotalTime>
  <Words>84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UKATC Presentation PowerPoint</vt:lpstr>
      <vt:lpstr>CSP Leading Party Interfaces</vt:lpstr>
      <vt:lpstr>CSP Leading Party Interfaces</vt:lpstr>
    </vt:vector>
  </TitlesOfParts>
  <Company>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Interface Management Workshop</dc:title>
  <dc:creator>Mike MacIntosh</dc:creator>
  <cp:lastModifiedBy>Mike MacIntosh</cp:lastModifiedBy>
  <cp:revision>22</cp:revision>
  <dcterms:created xsi:type="dcterms:W3CDTF">2013-06-17T08:00:57Z</dcterms:created>
  <dcterms:modified xsi:type="dcterms:W3CDTF">2013-06-27T10:37:31Z</dcterms:modified>
</cp:coreProperties>
</file>