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6"/>
    <a:srgbClr val="ABA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D5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5125" name="Picture 5" descr="head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3581400" cy="10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71438"/>
            <a:ext cx="2071687" cy="594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71438"/>
            <a:ext cx="6067425" cy="594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4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6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4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39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40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head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151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1438"/>
            <a:ext cx="82296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4115" name="Picture 19" descr="curv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6663"/>
            <a:ext cx="9144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iden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05538"/>
            <a:ext cx="493713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D5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D5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D5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D5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2664295"/>
          </a:xfrm>
        </p:spPr>
        <p:txBody>
          <a:bodyPr/>
          <a:lstStyle/>
          <a:p>
            <a:r>
              <a:rPr lang="en-US" dirty="0" smtClean="0"/>
              <a:t>SKA Element </a:t>
            </a:r>
            <a:r>
              <a:rPr lang="en-US" dirty="0" smtClean="0"/>
              <a:t>Interface Management </a:t>
            </a:r>
            <a:r>
              <a:rPr lang="en-US" dirty="0" smtClean="0"/>
              <a:t>Workshop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CSP Element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/>
          <a:lstStyle/>
          <a:p>
            <a:r>
              <a:rPr lang="en-US" dirty="0" smtClean="0"/>
              <a:t>SKA Project Office,</a:t>
            </a:r>
          </a:p>
          <a:p>
            <a:r>
              <a:rPr lang="en-US" dirty="0" smtClean="0"/>
              <a:t>25-27 June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Diagram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51167"/>
              </p:ext>
            </p:extLst>
          </p:nvPr>
        </p:nvGraphicFramePr>
        <p:xfrm>
          <a:off x="2339753" y="1268760"/>
          <a:ext cx="4464495" cy="4104457"/>
        </p:xfrm>
        <a:graphic>
          <a:graphicData uri="http://schemas.openxmlformats.org/drawingml/2006/table">
            <a:tbl>
              <a:tblPr firstRow="1" firstCol="1" bandRow="1"/>
              <a:tblGrid>
                <a:gridCol w="637785"/>
                <a:gridCol w="637785"/>
                <a:gridCol w="637785"/>
                <a:gridCol w="637785"/>
                <a:gridCol w="637785"/>
                <a:gridCol w="637785"/>
                <a:gridCol w="637785"/>
              </a:tblGrid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LFAA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CSP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DSH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LFAA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SDP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CSP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MGR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SDP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INFRA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DSHA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LFAA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CSP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SDP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DSH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LFAA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SADT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CSP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SDP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551723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</a:t>
            </a:r>
            <a:r>
              <a:rPr lang="en-GB" baseline="30000" dirty="0" smtClean="0"/>
              <a:t>2</a:t>
            </a:r>
            <a:r>
              <a:rPr lang="en-GB" dirty="0" smtClean="0"/>
              <a:t> diagram showing Leading Party for each interface</a:t>
            </a:r>
          </a:p>
          <a:p>
            <a:pPr algn="ctr"/>
            <a:r>
              <a:rPr lang="en-GB" dirty="0" smtClean="0"/>
              <a:t>(from SKA Interface Management Plan)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Level Interfaces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340768"/>
            <a:ext cx="6984776" cy="489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CSP Interfaces (1)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268099"/>
              </p:ext>
            </p:extLst>
          </p:nvPr>
        </p:nvGraphicFramePr>
        <p:xfrm>
          <a:off x="457200" y="1484784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872208"/>
                <a:gridCol w="1944216"/>
                <a:gridCol w="24689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 with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Leading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</a:t>
                      </a:r>
                      <a:r>
                        <a:rPr lang="en-GB" baseline="0" dirty="0" smtClean="0"/>
                        <a:t>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SADT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SADT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Electro-optical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from/to:</a:t>
                      </a:r>
                    </a:p>
                    <a:p>
                      <a:r>
                        <a:rPr lang="en-GB" dirty="0" smtClean="0"/>
                        <a:t>LFAA</a:t>
                      </a:r>
                    </a:p>
                    <a:p>
                      <a:r>
                        <a:rPr lang="en-GB" dirty="0" smtClean="0"/>
                        <a:t>DSH</a:t>
                      </a:r>
                    </a:p>
                    <a:p>
                      <a:r>
                        <a:rPr lang="en-GB" dirty="0" smtClean="0"/>
                        <a:t>SDP</a:t>
                      </a:r>
                    </a:p>
                    <a:p>
                      <a:r>
                        <a:rPr lang="en-GB" dirty="0" smtClean="0"/>
                        <a:t>MGR</a:t>
                      </a:r>
                    </a:p>
                    <a:p>
                      <a:r>
                        <a:rPr lang="en-GB" dirty="0" smtClean="0"/>
                        <a:t>Array Timing Ref</a:t>
                      </a:r>
                    </a:p>
                    <a:p>
                      <a:r>
                        <a:rPr lang="en-GB" i="1" dirty="0" smtClean="0"/>
                        <a:t>Ext. Trans.</a:t>
                      </a:r>
                      <a:r>
                        <a:rPr lang="en-GB" i="1" baseline="0" dirty="0" smtClean="0"/>
                        <a:t> </a:t>
                      </a:r>
                      <a:r>
                        <a:rPr lang="en-GB" i="1" baseline="0" dirty="0" err="1" smtClean="0"/>
                        <a:t>Trg</a:t>
                      </a:r>
                      <a:r>
                        <a:rPr lang="en-GB" i="1" baseline="0" dirty="0" smtClean="0"/>
                        <a:t>.</a:t>
                      </a:r>
                    </a:p>
                    <a:p>
                      <a:r>
                        <a:rPr lang="en-GB" i="1" baseline="0" dirty="0" smtClean="0"/>
                        <a:t>Spigot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LFAA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LFAA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Exchange Specification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LFAA data format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Exchange Specification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DSH </a:t>
                      </a:r>
                      <a:r>
                        <a:rPr lang="en-GB" dirty="0" smtClean="0"/>
                        <a:t>data format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Exchange Specification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SDP </a:t>
                      </a:r>
                      <a:r>
                        <a:rPr lang="en-GB" dirty="0" smtClean="0"/>
                        <a:t>data format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2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CSP Interfaces (2)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197825"/>
              </p:ext>
            </p:extLst>
          </p:nvPr>
        </p:nvGraphicFramePr>
        <p:xfrm>
          <a:off x="457200" y="1484784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800200"/>
                <a:gridCol w="2016224"/>
                <a:gridCol w="24689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 with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Leading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</a:t>
                      </a:r>
                      <a:r>
                        <a:rPr lang="en-GB" baseline="0" dirty="0" smtClean="0"/>
                        <a:t>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MGR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MGR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Exchange Specification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MGR</a:t>
                      </a:r>
                      <a:r>
                        <a:rPr lang="en-GB" baseline="0" dirty="0" smtClean="0"/>
                        <a:t> control/status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Human-Machine Interface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Engineer/Maintainer control/status GUIs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Mechanical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Rack mounting,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space envelope </a:t>
                      </a:r>
                      <a:r>
                        <a:rPr lang="en-GB" dirty="0" err="1" smtClean="0"/>
                        <a:t>etc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Power to racks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Thermal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Rack cooling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Environment (part of INFRA?)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Thermal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Room thermal characteristics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Electromagnetic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RFI environment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1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4791"/>
            <a:ext cx="8229600" cy="64841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Now over to Brent for more details…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285458"/>
      </p:ext>
    </p:extLst>
  </p:cSld>
  <p:clrMapOvr>
    <a:masterClrMapping/>
  </p:clrMapOvr>
</p:sld>
</file>

<file path=ppt/theme/theme1.xml><?xml version="1.0" encoding="utf-8"?>
<a:theme xmlns:a="http://schemas.openxmlformats.org/drawingml/2006/main" name="UKATC Presentation PowerPoint">
  <a:themeElements>
    <a:clrScheme name="STFC_PowerPointTemplate_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FC_PowerPointTemplate_03">
      <a:majorFont>
        <a:latin typeface="Lucida Sans"/>
        <a:ea typeface=""/>
        <a:cs typeface="Arial"/>
      </a:majorFont>
      <a:minorFont>
        <a:latin typeface="Lucida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FC_PowerPointTemplate_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UKATC Presentation PowerPoint</Template>
  <TotalTime>234</TotalTime>
  <Words>189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UKATC Presentation PowerPoint</vt:lpstr>
      <vt:lpstr>SKA Element Interface Management Workshop  CSP Element</vt:lpstr>
      <vt:lpstr>N2 Diagram</vt:lpstr>
      <vt:lpstr>Element Level Interfaces</vt:lpstr>
      <vt:lpstr>List of CSP Interfaces (1)</vt:lpstr>
      <vt:lpstr>List of CSP Interfaces (2)</vt:lpstr>
      <vt:lpstr>Interface details</vt:lpstr>
    </vt:vector>
  </TitlesOfParts>
  <Company>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Interface Management Workshop</dc:title>
  <dc:creator>Mike MacIntosh</dc:creator>
  <cp:lastModifiedBy>Mike MacIntosh</cp:lastModifiedBy>
  <cp:revision>13</cp:revision>
  <dcterms:created xsi:type="dcterms:W3CDTF">2013-06-17T08:00:57Z</dcterms:created>
  <dcterms:modified xsi:type="dcterms:W3CDTF">2013-06-20T13:45:16Z</dcterms:modified>
</cp:coreProperties>
</file>