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  <p:sldId id="265" r:id="rId5"/>
    <p:sldId id="268" r:id="rId6"/>
    <p:sldId id="266" r:id="rId7"/>
    <p:sldId id="267" r:id="rId8"/>
    <p:sldId id="260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3366"/>
    <a:srgbClr val="0066CC"/>
    <a:srgbClr val="003399"/>
    <a:srgbClr val="8AD6E8"/>
    <a:srgbClr val="03C0ED"/>
    <a:srgbClr val="93CB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743200"/>
            <a:ext cx="7848600" cy="1470025"/>
          </a:xfrm>
        </p:spPr>
        <p:txBody>
          <a:bodyPr anchor="t"/>
          <a:lstStyle>
            <a:lvl1pPr algn="l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Presentation title goes here</a:t>
            </a:r>
            <a:br>
              <a:rPr lang="en-US" dirty="0" smtClean="0"/>
            </a:br>
            <a:r>
              <a:rPr lang="en-US" dirty="0" smtClean="0"/>
              <a:t>with room for two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057400"/>
            <a:ext cx="7848600" cy="762000"/>
          </a:xfrm>
        </p:spPr>
        <p:txBody>
          <a:bodyPr>
            <a:normAutofit/>
          </a:bodyPr>
          <a:lstStyle>
            <a:lvl1pPr marL="0" indent="0" algn="l">
              <a:buNone/>
              <a:defRPr sz="2800" b="1" baseline="0">
                <a:solidFill>
                  <a:srgbClr val="0070C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I/B/P title or other descriptor goes here</a:t>
            </a:r>
            <a:endParaRPr lang="en-US" dirty="0"/>
          </a:p>
        </p:txBody>
      </p:sp>
      <p:pic>
        <p:nvPicPr>
          <p:cNvPr id="13" name="Picture 12" descr="FIP-e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685800" y="6275831"/>
            <a:ext cx="7799848" cy="277369"/>
          </a:xfrm>
          <a:prstGeom prst="rect">
            <a:avLst/>
          </a:prstGeom>
        </p:spPr>
      </p:pic>
      <p:sp>
        <p:nvSpPr>
          <p:cNvPr id="15" name="Content Placeholder 3"/>
          <p:cNvSpPr>
            <a:spLocks noGrp="1"/>
          </p:cNvSpPr>
          <p:nvPr userDrawn="1">
            <p:ph sz="quarter" idx="12" hasCustomPrompt="1"/>
          </p:nvPr>
        </p:nvSpPr>
        <p:spPr>
          <a:xfrm>
            <a:off x="685800" y="4343400"/>
            <a:ext cx="7848600" cy="457200"/>
          </a:xfrm>
        </p:spPr>
        <p:txBody>
          <a:bodyPr>
            <a:normAutofit/>
          </a:bodyPr>
          <a:lstStyle>
            <a:lvl1pPr>
              <a:defRPr sz="2000" b="1">
                <a:solidFill>
                  <a:srgbClr val="003366"/>
                </a:solidFill>
              </a:defRPr>
            </a:lvl1pPr>
          </a:lstStyle>
          <a:p>
            <a:r>
              <a:rPr lang="en-US" dirty="0" smtClean="0"/>
              <a:t>Author name, title</a:t>
            </a:r>
            <a:endParaRPr lang="en-US" dirty="0"/>
          </a:p>
        </p:txBody>
      </p:sp>
      <p:sp>
        <p:nvSpPr>
          <p:cNvPr id="16" name="Content Placeholder 4"/>
          <p:cNvSpPr>
            <a:spLocks noGrp="1"/>
          </p:cNvSpPr>
          <p:nvPr userDrawn="1">
            <p:ph sz="quarter" idx="13" hasCustomPrompt="1"/>
          </p:nvPr>
        </p:nvSpPr>
        <p:spPr>
          <a:xfrm>
            <a:off x="685800" y="4800600"/>
            <a:ext cx="7848600" cy="457200"/>
          </a:xfrm>
        </p:spPr>
        <p:txBody>
          <a:bodyPr>
            <a:normAutofit/>
          </a:bodyPr>
          <a:lstStyle>
            <a:lvl1pPr>
              <a:defRPr sz="1600" b="1">
                <a:solidFill>
                  <a:srgbClr val="0066CC"/>
                </a:solidFill>
              </a:defRPr>
            </a:lvl1pPr>
          </a:lstStyle>
          <a:p>
            <a:r>
              <a:rPr lang="en-US" dirty="0" smtClean="0"/>
              <a:t>DD Month YYYY</a:t>
            </a:r>
            <a:endParaRPr lang="en-US" dirty="0"/>
          </a:p>
        </p:txBody>
      </p:sp>
      <p:pic>
        <p:nvPicPr>
          <p:cNvPr id="11" name="Picture 10" descr="nrc-badge2010-e-rgb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1717776" cy="1066800"/>
          </a:xfrm>
          <a:prstGeom prst="rect">
            <a:avLst/>
          </a:prstGeom>
        </p:spPr>
      </p:pic>
      <p:pic>
        <p:nvPicPr>
          <p:cNvPr id="14" name="Picture 13" descr="MDA_Colour_Logo.gif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858000" y="152400"/>
            <a:ext cx="2133600" cy="4159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slide wt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229600" y="64286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720F85A-51B4-404D-A0E3-53113AEDA9BE}" type="slidenum">
              <a:rPr lang="en-US" sz="1200" i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endParaRPr lang="en-US" sz="1200" i="0" dirty="0">
              <a:solidFill>
                <a:srgbClr val="0066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al an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57200" y="1600200"/>
            <a:ext cx="388620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1600200"/>
            <a:ext cx="4114800" cy="4267200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95600"/>
            <a:ext cx="7772400" cy="762000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733799"/>
            <a:ext cx="7772400" cy="762000"/>
          </a:xfrm>
        </p:spPr>
        <p:txBody>
          <a:bodyPr>
            <a:normAutofit/>
          </a:bodyPr>
          <a:lstStyle>
            <a:lvl1pPr marL="0" indent="0" algn="l">
              <a:buNone/>
              <a:defRPr sz="2800" b="1" baseline="0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8" name="Picture 7" descr="FIP-e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685800" y="6275831"/>
            <a:ext cx="7799848" cy="277369"/>
          </a:xfrm>
          <a:prstGeom prst="rect">
            <a:avLst/>
          </a:prstGeom>
        </p:spPr>
      </p:pic>
      <p:pic>
        <p:nvPicPr>
          <p:cNvPr id="11" name="Picture 10" descr="nrc-badge2010-e-rgb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1717776" cy="1066800"/>
          </a:xfrm>
          <a:prstGeom prst="rect">
            <a:avLst/>
          </a:prstGeom>
        </p:spPr>
      </p:pic>
      <p:pic>
        <p:nvPicPr>
          <p:cNvPr id="13" name="Picture 12" descr="MDA_Colour_Logo.gif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858000" y="152400"/>
            <a:ext cx="2133600" cy="41590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00801"/>
            <a:ext cx="632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SKA Interfaces </a:t>
            </a:r>
            <a:r>
              <a:rPr lang="en-US" sz="1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Mtg</a:t>
            </a:r>
            <a:r>
              <a:rPr lang="en-US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25-27</a:t>
            </a:r>
            <a:r>
              <a:rPr lang="en-US" sz="14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June 2013; CSP Interfaces</a:t>
            </a:r>
            <a:endParaRPr lang="en-US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nrc-badge2010-e-rgb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5638800" y="6181344"/>
            <a:ext cx="1089561" cy="676656"/>
          </a:xfrm>
          <a:prstGeom prst="rect">
            <a:avLst/>
          </a:prstGeom>
        </p:spPr>
      </p:pic>
      <p:pic>
        <p:nvPicPr>
          <p:cNvPr id="10" name="Picture 9" descr="MDA_Colour_Logo.gif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6858000" y="6324600"/>
            <a:ext cx="1600200" cy="3119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0" r:id="rId3"/>
    <p:sldLayoutId id="2147483658" r:id="rId4"/>
    <p:sldLayoutId id="2147483654" r:id="rId5"/>
    <p:sldLayoutId id="2147483655" r:id="rId6"/>
    <p:sldLayoutId id="2147483656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Arial Black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231775" indent="-231775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61963" indent="-230188" algn="l" defTabSz="914400" rtl="0" eaLnBrk="1" latinLnBrk="0" hangingPunct="1">
        <a:spcBef>
          <a:spcPct val="20000"/>
        </a:spcBef>
        <a:buFont typeface="Arial" pitchFamily="34" charset="0"/>
        <a:buChar char="-"/>
        <a:defRPr sz="1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84213" indent="-223838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914400" indent="-230188" algn="l" defTabSz="914400" rtl="0" eaLnBrk="1" latinLnBrk="0" hangingPunct="1">
        <a:spcBef>
          <a:spcPct val="20000"/>
        </a:spcBef>
        <a:buFont typeface="Courier New" pitchFamily="49" charset="0"/>
        <a:buChar char="o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CSP Interfaces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Herzberg</a:t>
            </a:r>
            <a:r>
              <a:rPr lang="en-US" dirty="0" smtClean="0"/>
              <a:t>-ATP </a:t>
            </a:r>
            <a:r>
              <a:rPr lang="en-US" dirty="0" smtClean="0"/>
              <a:t>and MacDonald </a:t>
            </a:r>
            <a:r>
              <a:rPr lang="en-US" dirty="0" err="1" smtClean="0"/>
              <a:t>Dettwiler</a:t>
            </a:r>
            <a:r>
              <a:rPr lang="en-US" dirty="0" smtClean="0"/>
              <a:t> &amp; Associates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B. Carlson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25 June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362200"/>
            <a:ext cx="645243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95400" y="9906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Interface to A.T.R. (“CLK+TIM”)</a:t>
            </a:r>
            <a:endParaRPr lang="en-CA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209800"/>
            <a:ext cx="6232616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95400" y="9906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Visibilities to SDP</a:t>
            </a:r>
            <a:endParaRPr lang="en-CA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81200"/>
            <a:ext cx="615558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95400" y="9906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PSS and PST products to SDP</a:t>
            </a:r>
            <a:endParaRPr lang="en-CA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362200"/>
            <a:ext cx="595612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733800"/>
            <a:ext cx="628227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295400" y="9906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Telescope Manager</a:t>
            </a:r>
            <a:endParaRPr lang="en-CA" sz="2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133600"/>
            <a:ext cx="604189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95400" y="9906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Operator and </a:t>
            </a:r>
            <a:r>
              <a:rPr lang="en-CA" sz="2400" b="1" dirty="0" err="1" smtClean="0"/>
              <a:t>Maint</a:t>
            </a:r>
            <a:r>
              <a:rPr lang="en-CA" sz="2400" b="1" dirty="0" smtClean="0"/>
              <a:t>/Eng Access</a:t>
            </a:r>
            <a:endParaRPr lang="en-CA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4724400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Notes: </a:t>
            </a:r>
          </a:p>
          <a:p>
            <a:pPr marL="342900" indent="-342900">
              <a:buAutoNum type="alphaLcParenR"/>
            </a:pPr>
            <a:r>
              <a:rPr lang="en-CA" dirty="0" smtClean="0"/>
              <a:t>likely built from “scaffolding” built during dev. and test.</a:t>
            </a:r>
          </a:p>
          <a:p>
            <a:pPr marL="342900" indent="-342900">
              <a:buAutoNum type="alphaLcParenR"/>
            </a:pPr>
            <a:r>
              <a:rPr lang="en-CA" dirty="0" smtClean="0"/>
              <a:t>might have different flavour for s/w-based sub-element </a:t>
            </a:r>
            <a:r>
              <a:rPr lang="en-CA" dirty="0" err="1" smtClean="0"/>
              <a:t>impl</a:t>
            </a:r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86000"/>
            <a:ext cx="5715000" cy="272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95400" y="9906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Power, Cooling, Environment</a:t>
            </a:r>
            <a:endParaRPr lang="en-CA" sz="24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438400"/>
            <a:ext cx="6858000" cy="74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429000"/>
            <a:ext cx="6445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295400" y="9906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err="1" smtClean="0"/>
              <a:t>Miscl</a:t>
            </a:r>
            <a:r>
              <a:rPr lang="en-CA" sz="2400" b="1" dirty="0" smtClean="0"/>
              <a:t>/optional</a:t>
            </a:r>
            <a:endParaRPr lang="en-CA" sz="24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19200"/>
            <a:ext cx="562597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399" y="3657600"/>
            <a:ext cx="407856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38200" y="4572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MID internal interfaces</a:t>
            </a:r>
            <a:endParaRPr lang="en-CA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162800" y="1524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Corr</a:t>
            </a:r>
            <a:r>
              <a:rPr lang="en-CA" dirty="0" smtClean="0"/>
              <a:t> to PSS B.F.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3810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PSS B.F. to PSS eng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7162800" y="2438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Corr</a:t>
            </a:r>
            <a:r>
              <a:rPr lang="en-CA" dirty="0" smtClean="0"/>
              <a:t> to PST B.F.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4953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PST B.F. to PST eng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r>
              <a:rPr lang="en-US" dirty="0" smtClean="0"/>
              <a:t>Approach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S.A. CSP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AU CSP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Approach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CA" dirty="0" smtClean="0"/>
              <a:t>First go at each site-specific sub-element.  1 page “cheat sheet” ea to show all at a glance.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Enough detail to allow for useful discussions.  Interface markers/names not formalized…notations for reference/convenience.  </a:t>
            </a:r>
            <a:r>
              <a:rPr lang="en-CA" u="sng" dirty="0" smtClean="0"/>
              <a:t>Not enough time to describe in detail in this presentation.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Many questions.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Many different methods possible…first go based on reasonable approach, pathfinder experience, and domain requirements gathered during consortium interactions over the last few months.</a:t>
            </a:r>
            <a:endParaRPr lang="en-C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39125" cy="628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8530706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0"/>
            <a:ext cx="8305801" cy="6339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286511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Thank-you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66800"/>
            <a:ext cx="4267200" cy="148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066800" y="4572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Interfaces to dishes/receiver elements</a:t>
            </a:r>
            <a:endParaRPr lang="en-CA" sz="2400" b="1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590800"/>
            <a:ext cx="415872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248400" y="1676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MID South Africa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3200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AA-low  Aus</a:t>
            </a:r>
            <a:endParaRPr lang="en-CA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267200"/>
            <a:ext cx="439068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400800" y="4876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Survey  Aus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7371</TotalTime>
  <Words>188</Words>
  <Application>Microsoft Office PowerPoint</Application>
  <PresentationFormat>On-screen Show (4:3)</PresentationFormat>
  <Paragraphs>39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CSP Interfaces</vt:lpstr>
      <vt:lpstr>Outline</vt:lpstr>
      <vt:lpstr>Approach</vt:lpstr>
      <vt:lpstr>Slide 4</vt:lpstr>
      <vt:lpstr>Slide 5</vt:lpstr>
      <vt:lpstr>Slide 6</vt:lpstr>
      <vt:lpstr>Slide 7</vt:lpstr>
      <vt:lpstr>Discussion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NRC - CNRC- CBS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Dana Cranstone</dc:creator>
  <cp:lastModifiedBy>bcarlson</cp:lastModifiedBy>
  <cp:revision>99</cp:revision>
  <dcterms:created xsi:type="dcterms:W3CDTF">2010-05-31T13:22:49Z</dcterms:created>
  <dcterms:modified xsi:type="dcterms:W3CDTF">2013-06-21T17:21:42Z</dcterms:modified>
</cp:coreProperties>
</file>