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282" r:id="rId2"/>
    <p:sldId id="321" r:id="rId3"/>
    <p:sldId id="32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6" autoAdjust="0"/>
  </p:normalViewPr>
  <p:slideViewPr>
    <p:cSldViewPr>
      <p:cViewPr>
        <p:scale>
          <a:sx n="80" d="100"/>
          <a:sy n="80" d="100"/>
        </p:scale>
        <p:origin x="-166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D3B6C-C1B0-48DE-B79A-D475F2D3AFB3}" type="datetimeFigureOut">
              <a:rPr lang="en-AU" smtClean="0"/>
              <a:pPr/>
              <a:t>27/06/2013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53F40-BC6A-4D75-9FEA-55652BE565A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KA PP-Fro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21" y="-42371"/>
            <a:ext cx="9173748" cy="6929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3717032"/>
            <a:ext cx="4572000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84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9750" y="1557338"/>
            <a:ext cx="8064500" cy="46085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"/>
            <a:ext cx="7772400" cy="1340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32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1"/>
            <a:ext cx="5868144" cy="11967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9388" y="1700808"/>
            <a:ext cx="8569325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806450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7413-3E96-4E81-870A-CFC634801CE8}" type="datetimeFigureOut">
              <a:rPr lang="en-GB" smtClean="0"/>
              <a:pPr/>
              <a:t>27/06/2013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7B2C-AE22-498D-ADE4-EF8D119C6A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4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894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1" r:id="rId3"/>
    <p:sldLayoutId id="2147483669" r:id="rId4"/>
    <p:sldLayoutId id="2147483670" r:id="rId5"/>
    <p:sldLayoutId id="214748366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532440" cy="2871192"/>
          </a:xfrm>
        </p:spPr>
        <p:txBody>
          <a:bodyPr/>
          <a:lstStyle/>
          <a:p>
            <a:r>
              <a:rPr lang="en-GB" dirty="0" smtClean="0"/>
              <a:t>SKA Interface Workshop: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AIV Interfaces – Summary and Wrap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530120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AIV consortium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Manchester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June 2013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Interfaces between AIV and SKA1 Elements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28774"/>
            <a:ext cx="8064500" cy="4896569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With CSP:</a:t>
            </a:r>
          </a:p>
          <a:p>
            <a:pPr lvl="1"/>
            <a:r>
              <a:rPr lang="en-ZA" dirty="0" smtClean="0"/>
              <a:t>Interface to precursor </a:t>
            </a:r>
            <a:r>
              <a:rPr lang="en-ZA" dirty="0" smtClean="0"/>
              <a:t>raw data</a:t>
            </a:r>
          </a:p>
          <a:p>
            <a:pPr lvl="1"/>
            <a:r>
              <a:rPr lang="en-ZA" dirty="0" smtClean="0"/>
              <a:t>Interface to Digitiser Controller</a:t>
            </a:r>
            <a:endParaRPr lang="en-ZA" dirty="0" smtClean="0"/>
          </a:p>
          <a:p>
            <a:r>
              <a:rPr lang="en-ZA" dirty="0" smtClean="0"/>
              <a:t>With MGR:</a:t>
            </a:r>
          </a:p>
          <a:p>
            <a:pPr lvl="1"/>
            <a:r>
              <a:rPr lang="en-ZA" dirty="0" smtClean="0"/>
              <a:t>Interface to MeerKAT Weather Stations</a:t>
            </a:r>
          </a:p>
          <a:p>
            <a:pPr lvl="1"/>
            <a:r>
              <a:rPr lang="en-ZA" dirty="0" smtClean="0"/>
              <a:t>Interface to MeerKAT Dish LMS</a:t>
            </a:r>
          </a:p>
          <a:p>
            <a:pPr lvl="1"/>
            <a:r>
              <a:rPr lang="en-ZA" dirty="0" smtClean="0"/>
              <a:t>Interface to ASKAP Dish LMS</a:t>
            </a:r>
          </a:p>
          <a:p>
            <a:r>
              <a:rPr lang="en-ZA" dirty="0" smtClean="0"/>
              <a:t>With SADT</a:t>
            </a:r>
            <a:r>
              <a:rPr lang="en-ZA" dirty="0" smtClean="0"/>
              <a:t>:</a:t>
            </a:r>
          </a:p>
          <a:p>
            <a:pPr lvl="1"/>
            <a:r>
              <a:rPr lang="en-ZA" dirty="0" smtClean="0"/>
              <a:t>Interface to MeerKAT TFR</a:t>
            </a:r>
          </a:p>
          <a:p>
            <a:pPr lvl="1"/>
            <a:r>
              <a:rPr lang="en-ZA" dirty="0" smtClean="0"/>
              <a:t>Interface to ASKAP TFR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Proposed next Milestones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At Kickoff (October 2013)</a:t>
            </a:r>
          </a:p>
          <a:p>
            <a:pPr lvl="1"/>
            <a:r>
              <a:rPr lang="en-ZA" dirty="0" smtClean="0"/>
              <a:t>Identification of critical requirements in ICDs</a:t>
            </a:r>
          </a:p>
          <a:p>
            <a:endParaRPr lang="en-ZA" dirty="0" smtClean="0"/>
          </a:p>
          <a:p>
            <a:r>
              <a:rPr lang="en-ZA" dirty="0" smtClean="0"/>
              <a:t>At t</a:t>
            </a:r>
            <a:r>
              <a:rPr lang="en-ZA" baseline="-25000" dirty="0" smtClean="0"/>
              <a:t>0</a:t>
            </a:r>
            <a:r>
              <a:rPr lang="en-ZA" dirty="0" smtClean="0"/>
              <a:t> + 12w</a:t>
            </a:r>
          </a:p>
          <a:p>
            <a:pPr lvl="1"/>
            <a:r>
              <a:rPr lang="en-ZA" dirty="0" smtClean="0"/>
              <a:t>Complete requirements in ICDs</a:t>
            </a:r>
          </a:p>
          <a:p>
            <a:endParaRPr lang="en-ZA" dirty="0" smtClean="0"/>
          </a:p>
          <a:p>
            <a:r>
              <a:rPr lang="en-ZA" dirty="0" smtClean="0"/>
              <a:t>At PDR</a:t>
            </a:r>
          </a:p>
          <a:p>
            <a:pPr lvl="1"/>
            <a:r>
              <a:rPr lang="en-ZA" dirty="0" smtClean="0"/>
              <a:t>Final ICDs with implementation details</a:t>
            </a:r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A_Presentation_Theme">
  <a:themeElements>
    <a:clrScheme name="SKA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00AEEF"/>
      </a:accent1>
      <a:accent2>
        <a:srgbClr val="0054A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4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SKA_Presentation_Theme</Template>
  <TotalTime>3144</TotalTime>
  <Words>86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SKA_Presentation_Theme</vt:lpstr>
      <vt:lpstr>SKA Interface Workshop:  AIV Interfaces – Summary and Wrap</vt:lpstr>
      <vt:lpstr>Interfaces between AIV and SKA1 Elements</vt:lpstr>
      <vt:lpstr>Proposed next Milestones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Jobowler</dc:creator>
  <cp:lastModifiedBy>Richard Lord</cp:lastModifiedBy>
  <cp:revision>166</cp:revision>
  <dcterms:created xsi:type="dcterms:W3CDTF">2011-04-05T09:46:17Z</dcterms:created>
  <dcterms:modified xsi:type="dcterms:W3CDTF">2013-06-27T11:22:43Z</dcterms:modified>
</cp:coreProperties>
</file>