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"/>
  </p:notesMasterIdLst>
  <p:sldIdLst>
    <p:sldId id="314" r:id="rId2"/>
    <p:sldId id="31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628" autoAdjust="0"/>
  </p:normalViewPr>
  <p:slideViewPr>
    <p:cSldViewPr>
      <p:cViewPr>
        <p:scale>
          <a:sx n="100" d="100"/>
          <a:sy n="100" d="100"/>
        </p:scale>
        <p:origin x="-1038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3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B64AA-4104-4B16-BD10-1F4FA33AC1F1}" type="datetimeFigureOut">
              <a:rPr lang="en-AU" smtClean="0"/>
              <a:pPr/>
              <a:t>27/06/2013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AA2F5-0788-4E8B-BA0C-49A0688B5081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KA PP-Fro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1" y="-42371"/>
            <a:ext cx="9173748" cy="692944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3717032"/>
            <a:ext cx="4572000" cy="114300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3843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39750" y="1628775"/>
            <a:ext cx="8064500" cy="4464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39750" y="1557338"/>
            <a:ext cx="8064500" cy="4608512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"/>
            <a:ext cx="7772400" cy="13407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79388" y="1700808"/>
            <a:ext cx="8569325" cy="43205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6" y="1"/>
            <a:ext cx="5868144" cy="11967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79388" y="1700808"/>
            <a:ext cx="8569325" cy="40324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39750" y="1628775"/>
            <a:ext cx="8064500" cy="4464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7413-3E96-4E81-870A-CFC634801CE8}" type="datetimeFigureOut">
              <a:rPr lang="en-GB" smtClean="0"/>
              <a:pPr/>
              <a:t>27/06/2013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17B2C-AE22-498D-ADE4-EF8D119C6A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214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4894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1" r:id="rId3"/>
    <p:sldLayoutId id="2147483669" r:id="rId4"/>
    <p:sldLayoutId id="2147483670" r:id="rId5"/>
    <p:sldLayoutId id="214748366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Dishes </a:t>
            </a:r>
            <a:r>
              <a:rPr lang="en-ZA" dirty="0" smtClean="0">
                <a:sym typeface="Wingdings" pitchFamily="2" charset="2"/>
              </a:rPr>
              <a:t>  CSP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7504" y="1340768"/>
            <a:ext cx="8712968" cy="5184576"/>
          </a:xfrm>
        </p:spPr>
        <p:txBody>
          <a:bodyPr>
            <a:normAutofit/>
          </a:bodyPr>
          <a:lstStyle/>
          <a:p>
            <a:r>
              <a:rPr lang="en-ZA" sz="2400" dirty="0" smtClean="0"/>
              <a:t>Leading party: Dishes</a:t>
            </a:r>
          </a:p>
          <a:p>
            <a:r>
              <a:rPr lang="en-ZA" sz="2400" dirty="0" smtClean="0"/>
              <a:t>Interfaces: </a:t>
            </a:r>
          </a:p>
          <a:p>
            <a:pPr lvl="1"/>
            <a:r>
              <a:rPr lang="en-ZA" sz="2000" dirty="0" smtClean="0"/>
              <a:t>Data (Dish </a:t>
            </a:r>
            <a:r>
              <a:rPr lang="en-ZA" sz="2000" dirty="0" smtClean="0">
                <a:sym typeface="Wingdings" pitchFamily="2" charset="2"/>
              </a:rPr>
              <a:t> CSP</a:t>
            </a:r>
            <a:r>
              <a:rPr lang="en-ZA" sz="2000" dirty="0" smtClean="0"/>
              <a:t>)</a:t>
            </a:r>
          </a:p>
          <a:p>
            <a:pPr lvl="1"/>
            <a:r>
              <a:rPr lang="en-ZA" sz="2000" dirty="0" smtClean="0"/>
              <a:t>Timing &amp; Synchronisation (Dishes </a:t>
            </a:r>
            <a:r>
              <a:rPr lang="en-ZA" sz="2000" dirty="0" smtClean="0">
                <a:sym typeface="Wingdings" pitchFamily="2" charset="2"/>
              </a:rPr>
              <a:t>  CSP</a:t>
            </a:r>
            <a:r>
              <a:rPr lang="en-ZA" sz="2000" dirty="0" smtClean="0"/>
              <a:t>)</a:t>
            </a:r>
          </a:p>
          <a:p>
            <a:r>
              <a:rPr lang="en-ZA" sz="2400" dirty="0" smtClean="0"/>
              <a:t>Plan:</a:t>
            </a:r>
          </a:p>
          <a:p>
            <a:pPr lvl="1"/>
            <a:r>
              <a:rPr lang="en-ZA" sz="2000" dirty="0" smtClean="0"/>
              <a:t>T0+12w: Draft ICD: all requirements identified and seed performance values, with some TBDs.</a:t>
            </a:r>
          </a:p>
          <a:p>
            <a:pPr lvl="1"/>
            <a:r>
              <a:rPr lang="en-ZA" sz="2000" dirty="0" smtClean="0"/>
              <a:t>PDR: First signed-off ICD, with all requirements agreed and some implementation details.</a:t>
            </a:r>
          </a:p>
          <a:p>
            <a:pPr lvl="1"/>
            <a:r>
              <a:rPr lang="en-ZA" sz="2000" dirty="0" smtClean="0"/>
              <a:t>CDR – TBD: Final ICD </a:t>
            </a:r>
          </a:p>
          <a:p>
            <a:endParaRPr lang="en-ZA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Dishes </a:t>
            </a:r>
            <a:r>
              <a:rPr lang="en-ZA" dirty="0" smtClean="0">
                <a:sym typeface="Wingdings" pitchFamily="2" charset="2"/>
              </a:rPr>
              <a:t>  CSP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7504" y="1340768"/>
            <a:ext cx="5976664" cy="2520280"/>
          </a:xfrm>
        </p:spPr>
        <p:txBody>
          <a:bodyPr>
            <a:normAutofit fontScale="92500" lnSpcReduction="20000"/>
          </a:bodyPr>
          <a:lstStyle/>
          <a:p>
            <a:r>
              <a:rPr lang="en-ZA" sz="2400" dirty="0" smtClean="0"/>
              <a:t>Data (Dish </a:t>
            </a:r>
            <a:r>
              <a:rPr lang="en-ZA" sz="2400" dirty="0" smtClean="0">
                <a:sym typeface="Wingdings" pitchFamily="2" charset="2"/>
              </a:rPr>
              <a:t> CSP</a:t>
            </a:r>
            <a:r>
              <a:rPr lang="en-ZA" sz="2400" dirty="0" smtClean="0"/>
              <a:t>)</a:t>
            </a:r>
          </a:p>
          <a:p>
            <a:pPr lvl="1"/>
            <a:r>
              <a:rPr lang="en-ZA" sz="2000" dirty="0" smtClean="0"/>
              <a:t>Functional ICD: </a:t>
            </a:r>
          </a:p>
          <a:p>
            <a:pPr lvl="2"/>
            <a:r>
              <a:rPr lang="en-ZA" sz="1600" dirty="0" smtClean="0"/>
              <a:t>Protocol</a:t>
            </a:r>
          </a:p>
          <a:p>
            <a:pPr lvl="2"/>
            <a:r>
              <a:rPr lang="en-ZA" sz="1600" dirty="0" smtClean="0"/>
              <a:t>Signal data (#bits, time tag…), </a:t>
            </a:r>
          </a:p>
          <a:p>
            <a:pPr lvl="2"/>
            <a:r>
              <a:rPr lang="en-ZA" sz="1600" dirty="0" smtClean="0"/>
              <a:t>Meta-data (error checking, antenna ID…)</a:t>
            </a:r>
          </a:p>
          <a:p>
            <a:pPr lvl="1"/>
            <a:r>
              <a:rPr lang="en-ZA" sz="2000" dirty="0" smtClean="0"/>
              <a:t>Requirements imposed on </a:t>
            </a:r>
            <a:r>
              <a:rPr lang="en-ZA" sz="2000" dirty="0" err="1" smtClean="0"/>
              <a:t>SaDT</a:t>
            </a:r>
            <a:r>
              <a:rPr lang="en-ZA" sz="2000" dirty="0" smtClean="0"/>
              <a:t>: latency &amp; data rate.</a:t>
            </a:r>
          </a:p>
          <a:p>
            <a:pPr lvl="1"/>
            <a:r>
              <a:rPr lang="en-ZA" sz="2000" dirty="0" smtClean="0"/>
              <a:t>Physical ICDs (with </a:t>
            </a:r>
            <a:r>
              <a:rPr lang="en-ZA" sz="2000" dirty="0" err="1" smtClean="0"/>
              <a:t>SaDT</a:t>
            </a:r>
            <a:r>
              <a:rPr lang="en-ZA" sz="2000" dirty="0" smtClean="0"/>
              <a:t>): Connection media &amp; terminal equipment</a:t>
            </a:r>
          </a:p>
          <a:p>
            <a:pPr lvl="1"/>
            <a:endParaRPr lang="en-ZA" sz="2000" dirty="0" smtClean="0"/>
          </a:p>
          <a:p>
            <a:pPr>
              <a:buNone/>
            </a:pPr>
            <a:endParaRPr lang="en-ZA" sz="24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5946706" y="1412776"/>
            <a:ext cx="1008112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chemeClr val="tx2">
                    <a:lumMod val="50000"/>
                  </a:schemeClr>
                </a:solidFill>
              </a:rPr>
              <a:t>Dish</a:t>
            </a:r>
            <a:endParaRPr lang="en-GB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034938" y="1412776"/>
            <a:ext cx="1008112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chemeClr val="tx2">
                    <a:lumMod val="50000"/>
                  </a:schemeClr>
                </a:solidFill>
              </a:rPr>
              <a:t>CSP</a:t>
            </a:r>
            <a:endParaRPr lang="en-GB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026826" y="2492896"/>
            <a:ext cx="1008112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ZA" b="1" dirty="0" err="1" smtClean="0">
                <a:solidFill>
                  <a:schemeClr val="tx2">
                    <a:lumMod val="50000"/>
                  </a:schemeClr>
                </a:solidFill>
              </a:rPr>
              <a:t>SaDT</a:t>
            </a:r>
            <a:endParaRPr lang="en-GB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7" name="Straight Arrow Connector 6"/>
          <p:cNvCxnSpPr>
            <a:endCxn id="5" idx="1"/>
          </p:cNvCxnSpPr>
          <p:nvPr/>
        </p:nvCxnSpPr>
        <p:spPr>
          <a:xfrm>
            <a:off x="6954818" y="1700808"/>
            <a:ext cx="108012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2"/>
          </p:cNvCxnSpPr>
          <p:nvPr/>
        </p:nvCxnSpPr>
        <p:spPr>
          <a:xfrm>
            <a:off x="6450762" y="1988840"/>
            <a:ext cx="648072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5" idx="2"/>
          </p:cNvCxnSpPr>
          <p:nvPr/>
        </p:nvCxnSpPr>
        <p:spPr>
          <a:xfrm flipV="1">
            <a:off x="7962930" y="1988840"/>
            <a:ext cx="576064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458874" y="1772816"/>
            <a:ext cx="0" cy="576064"/>
          </a:xfrm>
          <a:prstGeom prst="straightConnector1">
            <a:avLst/>
          </a:prstGeom>
          <a:ln w="9525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954818" y="1988840"/>
            <a:ext cx="1041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i="1" dirty="0" smtClean="0">
                <a:solidFill>
                  <a:srgbClr val="000000"/>
                </a:solidFill>
              </a:rPr>
              <a:t>Requirements</a:t>
            </a:r>
            <a:endParaRPr lang="en-GB" sz="1200" i="1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54818" y="1412776"/>
            <a:ext cx="1080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i="1" dirty="0" smtClean="0">
                <a:solidFill>
                  <a:srgbClr val="000000"/>
                </a:solidFill>
              </a:rPr>
              <a:t>Functional ICD</a:t>
            </a:r>
            <a:endParaRPr lang="en-GB" sz="1200" i="1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178954" y="2204864"/>
            <a:ext cx="9295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i="1" dirty="0" smtClean="0">
                <a:solidFill>
                  <a:srgbClr val="000000"/>
                </a:solidFill>
              </a:rPr>
              <a:t>Physical ICD</a:t>
            </a:r>
            <a:endParaRPr lang="en-GB" sz="1200" i="1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18714" y="2204864"/>
            <a:ext cx="9295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i="1" dirty="0" smtClean="0">
                <a:solidFill>
                  <a:srgbClr val="000000"/>
                </a:solidFill>
              </a:rPr>
              <a:t>Physical ICD</a:t>
            </a:r>
            <a:endParaRPr lang="en-GB" sz="1200" i="1" dirty="0">
              <a:solidFill>
                <a:srgbClr val="000000"/>
              </a:solidFill>
            </a:endParaRPr>
          </a:p>
        </p:txBody>
      </p:sp>
      <p:sp>
        <p:nvSpPr>
          <p:cNvPr id="23" name="Text Placeholder 2"/>
          <p:cNvSpPr txBox="1">
            <a:spLocks/>
          </p:cNvSpPr>
          <p:nvPr/>
        </p:nvSpPr>
        <p:spPr>
          <a:xfrm>
            <a:off x="107504" y="3933056"/>
            <a:ext cx="8568952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Z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Timing &amp; Synch (Dish </a:t>
            </a:r>
            <a:r>
              <a:rPr kumimoji="0" lang="en-Z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  CSP</a:t>
            </a:r>
            <a:r>
              <a:rPr kumimoji="0" lang="en-Z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</a:p>
          <a:p>
            <a:pPr marL="742950" lvl="1" indent="-285750" defTabSz="457200">
              <a:lnSpc>
                <a:spcPct val="90000"/>
              </a:lnSpc>
              <a:spcBef>
                <a:spcPct val="20000"/>
              </a:spcBef>
              <a:buFont typeface="Arial"/>
              <a:buChar char="–"/>
            </a:pPr>
            <a:r>
              <a:rPr lang="en-ZA" sz="1900" dirty="0" smtClean="0">
                <a:latin typeface="Arial" pitchFamily="34" charset="0"/>
                <a:cs typeface="Arial" pitchFamily="34" charset="0"/>
              </a:rPr>
              <a:t>Functional ICD: </a:t>
            </a:r>
          </a:p>
          <a:p>
            <a:pPr marL="1143000" lvl="2" indent="-228600" defTabSz="4572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ZA" sz="1500" dirty="0" smtClean="0">
                <a:latin typeface="Arial" pitchFamily="34" charset="0"/>
                <a:cs typeface="Arial" pitchFamily="34" charset="0"/>
              </a:rPr>
              <a:t>Noise diode control</a:t>
            </a:r>
          </a:p>
          <a:p>
            <a:pPr marL="1143000" lvl="2" indent="-228600" defTabSz="4572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ZA" sz="1500" dirty="0" smtClean="0">
                <a:latin typeface="Arial" pitchFamily="34" charset="0"/>
                <a:cs typeface="Arial" pitchFamily="34" charset="0"/>
              </a:rPr>
              <a:t>Data time stamping accuracy</a:t>
            </a:r>
          </a:p>
          <a:p>
            <a:pPr marL="1143000" lvl="2" indent="-228600" defTabSz="4572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ZA" sz="1500" dirty="0" smtClean="0">
                <a:latin typeface="Arial" pitchFamily="34" charset="0"/>
                <a:cs typeface="Arial" pitchFamily="34" charset="0"/>
              </a:rPr>
              <a:t>Retaining phase coherence</a:t>
            </a:r>
          </a:p>
          <a:p>
            <a:pPr marL="1143000" lvl="2" indent="-228600" defTabSz="4572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ZA" sz="1500" dirty="0" smtClean="0">
                <a:latin typeface="Arial" pitchFamily="34" charset="0"/>
                <a:cs typeface="Arial" pitchFamily="34" charset="0"/>
              </a:rPr>
              <a:t>Mitigation of coherent leakage signals</a:t>
            </a:r>
          </a:p>
          <a:p>
            <a:pPr marL="742950" lvl="1" indent="-285750" defTabSz="457200">
              <a:lnSpc>
                <a:spcPct val="90000"/>
              </a:lnSpc>
              <a:spcBef>
                <a:spcPct val="20000"/>
              </a:spcBef>
              <a:buFont typeface="Arial"/>
              <a:buChar char="–"/>
            </a:pPr>
            <a:r>
              <a:rPr lang="en-ZA" sz="1900" dirty="0" smtClean="0">
                <a:latin typeface="Arial" pitchFamily="34" charset="0"/>
                <a:cs typeface="Arial" pitchFamily="34" charset="0"/>
              </a:rPr>
              <a:t>Requirements imposed on </a:t>
            </a:r>
            <a:r>
              <a:rPr lang="en-ZA" sz="1900" dirty="0" err="1" smtClean="0">
                <a:latin typeface="Arial" pitchFamily="34" charset="0"/>
                <a:cs typeface="Arial" pitchFamily="34" charset="0"/>
              </a:rPr>
              <a:t>SaDT</a:t>
            </a:r>
            <a:r>
              <a:rPr lang="en-ZA" sz="1900" dirty="0" smtClean="0">
                <a:latin typeface="Arial" pitchFamily="34" charset="0"/>
                <a:cs typeface="Arial" pitchFamily="34" charset="0"/>
              </a:rPr>
              <a:t>: specification of timing and frequency reference signals.</a:t>
            </a:r>
          </a:p>
          <a:p>
            <a:pPr marL="742950" lvl="1" indent="-285750" defTabSz="457200">
              <a:lnSpc>
                <a:spcPct val="90000"/>
              </a:lnSpc>
              <a:spcBef>
                <a:spcPct val="20000"/>
              </a:spcBef>
              <a:buFont typeface="Arial"/>
              <a:buChar char="–"/>
            </a:pPr>
            <a:r>
              <a:rPr lang="en-ZA" sz="2000" dirty="0" smtClean="0"/>
              <a:t>Physical ICDs (with </a:t>
            </a:r>
            <a:r>
              <a:rPr lang="en-ZA" sz="2000" dirty="0" err="1" smtClean="0"/>
              <a:t>SaDT</a:t>
            </a:r>
            <a:r>
              <a:rPr lang="en-ZA" sz="2000" dirty="0" smtClean="0"/>
              <a:t>): Connection media &amp; terminal equipment</a:t>
            </a:r>
            <a:endParaRPr lang="en-ZA" sz="19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KA_Presentation_Theme">
  <a:themeElements>
    <a:clrScheme name="SKA1">
      <a:dk1>
        <a:srgbClr val="7F7F7F"/>
      </a:dk1>
      <a:lt1>
        <a:srgbClr val="FFFFFF"/>
      </a:lt1>
      <a:dk2>
        <a:srgbClr val="7F7F7F"/>
      </a:dk2>
      <a:lt2>
        <a:srgbClr val="FFFFFF"/>
      </a:lt2>
      <a:accent1>
        <a:srgbClr val="00AEEF"/>
      </a:accent1>
      <a:accent2>
        <a:srgbClr val="0054A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54A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SKA_Presentation_Theme</Template>
  <TotalTime>5701</TotalTime>
  <Words>177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SKA_Presentation_Theme</vt:lpstr>
      <vt:lpstr>Dishes   CSP</vt:lpstr>
      <vt:lpstr>Dishes   CSP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Jobowler</dc:creator>
  <cp:lastModifiedBy>Thomas Kusel</cp:lastModifiedBy>
  <cp:revision>179</cp:revision>
  <dcterms:created xsi:type="dcterms:W3CDTF">2011-04-05T09:46:17Z</dcterms:created>
  <dcterms:modified xsi:type="dcterms:W3CDTF">2013-06-27T11:33:49Z</dcterms:modified>
</cp:coreProperties>
</file>