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E9-8AAC-5842-9E48-F528166DA1FA}" type="datetimeFigureOut">
              <a:rPr lang="en-US" smtClean="0"/>
              <a:t>28/01/2014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2DD1-EBEB-9D45-9988-E3FA8FF8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5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E9-8AAC-5842-9E48-F528166DA1FA}" type="datetimeFigureOut">
              <a:rPr lang="en-US" smtClean="0"/>
              <a:t>28/01/2014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2DD1-EBEB-9D45-9988-E3FA8FF8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E9-8AAC-5842-9E48-F528166DA1FA}" type="datetimeFigureOut">
              <a:rPr lang="en-US" smtClean="0"/>
              <a:t>28/01/2014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2DD1-EBEB-9D45-9988-E3FA8FF8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9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E9-8AAC-5842-9E48-F528166DA1FA}" type="datetimeFigureOut">
              <a:rPr lang="en-US" smtClean="0"/>
              <a:t>28/01/2014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2DD1-EBEB-9D45-9988-E3FA8FF8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E9-8AAC-5842-9E48-F528166DA1FA}" type="datetimeFigureOut">
              <a:rPr lang="en-US" smtClean="0"/>
              <a:t>28/01/2014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2DD1-EBEB-9D45-9988-E3FA8FF8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4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E9-8AAC-5842-9E48-F528166DA1FA}" type="datetimeFigureOut">
              <a:rPr lang="en-US" smtClean="0"/>
              <a:t>28/01/2014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2DD1-EBEB-9D45-9988-E3FA8FF8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7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E9-8AAC-5842-9E48-F528166DA1FA}" type="datetimeFigureOut">
              <a:rPr lang="en-US" smtClean="0"/>
              <a:t>28/01/2014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2DD1-EBEB-9D45-9988-E3FA8FF8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3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E9-8AAC-5842-9E48-F528166DA1FA}" type="datetimeFigureOut">
              <a:rPr lang="en-US" smtClean="0"/>
              <a:t>28/01/2014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2DD1-EBEB-9D45-9988-E3FA8FF8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7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E9-8AAC-5842-9E48-F528166DA1FA}" type="datetimeFigureOut">
              <a:rPr lang="en-US" smtClean="0"/>
              <a:t>28/01/2014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2DD1-EBEB-9D45-9988-E3FA8FF8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3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E9-8AAC-5842-9E48-F528166DA1FA}" type="datetimeFigureOut">
              <a:rPr lang="en-US" smtClean="0"/>
              <a:t>28/01/2014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2DD1-EBEB-9D45-9988-E3FA8FF8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1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E9-8AAC-5842-9E48-F528166DA1FA}" type="datetimeFigureOut">
              <a:rPr lang="en-US" smtClean="0"/>
              <a:t>28/01/2014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2DD1-EBEB-9D45-9988-E3FA8FF8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3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1CCE9-8AAC-5842-9E48-F528166DA1FA}" type="datetimeFigureOut">
              <a:rPr lang="en-US" smtClean="0"/>
              <a:t>28/01/2014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12DD1-EBEB-9D45-9988-E3FA8FF8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4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1750"/>
            <a:ext cx="8229600" cy="5549902"/>
          </a:xfrm>
        </p:spPr>
        <p:txBody>
          <a:bodyPr/>
          <a:lstStyle/>
          <a:p>
            <a:r>
              <a:rPr lang="en-US" dirty="0" smtClean="0"/>
              <a:t>Commensality – both imaging and </a:t>
            </a:r>
            <a:r>
              <a:rPr lang="en-US" dirty="0" err="1" smtClean="0"/>
              <a:t>beamformed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Beamformer</a:t>
            </a:r>
            <a:r>
              <a:rPr lang="en-US" dirty="0" smtClean="0"/>
              <a:t> full pol on SKA1</a:t>
            </a:r>
          </a:p>
          <a:p>
            <a:r>
              <a:rPr lang="en-US" dirty="0" smtClean="0"/>
              <a:t>Buffers for </a:t>
            </a:r>
            <a:r>
              <a:rPr lang="en-US" dirty="0" err="1" smtClean="0"/>
              <a:t>localisation</a:t>
            </a:r>
            <a:r>
              <a:rPr lang="en-US" dirty="0" smtClean="0"/>
              <a:t> (and verification) – timescale TBD</a:t>
            </a:r>
          </a:p>
          <a:p>
            <a:r>
              <a:rPr lang="en-US" dirty="0" smtClean="0"/>
              <a:t>Extension to </a:t>
            </a:r>
            <a:r>
              <a:rPr lang="en-US" dirty="0" err="1" smtClean="0"/>
              <a:t>digitise</a:t>
            </a:r>
            <a:r>
              <a:rPr lang="en-US" dirty="0" smtClean="0"/>
              <a:t> below 50 MHz for </a:t>
            </a:r>
            <a:r>
              <a:rPr lang="en-US" dirty="0" err="1" smtClean="0"/>
              <a:t>extrasolar</a:t>
            </a:r>
            <a:r>
              <a:rPr lang="en-US" dirty="0" smtClean="0"/>
              <a:t> planets and stellar radio bursts</a:t>
            </a:r>
          </a:p>
          <a:p>
            <a:r>
              <a:rPr lang="en-US" dirty="0" smtClean="0"/>
              <a:t>Rapid response to transients</a:t>
            </a:r>
          </a:p>
          <a:p>
            <a:r>
              <a:rPr lang="en-US" dirty="0" smtClean="0"/>
              <a:t>Prioritized list of band deployment for SKA-mid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42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Requests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VLBI outputs for transients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15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FRBs – implementation on SKA1-survey</a:t>
            </a:r>
          </a:p>
          <a:p>
            <a:r>
              <a:rPr lang="en-US" dirty="0" smtClean="0"/>
              <a:t>FRBs – killer science and implementation on SKA1-low/SKA1-mid</a:t>
            </a:r>
          </a:p>
          <a:p>
            <a:r>
              <a:rPr lang="en-US" dirty="0" err="1" smtClean="0"/>
              <a:t>ToO</a:t>
            </a:r>
            <a:r>
              <a:rPr lang="en-US" dirty="0" smtClean="0"/>
              <a:t> </a:t>
            </a:r>
            <a:r>
              <a:rPr lang="en-US" dirty="0" err="1" smtClean="0"/>
              <a:t>followup</a:t>
            </a:r>
            <a:r>
              <a:rPr lang="en-US" dirty="0" smtClean="0"/>
              <a:t> of LIGO events (both coherent and incoherent)</a:t>
            </a:r>
          </a:p>
          <a:p>
            <a:r>
              <a:rPr lang="en-US" dirty="0" smtClean="0"/>
              <a:t>1-minute real-time imaging for synchrotron transients</a:t>
            </a:r>
          </a:p>
          <a:p>
            <a:r>
              <a:rPr lang="en-US" dirty="0" smtClean="0"/>
              <a:t>VLBI – astrometry of Galactic explosions, SN kicks</a:t>
            </a:r>
          </a:p>
          <a:p>
            <a:r>
              <a:rPr lang="en-US" dirty="0" smtClean="0"/>
              <a:t>VLBI – resolving </a:t>
            </a:r>
            <a:r>
              <a:rPr lang="en-US" dirty="0" err="1" smtClean="0"/>
              <a:t>ultrarelativistic</a:t>
            </a:r>
            <a:r>
              <a:rPr lang="en-US" dirty="0" smtClean="0"/>
              <a:t> explosions in </a:t>
            </a:r>
            <a:r>
              <a:rPr lang="en-US" smtClean="0"/>
              <a:t>extragalactic transients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84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121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Change Requests</vt:lpstr>
      <vt:lpstr>Change Requests (cont.)</vt:lpstr>
      <vt:lpstr>Use Cases</vt:lpstr>
    </vt:vector>
  </TitlesOfParts>
  <Company>SKA Organisation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Furness</dc:creator>
  <cp:lastModifiedBy>Tyler Bourke</cp:lastModifiedBy>
  <cp:revision>5</cp:revision>
  <dcterms:created xsi:type="dcterms:W3CDTF">2014-01-28T14:21:00Z</dcterms:created>
  <dcterms:modified xsi:type="dcterms:W3CDTF">2014-01-28T15:36:22Z</dcterms:modified>
</cp:coreProperties>
</file>