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50" r:id="rId1"/>
  </p:sldMasterIdLst>
  <p:notesMasterIdLst>
    <p:notesMasterId r:id="rId34"/>
  </p:notesMasterIdLst>
  <p:handoutMasterIdLst>
    <p:handoutMasterId r:id="rId35"/>
  </p:handoutMasterIdLst>
  <p:sldIdLst>
    <p:sldId id="621" r:id="rId2"/>
    <p:sldId id="836" r:id="rId3"/>
    <p:sldId id="918" r:id="rId4"/>
    <p:sldId id="919" r:id="rId5"/>
    <p:sldId id="867" r:id="rId6"/>
    <p:sldId id="920" r:id="rId7"/>
    <p:sldId id="855" r:id="rId8"/>
    <p:sldId id="936" r:id="rId9"/>
    <p:sldId id="942" r:id="rId10"/>
    <p:sldId id="910" r:id="rId11"/>
    <p:sldId id="933" r:id="rId12"/>
    <p:sldId id="947" r:id="rId13"/>
    <p:sldId id="924" r:id="rId14"/>
    <p:sldId id="946" r:id="rId15"/>
    <p:sldId id="945" r:id="rId16"/>
    <p:sldId id="944" r:id="rId17"/>
    <p:sldId id="929" r:id="rId18"/>
    <p:sldId id="930" r:id="rId19"/>
    <p:sldId id="906" r:id="rId20"/>
    <p:sldId id="912" r:id="rId21"/>
    <p:sldId id="931" r:id="rId22"/>
    <p:sldId id="863" r:id="rId23"/>
    <p:sldId id="915" r:id="rId24"/>
    <p:sldId id="914" r:id="rId25"/>
    <p:sldId id="923" r:id="rId26"/>
    <p:sldId id="926" r:id="rId27"/>
    <p:sldId id="928" r:id="rId28"/>
    <p:sldId id="927" r:id="rId29"/>
    <p:sldId id="925" r:id="rId30"/>
    <p:sldId id="913" r:id="rId31"/>
    <p:sldId id="921" r:id="rId32"/>
    <p:sldId id="935" r:id="rId33"/>
  </p:sldIdLst>
  <p:sldSz cx="9144000" cy="6858000" type="screen4x3"/>
  <p:notesSz cx="6794500" cy="9918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4400" kern="1200">
        <a:solidFill>
          <a:srgbClr val="233787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234">
          <p15:clr>
            <a:srgbClr val="A4A3A4"/>
          </p15:clr>
        </p15:guide>
        <p15:guide id="2" pos="24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3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FFFF66"/>
    <a:srgbClr val="CC3300"/>
    <a:srgbClr val="CC6600"/>
    <a:srgbClr val="FBE4C8"/>
    <a:srgbClr val="FFFFCC"/>
    <a:srgbClr val="FFCCCC"/>
    <a:srgbClr val="FFCCFF"/>
    <a:srgbClr val="000066"/>
    <a:srgbClr val="4A3A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0" autoAdjust="0"/>
    <p:restoredTop sz="77798" autoAdjust="0"/>
  </p:normalViewPr>
  <p:slideViewPr>
    <p:cSldViewPr snapToGrid="0" showGuides="1">
      <p:cViewPr varScale="1">
        <p:scale>
          <a:sx n="75" d="100"/>
          <a:sy n="75" d="100"/>
        </p:scale>
        <p:origin x="2007" y="33"/>
      </p:cViewPr>
      <p:guideLst>
        <p:guide orient="horz" pos="3234"/>
        <p:guide pos="24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5286"/>
    </p:cViewPr>
  </p:sorterViewPr>
  <p:notesViewPr>
    <p:cSldViewPr snapToGrid="0" showGuides="1">
      <p:cViewPr>
        <p:scale>
          <a:sx n="100" d="100"/>
          <a:sy n="100" d="100"/>
        </p:scale>
        <p:origin x="-204" y="1560"/>
      </p:cViewPr>
      <p:guideLst>
        <p:guide orient="horz" pos="3124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ijdevaate\ska\PEP%20AA\LFAA\RBS\SKA.TEL.LFAA.MGT.CST-AADC-LCC-001%20SKA_LFAA_Construction_Costing%20Rev%201_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ijdevaate\ska\PEP%20AA\LFAA\Stage%202%20milestones\M11\Copy%20of%20SKA-TEL-LFAA-0000004-MGT-CST-AADC-CRE%20-Construction_Cost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"/>
          <c:y val="0.65882997047244096"/>
          <c:w val="0.27719942994992158"/>
          <c:h val="0.32290916760404947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24754950225816372"/>
          <c:y val="1.4101057579318449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v>LFAA Element Cost Distribution</c:v>
          </c:tx>
          <c:dLbls>
            <c:numFmt formatCode="_([$€-C07]\ * #,##0_);_([$€-C07]\ * \(#,##0\);_([$€-C07]\ * &quot;-&quot;_);_(@_)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'Cost Summary'!$D$7:$D$14</c:f>
              <c:strCache>
                <c:ptCount val="8"/>
                <c:pt idx="0">
                  <c:v>LFAA Management </c:v>
                </c:pt>
                <c:pt idx="1">
                  <c:v>LFAA Systems Engineering</c:v>
                </c:pt>
                <c:pt idx="2">
                  <c:v>Antenna &amp; LNA</c:v>
                </c:pt>
                <c:pt idx="3">
                  <c:v>Receiver</c:v>
                </c:pt>
                <c:pt idx="4">
                  <c:v>Signal Processing</c:v>
                </c:pt>
                <c:pt idx="5">
                  <c:v>Local Infrastructure</c:v>
                </c:pt>
                <c:pt idx="6">
                  <c:v>Local Monitoring and Control</c:v>
                </c:pt>
                <c:pt idx="7">
                  <c:v>Commissioning &amp; Verification</c:v>
                </c:pt>
              </c:strCache>
            </c:strRef>
          </c:cat>
          <c:val>
            <c:numRef>
              <c:f>'Cost Summary'!$K$7:$K$14</c:f>
              <c:numCache>
                <c:formatCode>_-"€"\ * #,##0_-;_-"€"\ * #,##0\-;_-"€"\ * "-"_-;_-@_-</c:formatCode>
                <c:ptCount val="8"/>
                <c:pt idx="0">
                  <c:v>2263375.7949349759</c:v>
                </c:pt>
                <c:pt idx="1">
                  <c:v>3604898.8911704309</c:v>
                </c:pt>
                <c:pt idx="2">
                  <c:v>15700556.748800002</c:v>
                </c:pt>
                <c:pt idx="3">
                  <c:v>14900435.589040641</c:v>
                </c:pt>
                <c:pt idx="4">
                  <c:v>16479002.976499934</c:v>
                </c:pt>
                <c:pt idx="5">
                  <c:v>25635066.149232656</c:v>
                </c:pt>
                <c:pt idx="6">
                  <c:v>5697768.3728952771</c:v>
                </c:pt>
                <c:pt idx="7">
                  <c:v>4941717.3223819295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7.1103282447215058E-5"/>
          <c:y val="0.67766647852919681"/>
          <c:w val="0.27714013037892221"/>
          <c:h val="0.32081275386992608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02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02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0EA60C8-E5D3-44E2-8653-1268756F2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0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56175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1700"/>
            <a:ext cx="543560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02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0225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24" tIns="46462" rIns="92924" bIns="4646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D0E53B4-C8D5-450C-876A-37CB03657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1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F6EE6B-514D-4DB2-8CFD-1F5C152E56F6}" type="slidenum">
              <a:rPr lang="en-US" smtClean="0">
                <a:latin typeface="Arial" pitchFamily="34" charset="0"/>
              </a:rPr>
              <a:pPr>
                <a:defRPr/>
              </a:pPr>
              <a:t>1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59350" cy="3719512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626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E53B4-C8D5-450C-876A-37CB03657BF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80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97FA5-052A-434C-9397-F2B6D59BDD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72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E53B4-C8D5-450C-876A-37CB03657BF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6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E53B4-C8D5-450C-876A-37CB03657BF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27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E53B4-C8D5-450C-876A-37CB03657BF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73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E53B4-C8D5-450C-876A-37CB03657BF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61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1.1 ns 8.4cm; 1.1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18.6; 1.2 ns 19.9; 1.2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15.3; 1.3 ns 32.4; 1.3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6.6; 1.4 ns </a:t>
            </a:r>
            <a:r>
              <a:rPr lang="en-A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34.5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1.4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28.3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D3D9F-0498-4884-93A1-3DAE9D68AEE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469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E53B4-C8D5-450C-876A-37CB03657BF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65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E53B4-C8D5-450C-876A-37CB03657BF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5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E53B4-C8D5-450C-876A-37CB03657BF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08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E53B4-C8D5-450C-876A-37CB03657BF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06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Core is a sea of elements -&gt; opportunities</a:t>
            </a:r>
          </a:p>
          <a:p>
            <a:endParaRPr lang="en-US" sz="2000" dirty="0" smtClean="0"/>
          </a:p>
          <a:p>
            <a:r>
              <a:rPr lang="en-US" sz="2000" dirty="0" smtClean="0"/>
              <a:t>Sophisticated antenna: much better broadband performance than dipoles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E53B4-C8D5-450C-876A-37CB03657BF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56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E53B4-C8D5-450C-876A-37CB03657BF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12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E53B4-C8D5-450C-876A-37CB03657BF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55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E53B4-C8D5-450C-876A-37CB03657BF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84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E53B4-C8D5-450C-876A-37CB03657BF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90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0E53B4-C8D5-450C-876A-37CB03657BF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57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0538" y="260350"/>
            <a:ext cx="2051050" cy="6048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0350"/>
            <a:ext cx="6003925" cy="604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913" y="260350"/>
            <a:ext cx="6408737" cy="803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4213" y="1412875"/>
            <a:ext cx="8207375" cy="489585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9750" y="1557338"/>
            <a:ext cx="8064500" cy="4608512"/>
          </a:xfrm>
        </p:spPr>
        <p:txBody>
          <a:bodyPr/>
          <a:lstStyle/>
          <a:p>
            <a:r>
              <a:rPr lang="it-IT" smtClean="0"/>
              <a:t>Drag picture to placeholder or click icon to add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57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412875"/>
            <a:ext cx="4027487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4100" y="1412875"/>
            <a:ext cx="4027488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rgbClr val="00007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Arial" charset="0"/>
              <a:cs typeface="+mn-cs"/>
            </a:endParaRP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362547" y="203200"/>
            <a:ext cx="7537613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412875"/>
            <a:ext cx="82073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65545" name="Line 9"/>
          <p:cNvSpPr>
            <a:spLocks noChangeShapeType="1"/>
          </p:cNvSpPr>
          <p:nvPr/>
        </p:nvSpPr>
        <p:spPr bwMode="auto">
          <a:xfrm>
            <a:off x="149382" y="796705"/>
            <a:ext cx="3018" cy="551202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45791" dir="2021404" algn="ctr" rotWithShape="0">
              <a:srgbClr val="3366FF"/>
            </a:outerShdw>
          </a:effectLst>
        </p:spPr>
        <p:txBody>
          <a:bodyPr/>
          <a:lstStyle/>
          <a:p>
            <a:pPr>
              <a:defRPr/>
            </a:pPr>
            <a:endParaRPr lang="en-GB">
              <a:latin typeface="Arial" charset="0"/>
              <a:cs typeface="+mn-cs"/>
            </a:endParaRPr>
          </a:p>
        </p:txBody>
      </p:sp>
      <p:sp>
        <p:nvSpPr>
          <p:cNvPr id="65546" name="Line 10"/>
          <p:cNvSpPr>
            <a:spLocks noChangeShapeType="1"/>
          </p:cNvSpPr>
          <p:nvPr/>
        </p:nvSpPr>
        <p:spPr bwMode="auto">
          <a:xfrm rot="5400000">
            <a:off x="5184766" y="-3678875"/>
            <a:ext cx="6039" cy="7668587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rgbClr val="1819FF"/>
            </a:outerShdw>
          </a:effectLst>
        </p:spPr>
        <p:txBody>
          <a:bodyPr/>
          <a:lstStyle/>
          <a:p>
            <a:pPr>
              <a:defRPr/>
            </a:pPr>
            <a:endParaRPr lang="en-GB">
              <a:latin typeface="Arial" charset="0"/>
              <a:cs typeface="+mn-cs"/>
            </a:endParaRPr>
          </a:p>
        </p:txBody>
      </p:sp>
      <p:sp>
        <p:nvSpPr>
          <p:cNvPr id="65548" name="Rectangle 12"/>
          <p:cNvSpPr>
            <a:spLocks noChangeArrowheads="1"/>
          </p:cNvSpPr>
          <p:nvPr/>
        </p:nvSpPr>
        <p:spPr bwMode="auto">
          <a:xfrm>
            <a:off x="5760720" y="6502400"/>
            <a:ext cx="313245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en-GB" sz="1400" dirty="0">
              <a:solidFill>
                <a:srgbClr val="FF9933"/>
              </a:solidFill>
              <a:latin typeface="Arial" charset="0"/>
              <a:cs typeface="+mn-cs"/>
            </a:endParaRPr>
          </a:p>
        </p:txBody>
      </p:sp>
      <p:sp>
        <p:nvSpPr>
          <p:cNvPr id="65549" name="Rectangle 13"/>
          <p:cNvSpPr>
            <a:spLocks noChangeArrowheads="1"/>
          </p:cNvSpPr>
          <p:nvPr/>
        </p:nvSpPr>
        <p:spPr bwMode="auto">
          <a:xfrm>
            <a:off x="111125" y="6513513"/>
            <a:ext cx="278288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 sz="1400">
              <a:solidFill>
                <a:srgbClr val="FF9933"/>
              </a:solidFill>
              <a:latin typeface="Arial" charset="0"/>
              <a:cs typeface="+mn-cs"/>
            </a:endParaRPr>
          </a:p>
        </p:txBody>
      </p:sp>
      <p:sp>
        <p:nvSpPr>
          <p:cNvPr id="65551" name="Rectangle 15"/>
          <p:cNvSpPr>
            <a:spLocks noChangeArrowheads="1"/>
          </p:cNvSpPr>
          <p:nvPr/>
        </p:nvSpPr>
        <p:spPr bwMode="auto">
          <a:xfrm>
            <a:off x="77788" y="6489700"/>
            <a:ext cx="27828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GB" sz="1400" baseline="0" dirty="0" smtClean="0">
                <a:solidFill>
                  <a:srgbClr val="FF9933"/>
                </a:solidFill>
                <a:latin typeface="Arial" charset="0"/>
                <a:cs typeface="+mn-cs"/>
              </a:rPr>
              <a:t> Nov </a:t>
            </a:r>
            <a:r>
              <a:rPr lang="en-GB" sz="1400" dirty="0" smtClean="0">
                <a:solidFill>
                  <a:srgbClr val="FF9933"/>
                </a:solidFill>
                <a:latin typeface="Arial" charset="0"/>
                <a:cs typeface="+mn-cs"/>
              </a:rPr>
              <a:t>2015</a:t>
            </a:r>
            <a:endParaRPr lang="en-GB" sz="1400" dirty="0">
              <a:solidFill>
                <a:srgbClr val="FF9933"/>
              </a:solidFill>
              <a:latin typeface="Arial" charset="0"/>
              <a:cs typeface="+mn-cs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78319" y="6502400"/>
            <a:ext cx="35972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GB" sz="1400" baseline="0" dirty="0" smtClean="0">
                <a:solidFill>
                  <a:srgbClr val="FF9933"/>
                </a:solidFill>
                <a:latin typeface="Arial" charset="0"/>
                <a:cs typeface="+mn-cs"/>
              </a:rPr>
              <a:t> </a:t>
            </a:r>
            <a:endParaRPr lang="en-GB" sz="1400" dirty="0">
              <a:solidFill>
                <a:srgbClr val="FF9933"/>
              </a:solidFill>
              <a:latin typeface="Arial" charset="0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3611" y="125275"/>
            <a:ext cx="1197357" cy="62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5"/>
          <p:cNvSpPr>
            <a:spLocks noChangeArrowheads="1"/>
          </p:cNvSpPr>
          <p:nvPr userDrawn="1"/>
        </p:nvSpPr>
        <p:spPr bwMode="auto">
          <a:xfrm>
            <a:off x="3963988" y="6480969"/>
            <a:ext cx="2782887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GB" sz="1400" baseline="0" dirty="0" smtClean="0">
                <a:solidFill>
                  <a:srgbClr val="FF9933"/>
                </a:solidFill>
                <a:latin typeface="Arial" charset="0"/>
                <a:cs typeface="+mn-cs"/>
              </a:rPr>
              <a:t> AADC - LFAA</a:t>
            </a:r>
            <a:endParaRPr lang="en-GB" sz="1400" dirty="0">
              <a:solidFill>
                <a:srgbClr val="FF9933"/>
              </a:solidFill>
              <a:latin typeface="Arial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3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" y="1186523"/>
            <a:ext cx="91439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alibri"/>
                <a:cs typeface="Calibri"/>
              </a:rPr>
              <a:t>AADC:</a:t>
            </a:r>
            <a:r>
              <a:rPr lang="en-US" sz="320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Aperture Array Design &amp; Construction Consortium</a:t>
            </a:r>
          </a:p>
          <a:p>
            <a:pPr algn="ctr"/>
            <a:endParaRPr lang="en-US" sz="24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LFAA: Low Frequency Aperture Array</a:t>
            </a:r>
          </a:p>
          <a:p>
            <a:pPr algn="ctr"/>
            <a:endParaRPr lang="en-US" sz="24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endParaRPr lang="en-US" sz="24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2" descr="http://www.inaf.it/it/sedi/sede-centrale-nuova/presidenza/ufficio-relazioni-con-il-pubblico-e-la-stampa/uso%20del%20logo/immagini/TS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49" y="4443117"/>
            <a:ext cx="2131364" cy="142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00" y="5587422"/>
            <a:ext cx="2175484" cy="775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23" y="4933601"/>
            <a:ext cx="1619419" cy="439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75" y="4752879"/>
            <a:ext cx="1310881" cy="6663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13" y="5808361"/>
            <a:ext cx="1965318" cy="414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075" y="5727128"/>
            <a:ext cx="1619419" cy="495822"/>
          </a:xfrm>
          <a:prstGeom prst="rect">
            <a:avLst/>
          </a:prstGeom>
        </p:spPr>
      </p:pic>
      <p:pic>
        <p:nvPicPr>
          <p:cNvPr id="12" name="图片 6" descr="实验室LOGO副本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714" y="4933601"/>
            <a:ext cx="2207726" cy="531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nl-NL" dirty="0"/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4" y="-312834"/>
            <a:ext cx="4511676" cy="797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412875"/>
            <a:ext cx="3386137" cy="4895850"/>
          </a:xfrm>
        </p:spPr>
        <p:txBody>
          <a:bodyPr/>
          <a:lstStyle/>
          <a:p>
            <a:r>
              <a:rPr lang="en-US" dirty="0" smtClean="0"/>
              <a:t>Improved antenna base structure</a:t>
            </a:r>
            <a:endParaRPr lang="nl-NL" dirty="0"/>
          </a:p>
        </p:txBody>
      </p:sp>
      <p:pic>
        <p:nvPicPr>
          <p:cNvPr id="2051" name="Picture 3" descr="c7697-sa-004_v0-7_cross-se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4" y="3060700"/>
            <a:ext cx="25336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40" y="1006475"/>
            <a:ext cx="7931359" cy="594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6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Standalone SKALA2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Single SKALA connected to BIGHORNS spectrometer system</a:t>
            </a:r>
          </a:p>
        </p:txBody>
      </p:sp>
      <p:pic>
        <p:nvPicPr>
          <p:cNvPr id="5" name="Content Placeholder 4" descr="IMG_6461 crop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" b="4075"/>
          <a:stretch>
            <a:fillRect/>
          </a:stretch>
        </p:blipFill>
        <p:spPr>
          <a:xfrm>
            <a:off x="5060950" y="1412993"/>
            <a:ext cx="4155372" cy="5051307"/>
          </a:xfr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273" y="4503738"/>
            <a:ext cx="2773363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5676" y="3918963"/>
            <a:ext cx="2284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/>
              <a:t>Multicore FEKO (</a:t>
            </a:r>
            <a:r>
              <a:rPr lang="en-AU" sz="1600" dirty="0" err="1" smtClean="0"/>
              <a:t>MoM</a:t>
            </a:r>
            <a:endParaRPr lang="en-AU" sz="1600" dirty="0" smtClean="0"/>
          </a:p>
        </p:txBody>
      </p:sp>
    </p:spTree>
    <p:extLst>
      <p:ext uri="{BB962C8B-B14F-4D97-AF65-F5344CB8AC3E}">
        <p14:creationId xmlns:p14="http://schemas.microsoft.com/office/powerpoint/2010/main" val="320081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station EM simulation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378" y="1962151"/>
            <a:ext cx="4911596" cy="371276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273" y="4503738"/>
            <a:ext cx="2773363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75078" y="6159499"/>
            <a:ext cx="184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Multicore FEKO (</a:t>
            </a:r>
            <a:r>
              <a:rPr lang="en-AU" sz="1600" dirty="0" err="1" smtClean="0"/>
              <a:t>MoM</a:t>
            </a:r>
            <a:endParaRPr lang="en-AU" sz="16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84" y="1085851"/>
            <a:ext cx="3712824" cy="321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0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Ground plane</a:t>
            </a:r>
            <a:endParaRPr lang="en-AU" dirty="0"/>
          </a:p>
        </p:txBody>
      </p:sp>
      <p:pic>
        <p:nvPicPr>
          <p:cNvPr id="5122" name="Picture 2" descr="C:\Users\Tom_Booler\Pictures\AAVS_Docs\Ground plane panel join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983" y="4581128"/>
            <a:ext cx="3474480" cy="158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08" y="404663"/>
            <a:ext cx="3357049" cy="420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6" r="2570" b="8728"/>
          <a:stretch/>
        </p:blipFill>
        <p:spPr bwMode="auto">
          <a:xfrm>
            <a:off x="297341" y="4678318"/>
            <a:ext cx="5007642" cy="157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5"/>
          <p:cNvSpPr txBox="1">
            <a:spLocks/>
          </p:cNvSpPr>
          <p:nvPr/>
        </p:nvSpPr>
        <p:spPr bwMode="auto">
          <a:xfrm>
            <a:off x="323528" y="1268760"/>
            <a:ext cx="522058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285750" lvl="0" indent="-285750" eaLnBrk="0" hangingPunct="0">
              <a:lnSpc>
                <a:spcPts val="1900"/>
              </a:lnSpc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679450" lvl="1" indent="-285750" eaLnBrk="0" hangingPunct="0">
              <a:spcBef>
                <a:spcPct val="20000"/>
              </a:spcBef>
              <a:buFont typeface="Arial" panose="020B0604020202020204" pitchFamily="34" charset="0"/>
              <a:buChar char="→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300">
                <a:solidFill>
                  <a:schemeClr val="bg1"/>
                </a:solidFill>
                <a:latin typeface="+mn-lt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300">
                <a:solidFill>
                  <a:schemeClr val="bg1"/>
                </a:solidFill>
                <a:latin typeface="+mn-lt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300">
                <a:solidFill>
                  <a:schemeClr val="bg1"/>
                </a:solidFill>
                <a:latin typeface="+mn-lt"/>
                <a:ea typeface="ＭＳ Ｐゴシック" charset="-128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lang="en-AU" altLang="en-US" dirty="0" smtClean="0"/>
          </a:p>
          <a:p>
            <a:endParaRPr lang="en-AU" altLang="en-US" dirty="0"/>
          </a:p>
          <a:p>
            <a:endParaRPr lang="en-AU" altLang="en-US" dirty="0" smtClean="0"/>
          </a:p>
          <a:p>
            <a:r>
              <a:rPr lang="en-AU" altLang="en-US" dirty="0" smtClean="0"/>
              <a:t>Adjacent panels ‘clipped’ together</a:t>
            </a:r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06014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RFoF</a:t>
            </a:r>
            <a:endParaRPr lang="nl-N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2379685"/>
            <a:ext cx="8532812" cy="400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7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Fibre</a:t>
            </a:r>
            <a:r>
              <a:rPr lang="en-US" dirty="0"/>
              <a:t> phase drift on 2km surface laid cable</a:t>
            </a:r>
            <a:endParaRPr lang="nl-N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" name="Picture 6" descr="https://lh6.googleusercontent.com/VHZAuywXKHjuE9V_n-1DC9ywxNL4YusSqxdk4Xa9sdNFVNrNuu3S83Bs3KVrRaGyq3mWhAdI7bzzXu4QkGJZUl3j0sR-ngKsMvB1FraKczVBJjyFUdQIjGQwrRGflQtVrhDB1AU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051" y="1534953"/>
            <a:ext cx="7662954" cy="46308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7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Fibre</a:t>
            </a:r>
            <a:r>
              <a:rPr lang="en-US" dirty="0" smtClean="0"/>
              <a:t> phase drift on 2km surface laid cable</a:t>
            </a:r>
            <a:endParaRPr lang="nl-N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4" name="Group 3"/>
          <p:cNvGrpSpPr/>
          <p:nvPr/>
        </p:nvGrpSpPr>
        <p:grpSpPr>
          <a:xfrm>
            <a:off x="160703" y="1484784"/>
            <a:ext cx="8875793" cy="4845419"/>
            <a:chOff x="160703" y="1484784"/>
            <a:chExt cx="8875793" cy="484541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0703" y="1484784"/>
              <a:ext cx="8875793" cy="2952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995581" y="1844824"/>
              <a:ext cx="144016" cy="223224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>
                <a:solidFill>
                  <a:prstClr val="white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8" idx="0"/>
              <a:endCxn id="6" idx="2"/>
            </p:cNvCxnSpPr>
            <p:nvPr/>
          </p:nvCxnSpPr>
          <p:spPr>
            <a:xfrm flipV="1">
              <a:off x="3485563" y="4077072"/>
              <a:ext cx="1582026" cy="8491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10613" y="4926259"/>
              <a:ext cx="5549900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2000" b="1" u="sng" dirty="0">
                  <a:latin typeface="Helvetica"/>
                  <a:ea typeface="+mn-ea"/>
                  <a:cs typeface="Helvetica"/>
                </a:rPr>
                <a:t>Worst-case 600-sec </a:t>
              </a:r>
              <a:r>
                <a:rPr lang="en-AU" sz="2000" b="1" u="sng" dirty="0" smtClean="0">
                  <a:latin typeface="Helvetica"/>
                  <a:ea typeface="+mn-ea"/>
                  <a:cs typeface="Helvetica"/>
                </a:rPr>
                <a:t>window:</a:t>
              </a:r>
              <a:endParaRPr lang="en-AU" sz="2000" b="1" u="sng" dirty="0">
                <a:latin typeface="Helvetica"/>
                <a:ea typeface="+mn-ea"/>
                <a:cs typeface="Helvetica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2000" dirty="0">
                  <a:latin typeface="Helvetica"/>
                  <a:ea typeface="+mn-ea"/>
                  <a:cs typeface="Helvetica"/>
                </a:rPr>
                <a:t>Max = 0.72° (phase)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AU" sz="2000" dirty="0">
                <a:latin typeface="Helvetica"/>
                <a:ea typeface="+mn-ea"/>
                <a:cs typeface="Helvetica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AU" sz="2000" dirty="0" smtClean="0">
                  <a:latin typeface="Helvetica"/>
                  <a:ea typeface="+mn-ea"/>
                  <a:cs typeface="Helvetica"/>
                </a:rPr>
                <a:t>Requirement@ </a:t>
              </a:r>
              <a:r>
                <a:rPr lang="en-AU" sz="2000" dirty="0">
                  <a:latin typeface="Helvetica"/>
                  <a:ea typeface="+mn-ea"/>
                  <a:cs typeface="Helvetica"/>
                </a:rPr>
                <a:t>160 MHz = 1.2°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35424" y="5376096"/>
              <a:ext cx="2838462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AU" sz="1400" dirty="0" smtClean="0"/>
                <a:t>Surface laid is OK for 2 km, but not for more than a few </a:t>
              </a:r>
              <a:r>
                <a:rPr lang="en-AU" sz="1400" dirty="0" err="1" smtClean="0"/>
                <a:t>kms</a:t>
              </a:r>
              <a:r>
                <a:rPr lang="en-AU" sz="1400" dirty="0" smtClean="0"/>
                <a:t>. Buried </a:t>
              </a:r>
              <a:r>
                <a:rPr lang="en-AU" sz="1400" dirty="0" err="1" smtClean="0"/>
                <a:t>fiber</a:t>
              </a:r>
              <a:r>
                <a:rPr lang="en-AU" sz="1400" dirty="0" smtClean="0"/>
                <a:t> cables are needed for very long runs</a:t>
              </a:r>
              <a:endParaRPr lang="en-A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9918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28750" y="-44718"/>
            <a:ext cx="6975456" cy="124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hangingPunct="0">
              <a:defRPr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eaLnBrk="0" hangingPunct="0">
              <a:defRPr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eaLnBrk="0" hangingPunct="0">
              <a:defRPr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eaLnBrk="0" hangingPunct="0">
              <a:defRPr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eaLnBrk="0" hangingPunct="0">
              <a:defRPr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dirty="0" smtClean="0"/>
              <a:t>PREADU+ADU -&gt; TPM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22" y="1485568"/>
            <a:ext cx="8235462" cy="489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hede_assemblate_0X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" r="9223"/>
          <a:stretch/>
        </p:blipFill>
        <p:spPr>
          <a:xfrm>
            <a:off x="4982354" y="1489572"/>
            <a:ext cx="4059590" cy="2583232"/>
          </a:xfrm>
          <a:prstGeom prst="rect">
            <a:avLst/>
          </a:prstGeom>
        </p:spPr>
      </p:pic>
      <p:pic>
        <p:nvPicPr>
          <p:cNvPr id="2" name="Picture 1" descr="DSCN142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932" y="1331640"/>
            <a:ext cx="4620365" cy="346527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123404" y="1489572"/>
            <a:ext cx="2918540" cy="1424865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4" idx="2"/>
          </p:cNvCxnSpPr>
          <p:nvPr/>
        </p:nvCxnSpPr>
        <p:spPr>
          <a:xfrm flipH="1">
            <a:off x="4411119" y="2202005"/>
            <a:ext cx="1712285" cy="921099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DSCN1419.JPG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49" t="6283" r="21624" b="79399"/>
          <a:stretch/>
        </p:blipFill>
        <p:spPr>
          <a:xfrm>
            <a:off x="775046" y="4975522"/>
            <a:ext cx="5219672" cy="138634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381324" y="4184542"/>
            <a:ext cx="2029795" cy="442270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1" idx="4"/>
          </p:cNvCxnSpPr>
          <p:nvPr/>
        </p:nvCxnSpPr>
        <p:spPr>
          <a:xfrm>
            <a:off x="3396222" y="4626812"/>
            <a:ext cx="141745" cy="589691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ella 4"/>
          <p:cNvGraphicFramePr>
            <a:graphicFrameLocks noGrp="1"/>
          </p:cNvGraphicFramePr>
          <p:nvPr>
            <p:extLst/>
          </p:nvPr>
        </p:nvGraphicFramePr>
        <p:xfrm>
          <a:off x="7093608" y="4282100"/>
          <a:ext cx="1411300" cy="2023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5650"/>
                <a:gridCol w="70565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Material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 err="1">
                          <a:effectLst/>
                        </a:rPr>
                        <a:t>Tickness</a:t>
                      </a:r>
                      <a:r>
                        <a:rPr lang="en-GB" sz="1100" u="none" strike="noStrike" dirty="0">
                          <a:effectLst/>
                        </a:rPr>
                        <a:t> (mm)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 smtClean="0">
                          <a:effectLst/>
                        </a:rPr>
                        <a:t>Cu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0.043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FR4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0.23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 smtClean="0">
                          <a:effectLst/>
                        </a:rPr>
                        <a:t>Cu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0.035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FR4 CORE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0.984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 smtClean="0">
                          <a:effectLst/>
                        </a:rPr>
                        <a:t>Cu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0.035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FR4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0.23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 smtClean="0">
                          <a:effectLst/>
                        </a:rPr>
                        <a:t>Cu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0.043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 dirty="0">
                          <a:effectLst/>
                        </a:rPr>
                        <a:t>OVERALL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</a:rPr>
                        <a:t>1.6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1524000" y="-6350"/>
            <a:ext cx="6975456" cy="124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hangingPunct="0">
              <a:defRPr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eaLnBrk="0" hangingPunct="0">
              <a:defRPr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eaLnBrk="0" hangingPunct="0">
              <a:defRPr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eaLnBrk="0" hangingPunct="0">
              <a:defRPr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eaLnBrk="0" hangingPunct="0">
              <a:defRPr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dirty="0" smtClean="0"/>
              <a:t>PREADU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Tile Processor Module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619625" y="2424113"/>
            <a:ext cx="985838" cy="33813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043363" y="2424113"/>
            <a:ext cx="647700" cy="2095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475"/>
            <a:ext cx="9124950" cy="684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4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AADC Consortium Members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630" y="1201213"/>
            <a:ext cx="8310370" cy="4895850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/>
                <a:cs typeface="Calibri"/>
              </a:rPr>
              <a:t>ASTRON				NL</a:t>
            </a:r>
            <a:r>
              <a:rPr lang="en-US" sz="2400" dirty="0">
                <a:latin typeface="Calibri"/>
                <a:cs typeface="Calibri"/>
              </a:rPr>
              <a:t>	</a:t>
            </a:r>
            <a:endParaRPr lang="en-US" sz="2400" i="1" dirty="0">
              <a:latin typeface="Calibri"/>
              <a:cs typeface="Calibri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/>
                <a:cs typeface="Calibri"/>
              </a:rPr>
              <a:t>ICRAR </a:t>
            </a:r>
            <a:r>
              <a:rPr lang="en-US" sz="2400" dirty="0" smtClean="0">
                <a:latin typeface="Calibri"/>
                <a:cs typeface="Calibri"/>
              </a:rPr>
              <a:t>				Australia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/>
                <a:cs typeface="Calibri"/>
              </a:rPr>
              <a:t>INAF 				Italy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/>
                <a:cs typeface="Calibri"/>
              </a:rPr>
              <a:t>KLAASA (CETC38)		China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/>
                <a:cs typeface="Calibri"/>
              </a:rPr>
              <a:t>STFC				UK	</a:t>
            </a:r>
            <a:r>
              <a:rPr lang="en-US" sz="2400" i="1" dirty="0" smtClean="0">
                <a:latin typeface="Calibri"/>
                <a:cs typeface="Calibri"/>
              </a:rPr>
              <a:t>new!</a:t>
            </a:r>
            <a:r>
              <a:rPr lang="en-US" sz="2400" dirty="0">
                <a:latin typeface="Calibri"/>
                <a:cs typeface="Calibri"/>
              </a:rPr>
              <a:t>	</a:t>
            </a:r>
            <a:endParaRPr lang="en-US" sz="2400" dirty="0" smtClean="0">
              <a:latin typeface="Calibri"/>
              <a:cs typeface="Calibri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/>
                <a:cs typeface="Calibri"/>
              </a:rPr>
              <a:t>University </a:t>
            </a:r>
            <a:r>
              <a:rPr lang="en-US" sz="2400" dirty="0">
                <a:latin typeface="Calibri"/>
                <a:cs typeface="Calibri"/>
              </a:rPr>
              <a:t>of Cambridge	</a:t>
            </a:r>
            <a:r>
              <a:rPr lang="en-US" sz="2400" dirty="0" smtClean="0">
                <a:latin typeface="Calibri"/>
                <a:cs typeface="Calibri"/>
              </a:rPr>
              <a:t>UK</a:t>
            </a:r>
            <a:r>
              <a:rPr lang="en-US" sz="2400" dirty="0">
                <a:latin typeface="Calibri"/>
                <a:cs typeface="Calibri"/>
              </a:rPr>
              <a:t>	</a:t>
            </a:r>
            <a:endParaRPr lang="en-US" sz="2400" i="1" dirty="0">
              <a:latin typeface="Calibri"/>
              <a:cs typeface="Calibri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/>
                <a:cs typeface="Calibri"/>
              </a:rPr>
              <a:t>University of Oxford	</a:t>
            </a:r>
            <a:r>
              <a:rPr lang="en-US" sz="2400" dirty="0" smtClean="0">
                <a:latin typeface="Calibri"/>
                <a:cs typeface="Calibri"/>
              </a:rPr>
              <a:t>	UK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400" dirty="0">
              <a:latin typeface="Calibri"/>
              <a:cs typeface="Calibri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i="1" dirty="0" smtClean="0">
                <a:latin typeface="Calibri"/>
                <a:cs typeface="Calibri"/>
              </a:rPr>
              <a:t>New associate: Nice Observatory  </a:t>
            </a:r>
            <a:r>
              <a:rPr lang="en-US" i="1" dirty="0" smtClean="0">
                <a:latin typeface="Calibri"/>
                <a:cs typeface="Calibri"/>
              </a:rPr>
              <a:t>(</a:t>
            </a:r>
            <a:r>
              <a:rPr lang="en-US" i="1" dirty="0" err="1" smtClean="0">
                <a:latin typeface="Calibri"/>
                <a:cs typeface="Calibri"/>
              </a:rPr>
              <a:t>Observatoire</a:t>
            </a:r>
            <a:r>
              <a:rPr lang="en-US" i="1" dirty="0" smtClean="0">
                <a:latin typeface="Calibri"/>
                <a:cs typeface="Calibri"/>
              </a:rPr>
              <a:t> Cote d’Azur)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400" dirty="0">
              <a:latin typeface="Calibri"/>
              <a:cs typeface="Calibri"/>
            </a:endParaRPr>
          </a:p>
          <a:p>
            <a:pPr marL="857250" lvl="2" indent="0">
              <a:buNone/>
            </a:pPr>
            <a:r>
              <a:rPr lang="en-US" sz="2200" dirty="0">
                <a:latin typeface="Calibri"/>
                <a:cs typeface="Calibri"/>
              </a:rPr>
              <a:t>	</a:t>
            </a:r>
            <a:endParaRPr lang="en-US" sz="2200" dirty="0" smtClean="0">
              <a:latin typeface="Calibri"/>
              <a:cs typeface="Calibri"/>
            </a:endParaRPr>
          </a:p>
          <a:p>
            <a:pPr marL="457200" lvl="1" indent="0">
              <a:buNone/>
            </a:pPr>
            <a:r>
              <a:rPr lang="en-US" sz="2400" dirty="0">
                <a:latin typeface="Calibri"/>
                <a:cs typeface="Calibri"/>
              </a:rPr>
              <a:t>	</a:t>
            </a:r>
            <a:r>
              <a:rPr lang="en-US" sz="2400" dirty="0" smtClean="0">
                <a:latin typeface="Calibri"/>
                <a:cs typeface="Calibri"/>
              </a:rPr>
              <a:t>	</a:t>
            </a:r>
            <a:r>
              <a:rPr lang="en-US" sz="2400" dirty="0">
                <a:latin typeface="Calibri"/>
                <a:cs typeface="Calibri"/>
              </a:rPr>
              <a:t>					</a:t>
            </a:r>
          </a:p>
          <a:p>
            <a:pPr marL="0" indent="0">
              <a:buNone/>
            </a:pPr>
            <a:endParaRPr lang="nl-NL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7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TPM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KLAASA realization</a:t>
            </a:r>
            <a:endParaRPr lang="nl-NL" dirty="0"/>
          </a:p>
        </p:txBody>
      </p:sp>
      <p:pic>
        <p:nvPicPr>
          <p:cNvPr id="3074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0"/>
          <a:stretch>
            <a:fillRect/>
          </a:stretch>
        </p:blipFill>
        <p:spPr bwMode="auto">
          <a:xfrm>
            <a:off x="0" y="3613150"/>
            <a:ext cx="495192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 b="4863"/>
          <a:stretch>
            <a:fillRect/>
          </a:stretch>
        </p:blipFill>
        <p:spPr bwMode="auto">
          <a:xfrm>
            <a:off x="5131353" y="2161362"/>
            <a:ext cx="3957526" cy="267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31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rack design</a:t>
            </a:r>
            <a:endParaRPr lang="nl-NL" dirty="0"/>
          </a:p>
        </p:txBody>
      </p:sp>
      <p:sp>
        <p:nvSpPr>
          <p:cNvPr id="5" name="CasellaDiTesto 11"/>
          <p:cNvSpPr txBox="1"/>
          <p:nvPr/>
        </p:nvSpPr>
        <p:spPr>
          <a:xfrm>
            <a:off x="2977134" y="1650002"/>
            <a:ext cx="1701212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 smtClean="0"/>
              <a:t>PSU</a:t>
            </a:r>
          </a:p>
          <a:p>
            <a:endParaRPr lang="it-IT" sz="1050" b="1" dirty="0" smtClean="0"/>
          </a:p>
          <a:p>
            <a:endParaRPr lang="it-IT" sz="1050" b="1" dirty="0"/>
          </a:p>
          <a:p>
            <a:r>
              <a:rPr lang="it-IT" sz="1050" b="1" dirty="0" smtClean="0"/>
              <a:t>POWER DIST.</a:t>
            </a:r>
          </a:p>
          <a:p>
            <a:r>
              <a:rPr lang="it-IT" sz="1050" b="1" dirty="0" smtClean="0"/>
              <a:t>FANS</a:t>
            </a:r>
          </a:p>
          <a:p>
            <a:endParaRPr lang="it-IT" sz="1050" b="1" dirty="0" smtClean="0"/>
          </a:p>
          <a:p>
            <a:r>
              <a:rPr lang="it-IT" sz="1050" b="1" dirty="0" smtClean="0"/>
              <a:t>TPM</a:t>
            </a:r>
          </a:p>
          <a:p>
            <a:endParaRPr lang="it-IT" sz="1050" b="1" dirty="0"/>
          </a:p>
          <a:p>
            <a:r>
              <a:rPr lang="it-IT" sz="1050" b="1" dirty="0" smtClean="0"/>
              <a:t>CLOCK DIST.</a:t>
            </a:r>
          </a:p>
          <a:p>
            <a:r>
              <a:rPr lang="it-IT" sz="1050" b="1" dirty="0" smtClean="0"/>
              <a:t>PIPES DIST.</a:t>
            </a:r>
          </a:p>
          <a:p>
            <a:r>
              <a:rPr lang="it-IT" sz="1050" b="1" dirty="0" smtClean="0"/>
              <a:t>FANS</a:t>
            </a:r>
          </a:p>
          <a:p>
            <a:endParaRPr lang="it-IT" sz="1050" b="1" dirty="0" smtClean="0"/>
          </a:p>
          <a:p>
            <a:r>
              <a:rPr lang="it-IT" sz="1050" b="1" dirty="0" smtClean="0"/>
              <a:t>TPM</a:t>
            </a:r>
          </a:p>
          <a:p>
            <a:endParaRPr lang="it-IT" sz="1050" b="1" dirty="0"/>
          </a:p>
          <a:p>
            <a:r>
              <a:rPr lang="it-IT" sz="1050" b="1" dirty="0"/>
              <a:t>1Gb SWITCH</a:t>
            </a:r>
          </a:p>
          <a:p>
            <a:r>
              <a:rPr lang="it-IT" sz="1050" b="1" dirty="0" smtClean="0"/>
              <a:t>40Gb SWITCH</a:t>
            </a:r>
          </a:p>
          <a:p>
            <a:r>
              <a:rPr lang="it-IT" sz="1050" b="1" dirty="0" smtClean="0"/>
              <a:t>FANS</a:t>
            </a:r>
            <a:endParaRPr lang="it-IT" sz="1050" b="1" dirty="0"/>
          </a:p>
          <a:p>
            <a:endParaRPr lang="it-IT" sz="1050" b="1" dirty="0" smtClean="0"/>
          </a:p>
          <a:p>
            <a:r>
              <a:rPr lang="it-IT" sz="1050" b="1" dirty="0"/>
              <a:t>TPM</a:t>
            </a:r>
          </a:p>
          <a:p>
            <a:endParaRPr lang="it-IT" sz="1050" b="1" dirty="0"/>
          </a:p>
          <a:p>
            <a:r>
              <a:rPr lang="it-IT" sz="1050" b="1" dirty="0"/>
              <a:t>CLOCK DIST.</a:t>
            </a:r>
          </a:p>
          <a:p>
            <a:r>
              <a:rPr lang="it-IT" sz="1050" b="1" dirty="0"/>
              <a:t>PIPES DIST</a:t>
            </a:r>
            <a:r>
              <a:rPr lang="it-IT" sz="1050" b="1" dirty="0" smtClean="0"/>
              <a:t>.</a:t>
            </a:r>
          </a:p>
          <a:p>
            <a:r>
              <a:rPr lang="it-IT" sz="1050" b="1" dirty="0"/>
              <a:t>FANS</a:t>
            </a:r>
          </a:p>
          <a:p>
            <a:endParaRPr lang="it-IT" sz="1050" b="1" dirty="0"/>
          </a:p>
          <a:p>
            <a:r>
              <a:rPr lang="it-IT" sz="1050" b="1" dirty="0"/>
              <a:t>TPM</a:t>
            </a:r>
          </a:p>
          <a:p>
            <a:endParaRPr lang="it-IT" sz="105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9" t="23412" r="6512" b="17674"/>
          <a:stretch/>
        </p:blipFill>
        <p:spPr bwMode="auto">
          <a:xfrm rot="5400000">
            <a:off x="-1100630" y="2345547"/>
            <a:ext cx="5604622" cy="257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347078" y="2025847"/>
            <a:ext cx="1561338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050" b="1" dirty="0" smtClean="0"/>
              <a:t>PSU</a:t>
            </a:r>
          </a:p>
          <a:p>
            <a:pPr algn="r"/>
            <a:endParaRPr lang="it-IT" sz="1050" b="1" dirty="0" smtClean="0"/>
          </a:p>
          <a:p>
            <a:pPr algn="r"/>
            <a:endParaRPr lang="it-IT" sz="1050" b="1" dirty="0"/>
          </a:p>
          <a:p>
            <a:pPr algn="r"/>
            <a:r>
              <a:rPr lang="it-IT" sz="1050" b="1" dirty="0"/>
              <a:t>1Gb SWITCH</a:t>
            </a:r>
          </a:p>
          <a:p>
            <a:pPr algn="r"/>
            <a:r>
              <a:rPr lang="it-IT" sz="1050" b="1" dirty="0" smtClean="0"/>
              <a:t>CABLE TRAY</a:t>
            </a:r>
          </a:p>
          <a:p>
            <a:pPr algn="r"/>
            <a:r>
              <a:rPr lang="it-IT" sz="1050" b="1" dirty="0"/>
              <a:t>OPTICAL FIBRE DIST.</a:t>
            </a:r>
          </a:p>
          <a:p>
            <a:pPr algn="r"/>
            <a:endParaRPr lang="it-IT" sz="1050" b="1" dirty="0" smtClean="0"/>
          </a:p>
          <a:p>
            <a:pPr algn="r"/>
            <a:r>
              <a:rPr lang="it-IT" sz="1050" b="1" dirty="0" smtClean="0"/>
              <a:t>TPM</a:t>
            </a:r>
          </a:p>
          <a:p>
            <a:pPr algn="r"/>
            <a:endParaRPr lang="it-IT" sz="1050" b="1" dirty="0" smtClean="0"/>
          </a:p>
          <a:p>
            <a:pPr algn="r"/>
            <a:r>
              <a:rPr lang="it-IT" sz="1050" b="1" dirty="0"/>
              <a:t>CABLE TRAY</a:t>
            </a:r>
          </a:p>
          <a:p>
            <a:pPr algn="r"/>
            <a:r>
              <a:rPr lang="it-IT" sz="1050" b="1" dirty="0" smtClean="0"/>
              <a:t>CLOCK DIST.</a:t>
            </a:r>
          </a:p>
          <a:p>
            <a:pPr algn="r"/>
            <a:endParaRPr lang="it-IT" sz="1050" b="1" dirty="0" smtClean="0"/>
          </a:p>
          <a:p>
            <a:pPr algn="r"/>
            <a:r>
              <a:rPr lang="it-IT" sz="1050" b="1" dirty="0"/>
              <a:t>40Gb SWITCH</a:t>
            </a:r>
          </a:p>
          <a:p>
            <a:pPr algn="r"/>
            <a:endParaRPr lang="it-IT" sz="1050" b="1" dirty="0" smtClean="0"/>
          </a:p>
          <a:p>
            <a:pPr algn="r"/>
            <a:endParaRPr lang="it-IT" sz="1050" b="1" dirty="0" smtClean="0"/>
          </a:p>
          <a:p>
            <a:pPr algn="r"/>
            <a:r>
              <a:rPr lang="it-IT" sz="1050" b="1" dirty="0"/>
              <a:t>1Gb SWITCH</a:t>
            </a:r>
          </a:p>
          <a:p>
            <a:pPr algn="r"/>
            <a:r>
              <a:rPr lang="it-IT" sz="1050" b="1" dirty="0"/>
              <a:t>CABLE TRAY</a:t>
            </a:r>
          </a:p>
          <a:p>
            <a:pPr algn="r"/>
            <a:r>
              <a:rPr lang="it-IT" sz="1050" b="1" dirty="0"/>
              <a:t>OPTICAL FIBRE DIST.</a:t>
            </a:r>
          </a:p>
          <a:p>
            <a:pPr algn="r"/>
            <a:endParaRPr lang="it-IT" sz="1050" b="1" dirty="0"/>
          </a:p>
          <a:p>
            <a:pPr algn="r"/>
            <a:r>
              <a:rPr lang="it-IT" sz="1050" b="1" dirty="0"/>
              <a:t>TPM</a:t>
            </a:r>
          </a:p>
          <a:p>
            <a:pPr algn="r"/>
            <a:endParaRPr lang="it-IT" sz="1050" b="1" dirty="0"/>
          </a:p>
          <a:p>
            <a:pPr algn="r"/>
            <a:r>
              <a:rPr lang="it-IT" sz="1050" b="1" dirty="0"/>
              <a:t>CABLE TRAY</a:t>
            </a:r>
          </a:p>
          <a:p>
            <a:pPr algn="r"/>
            <a:r>
              <a:rPr lang="it-IT" sz="1050" b="1" dirty="0"/>
              <a:t>CLOCK DIST.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2" t="36279" r="10079" b="16279"/>
          <a:stretch/>
        </p:blipFill>
        <p:spPr bwMode="auto">
          <a:xfrm rot="16200000">
            <a:off x="5452670" y="2959776"/>
            <a:ext cx="4849363" cy="193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08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120462"/>
            <a:ext cx="8207375" cy="5188263"/>
          </a:xfrm>
        </p:spPr>
        <p:txBody>
          <a:bodyPr/>
          <a:lstStyle/>
          <a:p>
            <a:r>
              <a:rPr lang="en-US" dirty="0" smtClean="0"/>
              <a:t>Substantial Verification system</a:t>
            </a:r>
          </a:p>
          <a:p>
            <a:pPr lvl="1"/>
            <a:r>
              <a:rPr lang="en-US" dirty="0" smtClean="0"/>
              <a:t>Design verification: station performance, key components</a:t>
            </a:r>
          </a:p>
          <a:p>
            <a:pPr lvl="1"/>
            <a:r>
              <a:rPr lang="en-US" dirty="0" smtClean="0"/>
              <a:t>Test bed for (limited) design options</a:t>
            </a:r>
          </a:p>
          <a:p>
            <a:pPr lvl="1"/>
            <a:r>
              <a:rPr lang="en-US" dirty="0" smtClean="0"/>
              <a:t>Verification of production techniques</a:t>
            </a:r>
          </a:p>
          <a:p>
            <a:pPr lvl="1"/>
            <a:r>
              <a:rPr lang="en-US" dirty="0" smtClean="0"/>
              <a:t>Verification of deployment aspects</a:t>
            </a:r>
          </a:p>
          <a:p>
            <a:pPr lvl="1"/>
            <a:r>
              <a:rPr lang="en-US" dirty="0" smtClean="0"/>
              <a:t>Verification against requirements, e.g. </a:t>
            </a:r>
            <a:r>
              <a:rPr lang="en-US" dirty="0" smtClean="0">
                <a:solidFill>
                  <a:srgbClr val="FF0000"/>
                </a:solidFill>
              </a:rPr>
              <a:t>station calibration</a:t>
            </a:r>
          </a:p>
        </p:txBody>
      </p:sp>
    </p:spTree>
    <p:extLst>
      <p:ext uri="{BB962C8B-B14F-4D97-AF65-F5344CB8AC3E}">
        <p14:creationId xmlns:p14="http://schemas.microsoft.com/office/powerpoint/2010/main" val="407766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sosceles Triangle 19"/>
          <p:cNvSpPr/>
          <p:nvPr/>
        </p:nvSpPr>
        <p:spPr bwMode="auto">
          <a:xfrm rot="2837802">
            <a:off x="1792333" y="4624525"/>
            <a:ext cx="682939" cy="935923"/>
          </a:xfrm>
          <a:prstGeom prst="triangle">
            <a:avLst/>
          </a:prstGeom>
          <a:pattFill prst="dkUpDiag">
            <a:fgClr>
              <a:schemeClr val="accent2">
                <a:lumMod val="40000"/>
                <a:lumOff val="60000"/>
              </a:schemeClr>
            </a:fgClr>
            <a:bgClr>
              <a:prstClr val="white"/>
            </a:bgClr>
          </a:patt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AAVS1 system layout (single network)</a:t>
            </a:r>
            <a:endParaRPr lang="en-US" dirty="0"/>
          </a:p>
        </p:txBody>
      </p:sp>
      <p:cxnSp>
        <p:nvCxnSpPr>
          <p:cNvPr id="8" name="Straight Connector 7"/>
          <p:cNvCxnSpPr>
            <a:endCxn id="7" idx="4"/>
          </p:cNvCxnSpPr>
          <p:nvPr/>
        </p:nvCxnSpPr>
        <p:spPr bwMode="auto">
          <a:xfrm flipH="1" flipV="1">
            <a:off x="2376284" y="4799715"/>
            <a:ext cx="19628" cy="185667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endCxn id="10" idx="4"/>
          </p:cNvCxnSpPr>
          <p:nvPr/>
        </p:nvCxnSpPr>
        <p:spPr bwMode="auto">
          <a:xfrm flipH="1" flipV="1">
            <a:off x="2675667" y="3184355"/>
            <a:ext cx="19628" cy="185667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Cube 6"/>
          <p:cNvSpPr/>
          <p:nvPr/>
        </p:nvSpPr>
        <p:spPr bwMode="auto">
          <a:xfrm rot="7848010">
            <a:off x="2329492" y="4644346"/>
            <a:ext cx="160398" cy="339082"/>
          </a:xfrm>
          <a:prstGeom prst="cube">
            <a:avLst>
              <a:gd name="adj" fmla="val 43079"/>
            </a:avLst>
          </a:prstGeom>
          <a:gradFill flip="none" rotWithShape="1">
            <a:gsLst>
              <a:gs pos="28000">
                <a:srgbClr val="CCFFCC"/>
              </a:gs>
              <a:gs pos="100000">
                <a:srgbClr val="000000"/>
              </a:gs>
              <a:gs pos="99000">
                <a:schemeClr val="accent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sp>
        <p:nvSpPr>
          <p:cNvPr id="19" name="Isosceles Triangle 18"/>
          <p:cNvSpPr/>
          <p:nvPr/>
        </p:nvSpPr>
        <p:spPr bwMode="auto">
          <a:xfrm rot="3788685">
            <a:off x="1444724" y="1955505"/>
            <a:ext cx="435401" cy="747804"/>
          </a:xfrm>
          <a:prstGeom prst="triangle">
            <a:avLst/>
          </a:prstGeom>
          <a:pattFill prst="dkUpDiag">
            <a:fgClr>
              <a:schemeClr val="accent2">
                <a:lumMod val="40000"/>
                <a:lumOff val="60000"/>
              </a:schemeClr>
            </a:fgClr>
            <a:bgClr>
              <a:prstClr val="white"/>
            </a:bgClr>
          </a:patt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456" t="5429" r="16975" b="25813"/>
          <a:stretch/>
        </p:blipFill>
        <p:spPr>
          <a:xfrm>
            <a:off x="833709" y="2235485"/>
            <a:ext cx="967835" cy="4577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456" t="5429" r="16975" b="25813"/>
          <a:stretch/>
        </p:blipFill>
        <p:spPr>
          <a:xfrm>
            <a:off x="295861" y="4970604"/>
            <a:ext cx="1973009" cy="933193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 bwMode="auto">
          <a:xfrm rot="7848010">
            <a:off x="2628875" y="3028986"/>
            <a:ext cx="160398" cy="339082"/>
          </a:xfrm>
          <a:prstGeom prst="cube">
            <a:avLst>
              <a:gd name="adj" fmla="val 43079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934026" y="1066133"/>
            <a:ext cx="5059720" cy="5028373"/>
          </a:xfrm>
          <a:prstGeom prst="roundRect">
            <a:avLst>
              <a:gd name="adj" fmla="val 7942"/>
            </a:avLst>
          </a:prstGeom>
          <a:solidFill>
            <a:srgbClr val="FBE4C8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0026" y="4884300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1</a:t>
            </a:r>
            <a:endParaRPr lang="en-US" sz="1000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7730" y="3879116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7730" y="3179562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3</a:t>
            </a:r>
            <a:endParaRPr lang="en-US" sz="1000" dirty="0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9703" y="2344174"/>
            <a:ext cx="137700" cy="226591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4</a:t>
            </a:r>
            <a:endParaRPr lang="en-US" sz="1000" dirty="0">
              <a:latin typeface="Calibri"/>
              <a:cs typeface="Calibri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836834" y="2362561"/>
            <a:ext cx="498331" cy="305629"/>
            <a:chOff x="6153186" y="4643548"/>
            <a:chExt cx="2988331" cy="1136543"/>
          </a:xfrm>
        </p:grpSpPr>
        <p:sp>
          <p:nvSpPr>
            <p:cNvPr id="29" name="Rectangle 28"/>
            <p:cNvSpPr/>
            <p:nvPr/>
          </p:nvSpPr>
          <p:spPr bwMode="auto">
            <a:xfrm>
              <a:off x="6153186" y="4643548"/>
              <a:ext cx="2988331" cy="11365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rgbClr val="233787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6261197" y="5114216"/>
              <a:ext cx="244010" cy="195208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1000" dirty="0">
                <a:solidFill>
                  <a:srgbClr val="233787"/>
                </a:solidFill>
                <a:latin typeface="Calibri" pitchFamily="34" charset="0"/>
              </a:endParaRPr>
            </a:p>
          </p:txBody>
        </p:sp>
        <p:sp>
          <p:nvSpPr>
            <p:cNvPr id="31" name="AutoShape 231"/>
            <p:cNvSpPr>
              <a:spLocks noChangeArrowheads="1"/>
            </p:cNvSpPr>
            <p:nvPr/>
          </p:nvSpPr>
          <p:spPr bwMode="auto">
            <a:xfrm rot="5400000">
              <a:off x="6621237" y="5031820"/>
              <a:ext cx="360000" cy="360000"/>
            </a:xfrm>
            <a:prstGeom prst="triangle">
              <a:avLst>
                <a:gd name="adj" fmla="val 50000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grpSp>
          <p:nvGrpSpPr>
            <p:cNvPr id="32" name="Group 7"/>
            <p:cNvGrpSpPr>
              <a:grpSpLocks/>
            </p:cNvGrpSpPr>
            <p:nvPr/>
          </p:nvGrpSpPr>
          <p:grpSpPr bwMode="auto">
            <a:xfrm>
              <a:off x="6693245" y="5166820"/>
              <a:ext cx="90000" cy="90000"/>
              <a:chOff x="1111" y="2876"/>
              <a:chExt cx="227" cy="112"/>
            </a:xfrm>
          </p:grpSpPr>
          <p:grpSp>
            <p:nvGrpSpPr>
              <p:cNvPr id="46" name="Group 8"/>
              <p:cNvGrpSpPr>
                <a:grpSpLocks/>
              </p:cNvGrpSpPr>
              <p:nvPr/>
            </p:nvGrpSpPr>
            <p:grpSpPr bwMode="auto">
              <a:xfrm>
                <a:off x="1115" y="2876"/>
                <a:ext cx="223" cy="55"/>
                <a:chOff x="818" y="2862"/>
                <a:chExt cx="1454" cy="398"/>
              </a:xfrm>
            </p:grpSpPr>
            <p:sp>
              <p:nvSpPr>
                <p:cNvPr id="55" name="Arc 9"/>
                <p:cNvSpPr>
                  <a:spLocks/>
                </p:cNvSpPr>
                <p:nvPr/>
              </p:nvSpPr>
              <p:spPr bwMode="auto">
                <a:xfrm rot="10833917" flipV="1">
                  <a:off x="818" y="2874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56" name="Arc 10"/>
                <p:cNvSpPr>
                  <a:spLocks/>
                </p:cNvSpPr>
                <p:nvPr/>
              </p:nvSpPr>
              <p:spPr bwMode="auto">
                <a:xfrm rot="10766083">
                  <a:off x="1541" y="2862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grpSp>
            <p:nvGrpSpPr>
              <p:cNvPr id="47" name="Group 91"/>
              <p:cNvGrpSpPr>
                <a:grpSpLocks/>
              </p:cNvGrpSpPr>
              <p:nvPr/>
            </p:nvGrpSpPr>
            <p:grpSpPr bwMode="auto">
              <a:xfrm>
                <a:off x="1111" y="2902"/>
                <a:ext cx="223" cy="55"/>
                <a:chOff x="818" y="2862"/>
                <a:chExt cx="1454" cy="398"/>
              </a:xfrm>
            </p:grpSpPr>
            <p:sp>
              <p:nvSpPr>
                <p:cNvPr id="53" name="Arc 12"/>
                <p:cNvSpPr>
                  <a:spLocks/>
                </p:cNvSpPr>
                <p:nvPr/>
              </p:nvSpPr>
              <p:spPr bwMode="auto">
                <a:xfrm rot="10833917" flipV="1">
                  <a:off x="818" y="2874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54" name="Arc 13"/>
                <p:cNvSpPr>
                  <a:spLocks/>
                </p:cNvSpPr>
                <p:nvPr/>
              </p:nvSpPr>
              <p:spPr bwMode="auto">
                <a:xfrm rot="10766083">
                  <a:off x="1541" y="2862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grpSp>
            <p:nvGrpSpPr>
              <p:cNvPr id="48" name="Group 14"/>
              <p:cNvGrpSpPr>
                <a:grpSpLocks/>
              </p:cNvGrpSpPr>
              <p:nvPr/>
            </p:nvGrpSpPr>
            <p:grpSpPr bwMode="auto">
              <a:xfrm>
                <a:off x="1111" y="2933"/>
                <a:ext cx="223" cy="55"/>
                <a:chOff x="818" y="2862"/>
                <a:chExt cx="1454" cy="398"/>
              </a:xfrm>
            </p:grpSpPr>
            <p:sp>
              <p:nvSpPr>
                <p:cNvPr id="51" name="Arc 15"/>
                <p:cNvSpPr>
                  <a:spLocks/>
                </p:cNvSpPr>
                <p:nvPr/>
              </p:nvSpPr>
              <p:spPr bwMode="auto">
                <a:xfrm rot="10833917" flipV="1">
                  <a:off x="818" y="2874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52" name="Arc 16"/>
                <p:cNvSpPr>
                  <a:spLocks/>
                </p:cNvSpPr>
                <p:nvPr/>
              </p:nvSpPr>
              <p:spPr bwMode="auto">
                <a:xfrm rot="10766083">
                  <a:off x="1541" y="2862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sp>
            <p:nvSpPr>
              <p:cNvPr id="49" name="Line 17"/>
              <p:cNvSpPr>
                <a:spLocks noChangeShapeType="1"/>
              </p:cNvSpPr>
              <p:nvPr/>
            </p:nvSpPr>
            <p:spPr bwMode="auto">
              <a:xfrm flipH="1">
                <a:off x="1215" y="2923"/>
                <a:ext cx="11" cy="1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50" name="Line 18"/>
              <p:cNvSpPr>
                <a:spLocks noChangeShapeType="1"/>
              </p:cNvSpPr>
              <p:nvPr/>
            </p:nvSpPr>
            <p:spPr bwMode="auto">
              <a:xfrm flipH="1">
                <a:off x="1219" y="2928"/>
                <a:ext cx="12" cy="1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cxnSp>
          <p:nvCxnSpPr>
            <p:cNvPr id="33" name="Straight Arrow Connector 32"/>
            <p:cNvCxnSpPr>
              <a:stCxn id="30" idx="3"/>
              <a:endCxn id="31" idx="3"/>
            </p:cNvCxnSpPr>
            <p:nvPr/>
          </p:nvCxnSpPr>
          <p:spPr bwMode="auto">
            <a:xfrm>
              <a:off x="6505207" y="5211820"/>
              <a:ext cx="116030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4" name="Group 317"/>
            <p:cNvGrpSpPr/>
            <p:nvPr/>
          </p:nvGrpSpPr>
          <p:grpSpPr>
            <a:xfrm>
              <a:off x="7089289" y="5061621"/>
              <a:ext cx="296787" cy="296787"/>
              <a:chOff x="4860032" y="980728"/>
              <a:chExt cx="360040" cy="36004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4860032" y="980728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45" name="Isosceles Triangle 44"/>
              <p:cNvSpPr/>
              <p:nvPr/>
            </p:nvSpPr>
            <p:spPr>
              <a:xfrm rot="16200000">
                <a:off x="4860032" y="980728"/>
                <a:ext cx="360040" cy="360040"/>
              </a:xfrm>
              <a:prstGeom prst="triangl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cs typeface="+mn-cs"/>
                </a:endParaRPr>
              </a:p>
            </p:txBody>
          </p:sp>
        </p:grpSp>
        <p:cxnSp>
          <p:nvCxnSpPr>
            <p:cNvPr id="35" name="Straight Arrow Connector 34"/>
            <p:cNvCxnSpPr>
              <a:stCxn id="31" idx="0"/>
              <a:endCxn id="45" idx="0"/>
            </p:cNvCxnSpPr>
            <p:nvPr/>
          </p:nvCxnSpPr>
          <p:spPr bwMode="auto">
            <a:xfrm flipV="1">
              <a:off x="6981237" y="5210014"/>
              <a:ext cx="108052" cy="1806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Rectangle 35"/>
            <p:cNvSpPr/>
            <p:nvPr/>
          </p:nvSpPr>
          <p:spPr>
            <a:xfrm>
              <a:off x="7521334" y="4725820"/>
              <a:ext cx="359999" cy="972002"/>
            </a:xfrm>
            <a:prstGeom prst="rect">
              <a:avLst/>
            </a:prstGeom>
            <a:solidFill>
              <a:srgbClr val="FFCC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vert="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093022" y="4725820"/>
              <a:ext cx="472431" cy="972000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vert="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8673465" y="4725820"/>
              <a:ext cx="407377" cy="972000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vert="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cs typeface="+mn-cs"/>
              </a:endParaRPr>
            </a:p>
          </p:txBody>
        </p:sp>
        <p:cxnSp>
          <p:nvCxnSpPr>
            <p:cNvPr id="39" name="Straight Arrow Connector 38"/>
            <p:cNvCxnSpPr>
              <a:stCxn id="45" idx="3"/>
              <a:endCxn id="36" idx="1"/>
            </p:cNvCxnSpPr>
            <p:nvPr/>
          </p:nvCxnSpPr>
          <p:spPr bwMode="auto">
            <a:xfrm>
              <a:off x="7386076" y="5210014"/>
              <a:ext cx="135261" cy="1806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Arrow Connector 39"/>
            <p:cNvCxnSpPr>
              <a:stCxn id="36" idx="3"/>
              <a:endCxn id="37" idx="1"/>
            </p:cNvCxnSpPr>
            <p:nvPr/>
          </p:nvCxnSpPr>
          <p:spPr bwMode="auto">
            <a:xfrm>
              <a:off x="7881337" y="5211820"/>
              <a:ext cx="211685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Arrow Connector 40"/>
            <p:cNvCxnSpPr>
              <a:stCxn id="37" idx="3"/>
              <a:endCxn id="38" idx="1"/>
            </p:cNvCxnSpPr>
            <p:nvPr/>
          </p:nvCxnSpPr>
          <p:spPr bwMode="auto">
            <a:xfrm>
              <a:off x="8565453" y="5211820"/>
              <a:ext cx="108012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V="1">
              <a:off x="7953385" y="4928792"/>
              <a:ext cx="139637" cy="443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V="1">
              <a:off x="7953385" y="5462192"/>
              <a:ext cx="139637" cy="443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4836834" y="2844778"/>
            <a:ext cx="498331" cy="305629"/>
            <a:chOff x="6153186" y="4643548"/>
            <a:chExt cx="2988331" cy="1136543"/>
          </a:xfrm>
        </p:grpSpPr>
        <p:sp>
          <p:nvSpPr>
            <p:cNvPr id="60" name="Rectangle 59"/>
            <p:cNvSpPr/>
            <p:nvPr/>
          </p:nvSpPr>
          <p:spPr bwMode="auto">
            <a:xfrm>
              <a:off x="6153186" y="4643548"/>
              <a:ext cx="2988331" cy="11365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rgbClr val="233787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6261197" y="5114216"/>
              <a:ext cx="244010" cy="195208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1000" dirty="0">
                <a:solidFill>
                  <a:srgbClr val="233787"/>
                </a:solidFill>
                <a:latin typeface="Calibri" pitchFamily="34" charset="0"/>
              </a:endParaRPr>
            </a:p>
          </p:txBody>
        </p:sp>
        <p:sp>
          <p:nvSpPr>
            <p:cNvPr id="62" name="AutoShape 231"/>
            <p:cNvSpPr>
              <a:spLocks noChangeArrowheads="1"/>
            </p:cNvSpPr>
            <p:nvPr/>
          </p:nvSpPr>
          <p:spPr bwMode="auto">
            <a:xfrm rot="5400000">
              <a:off x="6621237" y="5031820"/>
              <a:ext cx="360000" cy="360000"/>
            </a:xfrm>
            <a:prstGeom prst="triangle">
              <a:avLst>
                <a:gd name="adj" fmla="val 50000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grpSp>
          <p:nvGrpSpPr>
            <p:cNvPr id="63" name="Group 7"/>
            <p:cNvGrpSpPr>
              <a:grpSpLocks/>
            </p:cNvGrpSpPr>
            <p:nvPr/>
          </p:nvGrpSpPr>
          <p:grpSpPr bwMode="auto">
            <a:xfrm>
              <a:off x="6693245" y="5166820"/>
              <a:ext cx="90000" cy="90000"/>
              <a:chOff x="1111" y="2876"/>
              <a:chExt cx="227" cy="112"/>
            </a:xfrm>
          </p:grpSpPr>
          <p:grpSp>
            <p:nvGrpSpPr>
              <p:cNvPr id="77" name="Group 8"/>
              <p:cNvGrpSpPr>
                <a:grpSpLocks/>
              </p:cNvGrpSpPr>
              <p:nvPr/>
            </p:nvGrpSpPr>
            <p:grpSpPr bwMode="auto">
              <a:xfrm>
                <a:off x="1115" y="2876"/>
                <a:ext cx="223" cy="55"/>
                <a:chOff x="818" y="2862"/>
                <a:chExt cx="1454" cy="398"/>
              </a:xfrm>
            </p:grpSpPr>
            <p:sp>
              <p:nvSpPr>
                <p:cNvPr id="86" name="Arc 9"/>
                <p:cNvSpPr>
                  <a:spLocks/>
                </p:cNvSpPr>
                <p:nvPr/>
              </p:nvSpPr>
              <p:spPr bwMode="auto">
                <a:xfrm rot="10833917" flipV="1">
                  <a:off x="818" y="2874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87" name="Arc 10"/>
                <p:cNvSpPr>
                  <a:spLocks/>
                </p:cNvSpPr>
                <p:nvPr/>
              </p:nvSpPr>
              <p:spPr bwMode="auto">
                <a:xfrm rot="10766083">
                  <a:off x="1541" y="2862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grpSp>
            <p:nvGrpSpPr>
              <p:cNvPr id="78" name="Group 91"/>
              <p:cNvGrpSpPr>
                <a:grpSpLocks/>
              </p:cNvGrpSpPr>
              <p:nvPr/>
            </p:nvGrpSpPr>
            <p:grpSpPr bwMode="auto">
              <a:xfrm>
                <a:off x="1111" y="2902"/>
                <a:ext cx="223" cy="55"/>
                <a:chOff x="818" y="2862"/>
                <a:chExt cx="1454" cy="398"/>
              </a:xfrm>
            </p:grpSpPr>
            <p:sp>
              <p:nvSpPr>
                <p:cNvPr id="84" name="Arc 12"/>
                <p:cNvSpPr>
                  <a:spLocks/>
                </p:cNvSpPr>
                <p:nvPr/>
              </p:nvSpPr>
              <p:spPr bwMode="auto">
                <a:xfrm rot="10833917" flipV="1">
                  <a:off x="818" y="2874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85" name="Arc 13"/>
                <p:cNvSpPr>
                  <a:spLocks/>
                </p:cNvSpPr>
                <p:nvPr/>
              </p:nvSpPr>
              <p:spPr bwMode="auto">
                <a:xfrm rot="10766083">
                  <a:off x="1541" y="2862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grpSp>
            <p:nvGrpSpPr>
              <p:cNvPr id="79" name="Group 14"/>
              <p:cNvGrpSpPr>
                <a:grpSpLocks/>
              </p:cNvGrpSpPr>
              <p:nvPr/>
            </p:nvGrpSpPr>
            <p:grpSpPr bwMode="auto">
              <a:xfrm>
                <a:off x="1111" y="2933"/>
                <a:ext cx="223" cy="55"/>
                <a:chOff x="818" y="2862"/>
                <a:chExt cx="1454" cy="398"/>
              </a:xfrm>
            </p:grpSpPr>
            <p:sp>
              <p:nvSpPr>
                <p:cNvPr id="82" name="Arc 15"/>
                <p:cNvSpPr>
                  <a:spLocks/>
                </p:cNvSpPr>
                <p:nvPr/>
              </p:nvSpPr>
              <p:spPr bwMode="auto">
                <a:xfrm rot="10833917" flipV="1">
                  <a:off x="818" y="2874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83" name="Arc 16"/>
                <p:cNvSpPr>
                  <a:spLocks/>
                </p:cNvSpPr>
                <p:nvPr/>
              </p:nvSpPr>
              <p:spPr bwMode="auto">
                <a:xfrm rot="10766083">
                  <a:off x="1541" y="2862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sp>
            <p:nvSpPr>
              <p:cNvPr id="80" name="Line 17"/>
              <p:cNvSpPr>
                <a:spLocks noChangeShapeType="1"/>
              </p:cNvSpPr>
              <p:nvPr/>
            </p:nvSpPr>
            <p:spPr bwMode="auto">
              <a:xfrm flipH="1">
                <a:off x="1215" y="2923"/>
                <a:ext cx="11" cy="1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81" name="Line 18"/>
              <p:cNvSpPr>
                <a:spLocks noChangeShapeType="1"/>
              </p:cNvSpPr>
              <p:nvPr/>
            </p:nvSpPr>
            <p:spPr bwMode="auto">
              <a:xfrm flipH="1">
                <a:off x="1219" y="2928"/>
                <a:ext cx="12" cy="1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cxnSp>
          <p:nvCxnSpPr>
            <p:cNvPr id="64" name="Straight Arrow Connector 63"/>
            <p:cNvCxnSpPr>
              <a:stCxn id="61" idx="3"/>
              <a:endCxn id="62" idx="3"/>
            </p:cNvCxnSpPr>
            <p:nvPr/>
          </p:nvCxnSpPr>
          <p:spPr bwMode="auto">
            <a:xfrm>
              <a:off x="6505207" y="5211820"/>
              <a:ext cx="116030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5" name="Group 317"/>
            <p:cNvGrpSpPr/>
            <p:nvPr/>
          </p:nvGrpSpPr>
          <p:grpSpPr>
            <a:xfrm>
              <a:off x="7089289" y="5061621"/>
              <a:ext cx="296787" cy="296787"/>
              <a:chOff x="4860032" y="980728"/>
              <a:chExt cx="360040" cy="360040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4860032" y="980728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76" name="Isosceles Triangle 75"/>
              <p:cNvSpPr/>
              <p:nvPr/>
            </p:nvSpPr>
            <p:spPr>
              <a:xfrm rot="16200000">
                <a:off x="4860032" y="980728"/>
                <a:ext cx="360040" cy="360040"/>
              </a:xfrm>
              <a:prstGeom prst="triangl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cs typeface="+mn-cs"/>
                </a:endParaRPr>
              </a:p>
            </p:txBody>
          </p:sp>
        </p:grpSp>
        <p:cxnSp>
          <p:nvCxnSpPr>
            <p:cNvPr id="66" name="Straight Arrow Connector 65"/>
            <p:cNvCxnSpPr>
              <a:stCxn id="62" idx="0"/>
              <a:endCxn id="76" idx="0"/>
            </p:cNvCxnSpPr>
            <p:nvPr/>
          </p:nvCxnSpPr>
          <p:spPr bwMode="auto">
            <a:xfrm flipV="1">
              <a:off x="6981237" y="5210014"/>
              <a:ext cx="108052" cy="1806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Rectangle 66"/>
            <p:cNvSpPr/>
            <p:nvPr/>
          </p:nvSpPr>
          <p:spPr>
            <a:xfrm>
              <a:off x="7521334" y="4725820"/>
              <a:ext cx="359999" cy="972002"/>
            </a:xfrm>
            <a:prstGeom prst="rect">
              <a:avLst/>
            </a:prstGeom>
            <a:solidFill>
              <a:srgbClr val="FFCC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vert="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8093022" y="4725820"/>
              <a:ext cx="472431" cy="972000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vert="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endParaRP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8673465" y="4725820"/>
              <a:ext cx="407377" cy="972000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vert="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cs typeface="+mn-cs"/>
              </a:endParaRPr>
            </a:p>
          </p:txBody>
        </p:sp>
        <p:cxnSp>
          <p:nvCxnSpPr>
            <p:cNvPr id="70" name="Straight Arrow Connector 69"/>
            <p:cNvCxnSpPr>
              <a:stCxn id="76" idx="3"/>
              <a:endCxn id="67" idx="1"/>
            </p:cNvCxnSpPr>
            <p:nvPr/>
          </p:nvCxnSpPr>
          <p:spPr bwMode="auto">
            <a:xfrm>
              <a:off x="7386076" y="5210014"/>
              <a:ext cx="135261" cy="1806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Arrow Connector 70"/>
            <p:cNvCxnSpPr>
              <a:stCxn id="67" idx="3"/>
              <a:endCxn id="68" idx="1"/>
            </p:cNvCxnSpPr>
            <p:nvPr/>
          </p:nvCxnSpPr>
          <p:spPr bwMode="auto">
            <a:xfrm>
              <a:off x="7881337" y="5211820"/>
              <a:ext cx="211685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Arrow Connector 71"/>
            <p:cNvCxnSpPr>
              <a:stCxn id="68" idx="3"/>
              <a:endCxn id="69" idx="1"/>
            </p:cNvCxnSpPr>
            <p:nvPr/>
          </p:nvCxnSpPr>
          <p:spPr bwMode="auto">
            <a:xfrm>
              <a:off x="8565453" y="5211820"/>
              <a:ext cx="108012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Arrow Connector 72"/>
            <p:cNvCxnSpPr/>
            <p:nvPr/>
          </p:nvCxnSpPr>
          <p:spPr bwMode="auto">
            <a:xfrm flipV="1">
              <a:off x="7953385" y="4928792"/>
              <a:ext cx="139637" cy="443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Arrow Connector 73"/>
            <p:cNvCxnSpPr/>
            <p:nvPr/>
          </p:nvCxnSpPr>
          <p:spPr bwMode="auto">
            <a:xfrm flipV="1">
              <a:off x="7953385" y="5462192"/>
              <a:ext cx="139637" cy="443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8" name="Group 87"/>
          <p:cNvGrpSpPr/>
          <p:nvPr/>
        </p:nvGrpSpPr>
        <p:grpSpPr>
          <a:xfrm>
            <a:off x="4836834" y="3320203"/>
            <a:ext cx="498331" cy="305629"/>
            <a:chOff x="6153186" y="4643548"/>
            <a:chExt cx="2988331" cy="1136543"/>
          </a:xfrm>
        </p:grpSpPr>
        <p:sp>
          <p:nvSpPr>
            <p:cNvPr id="89" name="Rectangle 88"/>
            <p:cNvSpPr/>
            <p:nvPr/>
          </p:nvSpPr>
          <p:spPr bwMode="auto">
            <a:xfrm>
              <a:off x="6153186" y="4643548"/>
              <a:ext cx="2988331" cy="11365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rgbClr val="233787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90" name="Rounded Rectangle 89"/>
            <p:cNvSpPr/>
            <p:nvPr/>
          </p:nvSpPr>
          <p:spPr bwMode="auto">
            <a:xfrm>
              <a:off x="6261197" y="5114216"/>
              <a:ext cx="244010" cy="195208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1000" dirty="0">
                <a:solidFill>
                  <a:srgbClr val="233787"/>
                </a:solidFill>
                <a:latin typeface="Calibri" pitchFamily="34" charset="0"/>
              </a:endParaRPr>
            </a:p>
          </p:txBody>
        </p:sp>
        <p:sp>
          <p:nvSpPr>
            <p:cNvPr id="91" name="AutoShape 231"/>
            <p:cNvSpPr>
              <a:spLocks noChangeArrowheads="1"/>
            </p:cNvSpPr>
            <p:nvPr/>
          </p:nvSpPr>
          <p:spPr bwMode="auto">
            <a:xfrm rot="5400000">
              <a:off x="6621237" y="5031820"/>
              <a:ext cx="360000" cy="360000"/>
            </a:xfrm>
            <a:prstGeom prst="triangle">
              <a:avLst>
                <a:gd name="adj" fmla="val 50000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grpSp>
          <p:nvGrpSpPr>
            <p:cNvPr id="92" name="Group 7"/>
            <p:cNvGrpSpPr>
              <a:grpSpLocks/>
            </p:cNvGrpSpPr>
            <p:nvPr/>
          </p:nvGrpSpPr>
          <p:grpSpPr bwMode="auto">
            <a:xfrm>
              <a:off x="6693245" y="5166820"/>
              <a:ext cx="90000" cy="90000"/>
              <a:chOff x="1111" y="2876"/>
              <a:chExt cx="227" cy="112"/>
            </a:xfrm>
          </p:grpSpPr>
          <p:grpSp>
            <p:nvGrpSpPr>
              <p:cNvPr id="106" name="Group 8"/>
              <p:cNvGrpSpPr>
                <a:grpSpLocks/>
              </p:cNvGrpSpPr>
              <p:nvPr/>
            </p:nvGrpSpPr>
            <p:grpSpPr bwMode="auto">
              <a:xfrm>
                <a:off x="1115" y="2876"/>
                <a:ext cx="223" cy="55"/>
                <a:chOff x="818" y="2862"/>
                <a:chExt cx="1454" cy="398"/>
              </a:xfrm>
            </p:grpSpPr>
            <p:sp>
              <p:nvSpPr>
                <p:cNvPr id="115" name="Arc 9"/>
                <p:cNvSpPr>
                  <a:spLocks/>
                </p:cNvSpPr>
                <p:nvPr/>
              </p:nvSpPr>
              <p:spPr bwMode="auto">
                <a:xfrm rot="10833917" flipV="1">
                  <a:off x="818" y="2874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116" name="Arc 10"/>
                <p:cNvSpPr>
                  <a:spLocks/>
                </p:cNvSpPr>
                <p:nvPr/>
              </p:nvSpPr>
              <p:spPr bwMode="auto">
                <a:xfrm rot="10766083">
                  <a:off x="1541" y="2862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grpSp>
            <p:nvGrpSpPr>
              <p:cNvPr id="107" name="Group 91"/>
              <p:cNvGrpSpPr>
                <a:grpSpLocks/>
              </p:cNvGrpSpPr>
              <p:nvPr/>
            </p:nvGrpSpPr>
            <p:grpSpPr bwMode="auto">
              <a:xfrm>
                <a:off x="1111" y="2902"/>
                <a:ext cx="223" cy="55"/>
                <a:chOff x="818" y="2862"/>
                <a:chExt cx="1454" cy="398"/>
              </a:xfrm>
            </p:grpSpPr>
            <p:sp>
              <p:nvSpPr>
                <p:cNvPr id="113" name="Arc 12"/>
                <p:cNvSpPr>
                  <a:spLocks/>
                </p:cNvSpPr>
                <p:nvPr/>
              </p:nvSpPr>
              <p:spPr bwMode="auto">
                <a:xfrm rot="10833917" flipV="1">
                  <a:off x="818" y="2874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114" name="Arc 13"/>
                <p:cNvSpPr>
                  <a:spLocks/>
                </p:cNvSpPr>
                <p:nvPr/>
              </p:nvSpPr>
              <p:spPr bwMode="auto">
                <a:xfrm rot="10766083">
                  <a:off x="1541" y="2862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grpSp>
            <p:nvGrpSpPr>
              <p:cNvPr id="108" name="Group 14"/>
              <p:cNvGrpSpPr>
                <a:grpSpLocks/>
              </p:cNvGrpSpPr>
              <p:nvPr/>
            </p:nvGrpSpPr>
            <p:grpSpPr bwMode="auto">
              <a:xfrm>
                <a:off x="1111" y="2933"/>
                <a:ext cx="223" cy="55"/>
                <a:chOff x="818" y="2862"/>
                <a:chExt cx="1454" cy="398"/>
              </a:xfrm>
            </p:grpSpPr>
            <p:sp>
              <p:nvSpPr>
                <p:cNvPr id="111" name="Arc 15"/>
                <p:cNvSpPr>
                  <a:spLocks/>
                </p:cNvSpPr>
                <p:nvPr/>
              </p:nvSpPr>
              <p:spPr bwMode="auto">
                <a:xfrm rot="10833917" flipV="1">
                  <a:off x="818" y="2874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112" name="Arc 16"/>
                <p:cNvSpPr>
                  <a:spLocks/>
                </p:cNvSpPr>
                <p:nvPr/>
              </p:nvSpPr>
              <p:spPr bwMode="auto">
                <a:xfrm rot="10766083">
                  <a:off x="1541" y="2862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sp>
            <p:nvSpPr>
              <p:cNvPr id="109" name="Line 17"/>
              <p:cNvSpPr>
                <a:spLocks noChangeShapeType="1"/>
              </p:cNvSpPr>
              <p:nvPr/>
            </p:nvSpPr>
            <p:spPr bwMode="auto">
              <a:xfrm flipH="1">
                <a:off x="1215" y="2923"/>
                <a:ext cx="11" cy="1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10" name="Line 18"/>
              <p:cNvSpPr>
                <a:spLocks noChangeShapeType="1"/>
              </p:cNvSpPr>
              <p:nvPr/>
            </p:nvSpPr>
            <p:spPr bwMode="auto">
              <a:xfrm flipH="1">
                <a:off x="1219" y="2928"/>
                <a:ext cx="12" cy="1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cxnSp>
          <p:nvCxnSpPr>
            <p:cNvPr id="93" name="Straight Arrow Connector 92"/>
            <p:cNvCxnSpPr>
              <a:stCxn id="90" idx="3"/>
              <a:endCxn id="91" idx="3"/>
            </p:cNvCxnSpPr>
            <p:nvPr/>
          </p:nvCxnSpPr>
          <p:spPr bwMode="auto">
            <a:xfrm>
              <a:off x="6505207" y="5211820"/>
              <a:ext cx="116030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4" name="Group 317"/>
            <p:cNvGrpSpPr/>
            <p:nvPr/>
          </p:nvGrpSpPr>
          <p:grpSpPr>
            <a:xfrm>
              <a:off x="7089289" y="5061621"/>
              <a:ext cx="296787" cy="296787"/>
              <a:chOff x="4860032" y="980728"/>
              <a:chExt cx="360040" cy="360040"/>
            </a:xfrm>
          </p:grpSpPr>
          <p:sp>
            <p:nvSpPr>
              <p:cNvPr id="104" name="Rectangle 103"/>
              <p:cNvSpPr/>
              <p:nvPr/>
            </p:nvSpPr>
            <p:spPr>
              <a:xfrm>
                <a:off x="4860032" y="980728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05" name="Isosceles Triangle 104"/>
              <p:cNvSpPr/>
              <p:nvPr/>
            </p:nvSpPr>
            <p:spPr>
              <a:xfrm rot="16200000">
                <a:off x="4860032" y="980728"/>
                <a:ext cx="360040" cy="360040"/>
              </a:xfrm>
              <a:prstGeom prst="triangl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cs typeface="+mn-cs"/>
                </a:endParaRPr>
              </a:p>
            </p:txBody>
          </p:sp>
        </p:grpSp>
        <p:cxnSp>
          <p:nvCxnSpPr>
            <p:cNvPr id="95" name="Straight Arrow Connector 94"/>
            <p:cNvCxnSpPr>
              <a:stCxn id="91" idx="0"/>
              <a:endCxn id="105" idx="0"/>
            </p:cNvCxnSpPr>
            <p:nvPr/>
          </p:nvCxnSpPr>
          <p:spPr bwMode="auto">
            <a:xfrm flipV="1">
              <a:off x="6981237" y="5210014"/>
              <a:ext cx="108052" cy="1806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Rectangle 95"/>
            <p:cNvSpPr/>
            <p:nvPr/>
          </p:nvSpPr>
          <p:spPr>
            <a:xfrm>
              <a:off x="7521334" y="4725820"/>
              <a:ext cx="359999" cy="972002"/>
            </a:xfrm>
            <a:prstGeom prst="rect">
              <a:avLst/>
            </a:prstGeom>
            <a:solidFill>
              <a:srgbClr val="FFCC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vert="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8093022" y="4725820"/>
              <a:ext cx="472431" cy="972000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vert="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8673465" y="4725820"/>
              <a:ext cx="407377" cy="972000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vert="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cs typeface="+mn-cs"/>
              </a:endParaRPr>
            </a:p>
          </p:txBody>
        </p:sp>
        <p:cxnSp>
          <p:nvCxnSpPr>
            <p:cNvPr id="99" name="Straight Arrow Connector 98"/>
            <p:cNvCxnSpPr>
              <a:stCxn id="105" idx="3"/>
              <a:endCxn id="96" idx="1"/>
            </p:cNvCxnSpPr>
            <p:nvPr/>
          </p:nvCxnSpPr>
          <p:spPr bwMode="auto">
            <a:xfrm>
              <a:off x="7386076" y="5210014"/>
              <a:ext cx="135261" cy="1806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Arrow Connector 99"/>
            <p:cNvCxnSpPr>
              <a:stCxn id="96" idx="3"/>
              <a:endCxn id="97" idx="1"/>
            </p:cNvCxnSpPr>
            <p:nvPr/>
          </p:nvCxnSpPr>
          <p:spPr bwMode="auto">
            <a:xfrm>
              <a:off x="7881337" y="5211820"/>
              <a:ext cx="211685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Arrow Connector 100"/>
            <p:cNvCxnSpPr>
              <a:stCxn id="97" idx="3"/>
              <a:endCxn id="98" idx="1"/>
            </p:cNvCxnSpPr>
            <p:nvPr/>
          </p:nvCxnSpPr>
          <p:spPr bwMode="auto">
            <a:xfrm>
              <a:off x="8565453" y="5211820"/>
              <a:ext cx="108012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Arrow Connector 101"/>
            <p:cNvCxnSpPr/>
            <p:nvPr/>
          </p:nvCxnSpPr>
          <p:spPr bwMode="auto">
            <a:xfrm flipV="1">
              <a:off x="7953385" y="4928792"/>
              <a:ext cx="139637" cy="443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Arrow Connector 102"/>
            <p:cNvCxnSpPr/>
            <p:nvPr/>
          </p:nvCxnSpPr>
          <p:spPr bwMode="auto">
            <a:xfrm flipV="1">
              <a:off x="7953385" y="5462192"/>
              <a:ext cx="139637" cy="443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7" name="Group 116"/>
          <p:cNvGrpSpPr/>
          <p:nvPr/>
        </p:nvGrpSpPr>
        <p:grpSpPr>
          <a:xfrm>
            <a:off x="4836834" y="4743254"/>
            <a:ext cx="498331" cy="305629"/>
            <a:chOff x="6153186" y="4643548"/>
            <a:chExt cx="2988331" cy="1136543"/>
          </a:xfrm>
        </p:grpSpPr>
        <p:sp>
          <p:nvSpPr>
            <p:cNvPr id="118" name="Rectangle 117"/>
            <p:cNvSpPr/>
            <p:nvPr/>
          </p:nvSpPr>
          <p:spPr bwMode="auto">
            <a:xfrm>
              <a:off x="6153186" y="4643548"/>
              <a:ext cx="2988331" cy="11365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smtClean="0">
                <a:ln>
                  <a:noFill/>
                </a:ln>
                <a:solidFill>
                  <a:srgbClr val="233787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19" name="Rounded Rectangle 118"/>
            <p:cNvSpPr/>
            <p:nvPr/>
          </p:nvSpPr>
          <p:spPr bwMode="auto">
            <a:xfrm>
              <a:off x="6261197" y="5114216"/>
              <a:ext cx="244010" cy="195208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1000" dirty="0">
                <a:solidFill>
                  <a:srgbClr val="233787"/>
                </a:solidFill>
                <a:latin typeface="Calibri" pitchFamily="34" charset="0"/>
              </a:endParaRPr>
            </a:p>
          </p:txBody>
        </p:sp>
        <p:sp>
          <p:nvSpPr>
            <p:cNvPr id="120" name="AutoShape 231"/>
            <p:cNvSpPr>
              <a:spLocks noChangeArrowheads="1"/>
            </p:cNvSpPr>
            <p:nvPr/>
          </p:nvSpPr>
          <p:spPr bwMode="auto">
            <a:xfrm rot="5400000">
              <a:off x="6621237" y="5031820"/>
              <a:ext cx="360000" cy="360000"/>
            </a:xfrm>
            <a:prstGeom prst="triangle">
              <a:avLst>
                <a:gd name="adj" fmla="val 50000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kern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grpSp>
          <p:nvGrpSpPr>
            <p:cNvPr id="121" name="Group 7"/>
            <p:cNvGrpSpPr>
              <a:grpSpLocks/>
            </p:cNvGrpSpPr>
            <p:nvPr/>
          </p:nvGrpSpPr>
          <p:grpSpPr bwMode="auto">
            <a:xfrm>
              <a:off x="6693245" y="5166820"/>
              <a:ext cx="90000" cy="90000"/>
              <a:chOff x="1111" y="2876"/>
              <a:chExt cx="227" cy="112"/>
            </a:xfrm>
          </p:grpSpPr>
          <p:grpSp>
            <p:nvGrpSpPr>
              <p:cNvPr id="135" name="Group 8"/>
              <p:cNvGrpSpPr>
                <a:grpSpLocks/>
              </p:cNvGrpSpPr>
              <p:nvPr/>
            </p:nvGrpSpPr>
            <p:grpSpPr bwMode="auto">
              <a:xfrm>
                <a:off x="1115" y="2876"/>
                <a:ext cx="223" cy="55"/>
                <a:chOff x="818" y="2862"/>
                <a:chExt cx="1454" cy="398"/>
              </a:xfrm>
            </p:grpSpPr>
            <p:sp>
              <p:nvSpPr>
                <p:cNvPr id="144" name="Arc 9"/>
                <p:cNvSpPr>
                  <a:spLocks/>
                </p:cNvSpPr>
                <p:nvPr/>
              </p:nvSpPr>
              <p:spPr bwMode="auto">
                <a:xfrm rot="10833917" flipV="1">
                  <a:off x="818" y="2874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145" name="Arc 10"/>
                <p:cNvSpPr>
                  <a:spLocks/>
                </p:cNvSpPr>
                <p:nvPr/>
              </p:nvSpPr>
              <p:spPr bwMode="auto">
                <a:xfrm rot="10766083">
                  <a:off x="1541" y="2862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grpSp>
            <p:nvGrpSpPr>
              <p:cNvPr id="136" name="Group 91"/>
              <p:cNvGrpSpPr>
                <a:grpSpLocks/>
              </p:cNvGrpSpPr>
              <p:nvPr/>
            </p:nvGrpSpPr>
            <p:grpSpPr bwMode="auto">
              <a:xfrm>
                <a:off x="1111" y="2902"/>
                <a:ext cx="223" cy="55"/>
                <a:chOff x="818" y="2862"/>
                <a:chExt cx="1454" cy="398"/>
              </a:xfrm>
            </p:grpSpPr>
            <p:sp>
              <p:nvSpPr>
                <p:cNvPr id="142" name="Arc 12"/>
                <p:cNvSpPr>
                  <a:spLocks/>
                </p:cNvSpPr>
                <p:nvPr/>
              </p:nvSpPr>
              <p:spPr bwMode="auto">
                <a:xfrm rot="10833917" flipV="1">
                  <a:off x="818" y="2874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143" name="Arc 13"/>
                <p:cNvSpPr>
                  <a:spLocks/>
                </p:cNvSpPr>
                <p:nvPr/>
              </p:nvSpPr>
              <p:spPr bwMode="auto">
                <a:xfrm rot="10766083">
                  <a:off x="1541" y="2862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grpSp>
            <p:nvGrpSpPr>
              <p:cNvPr id="137" name="Group 14"/>
              <p:cNvGrpSpPr>
                <a:grpSpLocks/>
              </p:cNvGrpSpPr>
              <p:nvPr/>
            </p:nvGrpSpPr>
            <p:grpSpPr bwMode="auto">
              <a:xfrm>
                <a:off x="1111" y="2933"/>
                <a:ext cx="223" cy="55"/>
                <a:chOff x="818" y="2862"/>
                <a:chExt cx="1454" cy="398"/>
              </a:xfrm>
            </p:grpSpPr>
            <p:sp>
              <p:nvSpPr>
                <p:cNvPr id="140" name="Arc 15"/>
                <p:cNvSpPr>
                  <a:spLocks/>
                </p:cNvSpPr>
                <p:nvPr/>
              </p:nvSpPr>
              <p:spPr bwMode="auto">
                <a:xfrm rot="10833917" flipV="1">
                  <a:off x="818" y="2874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141" name="Arc 16"/>
                <p:cNvSpPr>
                  <a:spLocks/>
                </p:cNvSpPr>
                <p:nvPr/>
              </p:nvSpPr>
              <p:spPr bwMode="auto">
                <a:xfrm rot="10766083">
                  <a:off x="1541" y="2862"/>
                  <a:ext cx="731" cy="386"/>
                </a:xfrm>
                <a:custGeom>
                  <a:avLst/>
                  <a:gdLst>
                    <a:gd name="T0" fmla="*/ 0 w 37348"/>
                    <a:gd name="T1" fmla="*/ 0 h 21600"/>
                    <a:gd name="T2" fmla="*/ 0 w 37348"/>
                    <a:gd name="T3" fmla="*/ 0 h 21600"/>
                    <a:gd name="T4" fmla="*/ 0 w 3734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7348"/>
                    <a:gd name="T10" fmla="*/ 0 h 21600"/>
                    <a:gd name="T11" fmla="*/ 37348 w 3734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7348" h="21600" fill="none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</a:path>
                    <a:path w="37348" h="21600" stroke="0" extrusionOk="0">
                      <a:moveTo>
                        <a:pt x="0" y="10392"/>
                      </a:moveTo>
                      <a:cubicBezTo>
                        <a:pt x="3916" y="3939"/>
                        <a:pt x="10917" y="-1"/>
                        <a:pt x="18465" y="0"/>
                      </a:cubicBezTo>
                      <a:cubicBezTo>
                        <a:pt x="26310" y="0"/>
                        <a:pt x="33538" y="4253"/>
                        <a:pt x="37347" y="11112"/>
                      </a:cubicBezTo>
                      <a:lnTo>
                        <a:pt x="18465" y="2160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</p:grpSp>
          <p:sp>
            <p:nvSpPr>
              <p:cNvPr id="138" name="Line 17"/>
              <p:cNvSpPr>
                <a:spLocks noChangeShapeType="1"/>
              </p:cNvSpPr>
              <p:nvPr/>
            </p:nvSpPr>
            <p:spPr bwMode="auto">
              <a:xfrm flipH="1">
                <a:off x="1215" y="2923"/>
                <a:ext cx="11" cy="1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  <p:sp>
            <p:nvSpPr>
              <p:cNvPr id="139" name="Line 18"/>
              <p:cNvSpPr>
                <a:spLocks noChangeShapeType="1"/>
              </p:cNvSpPr>
              <p:nvPr/>
            </p:nvSpPr>
            <p:spPr bwMode="auto">
              <a:xfrm flipH="1">
                <a:off x="1219" y="2928"/>
                <a:ext cx="12" cy="1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</a:endParaRPr>
              </a:p>
            </p:txBody>
          </p:sp>
        </p:grpSp>
        <p:cxnSp>
          <p:nvCxnSpPr>
            <p:cNvPr id="122" name="Straight Arrow Connector 121"/>
            <p:cNvCxnSpPr>
              <a:stCxn id="119" idx="3"/>
              <a:endCxn id="120" idx="3"/>
            </p:cNvCxnSpPr>
            <p:nvPr/>
          </p:nvCxnSpPr>
          <p:spPr bwMode="auto">
            <a:xfrm>
              <a:off x="6505207" y="5211820"/>
              <a:ext cx="116030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23" name="Group 317"/>
            <p:cNvGrpSpPr/>
            <p:nvPr/>
          </p:nvGrpSpPr>
          <p:grpSpPr>
            <a:xfrm>
              <a:off x="7089289" y="5061621"/>
              <a:ext cx="296787" cy="296787"/>
              <a:chOff x="4860032" y="980728"/>
              <a:chExt cx="360040" cy="360040"/>
            </a:xfrm>
          </p:grpSpPr>
          <p:sp>
            <p:nvSpPr>
              <p:cNvPr id="133" name="Rectangle 132"/>
              <p:cNvSpPr/>
              <p:nvPr/>
            </p:nvSpPr>
            <p:spPr>
              <a:xfrm>
                <a:off x="4860032" y="980728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cs typeface="+mn-cs"/>
                </a:endParaRPr>
              </a:p>
            </p:txBody>
          </p:sp>
          <p:sp>
            <p:nvSpPr>
              <p:cNvPr id="134" name="Isosceles Triangle 133"/>
              <p:cNvSpPr/>
              <p:nvPr/>
            </p:nvSpPr>
            <p:spPr>
              <a:xfrm rot="16200000">
                <a:off x="4860032" y="980728"/>
                <a:ext cx="360040" cy="360040"/>
              </a:xfrm>
              <a:prstGeom prst="triangl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itchFamily="34" charset="0"/>
                  <a:cs typeface="+mn-cs"/>
                </a:endParaRPr>
              </a:p>
            </p:txBody>
          </p:sp>
        </p:grpSp>
        <p:cxnSp>
          <p:nvCxnSpPr>
            <p:cNvPr id="124" name="Straight Arrow Connector 123"/>
            <p:cNvCxnSpPr>
              <a:stCxn id="120" idx="0"/>
              <a:endCxn id="134" idx="0"/>
            </p:cNvCxnSpPr>
            <p:nvPr/>
          </p:nvCxnSpPr>
          <p:spPr bwMode="auto">
            <a:xfrm flipV="1">
              <a:off x="6981237" y="5210014"/>
              <a:ext cx="108052" cy="1806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5" name="Rectangle 124"/>
            <p:cNvSpPr/>
            <p:nvPr/>
          </p:nvSpPr>
          <p:spPr>
            <a:xfrm>
              <a:off x="7521334" y="4725820"/>
              <a:ext cx="359999" cy="972002"/>
            </a:xfrm>
            <a:prstGeom prst="rect">
              <a:avLst/>
            </a:prstGeom>
            <a:solidFill>
              <a:srgbClr val="FFCC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vert="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093022" y="4725820"/>
              <a:ext cx="472431" cy="972000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vert="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+mn-cs"/>
              </a:endParaRPr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8673465" y="4725820"/>
              <a:ext cx="407377" cy="972000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vert="vert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itchFamily="34" charset="0"/>
                <a:cs typeface="+mn-cs"/>
              </a:endParaRPr>
            </a:p>
          </p:txBody>
        </p:sp>
        <p:cxnSp>
          <p:nvCxnSpPr>
            <p:cNvPr id="128" name="Straight Arrow Connector 127"/>
            <p:cNvCxnSpPr>
              <a:stCxn id="134" idx="3"/>
              <a:endCxn id="125" idx="1"/>
            </p:cNvCxnSpPr>
            <p:nvPr/>
          </p:nvCxnSpPr>
          <p:spPr bwMode="auto">
            <a:xfrm>
              <a:off x="7386076" y="5210014"/>
              <a:ext cx="135261" cy="1806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Arrow Connector 128"/>
            <p:cNvCxnSpPr>
              <a:stCxn id="125" idx="3"/>
              <a:endCxn id="126" idx="1"/>
            </p:cNvCxnSpPr>
            <p:nvPr/>
          </p:nvCxnSpPr>
          <p:spPr bwMode="auto">
            <a:xfrm>
              <a:off x="7881337" y="5211820"/>
              <a:ext cx="211685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Arrow Connector 129"/>
            <p:cNvCxnSpPr>
              <a:stCxn id="126" idx="3"/>
              <a:endCxn id="127" idx="1"/>
            </p:cNvCxnSpPr>
            <p:nvPr/>
          </p:nvCxnSpPr>
          <p:spPr bwMode="auto">
            <a:xfrm>
              <a:off x="8565453" y="5211820"/>
              <a:ext cx="108012" cy="0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Arrow Connector 130"/>
            <p:cNvCxnSpPr/>
            <p:nvPr/>
          </p:nvCxnSpPr>
          <p:spPr bwMode="auto">
            <a:xfrm flipV="1">
              <a:off x="7953385" y="4928792"/>
              <a:ext cx="139637" cy="443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Arrow Connector 131"/>
            <p:cNvCxnSpPr/>
            <p:nvPr/>
          </p:nvCxnSpPr>
          <p:spPr bwMode="auto">
            <a:xfrm flipV="1">
              <a:off x="7953385" y="5462192"/>
              <a:ext cx="139637" cy="443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6" name="Rounded Rectangle 145"/>
          <p:cNvSpPr/>
          <p:nvPr/>
        </p:nvSpPr>
        <p:spPr bwMode="auto">
          <a:xfrm>
            <a:off x="4251523" y="2756484"/>
            <a:ext cx="149415" cy="387131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4809263" y="1863416"/>
            <a:ext cx="53091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Calibri"/>
                <a:cs typeface="Calibri"/>
              </a:rPr>
              <a:t>TPMs</a:t>
            </a:r>
            <a:endParaRPr lang="en-GB" sz="1200" dirty="0">
              <a:latin typeface="Calibri"/>
              <a:cs typeface="Calibri"/>
            </a:endParaRPr>
          </a:p>
        </p:txBody>
      </p:sp>
      <p:cxnSp>
        <p:nvCxnSpPr>
          <p:cNvPr id="149" name="Curved Connector 148"/>
          <p:cNvCxnSpPr>
            <a:stCxn id="10" idx="2"/>
            <a:endCxn id="146" idx="1"/>
          </p:cNvCxnSpPr>
          <p:nvPr/>
        </p:nvCxnSpPr>
        <p:spPr bwMode="auto">
          <a:xfrm rot="5400000" flipH="1" flipV="1">
            <a:off x="3410827" y="2274547"/>
            <a:ext cx="165192" cy="1516199"/>
          </a:xfrm>
          <a:prstGeom prst="curvedConnector2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2" name="Rounded Rectangle 151"/>
          <p:cNvSpPr/>
          <p:nvPr/>
        </p:nvSpPr>
        <p:spPr bwMode="auto">
          <a:xfrm>
            <a:off x="4258314" y="4298218"/>
            <a:ext cx="149415" cy="387131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cxnSp>
        <p:nvCxnSpPr>
          <p:cNvPr id="153" name="Curved Connector 152"/>
          <p:cNvCxnSpPr>
            <a:stCxn id="7" idx="2"/>
            <a:endCxn id="152" idx="1"/>
          </p:cNvCxnSpPr>
          <p:nvPr/>
        </p:nvCxnSpPr>
        <p:spPr bwMode="auto">
          <a:xfrm rot="5400000" flipH="1" flipV="1">
            <a:off x="3227718" y="3700007"/>
            <a:ext cx="238818" cy="1822373"/>
          </a:xfrm>
          <a:prstGeom prst="curvedConnector2">
            <a:avLst/>
          </a:prstGeom>
          <a:solidFill>
            <a:srgbClr val="FFFFFF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Curved Connector 160"/>
          <p:cNvCxnSpPr>
            <a:stCxn id="146" idx="3"/>
            <a:endCxn id="29" idx="1"/>
          </p:cNvCxnSpPr>
          <p:nvPr/>
        </p:nvCxnSpPr>
        <p:spPr bwMode="auto">
          <a:xfrm flipV="1">
            <a:off x="4400938" y="2515376"/>
            <a:ext cx="435896" cy="434674"/>
          </a:xfrm>
          <a:prstGeom prst="curvedConnector3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Curved Connector 162"/>
          <p:cNvCxnSpPr>
            <a:endCxn id="60" idx="1"/>
          </p:cNvCxnSpPr>
          <p:nvPr/>
        </p:nvCxnSpPr>
        <p:spPr bwMode="auto">
          <a:xfrm>
            <a:off x="4417786" y="2953604"/>
            <a:ext cx="419048" cy="43989"/>
          </a:xfrm>
          <a:prstGeom prst="curvedConnector3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Curved Connector 165"/>
          <p:cNvCxnSpPr>
            <a:stCxn id="146" idx="3"/>
            <a:endCxn id="89" idx="1"/>
          </p:cNvCxnSpPr>
          <p:nvPr/>
        </p:nvCxnSpPr>
        <p:spPr bwMode="auto">
          <a:xfrm>
            <a:off x="4400938" y="2950050"/>
            <a:ext cx="435896" cy="522968"/>
          </a:xfrm>
          <a:prstGeom prst="curvedConnector3">
            <a:avLst>
              <a:gd name="adj1" fmla="val 50000"/>
            </a:avLst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7" name="TextBox 176"/>
          <p:cNvSpPr txBox="1"/>
          <p:nvPr/>
        </p:nvSpPr>
        <p:spPr>
          <a:xfrm rot="5400000">
            <a:off x="4798786" y="3833534"/>
            <a:ext cx="512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….</a:t>
            </a:r>
            <a:endParaRPr lang="en-US" sz="2000" dirty="0"/>
          </a:p>
        </p:txBody>
      </p:sp>
      <p:cxnSp>
        <p:nvCxnSpPr>
          <p:cNvPr id="178" name="Curved Connector 177"/>
          <p:cNvCxnSpPr>
            <a:stCxn id="152" idx="3"/>
            <a:endCxn id="118" idx="1"/>
          </p:cNvCxnSpPr>
          <p:nvPr/>
        </p:nvCxnSpPr>
        <p:spPr bwMode="auto">
          <a:xfrm>
            <a:off x="4407729" y="4491784"/>
            <a:ext cx="429105" cy="404285"/>
          </a:xfrm>
          <a:prstGeom prst="curvedConnector3">
            <a:avLst>
              <a:gd name="adj1" fmla="val 50000"/>
            </a:avLst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Curved Connector 181"/>
          <p:cNvCxnSpPr>
            <a:stCxn id="152" idx="3"/>
          </p:cNvCxnSpPr>
          <p:nvPr/>
        </p:nvCxnSpPr>
        <p:spPr bwMode="auto">
          <a:xfrm>
            <a:off x="4407729" y="4491784"/>
            <a:ext cx="363842" cy="58390"/>
          </a:xfrm>
          <a:prstGeom prst="curvedConnector3">
            <a:avLst>
              <a:gd name="adj1" fmla="val 50000"/>
            </a:avLst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5" name="TextBox 184"/>
          <p:cNvSpPr txBox="1"/>
          <p:nvPr/>
        </p:nvSpPr>
        <p:spPr>
          <a:xfrm>
            <a:off x="4531091" y="2208228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1</a:t>
            </a:r>
            <a:endParaRPr lang="en-US" sz="1000" dirty="0">
              <a:latin typeface="Calibri"/>
              <a:cs typeface="Calibri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4613925" y="3550600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/>
                <a:cs typeface="Calibri"/>
              </a:rPr>
              <a:t>3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4539169" y="4947799"/>
            <a:ext cx="314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25</a:t>
            </a:r>
            <a:endParaRPr lang="en-US" sz="1000" dirty="0">
              <a:latin typeface="Calibri"/>
              <a:cs typeface="Calibri"/>
            </a:endParaRPr>
          </a:p>
        </p:txBody>
      </p:sp>
      <p:sp>
        <p:nvSpPr>
          <p:cNvPr id="188" name="Rounded Rectangle 187"/>
          <p:cNvSpPr/>
          <p:nvPr/>
        </p:nvSpPr>
        <p:spPr bwMode="auto">
          <a:xfrm>
            <a:off x="5952561" y="2632564"/>
            <a:ext cx="350378" cy="815241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rPr>
              <a:t>Data Switch</a:t>
            </a:r>
          </a:p>
        </p:txBody>
      </p:sp>
      <p:sp>
        <p:nvSpPr>
          <p:cNvPr id="189" name="Rounded Rectangle 188"/>
          <p:cNvSpPr/>
          <p:nvPr/>
        </p:nvSpPr>
        <p:spPr bwMode="auto">
          <a:xfrm>
            <a:off x="5952561" y="3721135"/>
            <a:ext cx="350378" cy="815241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rPr>
              <a:t>Data Switch</a:t>
            </a:r>
          </a:p>
        </p:txBody>
      </p:sp>
      <p:cxnSp>
        <p:nvCxnSpPr>
          <p:cNvPr id="191" name="Elbow Connector 190"/>
          <p:cNvCxnSpPr/>
          <p:nvPr/>
        </p:nvCxnSpPr>
        <p:spPr bwMode="auto">
          <a:xfrm>
            <a:off x="5352143" y="2518174"/>
            <a:ext cx="596865" cy="275925"/>
          </a:xfrm>
          <a:prstGeom prst="bentConnector3">
            <a:avLst/>
          </a:prstGeom>
          <a:solidFill>
            <a:srgbClr val="FFFFFF"/>
          </a:solidFill>
          <a:ln w="9525" cap="flat" cmpd="sng" algn="ctr">
            <a:solidFill>
              <a:srgbClr val="FF6600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192" name="Elbow Connector 191"/>
          <p:cNvCxnSpPr>
            <a:stCxn id="69" idx="3"/>
          </p:cNvCxnSpPr>
          <p:nvPr/>
        </p:nvCxnSpPr>
        <p:spPr bwMode="auto">
          <a:xfrm flipV="1">
            <a:off x="5325047" y="2912933"/>
            <a:ext cx="627674" cy="84660"/>
          </a:xfrm>
          <a:prstGeom prst="bentConnector3">
            <a:avLst/>
          </a:prstGeom>
          <a:solidFill>
            <a:srgbClr val="FFFFFF"/>
          </a:solidFill>
          <a:ln w="9525" cap="flat" cmpd="sng" algn="ctr">
            <a:solidFill>
              <a:srgbClr val="FF6600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197" name="Elbow Connector 196"/>
          <p:cNvCxnSpPr>
            <a:stCxn id="98" idx="3"/>
            <a:endCxn id="188" idx="1"/>
          </p:cNvCxnSpPr>
          <p:nvPr/>
        </p:nvCxnSpPr>
        <p:spPr bwMode="auto">
          <a:xfrm flipV="1">
            <a:off x="5325047" y="3040185"/>
            <a:ext cx="627514" cy="432833"/>
          </a:xfrm>
          <a:prstGeom prst="bentConnector3">
            <a:avLst/>
          </a:prstGeom>
          <a:solidFill>
            <a:srgbClr val="FFFFFF"/>
          </a:solidFill>
          <a:ln w="9525" cap="flat" cmpd="sng" algn="ctr">
            <a:solidFill>
              <a:srgbClr val="FF6600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202" name="Elbow Connector 201"/>
          <p:cNvCxnSpPr/>
          <p:nvPr/>
        </p:nvCxnSpPr>
        <p:spPr bwMode="auto">
          <a:xfrm>
            <a:off x="5722488" y="3161741"/>
            <a:ext cx="230234" cy="2"/>
          </a:xfrm>
          <a:prstGeom prst="bentConnector3">
            <a:avLst>
              <a:gd name="adj1" fmla="val 50000"/>
            </a:avLst>
          </a:prstGeom>
          <a:solidFill>
            <a:srgbClr val="FFFFFF"/>
          </a:solidFill>
          <a:ln w="9525" cap="flat" cmpd="sng" algn="ctr">
            <a:solidFill>
              <a:srgbClr val="FF6600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207" name="Elbow Connector 206"/>
          <p:cNvCxnSpPr/>
          <p:nvPr/>
        </p:nvCxnSpPr>
        <p:spPr bwMode="auto">
          <a:xfrm>
            <a:off x="5722488" y="3254580"/>
            <a:ext cx="230234" cy="2"/>
          </a:xfrm>
          <a:prstGeom prst="bentConnector3">
            <a:avLst>
              <a:gd name="adj1" fmla="val 50000"/>
            </a:avLst>
          </a:prstGeom>
          <a:solidFill>
            <a:srgbClr val="FFFFFF"/>
          </a:solidFill>
          <a:ln w="9525" cap="flat" cmpd="sng" algn="ctr">
            <a:solidFill>
              <a:srgbClr val="FF6600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208" name="Elbow Connector 207"/>
          <p:cNvCxnSpPr/>
          <p:nvPr/>
        </p:nvCxnSpPr>
        <p:spPr bwMode="auto">
          <a:xfrm>
            <a:off x="5722488" y="3343705"/>
            <a:ext cx="230234" cy="2"/>
          </a:xfrm>
          <a:prstGeom prst="bentConnector3">
            <a:avLst>
              <a:gd name="adj1" fmla="val 50000"/>
            </a:avLst>
          </a:prstGeom>
          <a:solidFill>
            <a:srgbClr val="FFFFFF"/>
          </a:solidFill>
          <a:ln w="9525" cap="flat" cmpd="sng" algn="ctr">
            <a:solidFill>
              <a:srgbClr val="FF6600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225" name="Straight Arrow Connector 224"/>
          <p:cNvCxnSpPr>
            <a:stCxn id="188" idx="2"/>
            <a:endCxn id="189" idx="0"/>
          </p:cNvCxnSpPr>
          <p:nvPr/>
        </p:nvCxnSpPr>
        <p:spPr bwMode="auto">
          <a:xfrm>
            <a:off x="6127750" y="3447805"/>
            <a:ext cx="0" cy="27333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FF6600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226" name="Elbow Connector 225"/>
          <p:cNvCxnSpPr>
            <a:stCxn id="127" idx="3"/>
          </p:cNvCxnSpPr>
          <p:nvPr/>
        </p:nvCxnSpPr>
        <p:spPr bwMode="auto">
          <a:xfrm flipV="1">
            <a:off x="5325047" y="4399955"/>
            <a:ext cx="631340" cy="496114"/>
          </a:xfrm>
          <a:prstGeom prst="bentConnector3">
            <a:avLst/>
          </a:prstGeom>
          <a:solidFill>
            <a:srgbClr val="FFFFFF"/>
          </a:solidFill>
          <a:ln w="9525" cap="flat" cmpd="sng" algn="ctr">
            <a:solidFill>
              <a:srgbClr val="FF6600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229" name="Elbow Connector 228"/>
          <p:cNvCxnSpPr/>
          <p:nvPr/>
        </p:nvCxnSpPr>
        <p:spPr bwMode="auto">
          <a:xfrm>
            <a:off x="5722488" y="4103613"/>
            <a:ext cx="230234" cy="2"/>
          </a:xfrm>
          <a:prstGeom prst="bentConnector3">
            <a:avLst>
              <a:gd name="adj1" fmla="val 50000"/>
            </a:avLst>
          </a:prstGeom>
          <a:solidFill>
            <a:srgbClr val="FFFFFF"/>
          </a:solidFill>
          <a:ln w="9525" cap="flat" cmpd="sng" algn="ctr">
            <a:solidFill>
              <a:srgbClr val="FF6600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230" name="Elbow Connector 229"/>
          <p:cNvCxnSpPr/>
          <p:nvPr/>
        </p:nvCxnSpPr>
        <p:spPr bwMode="auto">
          <a:xfrm>
            <a:off x="5722488" y="4196452"/>
            <a:ext cx="230234" cy="2"/>
          </a:xfrm>
          <a:prstGeom prst="bentConnector3">
            <a:avLst>
              <a:gd name="adj1" fmla="val 50000"/>
            </a:avLst>
          </a:prstGeom>
          <a:solidFill>
            <a:srgbClr val="FFFFFF"/>
          </a:solidFill>
          <a:ln w="9525" cap="flat" cmpd="sng" algn="ctr">
            <a:solidFill>
              <a:srgbClr val="FF6600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231" name="Elbow Connector 230"/>
          <p:cNvCxnSpPr/>
          <p:nvPr/>
        </p:nvCxnSpPr>
        <p:spPr bwMode="auto">
          <a:xfrm>
            <a:off x="5722488" y="4285577"/>
            <a:ext cx="230234" cy="2"/>
          </a:xfrm>
          <a:prstGeom prst="bentConnector3">
            <a:avLst>
              <a:gd name="adj1" fmla="val 50000"/>
            </a:avLst>
          </a:prstGeom>
          <a:solidFill>
            <a:srgbClr val="FFFFFF"/>
          </a:solidFill>
          <a:ln w="9525" cap="flat" cmpd="sng" algn="ctr">
            <a:solidFill>
              <a:srgbClr val="FF6600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232" name="Elbow Connector 231"/>
          <p:cNvCxnSpPr/>
          <p:nvPr/>
        </p:nvCxnSpPr>
        <p:spPr bwMode="auto">
          <a:xfrm>
            <a:off x="5722488" y="3844984"/>
            <a:ext cx="230234" cy="2"/>
          </a:xfrm>
          <a:prstGeom prst="bentConnector3">
            <a:avLst>
              <a:gd name="adj1" fmla="val 50000"/>
            </a:avLst>
          </a:prstGeom>
          <a:solidFill>
            <a:srgbClr val="FFFFFF"/>
          </a:solidFill>
          <a:ln w="9525" cap="flat" cmpd="sng" algn="ctr">
            <a:solidFill>
              <a:srgbClr val="FF6600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233" name="Elbow Connector 232"/>
          <p:cNvCxnSpPr/>
          <p:nvPr/>
        </p:nvCxnSpPr>
        <p:spPr bwMode="auto">
          <a:xfrm>
            <a:off x="5722488" y="3937823"/>
            <a:ext cx="230234" cy="2"/>
          </a:xfrm>
          <a:prstGeom prst="bentConnector3">
            <a:avLst>
              <a:gd name="adj1" fmla="val 50000"/>
            </a:avLst>
          </a:prstGeom>
          <a:solidFill>
            <a:srgbClr val="FFFFFF"/>
          </a:solidFill>
          <a:ln w="9525" cap="flat" cmpd="sng" algn="ctr">
            <a:solidFill>
              <a:srgbClr val="FF6600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234" name="Elbow Connector 233"/>
          <p:cNvCxnSpPr/>
          <p:nvPr/>
        </p:nvCxnSpPr>
        <p:spPr bwMode="auto">
          <a:xfrm>
            <a:off x="5722488" y="4026948"/>
            <a:ext cx="230234" cy="2"/>
          </a:xfrm>
          <a:prstGeom prst="bentConnector3">
            <a:avLst>
              <a:gd name="adj1" fmla="val 50000"/>
            </a:avLst>
          </a:prstGeom>
          <a:solidFill>
            <a:srgbClr val="FFFFFF"/>
          </a:solidFill>
          <a:ln w="9525" cap="flat" cmpd="sng" algn="ctr">
            <a:solidFill>
              <a:srgbClr val="FF6600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sp>
        <p:nvSpPr>
          <p:cNvPr id="236" name="Rectangle 235"/>
          <p:cNvSpPr/>
          <p:nvPr/>
        </p:nvSpPr>
        <p:spPr bwMode="auto">
          <a:xfrm>
            <a:off x="6952731" y="2716323"/>
            <a:ext cx="908490" cy="49134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/>
                <a:cs typeface="Calibri"/>
              </a:rPr>
              <a:t>MCCS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/>
                <a:cs typeface="Calibri"/>
              </a:rPr>
              <a:t>Servers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Calibri"/>
              <a:cs typeface="Calibri"/>
            </a:endParaRPr>
          </a:p>
        </p:txBody>
      </p:sp>
      <p:cxnSp>
        <p:nvCxnSpPr>
          <p:cNvPr id="237" name="Elbow Connector 236"/>
          <p:cNvCxnSpPr>
            <a:endCxn id="235" idx="1"/>
          </p:cNvCxnSpPr>
          <p:nvPr/>
        </p:nvCxnSpPr>
        <p:spPr bwMode="auto">
          <a:xfrm>
            <a:off x="6298406" y="2798255"/>
            <a:ext cx="598703" cy="89577"/>
          </a:xfrm>
          <a:prstGeom prst="bentConnector3">
            <a:avLst/>
          </a:prstGeom>
          <a:solidFill>
            <a:srgbClr val="FFFFFF"/>
          </a:solidFill>
          <a:ln w="9525" cap="flat" cmpd="sng" algn="ctr">
            <a:solidFill>
              <a:srgbClr val="FF6600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240" name="Elbow Connector 239"/>
          <p:cNvCxnSpPr/>
          <p:nvPr/>
        </p:nvCxnSpPr>
        <p:spPr bwMode="auto">
          <a:xfrm>
            <a:off x="6303809" y="2938820"/>
            <a:ext cx="649441" cy="101528"/>
          </a:xfrm>
          <a:prstGeom prst="bentConnector3">
            <a:avLst>
              <a:gd name="adj1" fmla="val 54282"/>
            </a:avLst>
          </a:prstGeom>
          <a:solidFill>
            <a:srgbClr val="FFFFFF"/>
          </a:solidFill>
          <a:ln w="9525" cap="flat" cmpd="sng" algn="ctr">
            <a:solidFill>
              <a:srgbClr val="FF6600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sp>
        <p:nvSpPr>
          <p:cNvPr id="235" name="Rectangle 234"/>
          <p:cNvSpPr/>
          <p:nvPr/>
        </p:nvSpPr>
        <p:spPr bwMode="auto">
          <a:xfrm>
            <a:off x="6897109" y="2642158"/>
            <a:ext cx="908490" cy="49134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/>
                <a:cs typeface="Calibri"/>
              </a:rPr>
              <a:t>MCCS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/>
                <a:cs typeface="Calibri"/>
              </a:rPr>
              <a:t>Servers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43" name="Rectangle 242"/>
          <p:cNvSpPr/>
          <p:nvPr/>
        </p:nvSpPr>
        <p:spPr bwMode="auto">
          <a:xfrm>
            <a:off x="6897109" y="1753158"/>
            <a:ext cx="908490" cy="4913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/>
                <a:cs typeface="Calibri"/>
              </a:rPr>
              <a:t>“TM”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/>
                <a:cs typeface="Calibri"/>
              </a:rPr>
              <a:t>Controller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Calibri"/>
              <a:cs typeface="Calibri"/>
            </a:endParaRPr>
          </a:p>
        </p:txBody>
      </p:sp>
      <p:cxnSp>
        <p:nvCxnSpPr>
          <p:cNvPr id="244" name="Straight Arrow Connector 243"/>
          <p:cNvCxnSpPr>
            <a:endCxn id="243" idx="3"/>
          </p:cNvCxnSpPr>
          <p:nvPr/>
        </p:nvCxnSpPr>
        <p:spPr bwMode="auto">
          <a:xfrm flipH="1" flipV="1">
            <a:off x="7805599" y="1998832"/>
            <a:ext cx="552589" cy="1704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sp>
        <p:nvSpPr>
          <p:cNvPr id="248" name="TextBox 247"/>
          <p:cNvSpPr txBox="1"/>
          <p:nvPr/>
        </p:nvSpPr>
        <p:spPr>
          <a:xfrm>
            <a:off x="8354272" y="1731977"/>
            <a:ext cx="5727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MWA</a:t>
            </a:r>
          </a:p>
          <a:p>
            <a:r>
              <a:rPr lang="en-US" sz="1000" dirty="0" smtClean="0">
                <a:latin typeface="Calibri"/>
                <a:cs typeface="Calibri"/>
              </a:rPr>
              <a:t>Control</a:t>
            </a:r>
          </a:p>
          <a:p>
            <a:r>
              <a:rPr lang="en-US" sz="1000" dirty="0" smtClean="0">
                <a:latin typeface="Calibri"/>
                <a:cs typeface="Calibri"/>
              </a:rPr>
              <a:t>System</a:t>
            </a:r>
            <a:endParaRPr lang="en-US" sz="1000" dirty="0">
              <a:latin typeface="Calibri"/>
              <a:cs typeface="Calibri"/>
            </a:endParaRPr>
          </a:p>
        </p:txBody>
      </p:sp>
      <p:cxnSp>
        <p:nvCxnSpPr>
          <p:cNvPr id="249" name="Straight Arrow Connector 248"/>
          <p:cNvCxnSpPr>
            <a:endCxn id="235" idx="0"/>
          </p:cNvCxnSpPr>
          <p:nvPr/>
        </p:nvCxnSpPr>
        <p:spPr bwMode="auto">
          <a:xfrm>
            <a:off x="7342188" y="2245274"/>
            <a:ext cx="9166" cy="396884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FF6600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251" name="Straight Arrow Connector 250"/>
          <p:cNvCxnSpPr/>
          <p:nvPr/>
        </p:nvCxnSpPr>
        <p:spPr bwMode="auto">
          <a:xfrm>
            <a:off x="7323620" y="1482419"/>
            <a:ext cx="0" cy="27333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262699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sp>
        <p:nvSpPr>
          <p:cNvPr id="252" name="TextBox 251"/>
          <p:cNvSpPr txBox="1"/>
          <p:nvPr/>
        </p:nvSpPr>
        <p:spPr>
          <a:xfrm>
            <a:off x="6935915" y="1231359"/>
            <a:ext cx="8392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"/>
                <a:cs typeface="Calibri"/>
              </a:rPr>
              <a:t>Internet I/F</a:t>
            </a:r>
            <a:endParaRPr lang="en-US" sz="1100" dirty="0">
              <a:latin typeface="Calibri"/>
              <a:cs typeface="Calibri"/>
            </a:endParaRPr>
          </a:p>
        </p:txBody>
      </p:sp>
      <p:cxnSp>
        <p:nvCxnSpPr>
          <p:cNvPr id="257" name="Straight Arrow Connector 256"/>
          <p:cNvCxnSpPr/>
          <p:nvPr/>
        </p:nvCxnSpPr>
        <p:spPr bwMode="auto">
          <a:xfrm flipH="1">
            <a:off x="6294540" y="3856611"/>
            <a:ext cx="945571" cy="5632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259" name="Straight Arrow Connector 258"/>
          <p:cNvCxnSpPr/>
          <p:nvPr/>
        </p:nvCxnSpPr>
        <p:spPr bwMode="auto">
          <a:xfrm flipH="1">
            <a:off x="6294540" y="3958587"/>
            <a:ext cx="945571" cy="5632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260" name="Straight Arrow Connector 259"/>
          <p:cNvCxnSpPr/>
          <p:nvPr/>
        </p:nvCxnSpPr>
        <p:spPr bwMode="auto">
          <a:xfrm flipH="1">
            <a:off x="6294540" y="4069834"/>
            <a:ext cx="945571" cy="5632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sp>
        <p:nvSpPr>
          <p:cNvPr id="261" name="TextBox 260"/>
          <p:cNvSpPr txBox="1"/>
          <p:nvPr/>
        </p:nvSpPr>
        <p:spPr>
          <a:xfrm>
            <a:off x="7399429" y="3623201"/>
            <a:ext cx="723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/>
                <a:cs typeface="Calibri"/>
              </a:rPr>
              <a:t>Beams to</a:t>
            </a:r>
          </a:p>
          <a:p>
            <a:r>
              <a:rPr lang="en-US" sz="1000" dirty="0" smtClean="0">
                <a:latin typeface="Calibri"/>
                <a:cs typeface="Calibri"/>
              </a:rPr>
              <a:t>MWA</a:t>
            </a:r>
          </a:p>
          <a:p>
            <a:r>
              <a:rPr lang="en-US" sz="1000" dirty="0" smtClean="0">
                <a:latin typeface="Calibri"/>
                <a:cs typeface="Calibri"/>
              </a:rPr>
              <a:t>Correlator</a:t>
            </a:r>
            <a:endParaRPr lang="en-US" sz="1000" dirty="0">
              <a:latin typeface="Calibri"/>
              <a:cs typeface="Calibri"/>
            </a:endParaRPr>
          </a:p>
        </p:txBody>
      </p:sp>
      <p:cxnSp>
        <p:nvCxnSpPr>
          <p:cNvPr id="262" name="Elbow Connector 261"/>
          <p:cNvCxnSpPr/>
          <p:nvPr/>
        </p:nvCxnSpPr>
        <p:spPr bwMode="auto">
          <a:xfrm>
            <a:off x="6303809" y="3272565"/>
            <a:ext cx="927031" cy="435715"/>
          </a:xfrm>
          <a:prstGeom prst="bentConnector3">
            <a:avLst/>
          </a:prstGeom>
          <a:solidFill>
            <a:srgbClr val="FFFFFF"/>
          </a:solidFill>
          <a:ln w="9525" cap="flat" cmpd="sng" algn="ctr">
            <a:solidFill>
              <a:srgbClr val="262699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sp>
        <p:nvSpPr>
          <p:cNvPr id="266" name="Right Brace 265"/>
          <p:cNvSpPr/>
          <p:nvPr/>
        </p:nvSpPr>
        <p:spPr bwMode="auto">
          <a:xfrm>
            <a:off x="7230840" y="3643385"/>
            <a:ext cx="139055" cy="491347"/>
          </a:xfrm>
          <a:prstGeom prst="rightBrac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sp>
        <p:nvSpPr>
          <p:cNvPr id="267" name="Rectangle 266"/>
          <p:cNvSpPr/>
          <p:nvPr/>
        </p:nvSpPr>
        <p:spPr bwMode="auto">
          <a:xfrm>
            <a:off x="6897109" y="4367495"/>
            <a:ext cx="908490" cy="491347"/>
          </a:xfrm>
          <a:prstGeom prst="rect">
            <a:avLst/>
          </a:prstGeom>
          <a:solidFill>
            <a:srgbClr val="D9D9D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/>
                <a:cs typeface="Calibri"/>
              </a:rPr>
              <a:t>Signal data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/>
                <a:cs typeface="Calibri"/>
              </a:rPr>
              <a:t>R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/>
                <a:cs typeface="Calibri"/>
              </a:rPr>
              <a:t>ecorder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 smtClean="0">
                <a:latin typeface="Calibri"/>
                <a:cs typeface="Calibri"/>
              </a:rPr>
              <a:t>(server)</a:t>
            </a:r>
            <a:endParaRPr kumimoji="0" lang="en-US" sz="9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68" name="Rectangle 267"/>
          <p:cNvSpPr/>
          <p:nvPr/>
        </p:nvSpPr>
        <p:spPr bwMode="auto">
          <a:xfrm>
            <a:off x="6897109" y="4979361"/>
            <a:ext cx="908490" cy="491347"/>
          </a:xfrm>
          <a:prstGeom prst="rect">
            <a:avLst/>
          </a:prstGeom>
          <a:solidFill>
            <a:srgbClr val="D9D9D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/>
                <a:cs typeface="Calibri"/>
              </a:rPr>
              <a:t>Signal data recorder</a:t>
            </a:r>
            <a:endParaRPr lang="en-US" sz="1100" dirty="0">
              <a:latin typeface="Calibri"/>
              <a:cs typeface="Calibri"/>
            </a:endParaRPr>
          </a:p>
          <a:p>
            <a:pPr lvl="0" algn="ctr"/>
            <a:r>
              <a:rPr lang="en-US" sz="900" dirty="0">
                <a:latin typeface="Calibri"/>
                <a:cs typeface="Calibri"/>
              </a:rPr>
              <a:t>(server</a:t>
            </a:r>
            <a:r>
              <a:rPr lang="en-US" sz="900" dirty="0" smtClean="0">
                <a:latin typeface="Calibri"/>
                <a:cs typeface="Calibri"/>
              </a:rPr>
              <a:t>)</a:t>
            </a:r>
            <a:endParaRPr lang="en-US" sz="900" dirty="0">
              <a:latin typeface="Calibri"/>
              <a:cs typeface="Calibri"/>
            </a:endParaRPr>
          </a:p>
        </p:txBody>
      </p:sp>
      <p:cxnSp>
        <p:nvCxnSpPr>
          <p:cNvPr id="270" name="Elbow Connector 269"/>
          <p:cNvCxnSpPr>
            <a:endCxn id="267" idx="1"/>
          </p:cNvCxnSpPr>
          <p:nvPr/>
        </p:nvCxnSpPr>
        <p:spPr bwMode="auto">
          <a:xfrm>
            <a:off x="6302274" y="4303593"/>
            <a:ext cx="594835" cy="309576"/>
          </a:xfrm>
          <a:prstGeom prst="bentConnector3">
            <a:avLst>
              <a:gd name="adj1" fmla="val 50000"/>
            </a:avLst>
          </a:prstGeom>
          <a:solidFill>
            <a:srgbClr val="FFFFFF"/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276" name="Straight Arrow Connector 275"/>
          <p:cNvCxnSpPr/>
          <p:nvPr/>
        </p:nvCxnSpPr>
        <p:spPr bwMode="auto">
          <a:xfrm>
            <a:off x="7797586" y="4623970"/>
            <a:ext cx="348554" cy="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262699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281" name="Straight Arrow Connector 280"/>
          <p:cNvCxnSpPr/>
          <p:nvPr/>
        </p:nvCxnSpPr>
        <p:spPr bwMode="auto">
          <a:xfrm>
            <a:off x="7797586" y="5240033"/>
            <a:ext cx="330014" cy="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262699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sp>
        <p:nvSpPr>
          <p:cNvPr id="282" name="TextBox 281"/>
          <p:cNvSpPr txBox="1"/>
          <p:nvPr/>
        </p:nvSpPr>
        <p:spPr>
          <a:xfrm>
            <a:off x="8224488" y="4763497"/>
            <a:ext cx="6524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"/>
                <a:cs typeface="Calibri"/>
              </a:rPr>
              <a:t>Internet </a:t>
            </a:r>
          </a:p>
          <a:p>
            <a:r>
              <a:rPr lang="en-US" sz="1100" dirty="0" smtClean="0">
                <a:latin typeface="Calibri"/>
                <a:cs typeface="Calibri"/>
              </a:rPr>
              <a:t>I/F</a:t>
            </a:r>
            <a:endParaRPr lang="en-US" sz="1100" dirty="0">
              <a:latin typeface="Calibri"/>
              <a:cs typeface="Calibri"/>
            </a:endParaRPr>
          </a:p>
        </p:txBody>
      </p:sp>
      <p:sp>
        <p:nvSpPr>
          <p:cNvPr id="285" name="Right Brace 284"/>
          <p:cNvSpPr/>
          <p:nvPr/>
        </p:nvSpPr>
        <p:spPr bwMode="auto">
          <a:xfrm>
            <a:off x="8120790" y="4588996"/>
            <a:ext cx="111243" cy="741656"/>
          </a:xfrm>
          <a:prstGeom prst="rightBrac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cxnSp>
        <p:nvCxnSpPr>
          <p:cNvPr id="291" name="Straight Arrow Connector 290"/>
          <p:cNvCxnSpPr/>
          <p:nvPr/>
        </p:nvCxnSpPr>
        <p:spPr bwMode="auto">
          <a:xfrm flipH="1">
            <a:off x="6298869" y="4398926"/>
            <a:ext cx="211097" cy="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009973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294" name="Straight Arrow Connector 293"/>
          <p:cNvCxnSpPr/>
          <p:nvPr/>
        </p:nvCxnSpPr>
        <p:spPr bwMode="auto">
          <a:xfrm>
            <a:off x="6506561" y="5233088"/>
            <a:ext cx="398361" cy="0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009973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298" name="Straight Connector 297"/>
          <p:cNvCxnSpPr/>
          <p:nvPr/>
        </p:nvCxnSpPr>
        <p:spPr bwMode="auto">
          <a:xfrm>
            <a:off x="6503157" y="4395521"/>
            <a:ext cx="0" cy="840971"/>
          </a:xfrm>
          <a:prstGeom prst="line">
            <a:avLst/>
          </a:prstGeom>
          <a:solidFill>
            <a:srgbClr val="FFFFFF"/>
          </a:solidFill>
          <a:ln w="9525" cap="flat" cmpd="sng" algn="ctr">
            <a:solidFill>
              <a:srgbClr val="00997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0" name="TextBox 299"/>
          <p:cNvSpPr txBox="1"/>
          <p:nvPr/>
        </p:nvSpPr>
        <p:spPr>
          <a:xfrm>
            <a:off x="4015767" y="3530492"/>
            <a:ext cx="6112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Calibri"/>
                <a:cs typeface="Calibri"/>
              </a:rPr>
              <a:t>Fibre</a:t>
            </a:r>
          </a:p>
          <a:p>
            <a:pPr algn="ctr"/>
            <a:r>
              <a:rPr lang="en-US" sz="1100" dirty="0" smtClean="0">
                <a:latin typeface="Calibri"/>
                <a:cs typeface="Calibri"/>
              </a:rPr>
              <a:t>splicing</a:t>
            </a:r>
            <a:endParaRPr lang="en-US" sz="1100" dirty="0">
              <a:latin typeface="Calibri"/>
              <a:cs typeface="Calibri"/>
            </a:endParaRPr>
          </a:p>
        </p:txBody>
      </p:sp>
      <p:cxnSp>
        <p:nvCxnSpPr>
          <p:cNvPr id="301" name="Straight Arrow Connector 300"/>
          <p:cNvCxnSpPr/>
          <p:nvPr/>
        </p:nvCxnSpPr>
        <p:spPr bwMode="auto">
          <a:xfrm flipV="1">
            <a:off x="5096754" y="5385613"/>
            <a:ext cx="0" cy="164624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800080"/>
            </a:solidFill>
            <a:prstDash val="solid"/>
            <a:round/>
            <a:headEnd type="oval" w="sm" len="sm"/>
            <a:tailEnd type="triangle" w="sm" len="med"/>
          </a:ln>
          <a:effectLst/>
        </p:spPr>
      </p:cxnSp>
      <p:sp>
        <p:nvSpPr>
          <p:cNvPr id="305" name="TextBox 304"/>
          <p:cNvSpPr txBox="1"/>
          <p:nvPr/>
        </p:nvSpPr>
        <p:spPr>
          <a:xfrm>
            <a:off x="4665064" y="5505513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alibri"/>
                <a:cs typeface="Calibri"/>
              </a:rPr>
              <a:t>Clocks from</a:t>
            </a:r>
          </a:p>
          <a:p>
            <a:pPr algn="ctr"/>
            <a:r>
              <a:rPr lang="en-US" sz="1000" dirty="0" smtClean="0">
                <a:latin typeface="Calibri"/>
                <a:cs typeface="Calibri"/>
              </a:rPr>
              <a:t>MWA/Maser</a:t>
            </a:r>
            <a:endParaRPr lang="en-US" sz="1000" dirty="0">
              <a:latin typeface="Calibri"/>
              <a:cs typeface="Calibri"/>
            </a:endParaRPr>
          </a:p>
        </p:txBody>
      </p:sp>
      <p:sp>
        <p:nvSpPr>
          <p:cNvPr id="308" name="Rounded Rectangle 307"/>
          <p:cNvSpPr/>
          <p:nvPr/>
        </p:nvSpPr>
        <p:spPr bwMode="auto">
          <a:xfrm rot="16200000">
            <a:off x="5024338" y="5031627"/>
            <a:ext cx="149415" cy="566574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/>
                <a:cs typeface="Calibri"/>
              </a:rPr>
              <a:t>Clock </a:t>
            </a:r>
            <a:r>
              <a:rPr kumimoji="0" lang="en-US" sz="800" b="0" i="0" u="none" strike="noStrike" cap="none" normalizeH="0" baseline="0" dirty="0" err="1" smtClean="0">
                <a:ln>
                  <a:noFill/>
                </a:ln>
                <a:solidFill>
                  <a:srgbClr val="233787"/>
                </a:solidFill>
                <a:effectLst/>
                <a:latin typeface="Calibri"/>
                <a:cs typeface="Calibri"/>
              </a:rPr>
              <a:t>Dist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Calibri"/>
              <a:cs typeface="Calibri"/>
            </a:endParaRPr>
          </a:p>
        </p:txBody>
      </p:sp>
      <p:cxnSp>
        <p:nvCxnSpPr>
          <p:cNvPr id="310" name="Straight Arrow Connector 309"/>
          <p:cNvCxnSpPr/>
          <p:nvPr/>
        </p:nvCxnSpPr>
        <p:spPr bwMode="auto">
          <a:xfrm flipV="1">
            <a:off x="4915323" y="5069797"/>
            <a:ext cx="0" cy="164624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800080"/>
            </a:solidFill>
            <a:prstDash val="solid"/>
            <a:round/>
            <a:headEnd type="none" w="sm" len="sm"/>
            <a:tailEnd type="triangle" w="sm" len="med"/>
          </a:ln>
          <a:effectLst/>
        </p:spPr>
      </p:cxnSp>
      <p:cxnSp>
        <p:nvCxnSpPr>
          <p:cNvPr id="311" name="Straight Arrow Connector 310"/>
          <p:cNvCxnSpPr/>
          <p:nvPr/>
        </p:nvCxnSpPr>
        <p:spPr bwMode="auto">
          <a:xfrm flipV="1">
            <a:off x="4972439" y="5069797"/>
            <a:ext cx="0" cy="164624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800080"/>
            </a:solidFill>
            <a:prstDash val="solid"/>
            <a:round/>
            <a:headEnd type="none" w="sm" len="sm"/>
            <a:tailEnd type="triangle" w="sm" len="med"/>
          </a:ln>
          <a:effectLst/>
        </p:spPr>
      </p:cxnSp>
      <p:cxnSp>
        <p:nvCxnSpPr>
          <p:cNvPr id="312" name="Straight Arrow Connector 311"/>
          <p:cNvCxnSpPr/>
          <p:nvPr/>
        </p:nvCxnSpPr>
        <p:spPr bwMode="auto">
          <a:xfrm flipV="1">
            <a:off x="5274817" y="5069797"/>
            <a:ext cx="0" cy="164624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800080"/>
            </a:solidFill>
            <a:prstDash val="solid"/>
            <a:round/>
            <a:headEnd type="none" w="sm" len="sm"/>
            <a:tailEnd type="triangle" w="sm" len="med"/>
          </a:ln>
          <a:effectLst/>
        </p:spPr>
      </p:cxnSp>
      <p:sp>
        <p:nvSpPr>
          <p:cNvPr id="313" name="TextBox 312"/>
          <p:cNvSpPr txBox="1"/>
          <p:nvPr/>
        </p:nvSpPr>
        <p:spPr>
          <a:xfrm>
            <a:off x="4980213" y="4985914"/>
            <a:ext cx="3055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800080"/>
                </a:solidFill>
                <a:latin typeface="Calibri"/>
                <a:cs typeface="Calibri"/>
              </a:rPr>
              <a:t>….</a:t>
            </a:r>
            <a:endParaRPr lang="en-US" sz="1000" dirty="0">
              <a:solidFill>
                <a:srgbClr val="800080"/>
              </a:solidFill>
              <a:latin typeface="Calibri"/>
              <a:cs typeface="Calibri"/>
            </a:endParaRPr>
          </a:p>
        </p:txBody>
      </p:sp>
      <p:cxnSp>
        <p:nvCxnSpPr>
          <p:cNvPr id="314" name="Straight Arrow Connector 313"/>
          <p:cNvCxnSpPr/>
          <p:nvPr/>
        </p:nvCxnSpPr>
        <p:spPr bwMode="auto">
          <a:xfrm flipH="1">
            <a:off x="2049213" y="2222760"/>
            <a:ext cx="198154" cy="10577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rgbClr val="008000"/>
            </a:solidFill>
            <a:prstDash val="solid"/>
            <a:round/>
            <a:headEnd type="oval" w="sm" len="sm"/>
            <a:tailEnd type="triangle" w="sm" len="med"/>
          </a:ln>
          <a:effectLst/>
        </p:spPr>
      </p:cxnSp>
      <p:sp>
        <p:nvSpPr>
          <p:cNvPr id="316" name="TextBox 315"/>
          <p:cNvSpPr txBox="1"/>
          <p:nvPr/>
        </p:nvSpPr>
        <p:spPr>
          <a:xfrm>
            <a:off x="1933281" y="4123179"/>
            <a:ext cx="556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Calibri"/>
                <a:cs typeface="Calibri"/>
              </a:rPr>
              <a:t>Power</a:t>
            </a:r>
            <a:endParaRPr lang="en-US" sz="1100" dirty="0">
              <a:latin typeface="Calibri"/>
              <a:cs typeface="Calibri"/>
            </a:endParaRPr>
          </a:p>
        </p:txBody>
      </p:sp>
      <p:cxnSp>
        <p:nvCxnSpPr>
          <p:cNvPr id="317" name="Straight Arrow Connector 316"/>
          <p:cNvCxnSpPr/>
          <p:nvPr/>
        </p:nvCxnSpPr>
        <p:spPr bwMode="auto">
          <a:xfrm flipH="1" flipV="1">
            <a:off x="2502985" y="4959826"/>
            <a:ext cx="100058" cy="16396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rgbClr val="008000"/>
            </a:solidFill>
            <a:prstDash val="solid"/>
            <a:round/>
            <a:headEnd type="oval" w="sm" len="sm"/>
            <a:tailEnd type="triangle" w="sm" len="med"/>
          </a:ln>
          <a:effectLst/>
        </p:spPr>
      </p:cxnSp>
      <p:sp>
        <p:nvSpPr>
          <p:cNvPr id="318" name="TextBox 317"/>
          <p:cNvSpPr txBox="1"/>
          <p:nvPr/>
        </p:nvSpPr>
        <p:spPr>
          <a:xfrm>
            <a:off x="2430071" y="5152866"/>
            <a:ext cx="556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Calibri"/>
                <a:cs typeface="Calibri"/>
              </a:rPr>
              <a:t>Power</a:t>
            </a:r>
            <a:endParaRPr lang="en-US" sz="1100" dirty="0">
              <a:latin typeface="Calibri"/>
              <a:cs typeface="Calibri"/>
            </a:endParaRPr>
          </a:p>
        </p:txBody>
      </p:sp>
      <p:sp>
        <p:nvSpPr>
          <p:cNvPr id="319" name="TextBox 318"/>
          <p:cNvSpPr txBox="1"/>
          <p:nvPr/>
        </p:nvSpPr>
        <p:spPr>
          <a:xfrm>
            <a:off x="4171479" y="1092294"/>
            <a:ext cx="1801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Calibri"/>
                <a:cs typeface="Calibri"/>
              </a:rPr>
              <a:t>MRO Main Building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1610037" y="1591557"/>
            <a:ext cx="5913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"/>
                <a:cs typeface="Calibri"/>
              </a:rPr>
              <a:t>Station </a:t>
            </a:r>
          </a:p>
          <a:p>
            <a:r>
              <a:rPr lang="en-US" sz="1100" dirty="0" smtClean="0">
                <a:latin typeface="Calibri"/>
                <a:cs typeface="Calibri"/>
              </a:rPr>
              <a:t>box</a:t>
            </a:r>
            <a:endParaRPr lang="en-US" sz="1100" dirty="0">
              <a:latin typeface="Calibri"/>
              <a:cs typeface="Calibri"/>
            </a:endParaRPr>
          </a:p>
        </p:txBody>
      </p:sp>
      <p:sp>
        <p:nvSpPr>
          <p:cNvPr id="321" name="TextBox 320"/>
          <p:cNvSpPr txBox="1"/>
          <p:nvPr/>
        </p:nvSpPr>
        <p:spPr>
          <a:xfrm>
            <a:off x="3051497" y="3505177"/>
            <a:ext cx="8662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Calibri"/>
                <a:cs typeface="Calibri"/>
              </a:rPr>
              <a:t>Fibre cables</a:t>
            </a:r>
          </a:p>
          <a:p>
            <a:pPr algn="ctr"/>
            <a:r>
              <a:rPr lang="en-US" sz="1100" dirty="0" smtClean="0">
                <a:latin typeface="Calibri"/>
                <a:cs typeface="Calibri"/>
              </a:rPr>
              <a:t>576-core</a:t>
            </a:r>
            <a:endParaRPr lang="en-US" sz="1100" dirty="0">
              <a:latin typeface="Calibri"/>
              <a:cs typeface="Calibri"/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1641158" y="4560252"/>
            <a:ext cx="5437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Calibri"/>
                <a:cs typeface="Calibri"/>
              </a:rPr>
              <a:t>Patch </a:t>
            </a:r>
          </a:p>
          <a:p>
            <a:r>
              <a:rPr lang="en-US" sz="1100" dirty="0" smtClean="0">
                <a:latin typeface="Calibri"/>
                <a:cs typeface="Calibri"/>
              </a:rPr>
              <a:t>cables</a:t>
            </a:r>
            <a:endParaRPr lang="en-US" sz="1100" dirty="0">
              <a:latin typeface="Calibri"/>
              <a:cs typeface="Calibri"/>
            </a:endParaRPr>
          </a:p>
        </p:txBody>
      </p:sp>
      <p:sp>
        <p:nvSpPr>
          <p:cNvPr id="210" name="Cube 209"/>
          <p:cNvSpPr/>
          <p:nvPr/>
        </p:nvSpPr>
        <p:spPr bwMode="auto">
          <a:xfrm rot="7848010">
            <a:off x="1836428" y="2009496"/>
            <a:ext cx="160398" cy="339082"/>
          </a:xfrm>
          <a:prstGeom prst="cube">
            <a:avLst>
              <a:gd name="adj" fmla="val 43079"/>
            </a:avLst>
          </a:prstGeom>
          <a:gradFill flip="none" rotWithShape="1">
            <a:gsLst>
              <a:gs pos="28000">
                <a:srgbClr val="CCFFCC"/>
              </a:gs>
              <a:gs pos="100000">
                <a:srgbClr val="000000"/>
              </a:gs>
              <a:gs pos="99000">
                <a:schemeClr val="accent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sp>
        <p:nvSpPr>
          <p:cNvPr id="212" name="Isosceles Triangle 211"/>
          <p:cNvSpPr/>
          <p:nvPr/>
        </p:nvSpPr>
        <p:spPr bwMode="auto">
          <a:xfrm rot="3788685">
            <a:off x="1446023" y="2833685"/>
            <a:ext cx="435401" cy="744893"/>
          </a:xfrm>
          <a:prstGeom prst="triangle">
            <a:avLst/>
          </a:prstGeom>
          <a:pattFill prst="dkUpDiag">
            <a:fgClr>
              <a:schemeClr val="accent2">
                <a:lumMod val="40000"/>
                <a:lumOff val="60000"/>
              </a:schemeClr>
            </a:fgClr>
            <a:bgClr>
              <a:prstClr val="white"/>
            </a:bgClr>
          </a:patt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456" t="5429" r="16975" b="25813"/>
          <a:stretch/>
        </p:blipFill>
        <p:spPr>
          <a:xfrm>
            <a:off x="833709" y="3112867"/>
            <a:ext cx="967835" cy="457767"/>
          </a:xfrm>
          <a:prstGeom prst="rect">
            <a:avLst/>
          </a:prstGeom>
        </p:spPr>
      </p:pic>
      <p:cxnSp>
        <p:nvCxnSpPr>
          <p:cNvPr id="214" name="Straight Arrow Connector 213"/>
          <p:cNvCxnSpPr/>
          <p:nvPr/>
        </p:nvCxnSpPr>
        <p:spPr bwMode="auto">
          <a:xfrm flipH="1">
            <a:off x="1979689" y="2916075"/>
            <a:ext cx="224730" cy="50923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rgbClr val="008000"/>
            </a:solidFill>
            <a:prstDash val="solid"/>
            <a:round/>
            <a:headEnd type="oval" w="sm" len="sm"/>
            <a:tailEnd type="triangle" w="sm" len="med"/>
          </a:ln>
          <a:effectLst/>
        </p:spPr>
      </p:cxnSp>
      <p:sp>
        <p:nvSpPr>
          <p:cNvPr id="215" name="Cube 214"/>
          <p:cNvSpPr/>
          <p:nvPr/>
        </p:nvSpPr>
        <p:spPr bwMode="auto">
          <a:xfrm rot="7848010">
            <a:off x="1836428" y="2886878"/>
            <a:ext cx="160398" cy="339082"/>
          </a:xfrm>
          <a:prstGeom prst="cube">
            <a:avLst>
              <a:gd name="adj" fmla="val 43079"/>
            </a:avLst>
          </a:prstGeom>
          <a:gradFill flip="none" rotWithShape="1">
            <a:gsLst>
              <a:gs pos="28000">
                <a:srgbClr val="CCFFCC"/>
              </a:gs>
              <a:gs pos="100000">
                <a:srgbClr val="000000"/>
              </a:gs>
              <a:gs pos="99000">
                <a:schemeClr val="accent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sp>
        <p:nvSpPr>
          <p:cNvPr id="216" name="Isosceles Triangle 215"/>
          <p:cNvSpPr/>
          <p:nvPr/>
        </p:nvSpPr>
        <p:spPr bwMode="auto">
          <a:xfrm rot="3788685">
            <a:off x="1463084" y="3562030"/>
            <a:ext cx="435401" cy="706646"/>
          </a:xfrm>
          <a:prstGeom prst="triangle">
            <a:avLst/>
          </a:prstGeom>
          <a:pattFill prst="dkUpDiag">
            <a:fgClr>
              <a:schemeClr val="accent2">
                <a:lumMod val="40000"/>
                <a:lumOff val="60000"/>
              </a:schemeClr>
            </a:fgClr>
            <a:bgClr>
              <a:prstClr val="white"/>
            </a:bgClr>
          </a:patt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456" t="5429" r="16975" b="25813"/>
          <a:stretch/>
        </p:blipFill>
        <p:spPr>
          <a:xfrm>
            <a:off x="833709" y="3830727"/>
            <a:ext cx="967835" cy="457767"/>
          </a:xfrm>
          <a:prstGeom prst="rect">
            <a:avLst/>
          </a:prstGeom>
        </p:spPr>
      </p:pic>
      <p:cxnSp>
        <p:nvCxnSpPr>
          <p:cNvPr id="218" name="Straight Arrow Connector 217"/>
          <p:cNvCxnSpPr/>
          <p:nvPr/>
        </p:nvCxnSpPr>
        <p:spPr bwMode="auto">
          <a:xfrm flipH="1" flipV="1">
            <a:off x="2018466" y="3899463"/>
            <a:ext cx="100058" cy="163960"/>
          </a:xfrm>
          <a:prstGeom prst="straightConnector1">
            <a:avLst/>
          </a:prstGeom>
          <a:solidFill>
            <a:srgbClr val="FFFFFF"/>
          </a:solidFill>
          <a:ln w="19050" cap="flat" cmpd="sng" algn="ctr">
            <a:solidFill>
              <a:srgbClr val="008000"/>
            </a:solidFill>
            <a:prstDash val="solid"/>
            <a:round/>
            <a:headEnd type="oval" w="sm" len="sm"/>
            <a:tailEnd type="triangle" w="sm" len="med"/>
          </a:ln>
          <a:effectLst/>
        </p:spPr>
      </p:cxnSp>
      <p:sp>
        <p:nvSpPr>
          <p:cNvPr id="219" name="Cube 218"/>
          <p:cNvSpPr/>
          <p:nvPr/>
        </p:nvSpPr>
        <p:spPr bwMode="auto">
          <a:xfrm rot="7848010">
            <a:off x="1836428" y="3604738"/>
            <a:ext cx="160398" cy="339082"/>
          </a:xfrm>
          <a:prstGeom prst="cube">
            <a:avLst>
              <a:gd name="adj" fmla="val 43079"/>
            </a:avLst>
          </a:prstGeom>
          <a:gradFill flip="none" rotWithShape="1">
            <a:gsLst>
              <a:gs pos="28000">
                <a:srgbClr val="CCFFCC"/>
              </a:gs>
              <a:gs pos="100000">
                <a:srgbClr val="000000"/>
              </a:gs>
              <a:gs pos="99000">
                <a:schemeClr val="accent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cxnSp>
        <p:nvCxnSpPr>
          <p:cNvPr id="220" name="Curved Connector 219"/>
          <p:cNvCxnSpPr>
            <a:stCxn id="210" idx="0"/>
            <a:endCxn id="10" idx="3"/>
          </p:cNvCxnSpPr>
          <p:nvPr/>
        </p:nvCxnSpPr>
        <p:spPr bwMode="auto">
          <a:xfrm>
            <a:off x="2022393" y="2315972"/>
            <a:ext cx="580915" cy="745620"/>
          </a:xfrm>
          <a:prstGeom prst="curvedConnector3">
            <a:avLst>
              <a:gd name="adj1" fmla="val 50000"/>
            </a:avLst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7" name="Curved Connector 226"/>
          <p:cNvCxnSpPr>
            <a:stCxn id="215" idx="0"/>
            <a:endCxn id="10" idx="3"/>
          </p:cNvCxnSpPr>
          <p:nvPr/>
        </p:nvCxnSpPr>
        <p:spPr bwMode="auto">
          <a:xfrm flipV="1">
            <a:off x="2022393" y="3061592"/>
            <a:ext cx="580915" cy="131762"/>
          </a:xfrm>
          <a:prstGeom prst="curvedConnector3">
            <a:avLst>
              <a:gd name="adj1" fmla="val 50000"/>
            </a:avLst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9" name="Curved Connector 238"/>
          <p:cNvCxnSpPr>
            <a:stCxn id="219" idx="2"/>
            <a:endCxn id="10" idx="5"/>
          </p:cNvCxnSpPr>
          <p:nvPr/>
        </p:nvCxnSpPr>
        <p:spPr bwMode="auto">
          <a:xfrm rot="5400000" flipH="1" flipV="1">
            <a:off x="2108259" y="3116430"/>
            <a:ext cx="409182" cy="739947"/>
          </a:xfrm>
          <a:prstGeom prst="curvedConnector3">
            <a:avLst>
              <a:gd name="adj1" fmla="val 50000"/>
            </a:avLst>
          </a:prstGeom>
          <a:solidFill>
            <a:srgbClr val="FFFFFF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7" name="TextBox 246"/>
          <p:cNvSpPr txBox="1"/>
          <p:nvPr/>
        </p:nvSpPr>
        <p:spPr>
          <a:xfrm>
            <a:off x="2481259" y="2603920"/>
            <a:ext cx="5181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Calibri"/>
                <a:cs typeface="Calibri"/>
              </a:rPr>
              <a:t>Splice</a:t>
            </a:r>
          </a:p>
          <a:p>
            <a:pPr algn="ctr"/>
            <a:r>
              <a:rPr lang="en-US" sz="1100" dirty="0" smtClean="0">
                <a:latin typeface="Calibri"/>
                <a:cs typeface="Calibri"/>
              </a:rPr>
              <a:t>Box</a:t>
            </a:r>
            <a:endParaRPr lang="en-US" sz="1100" dirty="0">
              <a:latin typeface="Calibri"/>
              <a:cs typeface="Calibri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2215508" y="2067773"/>
            <a:ext cx="556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Calibri"/>
                <a:cs typeface="Calibri"/>
              </a:rPr>
              <a:t>Power</a:t>
            </a:r>
            <a:endParaRPr lang="en-US" sz="11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036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Location</a:t>
            </a:r>
            <a:endParaRPr lang="en-US" dirty="0"/>
          </a:p>
        </p:txBody>
      </p:sp>
      <p:pic>
        <p:nvPicPr>
          <p:cNvPr id="4" name="image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58" y="803052"/>
            <a:ext cx="6632129" cy="5610876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image3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42653" y="824725"/>
            <a:ext cx="1403350" cy="1511300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6" name="Rounded Rectangle 5"/>
          <p:cNvSpPr/>
          <p:nvPr/>
        </p:nvSpPr>
        <p:spPr bwMode="auto">
          <a:xfrm>
            <a:off x="7153033" y="2460806"/>
            <a:ext cx="1854098" cy="1041858"/>
          </a:xfrm>
          <a:prstGeom prst="roundRect">
            <a:avLst>
              <a:gd name="adj" fmla="val 11749"/>
            </a:avLst>
          </a:prstGeom>
          <a:solidFill>
            <a:srgbClr val="FFFFC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/>
                <a:cs typeface="Calibri"/>
              </a:rPr>
              <a:t>1: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/>
                <a:cs typeface="Calibri"/>
              </a:rPr>
              <a:t> 256 antennas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/>
              <a:cs typeface="Calibri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/>
                <a:cs typeface="Calibri"/>
              </a:rPr>
              <a:t>2-4: 48 ant</a:t>
            </a:r>
            <a:r>
              <a:rPr lang="en-US" sz="1800" dirty="0" smtClean="0">
                <a:latin typeface="Calibri"/>
                <a:cs typeface="Calibri"/>
              </a:rPr>
              <a:t>ennas</a:t>
            </a:r>
            <a:endParaRPr kumimoji="0" lang="en-US" sz="1800" b="0" i="0" u="none" strike="noStrike" cap="none" normalizeH="0" dirty="0" smtClean="0">
              <a:ln>
                <a:noFill/>
              </a:ln>
              <a:solidFill>
                <a:srgbClr val="233787"/>
              </a:solidFill>
              <a:effectLst/>
              <a:latin typeface="Calibri"/>
              <a:cs typeface="Calibri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0" t="-1395" r="-1280" b="-1395"/>
          <a:stretch/>
        </p:blipFill>
        <p:spPr bwMode="auto">
          <a:xfrm>
            <a:off x="5627715" y="3598551"/>
            <a:ext cx="3389732" cy="3120962"/>
          </a:xfrm>
          <a:prstGeom prst="rect">
            <a:avLst/>
          </a:prstGeom>
          <a:noFill/>
          <a:ln>
            <a:solidFill>
              <a:srgbClr val="4F81BD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84214" y="1406345"/>
            <a:ext cx="2921872" cy="1394718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smtClean="0"/>
              <a:t>At the MRO</a:t>
            </a:r>
          </a:p>
          <a:p>
            <a:r>
              <a:rPr lang="en-US" kern="0" smtClean="0"/>
              <a:t>Hosted by MWA</a:t>
            </a:r>
          </a:p>
          <a:p>
            <a:r>
              <a:rPr lang="en-US" kern="0" smtClean="0"/>
              <a:t>MWA correlator 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40541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1304764"/>
            <a:ext cx="5544616" cy="4895850"/>
          </a:xfrm>
        </p:spPr>
        <p:txBody>
          <a:bodyPr/>
          <a:lstStyle/>
          <a:p>
            <a:r>
              <a:rPr lang="en-AU" dirty="0" smtClean="0"/>
              <a:t>Antenna sites cleared</a:t>
            </a:r>
          </a:p>
          <a:p>
            <a:pPr lvl="1"/>
            <a:r>
              <a:rPr lang="en-AU" dirty="0" smtClean="0"/>
              <a:t>Trees &amp; shrubs removed</a:t>
            </a:r>
          </a:p>
          <a:p>
            <a:pPr lvl="1"/>
            <a:r>
              <a:rPr lang="en-AU" dirty="0" smtClean="0"/>
              <a:t>Surface rock removed</a:t>
            </a:r>
          </a:p>
          <a:p>
            <a:pPr lvl="1"/>
            <a:r>
              <a:rPr lang="en-AU" dirty="0" smtClean="0"/>
              <a:t>No levelling</a:t>
            </a:r>
          </a:p>
          <a:p>
            <a:r>
              <a:rPr lang="en-AU" dirty="0" smtClean="0"/>
              <a:t>Cleared sites post-surveyed</a:t>
            </a:r>
          </a:p>
          <a:p>
            <a:pPr lvl="1"/>
            <a:r>
              <a:rPr lang="en-AU" dirty="0" smtClean="0"/>
              <a:t>Max slope across any location is 0.9%</a:t>
            </a:r>
          </a:p>
          <a:p>
            <a:pPr lvl="1"/>
            <a:endParaRPr lang="en-AU" dirty="0" smtClean="0"/>
          </a:p>
          <a:p>
            <a:pPr lvl="1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Ground Preparation</a:t>
            </a:r>
            <a:endParaRPr lang="en-AU" dirty="0"/>
          </a:p>
        </p:txBody>
      </p:sp>
      <p:pic>
        <p:nvPicPr>
          <p:cNvPr id="2050" name="Picture 2" descr="C:\Users\Tom_Booler\Pictures\AAVS1_Site Prelims_Aug15\Clearing\IMGP1797 (800x60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616" y="762419"/>
            <a:ext cx="2880864" cy="216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om_Booler\Pictures\AAVS1_Site Prelims_Aug15\Clearing\IMGP1786 (800x600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8" b="37143"/>
          <a:stretch/>
        </p:blipFill>
        <p:spPr bwMode="auto">
          <a:xfrm>
            <a:off x="6011617" y="5060798"/>
            <a:ext cx="2880864" cy="121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om_Booler\Pictures\AAVS1_Site Prelims_Aug15\Clearing\IMGP1772 (800x60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616" y="2909511"/>
            <a:ext cx="2880864" cy="216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52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796" y="5310170"/>
            <a:ext cx="4527440" cy="109026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10170"/>
            <a:ext cx="4364714" cy="1090267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40" y="2888940"/>
            <a:ext cx="3195467" cy="229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215517" y="2012950"/>
            <a:ext cx="5400600" cy="314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kern="0" dirty="0" smtClean="0"/>
              <a:t>Fibre Distribution</a:t>
            </a:r>
            <a:endParaRPr lang="en-AU" kern="0" dirty="0"/>
          </a:p>
          <a:p>
            <a:pPr marL="0" indent="0">
              <a:buNone/>
            </a:pPr>
            <a:endParaRPr lang="en-AU" kern="0" dirty="0" smtClean="0"/>
          </a:p>
          <a:p>
            <a:pPr lvl="1"/>
            <a:endParaRPr lang="en-AU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17" y="900710"/>
            <a:ext cx="3287042" cy="198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41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Deployment and Installation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1940" y="1732928"/>
            <a:ext cx="2304256" cy="1728192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8"/>
          <a:stretch/>
        </p:blipFill>
        <p:spPr bwMode="auto">
          <a:xfrm>
            <a:off x="6372200" y="1448780"/>
            <a:ext cx="2571239" cy="21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828" y="3824659"/>
            <a:ext cx="2448272" cy="220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Tom_Booler\Pictures\Nim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33739"/>
            <a:ext cx="2571239" cy="21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215517" y="1676400"/>
            <a:ext cx="3719312" cy="438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kern="0" dirty="0" smtClean="0"/>
              <a:t>Antenna sites surveyed</a:t>
            </a:r>
          </a:p>
          <a:p>
            <a:pPr lvl="1"/>
            <a:r>
              <a:rPr lang="en-AU" kern="0" dirty="0" smtClean="0"/>
              <a:t>Reference points established</a:t>
            </a:r>
          </a:p>
          <a:p>
            <a:r>
              <a:rPr lang="en-AU" kern="0" dirty="0" smtClean="0"/>
              <a:t>‘Robotic Total Station’ system procured</a:t>
            </a:r>
          </a:p>
          <a:p>
            <a:pPr lvl="1"/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81554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57" y="2060849"/>
            <a:ext cx="2630739" cy="1973054"/>
          </a:xfrm>
        </p:spPr>
      </p:pic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215516" y="2000250"/>
            <a:ext cx="6048672" cy="23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kern="0" dirty="0" smtClean="0"/>
              <a:t>Antenna Power Interface Unit</a:t>
            </a:r>
          </a:p>
          <a:p>
            <a:pPr lvl="1"/>
            <a:endParaRPr lang="en-AU" kern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82" y="4438211"/>
            <a:ext cx="3738452" cy="199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8660" t="8048" r="5649"/>
          <a:stretch/>
        </p:blipFill>
        <p:spPr>
          <a:xfrm>
            <a:off x="6863447" y="4066556"/>
            <a:ext cx="2280553" cy="2370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936" y="4541674"/>
            <a:ext cx="2854963" cy="189497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964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026" name="Picture 2" descr="C:\Users\Tom_Booler\Pictures\AAVS1_Site prelims_Sep15\IMGP1833 (800x60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085" y="1956782"/>
            <a:ext cx="2340173" cy="175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m_Booler\Pictures\AAVS1_Site prelims_Sep15\Install Photos\GreenBox+new pit_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825044"/>
            <a:ext cx="1945986" cy="259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om_Booler\Pictures\AAVS1_Site prelims_Sep15\Install Photos\station power_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493" y="3825045"/>
            <a:ext cx="3360070" cy="259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Tom_Booler\Pictures\AAVS1_Site prelims_Sep15\JamesB_sma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908" y="512676"/>
            <a:ext cx="1784350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58555"/>
            <a:ext cx="4535612" cy="269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215516" y="2032000"/>
            <a:ext cx="6410569" cy="157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kern="0" dirty="0" smtClean="0"/>
              <a:t>Power</a:t>
            </a:r>
          </a:p>
          <a:p>
            <a:pPr lvl="1"/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85464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Su896c - AAVS - flying over and o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6501" y="0"/>
            <a:ext cx="11456656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65062" y="6514326"/>
            <a:ext cx="27753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Credit: MWA Project, Curtin University</a:t>
            </a:r>
            <a:endParaRPr lang="en-A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2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AAVS1 Detailed Design Review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Requirements review 2</a:t>
            </a:r>
            <a:r>
              <a:rPr lang="en-US" baseline="30000" dirty="0" smtClean="0"/>
              <a:t>nd</a:t>
            </a:r>
            <a:r>
              <a:rPr lang="en-US" dirty="0" smtClean="0"/>
              <a:t> July</a:t>
            </a:r>
          </a:p>
          <a:p>
            <a:r>
              <a:rPr lang="en-US" dirty="0" smtClean="0"/>
              <a:t>CDR Oct 2015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09" y="1273175"/>
            <a:ext cx="9242309" cy="51752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01799" y="1721583"/>
            <a:ext cx="6265862" cy="3957646"/>
            <a:chOff x="1701799" y="1721583"/>
            <a:chExt cx="6265862" cy="3957646"/>
          </a:xfrm>
        </p:grpSpPr>
        <p:pic>
          <p:nvPicPr>
            <p:cNvPr id="1026" name="Picture 2" descr="https://www.skatelescope.org/wp-content/gallery/ska-logos/InfrastructureAustralia_blu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3499" y="3938139"/>
              <a:ext cx="1082675" cy="564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www.skatelescope.org/wp-content/gallery/ska-logos/SKA-new-logo-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4686" y="1777948"/>
              <a:ext cx="942975" cy="707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s://www.skatelescope.org/wp-content/gallery/ska-logos/SKA-new-logo-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1299" y="4444948"/>
              <a:ext cx="942975" cy="707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ttps://www.skatelescope.org/wp-content/gallery/ska-logos/SKA-new-logo-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799" y="4971998"/>
              <a:ext cx="942975" cy="707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SKAO_CSP_logo_2013-10-01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86435" y="1721583"/>
              <a:ext cx="1094446" cy="57309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9094" y="2378742"/>
              <a:ext cx="1344564" cy="365273"/>
            </a:xfrm>
            <a:prstGeom prst="rect">
              <a:avLst/>
            </a:prstGeom>
          </p:spPr>
        </p:pic>
        <p:pic>
          <p:nvPicPr>
            <p:cNvPr id="11" name="Picture 2" descr="http://www.inaf.it/it/sedi/sede-centrale-nuova/presidenza/ufficio-relazioni-con-il-pubblico-e-la-stampa/uso%20del%20logo/immagini/TS_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845" y="4866105"/>
              <a:ext cx="1067771" cy="711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084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LFAA System Design, Risks 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12875"/>
            <a:ext cx="9144000" cy="4895850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err="1" smtClean="0">
                <a:latin typeface="Calibri" panose="020F0502020204030204" pitchFamily="34" charset="0"/>
                <a:cs typeface="Arial" charset="0"/>
              </a:rPr>
              <a:t>RFoF</a:t>
            </a:r>
            <a:r>
              <a:rPr lang="en-US" sz="2400" dirty="0" smtClean="0">
                <a:latin typeface="Calibri" panose="020F0502020204030204" pitchFamily="34" charset="0"/>
                <a:cs typeface="Arial" charset="0"/>
              </a:rPr>
              <a:t>				</a:t>
            </a:r>
            <a:r>
              <a:rPr lang="en-US" sz="2200" dirty="0" smtClean="0">
                <a:latin typeface="Calibri" panose="020F0502020204030204" pitchFamily="34" charset="0"/>
                <a:cs typeface="Arial" charset="0"/>
              </a:rPr>
              <a:t>Good results reported, 3 options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  <a:cs typeface="Arial" charset="0"/>
              </a:rPr>
              <a:t>Signal processing		</a:t>
            </a:r>
            <a:r>
              <a:rPr lang="en-US" sz="2200" dirty="0" smtClean="0">
                <a:latin typeface="Calibri" panose="020F0502020204030204" pitchFamily="34" charset="0"/>
                <a:cs typeface="Arial" charset="0"/>
              </a:rPr>
              <a:t>3 alternatives explored</a:t>
            </a:r>
            <a:br>
              <a:rPr lang="en-US" sz="2200" dirty="0" smtClean="0">
                <a:latin typeface="Calibri" panose="020F0502020204030204" pitchFamily="34" charset="0"/>
                <a:cs typeface="Arial" charset="0"/>
              </a:rPr>
            </a:br>
            <a:r>
              <a:rPr lang="en-US" sz="2200" dirty="0" smtClean="0">
                <a:latin typeface="Calibri" panose="020F0502020204030204" pitchFamily="34" charset="0"/>
                <a:cs typeface="Arial" charset="0"/>
              </a:rPr>
              <a:t>					FPGA based, Altera&amp; Xilinx</a:t>
            </a:r>
            <a:br>
              <a:rPr lang="en-US" sz="2200" dirty="0" smtClean="0">
                <a:latin typeface="Calibri" panose="020F0502020204030204" pitchFamily="34" charset="0"/>
                <a:cs typeface="Arial" charset="0"/>
              </a:rPr>
            </a:br>
            <a:r>
              <a:rPr lang="en-US" sz="2200" dirty="0" smtClean="0">
                <a:latin typeface="Calibri" panose="020F0502020204030204" pitchFamily="34" charset="0"/>
                <a:cs typeface="Arial" charset="0"/>
              </a:rPr>
              <a:t>					DSP based , KLAASA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  <a:cs typeface="Arial" charset="0"/>
              </a:rPr>
              <a:t>Architecture			</a:t>
            </a:r>
            <a:r>
              <a:rPr lang="en-US" sz="2200" dirty="0" smtClean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Configuration?</a:t>
            </a:r>
            <a:r>
              <a:rPr lang="en-US" sz="2200" dirty="0" smtClean="0">
                <a:latin typeface="Calibri" panose="020F0502020204030204" pitchFamily="34" charset="0"/>
                <a:cs typeface="Arial" charset="0"/>
              </a:rPr>
              <a:t>		</a:t>
            </a:r>
            <a:endParaRPr lang="en-US" dirty="0" smtClean="0">
              <a:latin typeface="Calibri" panose="020F0502020204030204" pitchFamily="34" charset="0"/>
              <a:cs typeface="Arial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  <a:cs typeface="Arial" charset="0"/>
              </a:rPr>
              <a:t>Antenna				</a:t>
            </a:r>
            <a:r>
              <a:rPr lang="en-US" sz="2200" dirty="0" smtClean="0">
                <a:latin typeface="Calibri" panose="020F0502020204030204" pitchFamily="34" charset="0"/>
                <a:cs typeface="Arial" charset="0"/>
              </a:rPr>
              <a:t>New design, gain smoothness?	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latin typeface="Calibri" panose="020F0502020204030204" pitchFamily="34" charset="0"/>
                <a:cs typeface="Arial" charset="0"/>
              </a:rPr>
              <a:t>Calibration			Flexible switched based </a:t>
            </a:r>
            <a:br>
              <a:rPr lang="en-US" sz="2200" dirty="0" smtClean="0">
                <a:latin typeface="Calibri" panose="020F0502020204030204" pitchFamily="34" charset="0"/>
                <a:cs typeface="Arial" charset="0"/>
              </a:rPr>
            </a:br>
            <a:r>
              <a:rPr lang="en-US" sz="2200" dirty="0" smtClean="0">
                <a:latin typeface="Calibri" panose="020F0502020204030204" pitchFamily="34" charset="0"/>
                <a:cs typeface="Arial" charset="0"/>
              </a:rPr>
              <a:t>					digital back-end. MWA connectio</a:t>
            </a:r>
            <a:r>
              <a:rPr lang="en-US" sz="2400" dirty="0">
                <a:latin typeface="Calibri" panose="020F0502020204030204" pitchFamily="34" charset="0"/>
                <a:cs typeface="Arial" charset="0"/>
              </a:rPr>
              <a:t>n</a:t>
            </a:r>
            <a:endParaRPr lang="en-US" sz="2400" dirty="0" smtClean="0">
              <a:latin typeface="Calibri" panose="020F0502020204030204" pitchFamily="34" charset="0"/>
              <a:cs typeface="Arial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alibri" panose="020F0502020204030204" pitchFamily="34" charset="0"/>
                <a:cs typeface="Arial" charset="0"/>
              </a:rPr>
              <a:t>Schedule			AAVS1				</a:t>
            </a:r>
          </a:p>
          <a:p>
            <a:pPr marL="457200" lvl="1" indent="0">
              <a:buNone/>
            </a:pPr>
            <a:endParaRPr lang="en-US" sz="2400" dirty="0" smtClean="0">
              <a:latin typeface="Arial" charset="0"/>
              <a:cs typeface="Arial" charset="0"/>
            </a:endParaRPr>
          </a:p>
          <a:p>
            <a:pPr marL="457200" lvl="1" indent="0">
              <a:buNone/>
            </a:pPr>
            <a:endParaRPr lang="en-US" sz="2400" dirty="0">
              <a:latin typeface="Arial" charset="0"/>
              <a:cs typeface="Arial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2544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5600"/>
            <a:ext cx="9144000" cy="9409422"/>
          </a:xfrm>
        </p:spPr>
      </p:pic>
      <p:sp>
        <p:nvSpPr>
          <p:cNvPr id="3" name="TextBox 2"/>
          <p:cNvSpPr txBox="1"/>
          <p:nvPr/>
        </p:nvSpPr>
        <p:spPr>
          <a:xfrm>
            <a:off x="6350000" y="1657350"/>
            <a:ext cx="2730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Join us?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755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SKA1-LOW</a:t>
            </a:r>
            <a:endParaRPr lang="en-US" dirty="0"/>
          </a:p>
        </p:txBody>
      </p:sp>
      <p:pic>
        <p:nvPicPr>
          <p:cNvPr id="5" name="Picture 4" descr="sand_dunes_aerial_shot_3230294.JPG"/>
          <p:cNvPicPr>
            <a:picLocks noChangeAspect="1"/>
          </p:cNvPicPr>
          <p:nvPr/>
        </p:nvPicPr>
        <p:blipFill>
          <a:blip r:embed="rId3" cstate="print"/>
          <a:srcRect r="8703" b="1713"/>
          <a:stretch>
            <a:fillRect/>
          </a:stretch>
        </p:blipFill>
        <p:spPr>
          <a:xfrm>
            <a:off x="3220170" y="1792824"/>
            <a:ext cx="5809834" cy="453556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7383151" y="2443259"/>
            <a:ext cx="542351" cy="188666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 pitchFamily="34" charset="0"/>
              </a:rPr>
              <a:t>Station</a:t>
            </a:r>
            <a:r>
              <a:rPr kumimoji="0" lang="en-GB" sz="800" b="0" i="0" u="none" strike="noStrike" cap="none" normalizeH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 pitchFamily="34" charset="0"/>
              </a:rPr>
              <a:t> x</a:t>
            </a:r>
            <a:endParaRPr kumimoji="0" lang="en-GB" sz="8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7170025" y="3599929"/>
            <a:ext cx="429912" cy="307725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 pitchFamily="34" charset="0"/>
              </a:rPr>
              <a:t>Digital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900" dirty="0" smtClean="0">
                <a:latin typeface="Calibri" pitchFamily="34" charset="0"/>
              </a:rPr>
              <a:t>Fibre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Calibri" pitchFamily="34" charset="0"/>
            </a:endParaRPr>
          </a:p>
        </p:txBody>
      </p:sp>
      <p:sp>
        <p:nvSpPr>
          <p:cNvPr id="8" name="Teardrop 7"/>
          <p:cNvSpPr/>
          <p:nvPr/>
        </p:nvSpPr>
        <p:spPr bwMode="auto">
          <a:xfrm rot="9788315">
            <a:off x="7827868" y="2196042"/>
            <a:ext cx="799115" cy="786028"/>
          </a:xfrm>
          <a:prstGeom prst="teardrop">
            <a:avLst>
              <a:gd name="adj" fmla="val 200000"/>
            </a:avLst>
          </a:prstGeom>
          <a:solidFill>
            <a:srgbClr val="CC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grpSp>
        <p:nvGrpSpPr>
          <p:cNvPr id="9" name="Group 4611"/>
          <p:cNvGrpSpPr/>
          <p:nvPr/>
        </p:nvGrpSpPr>
        <p:grpSpPr>
          <a:xfrm>
            <a:off x="7484346" y="3096988"/>
            <a:ext cx="67104" cy="1769888"/>
            <a:chOff x="6448003" y="2071429"/>
            <a:chExt cx="86703" cy="2324894"/>
          </a:xfrm>
        </p:grpSpPr>
        <p:sp>
          <p:nvSpPr>
            <p:cNvPr id="4253" name="Rectangle 3"/>
            <p:cNvSpPr/>
            <p:nvPr/>
          </p:nvSpPr>
          <p:spPr bwMode="auto">
            <a:xfrm rot="17750696">
              <a:off x="5358068" y="3219685"/>
              <a:ext cx="2307365" cy="45911"/>
            </a:xfrm>
            <a:prstGeom prst="rect">
              <a:avLst/>
            </a:prstGeom>
            <a:gradFill flip="none" rotWithShape="1">
              <a:gsLst>
                <a:gs pos="1000">
                  <a:srgbClr val="FFC000"/>
                </a:gs>
                <a:gs pos="90000">
                  <a:srgbClr val="CCECFF">
                    <a:shade val="67500"/>
                    <a:satMod val="115000"/>
                  </a:srgbClr>
                </a:gs>
                <a:gs pos="100000">
                  <a:srgbClr val="CCECFF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54" name="Rectangle 4253"/>
            <p:cNvSpPr/>
            <p:nvPr/>
          </p:nvSpPr>
          <p:spPr bwMode="auto">
            <a:xfrm rot="6950696" flipH="1">
              <a:off x="5317276" y="3202156"/>
              <a:ext cx="2307365" cy="45911"/>
            </a:xfrm>
            <a:prstGeom prst="rect">
              <a:avLst/>
            </a:prstGeom>
            <a:gradFill flip="none" rotWithShape="1">
              <a:gsLst>
                <a:gs pos="0">
                  <a:srgbClr val="FFC000"/>
                </a:gs>
                <a:gs pos="90000">
                  <a:srgbClr val="CCECFF">
                    <a:shade val="67500"/>
                    <a:satMod val="115000"/>
                  </a:srgbClr>
                </a:gs>
                <a:gs pos="100000">
                  <a:srgbClr val="CCECFF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 bwMode="auto">
          <a:xfrm>
            <a:off x="5675224" y="2456270"/>
            <a:ext cx="542351" cy="188666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 pitchFamily="34" charset="0"/>
              </a:rPr>
              <a:t>Station</a:t>
            </a:r>
            <a:r>
              <a:rPr kumimoji="0" lang="en-GB" sz="800" b="0" i="0" u="none" strike="noStrike" cap="none" normalizeH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 pitchFamily="34" charset="0"/>
              </a:rPr>
              <a:t> 2</a:t>
            </a:r>
            <a:endParaRPr kumimoji="0" lang="en-GB" sz="8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4643461" y="2983233"/>
            <a:ext cx="542351" cy="188666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8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 pitchFamily="34" charset="0"/>
              </a:rPr>
              <a:t>Station</a:t>
            </a:r>
            <a:r>
              <a:rPr kumimoji="0" lang="en-GB" sz="800" b="0" i="0" u="none" strike="noStrike" cap="none" normalizeH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 pitchFamily="34" charset="0"/>
              </a:rPr>
              <a:t> 1</a:t>
            </a:r>
            <a:endParaRPr kumimoji="0" lang="en-GB" sz="8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3036252" y="3920057"/>
            <a:ext cx="542351" cy="188666"/>
          </a:xfrm>
          <a:prstGeom prst="roundRect">
            <a:avLst/>
          </a:prstGeom>
          <a:solidFill>
            <a:srgbClr val="FFFF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 pitchFamily="34" charset="0"/>
              </a:rPr>
              <a:t>Core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6293604" y="4014390"/>
            <a:ext cx="429912" cy="292014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 pitchFamily="34" charset="0"/>
              </a:rPr>
              <a:t>Digital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900" dirty="0" smtClean="0">
                <a:latin typeface="Calibri" pitchFamily="34" charset="0"/>
              </a:rPr>
              <a:t>Fibre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Calibri" pitchFamily="34" charset="0"/>
            </a:endParaRPr>
          </a:p>
        </p:txBody>
      </p:sp>
      <p:sp>
        <p:nvSpPr>
          <p:cNvPr id="14" name="Teardrop 13"/>
          <p:cNvSpPr/>
          <p:nvPr/>
        </p:nvSpPr>
        <p:spPr bwMode="auto">
          <a:xfrm rot="6146512">
            <a:off x="5060076" y="2643419"/>
            <a:ext cx="786028" cy="799115"/>
          </a:xfrm>
          <a:prstGeom prst="teardrop">
            <a:avLst>
              <a:gd name="adj" fmla="val 200000"/>
            </a:avLst>
          </a:prstGeom>
          <a:solidFill>
            <a:srgbClr val="CC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grpSp>
        <p:nvGrpSpPr>
          <p:cNvPr id="15" name="Group 5"/>
          <p:cNvGrpSpPr/>
          <p:nvPr/>
        </p:nvGrpSpPr>
        <p:grpSpPr>
          <a:xfrm rot="3308893">
            <a:off x="5789809" y="3655724"/>
            <a:ext cx="191842" cy="69860"/>
            <a:chOff x="6604586" y="2943729"/>
            <a:chExt cx="2309371" cy="90264"/>
          </a:xfrm>
          <a:solidFill>
            <a:srgbClr val="CC3300"/>
          </a:solidFill>
        </p:grpSpPr>
        <p:sp>
          <p:nvSpPr>
            <p:cNvPr id="4251" name="Rectangle 3"/>
            <p:cNvSpPr/>
            <p:nvPr/>
          </p:nvSpPr>
          <p:spPr bwMode="auto">
            <a:xfrm rot="10800000">
              <a:off x="6604586" y="2943729"/>
              <a:ext cx="2307365" cy="45911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52" name="Rectangle 4251"/>
            <p:cNvSpPr/>
            <p:nvPr/>
          </p:nvSpPr>
          <p:spPr bwMode="auto">
            <a:xfrm flipH="1">
              <a:off x="6606592" y="2988082"/>
              <a:ext cx="2307365" cy="45911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6" name="Teardrop 15"/>
          <p:cNvSpPr/>
          <p:nvPr/>
        </p:nvSpPr>
        <p:spPr bwMode="auto">
          <a:xfrm rot="2700000">
            <a:off x="3076440" y="3506078"/>
            <a:ext cx="2661455" cy="2705767"/>
          </a:xfrm>
          <a:prstGeom prst="teardrop">
            <a:avLst>
              <a:gd name="adj" fmla="val 200000"/>
            </a:avLst>
          </a:prstGeom>
          <a:solidFill>
            <a:srgbClr val="CC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898652" y="4675990"/>
            <a:ext cx="850536" cy="4109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057583" y="3534021"/>
            <a:ext cx="2687582" cy="2643567"/>
          </a:xfrm>
          <a:prstGeom prst="ellipse">
            <a:avLst/>
          </a:prstGeom>
          <a:noFill/>
          <a:ln w="9525" cap="flat" cmpd="dbl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grpSp>
        <p:nvGrpSpPr>
          <p:cNvPr id="19" name="Group 520"/>
          <p:cNvGrpSpPr/>
          <p:nvPr/>
        </p:nvGrpSpPr>
        <p:grpSpPr>
          <a:xfrm>
            <a:off x="3616165" y="3997127"/>
            <a:ext cx="114943" cy="154424"/>
            <a:chOff x="2546632" y="2564131"/>
            <a:chExt cx="1665328" cy="2274569"/>
          </a:xfrm>
        </p:grpSpPr>
        <p:cxnSp>
          <p:nvCxnSpPr>
            <p:cNvPr id="423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5" name="Straight Connector 423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6" name="Straight Connector 423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7" name="Straight Connector 423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8" name="Straight Connector 423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39" name="Rounded Rectangle 423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40" name="Rounded Rectangle 423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41" name="Rounded Rectangle 424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42" name="Rounded Rectangle 424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43" name="Rounded Rectangle 424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44" name="Rounded Rectangle 424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45" name="Rounded Rectangle 424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46" name="Rounded Rectangle 424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47" name="Rounded Rectangle 424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248" name="Straight Connector 424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49" name="Straight Connector 424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50" name="Straight Connector 424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" name="Group 520"/>
          <p:cNvGrpSpPr/>
          <p:nvPr/>
        </p:nvGrpSpPr>
        <p:grpSpPr>
          <a:xfrm>
            <a:off x="3718537" y="3848273"/>
            <a:ext cx="114943" cy="154424"/>
            <a:chOff x="2546632" y="2564131"/>
            <a:chExt cx="1665328" cy="2274569"/>
          </a:xfrm>
        </p:grpSpPr>
        <p:cxnSp>
          <p:nvCxnSpPr>
            <p:cNvPr id="421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18" name="Straight Connector 421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19" name="Straight Connector 421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20" name="Straight Connector 421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21" name="Straight Connector 422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22" name="Rounded Rectangle 422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23" name="Rounded Rectangle 422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24" name="Rounded Rectangle 422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25" name="Rounded Rectangle 422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26" name="Rounded Rectangle 422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27" name="Rounded Rectangle 422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28" name="Rounded Rectangle 422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29" name="Rounded Rectangle 422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30" name="Rounded Rectangle 422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231" name="Straight Connector 423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2" name="Straight Connector 423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3" name="Straight Connector 423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" name="Group 520"/>
          <p:cNvGrpSpPr/>
          <p:nvPr/>
        </p:nvGrpSpPr>
        <p:grpSpPr>
          <a:xfrm>
            <a:off x="3780851" y="3668772"/>
            <a:ext cx="114943" cy="154424"/>
            <a:chOff x="2546632" y="2564131"/>
            <a:chExt cx="1665328" cy="2274569"/>
          </a:xfrm>
        </p:grpSpPr>
        <p:cxnSp>
          <p:nvCxnSpPr>
            <p:cNvPr id="420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01" name="Straight Connector 420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02" name="Straight Connector 420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03" name="Straight Connector 420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04" name="Straight Connector 420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05" name="Rounded Rectangle 420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06" name="Rounded Rectangle 420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07" name="Rounded Rectangle 420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08" name="Rounded Rectangle 420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09" name="Rounded Rectangle 420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10" name="Rounded Rectangle 420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11" name="Rounded Rectangle 421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12" name="Rounded Rectangle 421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13" name="Rounded Rectangle 421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214" name="Straight Connector 421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15" name="Straight Connector 421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16" name="Straight Connector 421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" name="Group 520"/>
          <p:cNvGrpSpPr/>
          <p:nvPr/>
        </p:nvGrpSpPr>
        <p:grpSpPr>
          <a:xfrm>
            <a:off x="3585009" y="3808870"/>
            <a:ext cx="114943" cy="154424"/>
            <a:chOff x="2546632" y="2564131"/>
            <a:chExt cx="1665328" cy="2274569"/>
          </a:xfrm>
        </p:grpSpPr>
        <p:cxnSp>
          <p:nvCxnSpPr>
            <p:cNvPr id="418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84" name="Straight Connector 418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85" name="Straight Connector 418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86" name="Straight Connector 418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87" name="Straight Connector 418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88" name="Rounded Rectangle 418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89" name="Rounded Rectangle 418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90" name="Rounded Rectangle 418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91" name="Rounded Rectangle 419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92" name="Rounded Rectangle 419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93" name="Rounded Rectangle 419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94" name="Rounded Rectangle 419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95" name="Rounded Rectangle 419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96" name="Rounded Rectangle 419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197" name="Straight Connector 419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98" name="Straight Connector 419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99" name="Straight Connector 419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" name="Group 520"/>
          <p:cNvGrpSpPr/>
          <p:nvPr/>
        </p:nvGrpSpPr>
        <p:grpSpPr>
          <a:xfrm>
            <a:off x="3455932" y="3931455"/>
            <a:ext cx="114943" cy="154424"/>
            <a:chOff x="2546632" y="2564131"/>
            <a:chExt cx="1665328" cy="2274569"/>
          </a:xfrm>
        </p:grpSpPr>
        <p:cxnSp>
          <p:nvCxnSpPr>
            <p:cNvPr id="416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67" name="Straight Connector 416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68" name="Straight Connector 416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69" name="Straight Connector 416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70" name="Straight Connector 416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71" name="Rounded Rectangle 417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72" name="Rounded Rectangle 417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73" name="Rounded Rectangle 417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74" name="Rounded Rectangle 417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75" name="Rounded Rectangle 417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76" name="Rounded Rectangle 417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77" name="Rounded Rectangle 417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78" name="Rounded Rectangle 417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79" name="Rounded Rectangle 417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180" name="Straight Connector 417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81" name="Straight Connector 418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82" name="Straight Connector 418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oup 520"/>
          <p:cNvGrpSpPr/>
          <p:nvPr/>
        </p:nvGrpSpPr>
        <p:grpSpPr>
          <a:xfrm>
            <a:off x="3763047" y="4264189"/>
            <a:ext cx="114943" cy="154424"/>
            <a:chOff x="2546632" y="2564131"/>
            <a:chExt cx="1665328" cy="2274569"/>
          </a:xfrm>
        </p:grpSpPr>
        <p:cxnSp>
          <p:nvCxnSpPr>
            <p:cNvPr id="414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50" name="Straight Connector 414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51" name="Straight Connector 415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52" name="Straight Connector 415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53" name="Straight Connector 415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54" name="Rounded Rectangle 415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55" name="Rounded Rectangle 415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56" name="Rounded Rectangle 415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57" name="Rounded Rectangle 415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58" name="Rounded Rectangle 415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59" name="Rounded Rectangle 415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60" name="Rounded Rectangle 415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61" name="Rounded Rectangle 416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62" name="Rounded Rectangle 416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163" name="Straight Connector 416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64" name="Straight Connector 416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65" name="Straight Connector 416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" name="Group 520"/>
          <p:cNvGrpSpPr/>
          <p:nvPr/>
        </p:nvGrpSpPr>
        <p:grpSpPr>
          <a:xfrm>
            <a:off x="3865419" y="4115335"/>
            <a:ext cx="114943" cy="154424"/>
            <a:chOff x="2546632" y="2564131"/>
            <a:chExt cx="1665328" cy="2274569"/>
          </a:xfrm>
        </p:grpSpPr>
        <p:cxnSp>
          <p:nvCxnSpPr>
            <p:cNvPr id="413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33" name="Straight Connector 413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34" name="Straight Connector 413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35" name="Straight Connector 413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36" name="Straight Connector 413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37" name="Rounded Rectangle 413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38" name="Rounded Rectangle 413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39" name="Rounded Rectangle 413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40" name="Rounded Rectangle 413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41" name="Rounded Rectangle 414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42" name="Rounded Rectangle 414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43" name="Rounded Rectangle 414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44" name="Rounded Rectangle 414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45" name="Rounded Rectangle 414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146" name="Straight Connector 414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47" name="Straight Connector 414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48" name="Straight Connector 414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" name="Group 520"/>
          <p:cNvGrpSpPr/>
          <p:nvPr/>
        </p:nvGrpSpPr>
        <p:grpSpPr>
          <a:xfrm>
            <a:off x="3927732" y="3935834"/>
            <a:ext cx="114943" cy="154424"/>
            <a:chOff x="2546632" y="2564131"/>
            <a:chExt cx="1665328" cy="2274569"/>
          </a:xfrm>
        </p:grpSpPr>
        <p:cxnSp>
          <p:nvCxnSpPr>
            <p:cNvPr id="411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16" name="Straight Connector 411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17" name="Straight Connector 411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18" name="Straight Connector 411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19" name="Straight Connector 411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20" name="Rounded Rectangle 411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21" name="Rounded Rectangle 412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22" name="Rounded Rectangle 412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23" name="Rounded Rectangle 412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24" name="Rounded Rectangle 412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25" name="Rounded Rectangle 412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26" name="Rounded Rectangle 412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27" name="Rounded Rectangle 412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28" name="Rounded Rectangle 412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129" name="Straight Connector 412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30" name="Straight Connector 412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31" name="Straight Connector 413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" name="Group 520"/>
          <p:cNvGrpSpPr/>
          <p:nvPr/>
        </p:nvGrpSpPr>
        <p:grpSpPr>
          <a:xfrm>
            <a:off x="3731890" y="4075932"/>
            <a:ext cx="114943" cy="154424"/>
            <a:chOff x="2546632" y="2564131"/>
            <a:chExt cx="1665328" cy="2274569"/>
          </a:xfrm>
        </p:grpSpPr>
        <p:cxnSp>
          <p:nvCxnSpPr>
            <p:cNvPr id="409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99" name="Straight Connector 409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00" name="Straight Connector 409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01" name="Straight Connector 410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02" name="Straight Connector 410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03" name="Rounded Rectangle 410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04" name="Rounded Rectangle 410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05" name="Rounded Rectangle 410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06" name="Rounded Rectangle 410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07" name="Rounded Rectangle 410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08" name="Rounded Rectangle 410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09" name="Rounded Rectangle 410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10" name="Rounded Rectangle 410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11" name="Rounded Rectangle 411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112" name="Straight Connector 411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13" name="Straight Connector 411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14" name="Straight Connector 411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8" name="Group 520"/>
          <p:cNvGrpSpPr/>
          <p:nvPr/>
        </p:nvGrpSpPr>
        <p:grpSpPr>
          <a:xfrm>
            <a:off x="3602813" y="4198517"/>
            <a:ext cx="114943" cy="154424"/>
            <a:chOff x="2546632" y="2564131"/>
            <a:chExt cx="1665328" cy="2274569"/>
          </a:xfrm>
        </p:grpSpPr>
        <p:cxnSp>
          <p:nvCxnSpPr>
            <p:cNvPr id="408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82" name="Straight Connector 408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83" name="Straight Connector 408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84" name="Straight Connector 408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85" name="Straight Connector 408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86" name="Rounded Rectangle 408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87" name="Rounded Rectangle 408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88" name="Rounded Rectangle 408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89" name="Rounded Rectangle 408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90" name="Rounded Rectangle 408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91" name="Rounded Rectangle 409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92" name="Rounded Rectangle 409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93" name="Rounded Rectangle 409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94" name="Rounded Rectangle 409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095" name="Straight Connector 409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96" name="Straight Connector 409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97" name="Straight Connector 409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" name="Group 520"/>
          <p:cNvGrpSpPr/>
          <p:nvPr/>
        </p:nvGrpSpPr>
        <p:grpSpPr>
          <a:xfrm>
            <a:off x="4096868" y="3786979"/>
            <a:ext cx="114943" cy="154424"/>
            <a:chOff x="2546632" y="2564131"/>
            <a:chExt cx="1665328" cy="2274569"/>
          </a:xfrm>
        </p:grpSpPr>
        <p:cxnSp>
          <p:nvCxnSpPr>
            <p:cNvPr id="406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65" name="Straight Connector 406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66" name="Straight Connector 406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67" name="Straight Connector 406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68" name="Straight Connector 406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69" name="Rounded Rectangle 406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70" name="Rounded Rectangle 406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71" name="Rounded Rectangle 407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72" name="Rounded Rectangle 407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73" name="Rounded Rectangle 407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74" name="Rounded Rectangle 407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75" name="Rounded Rectangle 407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76" name="Rounded Rectangle 407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77" name="Rounded Rectangle 407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078" name="Straight Connector 407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79" name="Straight Connector 407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80" name="Straight Connector 407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" name="Group 520"/>
          <p:cNvGrpSpPr/>
          <p:nvPr/>
        </p:nvGrpSpPr>
        <p:grpSpPr>
          <a:xfrm>
            <a:off x="4199241" y="3638125"/>
            <a:ext cx="114943" cy="154424"/>
            <a:chOff x="2546632" y="2564131"/>
            <a:chExt cx="1665328" cy="2274569"/>
          </a:xfrm>
        </p:grpSpPr>
        <p:cxnSp>
          <p:nvCxnSpPr>
            <p:cNvPr id="404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48" name="Straight Connector 404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49" name="Straight Connector 404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50" name="Straight Connector 404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51" name="Straight Connector 405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52" name="Rounded Rectangle 405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53" name="Rounded Rectangle 405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54" name="Rounded Rectangle 405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55" name="Rounded Rectangle 405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56" name="Rounded Rectangle 405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57" name="Rounded Rectangle 405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58" name="Rounded Rectangle 405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59" name="Rounded Rectangle 405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60" name="Rounded Rectangle 405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061" name="Straight Connector 406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62" name="Straight Connector 406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63" name="Straight Connector 406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" name="Group 520"/>
          <p:cNvGrpSpPr/>
          <p:nvPr/>
        </p:nvGrpSpPr>
        <p:grpSpPr>
          <a:xfrm>
            <a:off x="4319416" y="3568077"/>
            <a:ext cx="114943" cy="154424"/>
            <a:chOff x="2546632" y="2564131"/>
            <a:chExt cx="1665328" cy="2274569"/>
          </a:xfrm>
        </p:grpSpPr>
        <p:cxnSp>
          <p:nvCxnSpPr>
            <p:cNvPr id="403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31" name="Straight Connector 403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32" name="Straight Connector 403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33" name="Straight Connector 403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34" name="Straight Connector 403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35" name="Rounded Rectangle 403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36" name="Rounded Rectangle 403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37" name="Rounded Rectangle 403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38" name="Rounded Rectangle 403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39" name="Rounded Rectangle 403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40" name="Rounded Rectangle 403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41" name="Rounded Rectangle 404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42" name="Rounded Rectangle 404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43" name="Rounded Rectangle 404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044" name="Straight Connector 404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45" name="Straight Connector 404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46" name="Straight Connector 404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Group 520"/>
          <p:cNvGrpSpPr/>
          <p:nvPr/>
        </p:nvGrpSpPr>
        <p:grpSpPr>
          <a:xfrm>
            <a:off x="4065712" y="3598722"/>
            <a:ext cx="114943" cy="154424"/>
            <a:chOff x="2546632" y="2564131"/>
            <a:chExt cx="1665328" cy="2274569"/>
          </a:xfrm>
        </p:grpSpPr>
        <p:cxnSp>
          <p:nvCxnSpPr>
            <p:cNvPr id="401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14" name="Straight Connector 401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15" name="Straight Connector 401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16" name="Straight Connector 401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17" name="Straight Connector 401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18" name="Rounded Rectangle 401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19" name="Rounded Rectangle 401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20" name="Rounded Rectangle 401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21" name="Rounded Rectangle 402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22" name="Rounded Rectangle 402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23" name="Rounded Rectangle 402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24" name="Rounded Rectangle 402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25" name="Rounded Rectangle 402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26" name="Rounded Rectangle 402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027" name="Straight Connector 402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28" name="Straight Connector 402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29" name="Straight Connector 402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3" name="Group 520"/>
          <p:cNvGrpSpPr/>
          <p:nvPr/>
        </p:nvGrpSpPr>
        <p:grpSpPr>
          <a:xfrm>
            <a:off x="3936635" y="3721308"/>
            <a:ext cx="114943" cy="154424"/>
            <a:chOff x="2546632" y="2564131"/>
            <a:chExt cx="1665328" cy="2274569"/>
          </a:xfrm>
        </p:grpSpPr>
        <p:cxnSp>
          <p:nvCxnSpPr>
            <p:cNvPr id="399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97" name="Straight Connector 399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98" name="Straight Connector 399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99" name="Straight Connector 399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00" name="Straight Connector 399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01" name="Rounded Rectangle 400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02" name="Rounded Rectangle 400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03" name="Rounded Rectangle 400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04" name="Rounded Rectangle 400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05" name="Rounded Rectangle 400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06" name="Rounded Rectangle 400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07" name="Rounded Rectangle 400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08" name="Rounded Rectangle 400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09" name="Rounded Rectangle 400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010" name="Straight Connector 400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11" name="Straight Connector 401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12" name="Straight Connector 401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" name="Group 520"/>
          <p:cNvGrpSpPr/>
          <p:nvPr/>
        </p:nvGrpSpPr>
        <p:grpSpPr>
          <a:xfrm>
            <a:off x="4243750" y="4054041"/>
            <a:ext cx="114943" cy="154424"/>
            <a:chOff x="2546632" y="2564131"/>
            <a:chExt cx="1665328" cy="2274569"/>
          </a:xfrm>
        </p:grpSpPr>
        <p:cxnSp>
          <p:nvCxnSpPr>
            <p:cNvPr id="397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80" name="Straight Connector 397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81" name="Straight Connector 398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82" name="Straight Connector 398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83" name="Straight Connector 398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84" name="Rounded Rectangle 398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85" name="Rounded Rectangle 398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86" name="Rounded Rectangle 398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87" name="Rounded Rectangle 398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88" name="Rounded Rectangle 398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89" name="Rounded Rectangle 398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90" name="Rounded Rectangle 398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91" name="Rounded Rectangle 399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92" name="Rounded Rectangle 399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993" name="Straight Connector 399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94" name="Straight Connector 399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95" name="Straight Connector 399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5" name="Group 520"/>
          <p:cNvGrpSpPr/>
          <p:nvPr/>
        </p:nvGrpSpPr>
        <p:grpSpPr>
          <a:xfrm>
            <a:off x="4346122" y="3905187"/>
            <a:ext cx="114943" cy="154424"/>
            <a:chOff x="2546632" y="2564131"/>
            <a:chExt cx="1665328" cy="2274569"/>
          </a:xfrm>
        </p:grpSpPr>
        <p:cxnSp>
          <p:nvCxnSpPr>
            <p:cNvPr id="396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63" name="Straight Connector 396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64" name="Straight Connector 396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65" name="Straight Connector 396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66" name="Straight Connector 396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67" name="Rounded Rectangle 396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68" name="Rounded Rectangle 396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69" name="Rounded Rectangle 396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70" name="Rounded Rectangle 396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71" name="Rounded Rectangle 397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72" name="Rounded Rectangle 397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73" name="Rounded Rectangle 397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74" name="Rounded Rectangle 397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75" name="Rounded Rectangle 397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976" name="Straight Connector 397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77" name="Straight Connector 397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78" name="Straight Connector 397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Group 520"/>
          <p:cNvGrpSpPr/>
          <p:nvPr/>
        </p:nvGrpSpPr>
        <p:grpSpPr>
          <a:xfrm>
            <a:off x="4408435" y="3725687"/>
            <a:ext cx="114943" cy="154424"/>
            <a:chOff x="2546632" y="2564131"/>
            <a:chExt cx="1665328" cy="2274569"/>
          </a:xfrm>
        </p:grpSpPr>
        <p:cxnSp>
          <p:nvCxnSpPr>
            <p:cNvPr id="394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46" name="Straight Connector 394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47" name="Straight Connector 394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48" name="Straight Connector 394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49" name="Straight Connector 394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50" name="Rounded Rectangle 394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51" name="Rounded Rectangle 395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52" name="Rounded Rectangle 395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53" name="Rounded Rectangle 395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54" name="Rounded Rectangle 395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55" name="Rounded Rectangle 395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56" name="Rounded Rectangle 395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57" name="Rounded Rectangle 395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58" name="Rounded Rectangle 395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959" name="Straight Connector 395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60" name="Straight Connector 395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61" name="Straight Connector 396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" name="Group 520"/>
          <p:cNvGrpSpPr/>
          <p:nvPr/>
        </p:nvGrpSpPr>
        <p:grpSpPr>
          <a:xfrm>
            <a:off x="4212594" y="3865785"/>
            <a:ext cx="114943" cy="154424"/>
            <a:chOff x="2546632" y="2564131"/>
            <a:chExt cx="1665328" cy="2274569"/>
          </a:xfrm>
        </p:grpSpPr>
        <p:cxnSp>
          <p:nvCxnSpPr>
            <p:cNvPr id="392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29" name="Straight Connector 392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30" name="Straight Connector 392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31" name="Straight Connector 393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32" name="Straight Connector 393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33" name="Rounded Rectangle 393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34" name="Rounded Rectangle 393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35" name="Rounded Rectangle 393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36" name="Rounded Rectangle 393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37" name="Rounded Rectangle 393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38" name="Rounded Rectangle 393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39" name="Rounded Rectangle 393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40" name="Rounded Rectangle 393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41" name="Rounded Rectangle 394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942" name="Straight Connector 394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43" name="Straight Connector 394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44" name="Straight Connector 394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8" name="Group 520"/>
          <p:cNvGrpSpPr/>
          <p:nvPr/>
        </p:nvGrpSpPr>
        <p:grpSpPr>
          <a:xfrm>
            <a:off x="4083516" y="3988370"/>
            <a:ext cx="114943" cy="154424"/>
            <a:chOff x="2546632" y="2564131"/>
            <a:chExt cx="1665328" cy="2274569"/>
          </a:xfrm>
        </p:grpSpPr>
        <p:cxnSp>
          <p:nvCxnSpPr>
            <p:cNvPr id="391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12" name="Straight Connector 391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13" name="Straight Connector 391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14" name="Straight Connector 391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15" name="Straight Connector 391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16" name="Rounded Rectangle 391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17" name="Rounded Rectangle 391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18" name="Rounded Rectangle 391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19" name="Rounded Rectangle 391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20" name="Rounded Rectangle 391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21" name="Rounded Rectangle 392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22" name="Rounded Rectangle 392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23" name="Rounded Rectangle 392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24" name="Rounded Rectangle 392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925" name="Straight Connector 392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26" name="Straight Connector 392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27" name="Straight Connector 392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9" name="Group 520"/>
          <p:cNvGrpSpPr/>
          <p:nvPr/>
        </p:nvGrpSpPr>
        <p:grpSpPr>
          <a:xfrm>
            <a:off x="3941085" y="4518116"/>
            <a:ext cx="114943" cy="154424"/>
            <a:chOff x="2546632" y="2564131"/>
            <a:chExt cx="1665328" cy="2274569"/>
          </a:xfrm>
        </p:grpSpPr>
        <p:cxnSp>
          <p:nvCxnSpPr>
            <p:cNvPr id="389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95" name="Straight Connector 389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96" name="Straight Connector 389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97" name="Straight Connector 389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98" name="Straight Connector 389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99" name="Rounded Rectangle 389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00" name="Rounded Rectangle 389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01" name="Rounded Rectangle 390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02" name="Rounded Rectangle 390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03" name="Rounded Rectangle 390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04" name="Rounded Rectangle 390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05" name="Rounded Rectangle 390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06" name="Rounded Rectangle 390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07" name="Rounded Rectangle 390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908" name="Straight Connector 390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09" name="Straight Connector 390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10" name="Straight Connector 390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0" name="Group 520"/>
          <p:cNvGrpSpPr/>
          <p:nvPr/>
        </p:nvGrpSpPr>
        <p:grpSpPr>
          <a:xfrm>
            <a:off x="4043457" y="4369262"/>
            <a:ext cx="114943" cy="154424"/>
            <a:chOff x="2546632" y="2564131"/>
            <a:chExt cx="1665328" cy="2274569"/>
          </a:xfrm>
        </p:grpSpPr>
        <p:cxnSp>
          <p:nvCxnSpPr>
            <p:cNvPr id="387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78" name="Straight Connector 387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79" name="Straight Connector 387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80" name="Straight Connector 387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81" name="Straight Connector 388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82" name="Rounded Rectangle 388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83" name="Rounded Rectangle 388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84" name="Rounded Rectangle 388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85" name="Rounded Rectangle 388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86" name="Rounded Rectangle 388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87" name="Rounded Rectangle 388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88" name="Rounded Rectangle 388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89" name="Rounded Rectangle 388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90" name="Rounded Rectangle 388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891" name="Straight Connector 389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92" name="Straight Connector 389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93" name="Straight Connector 389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1" name="Group 520"/>
          <p:cNvGrpSpPr/>
          <p:nvPr/>
        </p:nvGrpSpPr>
        <p:grpSpPr>
          <a:xfrm>
            <a:off x="4105770" y="4189761"/>
            <a:ext cx="114943" cy="154424"/>
            <a:chOff x="2546632" y="2564131"/>
            <a:chExt cx="1665328" cy="2274569"/>
          </a:xfrm>
        </p:grpSpPr>
        <p:cxnSp>
          <p:nvCxnSpPr>
            <p:cNvPr id="386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61" name="Straight Connector 386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62" name="Straight Connector 386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63" name="Straight Connector 386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64" name="Straight Connector 386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65" name="Rounded Rectangle 386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66" name="Rounded Rectangle 386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67" name="Rounded Rectangle 386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68" name="Rounded Rectangle 386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69" name="Rounded Rectangle 386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70" name="Rounded Rectangle 386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71" name="Rounded Rectangle 387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72" name="Rounded Rectangle 387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73" name="Rounded Rectangle 387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874" name="Straight Connector 387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75" name="Straight Connector 387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76" name="Straight Connector 387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2" name="Group 520"/>
          <p:cNvGrpSpPr/>
          <p:nvPr/>
        </p:nvGrpSpPr>
        <p:grpSpPr>
          <a:xfrm>
            <a:off x="3909929" y="4329859"/>
            <a:ext cx="114943" cy="154424"/>
            <a:chOff x="2546632" y="2564131"/>
            <a:chExt cx="1665328" cy="2274569"/>
          </a:xfrm>
        </p:grpSpPr>
        <p:cxnSp>
          <p:nvCxnSpPr>
            <p:cNvPr id="384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44" name="Straight Connector 384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45" name="Straight Connector 384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46" name="Straight Connector 384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47" name="Straight Connector 384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48" name="Rounded Rectangle 384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49" name="Rounded Rectangle 384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50" name="Rounded Rectangle 384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51" name="Rounded Rectangle 385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52" name="Rounded Rectangle 385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53" name="Rounded Rectangle 385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54" name="Rounded Rectangle 385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55" name="Rounded Rectangle 385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56" name="Rounded Rectangle 385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857" name="Straight Connector 385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58" name="Straight Connector 385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59" name="Straight Connector 385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3" name="Group 520"/>
          <p:cNvGrpSpPr/>
          <p:nvPr/>
        </p:nvGrpSpPr>
        <p:grpSpPr>
          <a:xfrm>
            <a:off x="3780851" y="4452444"/>
            <a:ext cx="114943" cy="154424"/>
            <a:chOff x="2546632" y="2564131"/>
            <a:chExt cx="1665328" cy="2274569"/>
          </a:xfrm>
        </p:grpSpPr>
        <p:cxnSp>
          <p:nvCxnSpPr>
            <p:cNvPr id="382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27" name="Straight Connector 382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28" name="Straight Connector 382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29" name="Straight Connector 382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30" name="Straight Connector 382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31" name="Rounded Rectangle 383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32" name="Rounded Rectangle 383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33" name="Rounded Rectangle 383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34" name="Rounded Rectangle 383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35" name="Rounded Rectangle 383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36" name="Rounded Rectangle 383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37" name="Rounded Rectangle 383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38" name="Rounded Rectangle 383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39" name="Rounded Rectangle 383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840" name="Straight Connector 383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41" name="Straight Connector 384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42" name="Straight Connector 384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4" name="Group 520"/>
          <p:cNvGrpSpPr/>
          <p:nvPr/>
        </p:nvGrpSpPr>
        <p:grpSpPr>
          <a:xfrm>
            <a:off x="4087966" y="4785178"/>
            <a:ext cx="114943" cy="154424"/>
            <a:chOff x="2546632" y="2564131"/>
            <a:chExt cx="1665328" cy="2274569"/>
          </a:xfrm>
        </p:grpSpPr>
        <p:cxnSp>
          <p:nvCxnSpPr>
            <p:cNvPr id="380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10" name="Straight Connector 380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11" name="Straight Connector 381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12" name="Straight Connector 381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13" name="Straight Connector 381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14" name="Rounded Rectangle 381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15" name="Rounded Rectangle 381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16" name="Rounded Rectangle 381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17" name="Rounded Rectangle 381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18" name="Rounded Rectangle 381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19" name="Rounded Rectangle 381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20" name="Rounded Rectangle 381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21" name="Rounded Rectangle 382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22" name="Rounded Rectangle 382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823" name="Straight Connector 382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24" name="Straight Connector 382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25" name="Straight Connector 382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5" name="Group 520"/>
          <p:cNvGrpSpPr/>
          <p:nvPr/>
        </p:nvGrpSpPr>
        <p:grpSpPr>
          <a:xfrm>
            <a:off x="4190339" y="4636324"/>
            <a:ext cx="114943" cy="154424"/>
            <a:chOff x="2546632" y="2564131"/>
            <a:chExt cx="1665328" cy="2274569"/>
          </a:xfrm>
        </p:grpSpPr>
        <p:cxnSp>
          <p:nvCxnSpPr>
            <p:cNvPr id="379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93" name="Straight Connector 379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94" name="Straight Connector 379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95" name="Straight Connector 379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96" name="Straight Connector 379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97" name="Rounded Rectangle 379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98" name="Rounded Rectangle 379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99" name="Rounded Rectangle 379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00" name="Rounded Rectangle 379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01" name="Rounded Rectangle 380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02" name="Rounded Rectangle 380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03" name="Rounded Rectangle 380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04" name="Rounded Rectangle 380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05" name="Rounded Rectangle 380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806" name="Straight Connector 380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07" name="Straight Connector 380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08" name="Straight Connector 380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6" name="Group 520"/>
          <p:cNvGrpSpPr/>
          <p:nvPr/>
        </p:nvGrpSpPr>
        <p:grpSpPr>
          <a:xfrm>
            <a:off x="4252652" y="4456823"/>
            <a:ext cx="114943" cy="154424"/>
            <a:chOff x="2546632" y="2564131"/>
            <a:chExt cx="1665328" cy="2274569"/>
          </a:xfrm>
        </p:grpSpPr>
        <p:cxnSp>
          <p:nvCxnSpPr>
            <p:cNvPr id="377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76" name="Straight Connector 377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77" name="Straight Connector 377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78" name="Straight Connector 377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79" name="Straight Connector 377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80" name="Rounded Rectangle 377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81" name="Rounded Rectangle 378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82" name="Rounded Rectangle 378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83" name="Rounded Rectangle 378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84" name="Rounded Rectangle 378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85" name="Rounded Rectangle 378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86" name="Rounded Rectangle 378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87" name="Rounded Rectangle 378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88" name="Rounded Rectangle 378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789" name="Straight Connector 378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90" name="Straight Connector 378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91" name="Straight Connector 379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7" name="Group 520"/>
          <p:cNvGrpSpPr/>
          <p:nvPr/>
        </p:nvGrpSpPr>
        <p:grpSpPr>
          <a:xfrm>
            <a:off x="4056810" y="4596921"/>
            <a:ext cx="114943" cy="154424"/>
            <a:chOff x="2546632" y="2564131"/>
            <a:chExt cx="1665328" cy="2274569"/>
          </a:xfrm>
        </p:grpSpPr>
        <p:cxnSp>
          <p:nvCxnSpPr>
            <p:cNvPr id="375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59" name="Straight Connector 375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60" name="Straight Connector 375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61" name="Straight Connector 376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62" name="Straight Connector 376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63" name="Rounded Rectangle 376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64" name="Rounded Rectangle 376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65" name="Rounded Rectangle 376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66" name="Rounded Rectangle 376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67" name="Rounded Rectangle 376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68" name="Rounded Rectangle 376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69" name="Rounded Rectangle 376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70" name="Rounded Rectangle 376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71" name="Rounded Rectangle 377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772" name="Straight Connector 377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73" name="Straight Connector 377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74" name="Straight Connector 377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8" name="Group 520"/>
          <p:cNvGrpSpPr/>
          <p:nvPr/>
        </p:nvGrpSpPr>
        <p:grpSpPr>
          <a:xfrm>
            <a:off x="3927733" y="4719506"/>
            <a:ext cx="114943" cy="154424"/>
            <a:chOff x="2546632" y="2564131"/>
            <a:chExt cx="1665328" cy="2274569"/>
          </a:xfrm>
        </p:grpSpPr>
        <p:cxnSp>
          <p:nvCxnSpPr>
            <p:cNvPr id="374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42" name="Straight Connector 374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43" name="Straight Connector 374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44" name="Straight Connector 374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45" name="Straight Connector 374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46" name="Rounded Rectangle 374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47" name="Rounded Rectangle 374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48" name="Rounded Rectangle 374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49" name="Rounded Rectangle 374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50" name="Rounded Rectangle 374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51" name="Rounded Rectangle 375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52" name="Rounded Rectangle 375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53" name="Rounded Rectangle 375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54" name="Rounded Rectangle 375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755" name="Straight Connector 375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56" name="Straight Connector 375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57" name="Straight Connector 375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9" name="Group 520"/>
          <p:cNvGrpSpPr/>
          <p:nvPr/>
        </p:nvGrpSpPr>
        <p:grpSpPr>
          <a:xfrm>
            <a:off x="4435141" y="4224785"/>
            <a:ext cx="114943" cy="154424"/>
            <a:chOff x="2546632" y="2564131"/>
            <a:chExt cx="1665328" cy="2274569"/>
          </a:xfrm>
        </p:grpSpPr>
        <p:cxnSp>
          <p:nvCxnSpPr>
            <p:cNvPr id="372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25" name="Straight Connector 372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26" name="Straight Connector 372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27" name="Straight Connector 372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28" name="Straight Connector 372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29" name="Rounded Rectangle 372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30" name="Rounded Rectangle 372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31" name="Rounded Rectangle 373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32" name="Rounded Rectangle 373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33" name="Rounded Rectangle 373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34" name="Rounded Rectangle 373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35" name="Rounded Rectangle 373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36" name="Rounded Rectangle 373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37" name="Rounded Rectangle 373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738" name="Straight Connector 373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39" name="Straight Connector 373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40" name="Straight Connector 373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0" name="Group 520"/>
          <p:cNvGrpSpPr/>
          <p:nvPr/>
        </p:nvGrpSpPr>
        <p:grpSpPr>
          <a:xfrm>
            <a:off x="4537513" y="4075931"/>
            <a:ext cx="114943" cy="154424"/>
            <a:chOff x="2546632" y="2564131"/>
            <a:chExt cx="1665328" cy="2274569"/>
          </a:xfrm>
        </p:grpSpPr>
        <p:cxnSp>
          <p:nvCxnSpPr>
            <p:cNvPr id="370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08" name="Straight Connector 370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09" name="Straight Connector 370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10" name="Straight Connector 370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11" name="Straight Connector 371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12" name="Rounded Rectangle 371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13" name="Rounded Rectangle 371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14" name="Rounded Rectangle 371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15" name="Rounded Rectangle 371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16" name="Rounded Rectangle 371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17" name="Rounded Rectangle 371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18" name="Rounded Rectangle 371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19" name="Rounded Rectangle 371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20" name="Rounded Rectangle 371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721" name="Straight Connector 372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22" name="Straight Connector 372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23" name="Straight Connector 372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1" name="Group 520"/>
          <p:cNvGrpSpPr/>
          <p:nvPr/>
        </p:nvGrpSpPr>
        <p:grpSpPr>
          <a:xfrm>
            <a:off x="4558196" y="3888241"/>
            <a:ext cx="114943" cy="154424"/>
            <a:chOff x="2546632" y="2564131"/>
            <a:chExt cx="1665328" cy="2274569"/>
          </a:xfrm>
        </p:grpSpPr>
        <p:cxnSp>
          <p:nvCxnSpPr>
            <p:cNvPr id="369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91" name="Straight Connector 369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92" name="Straight Connector 369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93" name="Straight Connector 369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94" name="Straight Connector 369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95" name="Rounded Rectangle 369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96" name="Rounded Rectangle 369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97" name="Rounded Rectangle 369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98" name="Rounded Rectangle 369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99" name="Rounded Rectangle 369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00" name="Rounded Rectangle 369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01" name="Rounded Rectangle 370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02" name="Rounded Rectangle 370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03" name="Rounded Rectangle 370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704" name="Straight Connector 370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05" name="Straight Connector 370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06" name="Straight Connector 370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2" name="Group 520"/>
          <p:cNvGrpSpPr/>
          <p:nvPr/>
        </p:nvGrpSpPr>
        <p:grpSpPr>
          <a:xfrm>
            <a:off x="4403985" y="4036528"/>
            <a:ext cx="114943" cy="154424"/>
            <a:chOff x="2546632" y="2564131"/>
            <a:chExt cx="1665328" cy="2274569"/>
          </a:xfrm>
        </p:grpSpPr>
        <p:cxnSp>
          <p:nvCxnSpPr>
            <p:cNvPr id="367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74" name="Straight Connector 367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75" name="Straight Connector 367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76" name="Straight Connector 367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77" name="Straight Connector 367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78" name="Rounded Rectangle 367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79" name="Rounded Rectangle 367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80" name="Rounded Rectangle 367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81" name="Rounded Rectangle 368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82" name="Rounded Rectangle 368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83" name="Rounded Rectangle 368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84" name="Rounded Rectangle 368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85" name="Rounded Rectangle 368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86" name="Rounded Rectangle 368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687" name="Straight Connector 368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88" name="Straight Connector 368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89" name="Straight Connector 368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3" name="Group 520"/>
          <p:cNvGrpSpPr/>
          <p:nvPr/>
        </p:nvGrpSpPr>
        <p:grpSpPr>
          <a:xfrm>
            <a:off x="4274908" y="4159114"/>
            <a:ext cx="114943" cy="154424"/>
            <a:chOff x="2546632" y="2564131"/>
            <a:chExt cx="1665328" cy="2274569"/>
          </a:xfrm>
        </p:grpSpPr>
        <p:cxnSp>
          <p:nvCxnSpPr>
            <p:cNvPr id="365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57" name="Straight Connector 365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58" name="Straight Connector 365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59" name="Straight Connector 365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60" name="Straight Connector 365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61" name="Rounded Rectangle 366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62" name="Rounded Rectangle 366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63" name="Rounded Rectangle 366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64" name="Rounded Rectangle 366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65" name="Rounded Rectangle 366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66" name="Rounded Rectangle 366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67" name="Rounded Rectangle 366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68" name="Rounded Rectangle 366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69" name="Rounded Rectangle 366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670" name="Straight Connector 366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71" name="Straight Connector 367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72" name="Straight Connector 367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4" name="Group 520"/>
          <p:cNvGrpSpPr/>
          <p:nvPr/>
        </p:nvGrpSpPr>
        <p:grpSpPr>
          <a:xfrm>
            <a:off x="4582023" y="4491847"/>
            <a:ext cx="114943" cy="154424"/>
            <a:chOff x="2546632" y="2564131"/>
            <a:chExt cx="1665328" cy="2274569"/>
          </a:xfrm>
        </p:grpSpPr>
        <p:cxnSp>
          <p:nvCxnSpPr>
            <p:cNvPr id="363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40" name="Straight Connector 363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41" name="Straight Connector 364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42" name="Straight Connector 364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43" name="Straight Connector 364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44" name="Rounded Rectangle 364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45" name="Rounded Rectangle 364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46" name="Rounded Rectangle 364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47" name="Rounded Rectangle 364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48" name="Rounded Rectangle 364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49" name="Rounded Rectangle 364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50" name="Rounded Rectangle 364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51" name="Rounded Rectangle 365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52" name="Rounded Rectangle 365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653" name="Straight Connector 365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54" name="Straight Connector 365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55" name="Straight Connector 365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5" name="Group 520"/>
          <p:cNvGrpSpPr/>
          <p:nvPr/>
        </p:nvGrpSpPr>
        <p:grpSpPr>
          <a:xfrm>
            <a:off x="4684395" y="4342993"/>
            <a:ext cx="114943" cy="154424"/>
            <a:chOff x="2546632" y="2564131"/>
            <a:chExt cx="1665328" cy="2274569"/>
          </a:xfrm>
        </p:grpSpPr>
        <p:cxnSp>
          <p:nvCxnSpPr>
            <p:cNvPr id="362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23" name="Straight Connector 362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24" name="Straight Connector 362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25" name="Straight Connector 362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26" name="Straight Connector 362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27" name="Rounded Rectangle 362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28" name="Rounded Rectangle 362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29" name="Rounded Rectangle 362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30" name="Rounded Rectangle 362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31" name="Rounded Rectangle 363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32" name="Rounded Rectangle 363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33" name="Rounded Rectangle 363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34" name="Rounded Rectangle 363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35" name="Rounded Rectangle 363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636" name="Straight Connector 363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37" name="Straight Connector 363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38" name="Straight Connector 363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6" name="Group 520"/>
          <p:cNvGrpSpPr/>
          <p:nvPr/>
        </p:nvGrpSpPr>
        <p:grpSpPr>
          <a:xfrm>
            <a:off x="4746708" y="4163493"/>
            <a:ext cx="114943" cy="154424"/>
            <a:chOff x="2546632" y="2564131"/>
            <a:chExt cx="1665328" cy="2274569"/>
          </a:xfrm>
        </p:grpSpPr>
        <p:cxnSp>
          <p:nvCxnSpPr>
            <p:cNvPr id="360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06" name="Straight Connector 360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07" name="Straight Connector 360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08" name="Straight Connector 360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09" name="Straight Connector 360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10" name="Rounded Rectangle 360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11" name="Rounded Rectangle 361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12" name="Rounded Rectangle 361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13" name="Rounded Rectangle 361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14" name="Rounded Rectangle 361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15" name="Rounded Rectangle 361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16" name="Rounded Rectangle 361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17" name="Rounded Rectangle 361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18" name="Rounded Rectangle 361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619" name="Straight Connector 361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20" name="Straight Connector 361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21" name="Straight Connector 362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7" name="Group 520"/>
          <p:cNvGrpSpPr/>
          <p:nvPr/>
        </p:nvGrpSpPr>
        <p:grpSpPr>
          <a:xfrm>
            <a:off x="4550866" y="4303590"/>
            <a:ext cx="114943" cy="154424"/>
            <a:chOff x="2546632" y="2564131"/>
            <a:chExt cx="1665328" cy="2274569"/>
          </a:xfrm>
        </p:grpSpPr>
        <p:cxnSp>
          <p:nvCxnSpPr>
            <p:cNvPr id="358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89" name="Straight Connector 358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90" name="Straight Connector 358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91" name="Straight Connector 359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92" name="Straight Connector 359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93" name="Rounded Rectangle 359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94" name="Rounded Rectangle 359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95" name="Rounded Rectangle 359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96" name="Rounded Rectangle 359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97" name="Rounded Rectangle 359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98" name="Rounded Rectangle 359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99" name="Rounded Rectangle 359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00" name="Rounded Rectangle 359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01" name="Rounded Rectangle 360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602" name="Straight Connector 360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03" name="Straight Connector 360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04" name="Straight Connector 360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8" name="Group 520"/>
          <p:cNvGrpSpPr/>
          <p:nvPr/>
        </p:nvGrpSpPr>
        <p:grpSpPr>
          <a:xfrm>
            <a:off x="4421789" y="4426176"/>
            <a:ext cx="114943" cy="154424"/>
            <a:chOff x="2546632" y="2564131"/>
            <a:chExt cx="1665328" cy="2274569"/>
          </a:xfrm>
        </p:grpSpPr>
        <p:cxnSp>
          <p:nvCxnSpPr>
            <p:cNvPr id="357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72" name="Straight Connector 357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73" name="Straight Connector 357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74" name="Straight Connector 357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75" name="Straight Connector 357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76" name="Rounded Rectangle 357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77" name="Rounded Rectangle 357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78" name="Rounded Rectangle 357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79" name="Rounded Rectangle 357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80" name="Rounded Rectangle 357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81" name="Rounded Rectangle 358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82" name="Rounded Rectangle 358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83" name="Rounded Rectangle 358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84" name="Rounded Rectangle 358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585" name="Straight Connector 358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86" name="Straight Connector 358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87" name="Straight Connector 358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9" name="Group 520"/>
          <p:cNvGrpSpPr/>
          <p:nvPr/>
        </p:nvGrpSpPr>
        <p:grpSpPr>
          <a:xfrm>
            <a:off x="4248201" y="5113533"/>
            <a:ext cx="114943" cy="154424"/>
            <a:chOff x="2546632" y="2564131"/>
            <a:chExt cx="1665328" cy="2274569"/>
          </a:xfrm>
        </p:grpSpPr>
        <p:cxnSp>
          <p:nvCxnSpPr>
            <p:cNvPr id="355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55" name="Straight Connector 355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56" name="Straight Connector 355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57" name="Straight Connector 355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58" name="Straight Connector 355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59" name="Rounded Rectangle 355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60" name="Rounded Rectangle 355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61" name="Rounded Rectangle 356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62" name="Rounded Rectangle 356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63" name="Rounded Rectangle 356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64" name="Rounded Rectangle 356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65" name="Rounded Rectangle 356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66" name="Rounded Rectangle 356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67" name="Rounded Rectangle 356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568" name="Straight Connector 356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69" name="Straight Connector 356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70" name="Straight Connector 356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0" name="Group 520"/>
          <p:cNvGrpSpPr/>
          <p:nvPr/>
        </p:nvGrpSpPr>
        <p:grpSpPr>
          <a:xfrm>
            <a:off x="4350573" y="4964679"/>
            <a:ext cx="114943" cy="154424"/>
            <a:chOff x="2546632" y="2564131"/>
            <a:chExt cx="1665328" cy="2274569"/>
          </a:xfrm>
        </p:grpSpPr>
        <p:cxnSp>
          <p:nvCxnSpPr>
            <p:cNvPr id="353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38" name="Straight Connector 353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39" name="Straight Connector 353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40" name="Straight Connector 353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41" name="Straight Connector 354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42" name="Rounded Rectangle 354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43" name="Rounded Rectangle 354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44" name="Rounded Rectangle 354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45" name="Rounded Rectangle 354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46" name="Rounded Rectangle 354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47" name="Rounded Rectangle 354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48" name="Rounded Rectangle 354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49" name="Rounded Rectangle 354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50" name="Rounded Rectangle 354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551" name="Straight Connector 355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52" name="Straight Connector 355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53" name="Straight Connector 355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1" name="Group 520"/>
          <p:cNvGrpSpPr/>
          <p:nvPr/>
        </p:nvGrpSpPr>
        <p:grpSpPr>
          <a:xfrm>
            <a:off x="4412886" y="4785178"/>
            <a:ext cx="114943" cy="154424"/>
            <a:chOff x="2546632" y="2564131"/>
            <a:chExt cx="1665328" cy="2274569"/>
          </a:xfrm>
        </p:grpSpPr>
        <p:cxnSp>
          <p:nvCxnSpPr>
            <p:cNvPr id="352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21" name="Straight Connector 352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22" name="Straight Connector 352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23" name="Straight Connector 352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24" name="Straight Connector 352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25" name="Rounded Rectangle 352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26" name="Rounded Rectangle 352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27" name="Rounded Rectangle 352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28" name="Rounded Rectangle 352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29" name="Rounded Rectangle 352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30" name="Rounded Rectangle 352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31" name="Rounded Rectangle 353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32" name="Rounded Rectangle 353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33" name="Rounded Rectangle 353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534" name="Straight Connector 353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35" name="Straight Connector 353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36" name="Straight Connector 353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520"/>
          <p:cNvGrpSpPr/>
          <p:nvPr/>
        </p:nvGrpSpPr>
        <p:grpSpPr>
          <a:xfrm>
            <a:off x="4217045" y="4925276"/>
            <a:ext cx="114943" cy="154424"/>
            <a:chOff x="2546632" y="2564131"/>
            <a:chExt cx="1665328" cy="2274569"/>
          </a:xfrm>
        </p:grpSpPr>
        <p:cxnSp>
          <p:nvCxnSpPr>
            <p:cNvPr id="350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04" name="Straight Connector 350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05" name="Straight Connector 350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06" name="Straight Connector 350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07" name="Straight Connector 350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08" name="Rounded Rectangle 350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09" name="Rounded Rectangle 350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10" name="Rounded Rectangle 350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11" name="Rounded Rectangle 351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12" name="Rounded Rectangle 351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13" name="Rounded Rectangle 351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14" name="Rounded Rectangle 351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15" name="Rounded Rectangle 351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16" name="Rounded Rectangle 351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517" name="Straight Connector 351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18" name="Straight Connector 351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19" name="Straight Connector 351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3" name="Group 520"/>
          <p:cNvGrpSpPr/>
          <p:nvPr/>
        </p:nvGrpSpPr>
        <p:grpSpPr>
          <a:xfrm>
            <a:off x="4087967" y="5047861"/>
            <a:ext cx="114943" cy="154424"/>
            <a:chOff x="2546632" y="2564131"/>
            <a:chExt cx="1665328" cy="2274569"/>
          </a:xfrm>
        </p:grpSpPr>
        <p:cxnSp>
          <p:nvCxnSpPr>
            <p:cNvPr id="348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87" name="Straight Connector 348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88" name="Straight Connector 348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89" name="Straight Connector 348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90" name="Straight Connector 348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91" name="Rounded Rectangle 349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92" name="Rounded Rectangle 349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93" name="Rounded Rectangle 349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94" name="Rounded Rectangle 349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95" name="Rounded Rectangle 349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96" name="Rounded Rectangle 349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97" name="Rounded Rectangle 349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98" name="Rounded Rectangle 349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99" name="Rounded Rectangle 349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500" name="Straight Connector 349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01" name="Straight Connector 350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02" name="Straight Connector 350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4" name="Group 520"/>
          <p:cNvGrpSpPr/>
          <p:nvPr/>
        </p:nvGrpSpPr>
        <p:grpSpPr>
          <a:xfrm>
            <a:off x="4395082" y="5380595"/>
            <a:ext cx="114943" cy="154424"/>
            <a:chOff x="2546632" y="2564131"/>
            <a:chExt cx="1665328" cy="2274569"/>
          </a:xfrm>
        </p:grpSpPr>
        <p:cxnSp>
          <p:nvCxnSpPr>
            <p:cNvPr id="346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70" name="Straight Connector 346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71" name="Straight Connector 347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72" name="Straight Connector 347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73" name="Straight Connector 347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74" name="Rounded Rectangle 347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75" name="Rounded Rectangle 347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76" name="Rounded Rectangle 347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77" name="Rounded Rectangle 347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78" name="Rounded Rectangle 347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79" name="Rounded Rectangle 347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80" name="Rounded Rectangle 347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81" name="Rounded Rectangle 348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82" name="Rounded Rectangle 348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483" name="Straight Connector 348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84" name="Straight Connector 348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85" name="Straight Connector 348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5" name="Group 520"/>
          <p:cNvGrpSpPr/>
          <p:nvPr/>
        </p:nvGrpSpPr>
        <p:grpSpPr>
          <a:xfrm>
            <a:off x="4497454" y="5231741"/>
            <a:ext cx="114943" cy="154424"/>
            <a:chOff x="2546632" y="2564131"/>
            <a:chExt cx="1665328" cy="2274569"/>
          </a:xfrm>
        </p:grpSpPr>
        <p:cxnSp>
          <p:nvCxnSpPr>
            <p:cNvPr id="345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53" name="Straight Connector 345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54" name="Straight Connector 345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55" name="Straight Connector 345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56" name="Straight Connector 345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57" name="Rounded Rectangle 345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58" name="Rounded Rectangle 345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59" name="Rounded Rectangle 345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60" name="Rounded Rectangle 345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61" name="Rounded Rectangle 346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62" name="Rounded Rectangle 346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63" name="Rounded Rectangle 346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64" name="Rounded Rectangle 346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65" name="Rounded Rectangle 346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466" name="Straight Connector 346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67" name="Straight Connector 346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68" name="Straight Connector 346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6" name="Group 520"/>
          <p:cNvGrpSpPr/>
          <p:nvPr/>
        </p:nvGrpSpPr>
        <p:grpSpPr>
          <a:xfrm>
            <a:off x="4559768" y="5052240"/>
            <a:ext cx="114943" cy="154424"/>
            <a:chOff x="2546632" y="2564131"/>
            <a:chExt cx="1665328" cy="2274569"/>
          </a:xfrm>
        </p:grpSpPr>
        <p:cxnSp>
          <p:nvCxnSpPr>
            <p:cNvPr id="343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36" name="Straight Connector 343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37" name="Straight Connector 343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38" name="Straight Connector 343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39" name="Straight Connector 343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40" name="Rounded Rectangle 343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41" name="Rounded Rectangle 344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42" name="Rounded Rectangle 344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43" name="Rounded Rectangle 344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44" name="Rounded Rectangle 344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45" name="Rounded Rectangle 344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46" name="Rounded Rectangle 344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47" name="Rounded Rectangle 344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48" name="Rounded Rectangle 344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449" name="Straight Connector 344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50" name="Straight Connector 344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51" name="Straight Connector 345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7" name="Group 520"/>
          <p:cNvGrpSpPr/>
          <p:nvPr/>
        </p:nvGrpSpPr>
        <p:grpSpPr>
          <a:xfrm>
            <a:off x="4363926" y="5192338"/>
            <a:ext cx="114943" cy="154424"/>
            <a:chOff x="2546632" y="2564131"/>
            <a:chExt cx="1665328" cy="2274569"/>
          </a:xfrm>
        </p:grpSpPr>
        <p:cxnSp>
          <p:nvCxnSpPr>
            <p:cNvPr id="341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19" name="Straight Connector 341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20" name="Straight Connector 341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21" name="Straight Connector 342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22" name="Straight Connector 342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23" name="Rounded Rectangle 342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24" name="Rounded Rectangle 342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25" name="Rounded Rectangle 342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26" name="Rounded Rectangle 342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27" name="Rounded Rectangle 342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28" name="Rounded Rectangle 342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29" name="Rounded Rectangle 342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30" name="Rounded Rectangle 342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31" name="Rounded Rectangle 343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432" name="Straight Connector 343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33" name="Straight Connector 343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34" name="Straight Connector 343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8" name="Group 520"/>
          <p:cNvGrpSpPr/>
          <p:nvPr/>
        </p:nvGrpSpPr>
        <p:grpSpPr>
          <a:xfrm>
            <a:off x="4234849" y="5314923"/>
            <a:ext cx="114943" cy="154424"/>
            <a:chOff x="2546632" y="2564131"/>
            <a:chExt cx="1665328" cy="2274569"/>
          </a:xfrm>
        </p:grpSpPr>
        <p:cxnSp>
          <p:nvCxnSpPr>
            <p:cNvPr id="340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02" name="Straight Connector 340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03" name="Straight Connector 340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04" name="Straight Connector 340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05" name="Straight Connector 340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06" name="Rounded Rectangle 340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07" name="Rounded Rectangle 340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08" name="Rounded Rectangle 340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09" name="Rounded Rectangle 340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10" name="Rounded Rectangle 340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11" name="Rounded Rectangle 341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12" name="Rounded Rectangle 341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13" name="Rounded Rectangle 341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14" name="Rounded Rectangle 341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415" name="Straight Connector 341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16" name="Straight Connector 341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17" name="Straight Connector 341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9" name="Group 520"/>
          <p:cNvGrpSpPr/>
          <p:nvPr/>
        </p:nvGrpSpPr>
        <p:grpSpPr>
          <a:xfrm>
            <a:off x="4728904" y="4903385"/>
            <a:ext cx="114943" cy="154424"/>
            <a:chOff x="2546632" y="2564131"/>
            <a:chExt cx="1665328" cy="2274569"/>
          </a:xfrm>
        </p:grpSpPr>
        <p:cxnSp>
          <p:nvCxnSpPr>
            <p:cNvPr id="338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85" name="Straight Connector 338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86" name="Straight Connector 338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87" name="Straight Connector 338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88" name="Straight Connector 338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89" name="Rounded Rectangle 338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90" name="Rounded Rectangle 338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91" name="Rounded Rectangle 339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92" name="Rounded Rectangle 339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93" name="Rounded Rectangle 339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94" name="Rounded Rectangle 339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95" name="Rounded Rectangle 339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96" name="Rounded Rectangle 339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97" name="Rounded Rectangle 339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398" name="Straight Connector 339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99" name="Straight Connector 339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00" name="Straight Connector 339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0" name="Group 520"/>
          <p:cNvGrpSpPr/>
          <p:nvPr/>
        </p:nvGrpSpPr>
        <p:grpSpPr>
          <a:xfrm>
            <a:off x="4831276" y="4754531"/>
            <a:ext cx="114943" cy="154424"/>
            <a:chOff x="2546632" y="2564131"/>
            <a:chExt cx="1665328" cy="2274569"/>
          </a:xfrm>
        </p:grpSpPr>
        <p:cxnSp>
          <p:nvCxnSpPr>
            <p:cNvPr id="336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68" name="Straight Connector 336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69" name="Straight Connector 336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70" name="Straight Connector 336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71" name="Straight Connector 337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72" name="Rounded Rectangle 337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73" name="Rounded Rectangle 337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74" name="Rounded Rectangle 337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75" name="Rounded Rectangle 337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76" name="Rounded Rectangle 337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77" name="Rounded Rectangle 337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78" name="Rounded Rectangle 337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79" name="Rounded Rectangle 337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80" name="Rounded Rectangle 337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381" name="Straight Connector 338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82" name="Straight Connector 338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83" name="Straight Connector 338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1" name="Group 520"/>
          <p:cNvGrpSpPr/>
          <p:nvPr/>
        </p:nvGrpSpPr>
        <p:grpSpPr>
          <a:xfrm>
            <a:off x="4951452" y="4647628"/>
            <a:ext cx="114943" cy="154424"/>
            <a:chOff x="2546632" y="2564131"/>
            <a:chExt cx="1665328" cy="2274569"/>
          </a:xfrm>
        </p:grpSpPr>
        <p:cxnSp>
          <p:nvCxnSpPr>
            <p:cNvPr id="335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51" name="Straight Connector 335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52" name="Straight Connector 335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53" name="Straight Connector 335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54" name="Straight Connector 335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55" name="Rounded Rectangle 335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56" name="Rounded Rectangle 335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57" name="Rounded Rectangle 335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58" name="Rounded Rectangle 335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59" name="Rounded Rectangle 335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60" name="Rounded Rectangle 335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61" name="Rounded Rectangle 336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62" name="Rounded Rectangle 336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63" name="Rounded Rectangle 336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364" name="Straight Connector 336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65" name="Straight Connector 336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66" name="Straight Connector 336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2" name="Group 520"/>
          <p:cNvGrpSpPr/>
          <p:nvPr/>
        </p:nvGrpSpPr>
        <p:grpSpPr>
          <a:xfrm>
            <a:off x="4697748" y="4715128"/>
            <a:ext cx="114943" cy="154424"/>
            <a:chOff x="2546632" y="2564131"/>
            <a:chExt cx="1665328" cy="2274569"/>
          </a:xfrm>
        </p:grpSpPr>
        <p:cxnSp>
          <p:nvCxnSpPr>
            <p:cNvPr id="333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34" name="Straight Connector 333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35" name="Straight Connector 333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36" name="Straight Connector 333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37" name="Straight Connector 333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38" name="Rounded Rectangle 333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39" name="Rounded Rectangle 333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40" name="Rounded Rectangle 333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41" name="Rounded Rectangle 334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42" name="Rounded Rectangle 334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43" name="Rounded Rectangle 334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44" name="Rounded Rectangle 334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45" name="Rounded Rectangle 334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46" name="Rounded Rectangle 334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347" name="Straight Connector 334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48" name="Straight Connector 334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49" name="Straight Connector 334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3" name="Group 520"/>
          <p:cNvGrpSpPr/>
          <p:nvPr/>
        </p:nvGrpSpPr>
        <p:grpSpPr>
          <a:xfrm>
            <a:off x="4568670" y="4837714"/>
            <a:ext cx="114943" cy="154424"/>
            <a:chOff x="2546632" y="2564131"/>
            <a:chExt cx="1665328" cy="2274569"/>
          </a:xfrm>
        </p:grpSpPr>
        <p:cxnSp>
          <p:nvCxnSpPr>
            <p:cNvPr id="331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17" name="Straight Connector 331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18" name="Straight Connector 331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19" name="Straight Connector 331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20" name="Straight Connector 331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21" name="Rounded Rectangle 332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22" name="Rounded Rectangle 332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23" name="Rounded Rectangle 332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24" name="Rounded Rectangle 332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25" name="Rounded Rectangle 332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26" name="Rounded Rectangle 332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27" name="Rounded Rectangle 332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28" name="Rounded Rectangle 332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29" name="Rounded Rectangle 332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330" name="Straight Connector 332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31" name="Straight Connector 333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32" name="Straight Connector 333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4" name="Group 520"/>
          <p:cNvGrpSpPr/>
          <p:nvPr/>
        </p:nvGrpSpPr>
        <p:grpSpPr>
          <a:xfrm>
            <a:off x="4875785" y="5170447"/>
            <a:ext cx="114943" cy="154424"/>
            <a:chOff x="2546632" y="2564131"/>
            <a:chExt cx="1665328" cy="2274569"/>
          </a:xfrm>
        </p:grpSpPr>
        <p:cxnSp>
          <p:nvCxnSpPr>
            <p:cNvPr id="329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00" name="Straight Connector 329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01" name="Straight Connector 330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02" name="Straight Connector 330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03" name="Straight Connector 330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04" name="Rounded Rectangle 330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05" name="Rounded Rectangle 330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06" name="Rounded Rectangle 330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07" name="Rounded Rectangle 330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08" name="Rounded Rectangle 330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09" name="Rounded Rectangle 330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10" name="Rounded Rectangle 330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11" name="Rounded Rectangle 331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12" name="Rounded Rectangle 331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313" name="Straight Connector 331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14" name="Straight Connector 331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15" name="Straight Connector 331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5" name="Group 520"/>
          <p:cNvGrpSpPr/>
          <p:nvPr/>
        </p:nvGrpSpPr>
        <p:grpSpPr>
          <a:xfrm>
            <a:off x="4978158" y="5021593"/>
            <a:ext cx="114943" cy="154424"/>
            <a:chOff x="2546632" y="2564131"/>
            <a:chExt cx="1665328" cy="2274569"/>
          </a:xfrm>
        </p:grpSpPr>
        <p:cxnSp>
          <p:nvCxnSpPr>
            <p:cNvPr id="328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83" name="Straight Connector 328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84" name="Straight Connector 328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85" name="Straight Connector 328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86" name="Straight Connector 328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87" name="Rounded Rectangle 328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88" name="Rounded Rectangle 328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89" name="Rounded Rectangle 328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90" name="Rounded Rectangle 328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91" name="Rounded Rectangle 329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92" name="Rounded Rectangle 329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93" name="Rounded Rectangle 329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94" name="Rounded Rectangle 329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95" name="Rounded Rectangle 329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296" name="Straight Connector 329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97" name="Straight Connector 329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98" name="Straight Connector 329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6" name="Group 520"/>
          <p:cNvGrpSpPr/>
          <p:nvPr/>
        </p:nvGrpSpPr>
        <p:grpSpPr>
          <a:xfrm>
            <a:off x="5080529" y="4942787"/>
            <a:ext cx="114943" cy="154424"/>
            <a:chOff x="2546632" y="2564131"/>
            <a:chExt cx="1665328" cy="2274569"/>
          </a:xfrm>
        </p:grpSpPr>
        <p:cxnSp>
          <p:nvCxnSpPr>
            <p:cNvPr id="326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66" name="Straight Connector 326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67" name="Straight Connector 326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68" name="Straight Connector 326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69" name="Straight Connector 326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70" name="Rounded Rectangle 326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71" name="Rounded Rectangle 327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72" name="Rounded Rectangle 327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73" name="Rounded Rectangle 327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74" name="Rounded Rectangle 327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75" name="Rounded Rectangle 327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76" name="Rounded Rectangle 327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77" name="Rounded Rectangle 327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78" name="Rounded Rectangle 327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279" name="Straight Connector 327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80" name="Straight Connector 327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81" name="Straight Connector 328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7" name="Group 520"/>
          <p:cNvGrpSpPr/>
          <p:nvPr/>
        </p:nvGrpSpPr>
        <p:grpSpPr>
          <a:xfrm>
            <a:off x="4844629" y="4982190"/>
            <a:ext cx="114943" cy="154424"/>
            <a:chOff x="2546632" y="2564131"/>
            <a:chExt cx="1665328" cy="2274569"/>
          </a:xfrm>
        </p:grpSpPr>
        <p:cxnSp>
          <p:nvCxnSpPr>
            <p:cNvPr id="324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49" name="Straight Connector 324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50" name="Straight Connector 324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51" name="Straight Connector 325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52" name="Straight Connector 325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53" name="Rounded Rectangle 325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54" name="Rounded Rectangle 325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55" name="Rounded Rectangle 325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56" name="Rounded Rectangle 325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57" name="Rounded Rectangle 325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58" name="Rounded Rectangle 325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59" name="Rounded Rectangle 325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60" name="Rounded Rectangle 325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61" name="Rounded Rectangle 326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262" name="Straight Connector 326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63" name="Straight Connector 326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64" name="Straight Connector 326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8" name="Group 520"/>
          <p:cNvGrpSpPr/>
          <p:nvPr/>
        </p:nvGrpSpPr>
        <p:grpSpPr>
          <a:xfrm>
            <a:off x="4715552" y="5104776"/>
            <a:ext cx="114943" cy="154424"/>
            <a:chOff x="2546632" y="2564131"/>
            <a:chExt cx="1665328" cy="2274569"/>
          </a:xfrm>
        </p:grpSpPr>
        <p:cxnSp>
          <p:nvCxnSpPr>
            <p:cNvPr id="323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32" name="Straight Connector 323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33" name="Straight Connector 323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34" name="Straight Connector 323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35" name="Straight Connector 323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36" name="Rounded Rectangle 323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37" name="Rounded Rectangle 323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38" name="Rounded Rectangle 323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39" name="Rounded Rectangle 323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40" name="Rounded Rectangle 323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41" name="Rounded Rectangle 324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42" name="Rounded Rectangle 324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43" name="Rounded Rectangle 324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44" name="Rounded Rectangle 324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245" name="Straight Connector 324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46" name="Straight Connector 324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47" name="Straight Connector 324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9" name="Group 520"/>
          <p:cNvGrpSpPr/>
          <p:nvPr/>
        </p:nvGrpSpPr>
        <p:grpSpPr>
          <a:xfrm>
            <a:off x="4573121" y="5634522"/>
            <a:ext cx="114943" cy="154424"/>
            <a:chOff x="2546632" y="2564131"/>
            <a:chExt cx="1665328" cy="2274569"/>
          </a:xfrm>
        </p:grpSpPr>
        <p:cxnSp>
          <p:nvCxnSpPr>
            <p:cNvPr id="321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15" name="Straight Connector 321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16" name="Straight Connector 321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17" name="Straight Connector 321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18" name="Straight Connector 321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19" name="Rounded Rectangle 321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20" name="Rounded Rectangle 321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21" name="Rounded Rectangle 322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22" name="Rounded Rectangle 322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23" name="Rounded Rectangle 322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24" name="Rounded Rectangle 322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25" name="Rounded Rectangle 322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26" name="Rounded Rectangle 322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27" name="Rounded Rectangle 322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228" name="Straight Connector 322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29" name="Straight Connector 322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30" name="Straight Connector 322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0" name="Group 520"/>
          <p:cNvGrpSpPr/>
          <p:nvPr/>
        </p:nvGrpSpPr>
        <p:grpSpPr>
          <a:xfrm>
            <a:off x="4675493" y="5485668"/>
            <a:ext cx="114943" cy="154424"/>
            <a:chOff x="2546632" y="2564131"/>
            <a:chExt cx="1665328" cy="2274569"/>
          </a:xfrm>
        </p:grpSpPr>
        <p:cxnSp>
          <p:nvCxnSpPr>
            <p:cNvPr id="319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98" name="Straight Connector 319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99" name="Straight Connector 319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00" name="Straight Connector 319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01" name="Straight Connector 320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02" name="Rounded Rectangle 320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03" name="Rounded Rectangle 320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04" name="Rounded Rectangle 320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05" name="Rounded Rectangle 320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06" name="Rounded Rectangle 320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07" name="Rounded Rectangle 320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08" name="Rounded Rectangle 320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09" name="Rounded Rectangle 320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10" name="Rounded Rectangle 320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211" name="Straight Connector 321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12" name="Straight Connector 321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13" name="Straight Connector 321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1" name="Group 520"/>
          <p:cNvGrpSpPr/>
          <p:nvPr/>
        </p:nvGrpSpPr>
        <p:grpSpPr>
          <a:xfrm>
            <a:off x="4737806" y="5306167"/>
            <a:ext cx="114943" cy="154424"/>
            <a:chOff x="2546632" y="2564131"/>
            <a:chExt cx="1665328" cy="2274569"/>
          </a:xfrm>
        </p:grpSpPr>
        <p:cxnSp>
          <p:nvCxnSpPr>
            <p:cNvPr id="318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81" name="Straight Connector 318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82" name="Straight Connector 318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83" name="Straight Connector 318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84" name="Straight Connector 318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85" name="Rounded Rectangle 318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86" name="Rounded Rectangle 318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87" name="Rounded Rectangle 318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88" name="Rounded Rectangle 318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89" name="Rounded Rectangle 318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90" name="Rounded Rectangle 318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91" name="Rounded Rectangle 319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92" name="Rounded Rectangle 319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93" name="Rounded Rectangle 319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194" name="Straight Connector 319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95" name="Straight Connector 319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96" name="Straight Connector 319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2" name="Group 520"/>
          <p:cNvGrpSpPr/>
          <p:nvPr/>
        </p:nvGrpSpPr>
        <p:grpSpPr>
          <a:xfrm>
            <a:off x="4541964" y="5446265"/>
            <a:ext cx="114943" cy="154424"/>
            <a:chOff x="2546632" y="2564131"/>
            <a:chExt cx="1665328" cy="2274569"/>
          </a:xfrm>
        </p:grpSpPr>
        <p:cxnSp>
          <p:nvCxnSpPr>
            <p:cNvPr id="316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64" name="Straight Connector 316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65" name="Straight Connector 316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66" name="Straight Connector 316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67" name="Straight Connector 316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68" name="Rounded Rectangle 316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69" name="Rounded Rectangle 316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70" name="Rounded Rectangle 316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71" name="Rounded Rectangle 317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72" name="Rounded Rectangle 317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73" name="Rounded Rectangle 317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74" name="Rounded Rectangle 317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75" name="Rounded Rectangle 317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76" name="Rounded Rectangle 317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177" name="Straight Connector 317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8" name="Straight Connector 317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9" name="Straight Connector 317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3" name="Group 520"/>
          <p:cNvGrpSpPr/>
          <p:nvPr/>
        </p:nvGrpSpPr>
        <p:grpSpPr>
          <a:xfrm>
            <a:off x="4412887" y="5568850"/>
            <a:ext cx="114943" cy="154424"/>
            <a:chOff x="2546632" y="2564131"/>
            <a:chExt cx="1665328" cy="2274569"/>
          </a:xfrm>
        </p:grpSpPr>
        <p:cxnSp>
          <p:nvCxnSpPr>
            <p:cNvPr id="314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47" name="Straight Connector 314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48" name="Straight Connector 314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49" name="Straight Connector 314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50" name="Straight Connector 314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51" name="Rounded Rectangle 315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52" name="Rounded Rectangle 315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53" name="Rounded Rectangle 315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54" name="Rounded Rectangle 315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55" name="Rounded Rectangle 315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56" name="Rounded Rectangle 315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57" name="Rounded Rectangle 315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58" name="Rounded Rectangle 315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59" name="Rounded Rectangle 315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160" name="Straight Connector 315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61" name="Straight Connector 316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62" name="Straight Connector 316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4" name="Group 520"/>
          <p:cNvGrpSpPr/>
          <p:nvPr/>
        </p:nvGrpSpPr>
        <p:grpSpPr>
          <a:xfrm>
            <a:off x="4720002" y="5901584"/>
            <a:ext cx="114943" cy="154424"/>
            <a:chOff x="2546632" y="2564131"/>
            <a:chExt cx="1665328" cy="2274569"/>
          </a:xfrm>
        </p:grpSpPr>
        <p:cxnSp>
          <p:nvCxnSpPr>
            <p:cNvPr id="312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30" name="Straight Connector 312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31" name="Straight Connector 313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32" name="Straight Connector 313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33" name="Straight Connector 313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34" name="Rounded Rectangle 313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35" name="Rounded Rectangle 313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36" name="Rounded Rectangle 313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37" name="Rounded Rectangle 313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38" name="Rounded Rectangle 313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39" name="Rounded Rectangle 313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40" name="Rounded Rectangle 313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41" name="Rounded Rectangle 314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42" name="Rounded Rectangle 314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143" name="Straight Connector 314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44" name="Straight Connector 314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45" name="Straight Connector 314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5" name="Group 520"/>
          <p:cNvGrpSpPr/>
          <p:nvPr/>
        </p:nvGrpSpPr>
        <p:grpSpPr>
          <a:xfrm>
            <a:off x="4822374" y="5752730"/>
            <a:ext cx="114943" cy="154424"/>
            <a:chOff x="2546632" y="2564131"/>
            <a:chExt cx="1665328" cy="2274569"/>
          </a:xfrm>
        </p:grpSpPr>
        <p:cxnSp>
          <p:nvCxnSpPr>
            <p:cNvPr id="311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13" name="Straight Connector 311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14" name="Straight Connector 311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15" name="Straight Connector 311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16" name="Straight Connector 311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17" name="Rounded Rectangle 311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18" name="Rounded Rectangle 311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19" name="Rounded Rectangle 311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20" name="Rounded Rectangle 311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21" name="Rounded Rectangle 312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22" name="Rounded Rectangle 312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23" name="Rounded Rectangle 312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24" name="Rounded Rectangle 312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25" name="Rounded Rectangle 312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126" name="Straight Connector 312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27" name="Straight Connector 312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28" name="Straight Connector 312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6" name="Group 520"/>
          <p:cNvGrpSpPr/>
          <p:nvPr/>
        </p:nvGrpSpPr>
        <p:grpSpPr>
          <a:xfrm>
            <a:off x="4884687" y="5573229"/>
            <a:ext cx="114943" cy="154424"/>
            <a:chOff x="2546632" y="2564131"/>
            <a:chExt cx="1665328" cy="2274569"/>
          </a:xfrm>
        </p:grpSpPr>
        <p:cxnSp>
          <p:nvCxnSpPr>
            <p:cNvPr id="309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96" name="Straight Connector 309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97" name="Straight Connector 309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98" name="Straight Connector 309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99" name="Straight Connector 309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00" name="Rounded Rectangle 309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01" name="Rounded Rectangle 310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02" name="Rounded Rectangle 310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03" name="Rounded Rectangle 310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04" name="Rounded Rectangle 310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05" name="Rounded Rectangle 310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06" name="Rounded Rectangle 310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07" name="Rounded Rectangle 310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08" name="Rounded Rectangle 310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109" name="Straight Connector 310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10" name="Straight Connector 310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11" name="Straight Connector 311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7" name="Group 520"/>
          <p:cNvGrpSpPr/>
          <p:nvPr/>
        </p:nvGrpSpPr>
        <p:grpSpPr>
          <a:xfrm>
            <a:off x="4688846" y="5713327"/>
            <a:ext cx="114943" cy="154424"/>
            <a:chOff x="2546632" y="2564131"/>
            <a:chExt cx="1665328" cy="2274569"/>
          </a:xfrm>
        </p:grpSpPr>
        <p:cxnSp>
          <p:nvCxnSpPr>
            <p:cNvPr id="307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79" name="Straight Connector 307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80" name="Straight Connector 307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81" name="Straight Connector 308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82" name="Straight Connector 308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83" name="Rounded Rectangle 308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84" name="Rounded Rectangle 308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85" name="Rounded Rectangle 308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86" name="Rounded Rectangle 308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87" name="Rounded Rectangle 308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88" name="Rounded Rectangle 308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89" name="Rounded Rectangle 308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90" name="Rounded Rectangle 308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91" name="Rounded Rectangle 309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092" name="Straight Connector 309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93" name="Straight Connector 309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94" name="Straight Connector 309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8" name="Group 520"/>
          <p:cNvGrpSpPr/>
          <p:nvPr/>
        </p:nvGrpSpPr>
        <p:grpSpPr>
          <a:xfrm>
            <a:off x="4559768" y="5835912"/>
            <a:ext cx="114943" cy="154424"/>
            <a:chOff x="2546632" y="2564131"/>
            <a:chExt cx="1665328" cy="2274569"/>
          </a:xfrm>
        </p:grpSpPr>
        <p:cxnSp>
          <p:nvCxnSpPr>
            <p:cNvPr id="306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62" name="Straight Connector 306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63" name="Straight Connector 306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64" name="Straight Connector 306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65" name="Straight Connector 306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66" name="Rounded Rectangle 306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67" name="Rounded Rectangle 306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68" name="Rounded Rectangle 306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69" name="Rounded Rectangle 306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70" name="Rounded Rectangle 306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71" name="Rounded Rectangle 307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72" name="Rounded Rectangle 307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73" name="Rounded Rectangle 307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74" name="Rounded Rectangle 307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075" name="Straight Connector 307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76" name="Straight Connector 307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77" name="Straight Connector 307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9" name="Group 520"/>
          <p:cNvGrpSpPr/>
          <p:nvPr/>
        </p:nvGrpSpPr>
        <p:grpSpPr>
          <a:xfrm>
            <a:off x="5067177" y="5341191"/>
            <a:ext cx="114943" cy="154424"/>
            <a:chOff x="2546632" y="2564131"/>
            <a:chExt cx="1665328" cy="2274569"/>
          </a:xfrm>
        </p:grpSpPr>
        <p:cxnSp>
          <p:nvCxnSpPr>
            <p:cNvPr id="304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45" name="Straight Connector 304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46" name="Straight Connector 304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47" name="Straight Connector 304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48" name="Straight Connector 304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49" name="Rounded Rectangle 304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50" name="Rounded Rectangle 304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51" name="Rounded Rectangle 305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52" name="Rounded Rectangle 305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53" name="Rounded Rectangle 305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54" name="Rounded Rectangle 305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55" name="Rounded Rectangle 305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56" name="Rounded Rectangle 305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57" name="Rounded Rectangle 305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058" name="Straight Connector 305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59" name="Straight Connector 305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60" name="Straight Connector 305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0" name="Group 520"/>
          <p:cNvGrpSpPr/>
          <p:nvPr/>
        </p:nvGrpSpPr>
        <p:grpSpPr>
          <a:xfrm>
            <a:off x="5169549" y="5192337"/>
            <a:ext cx="114943" cy="154424"/>
            <a:chOff x="2546632" y="2564131"/>
            <a:chExt cx="1665328" cy="2274569"/>
          </a:xfrm>
        </p:grpSpPr>
        <p:cxnSp>
          <p:nvCxnSpPr>
            <p:cNvPr id="302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28" name="Straight Connector 302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29" name="Straight Connector 302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30" name="Straight Connector 302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31" name="Straight Connector 303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32" name="Rounded Rectangle 303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33" name="Rounded Rectangle 303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34" name="Rounded Rectangle 303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35" name="Rounded Rectangle 303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36" name="Rounded Rectangle 303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37" name="Rounded Rectangle 303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38" name="Rounded Rectangle 303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39" name="Rounded Rectangle 303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40" name="Rounded Rectangle 303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041" name="Straight Connector 304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42" name="Straight Connector 304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43" name="Straight Connector 304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1" name="Group 520"/>
          <p:cNvGrpSpPr/>
          <p:nvPr/>
        </p:nvGrpSpPr>
        <p:grpSpPr>
          <a:xfrm>
            <a:off x="5256840" y="5049689"/>
            <a:ext cx="114943" cy="154424"/>
            <a:chOff x="2546632" y="2564131"/>
            <a:chExt cx="1665328" cy="2274569"/>
          </a:xfrm>
        </p:grpSpPr>
        <p:cxnSp>
          <p:nvCxnSpPr>
            <p:cNvPr id="301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11" name="Straight Connector 301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12" name="Straight Connector 301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13" name="Straight Connector 301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14" name="Straight Connector 301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15" name="Rounded Rectangle 301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16" name="Rounded Rectangle 301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17" name="Rounded Rectangle 301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18" name="Rounded Rectangle 301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19" name="Rounded Rectangle 301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20" name="Rounded Rectangle 301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21" name="Rounded Rectangle 302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22" name="Rounded Rectangle 302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23" name="Rounded Rectangle 302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024" name="Straight Connector 302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25" name="Straight Connector 302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26" name="Straight Connector 302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2" name="Group 520"/>
          <p:cNvGrpSpPr/>
          <p:nvPr/>
        </p:nvGrpSpPr>
        <p:grpSpPr>
          <a:xfrm>
            <a:off x="5036021" y="5152934"/>
            <a:ext cx="114943" cy="154424"/>
            <a:chOff x="2546632" y="2564131"/>
            <a:chExt cx="1665328" cy="2274569"/>
          </a:xfrm>
        </p:grpSpPr>
        <p:cxnSp>
          <p:nvCxnSpPr>
            <p:cNvPr id="299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94" name="Straight Connector 299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95" name="Straight Connector 299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96" name="Straight Connector 299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97" name="Straight Connector 299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98" name="Rounded Rectangle 299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99" name="Rounded Rectangle 299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00" name="Rounded Rectangle 299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01" name="Rounded Rectangle 300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02" name="Rounded Rectangle 300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03" name="Rounded Rectangle 300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04" name="Rounded Rectangle 300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05" name="Rounded Rectangle 300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06" name="Rounded Rectangle 300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007" name="Straight Connector 300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08" name="Straight Connector 300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09" name="Straight Connector 300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3" name="Group 520"/>
          <p:cNvGrpSpPr/>
          <p:nvPr/>
        </p:nvGrpSpPr>
        <p:grpSpPr>
          <a:xfrm>
            <a:off x="4889139" y="5354325"/>
            <a:ext cx="114943" cy="154424"/>
            <a:chOff x="2546632" y="2564131"/>
            <a:chExt cx="1665328" cy="2274569"/>
          </a:xfrm>
        </p:grpSpPr>
        <p:cxnSp>
          <p:nvCxnSpPr>
            <p:cNvPr id="297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77" name="Straight Connector 297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78" name="Straight Connector 297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79" name="Straight Connector 297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80" name="Straight Connector 297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81" name="Rounded Rectangle 298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82" name="Rounded Rectangle 298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83" name="Rounded Rectangle 298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84" name="Rounded Rectangle 298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85" name="Rounded Rectangle 298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86" name="Rounded Rectangle 298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87" name="Rounded Rectangle 298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88" name="Rounded Rectangle 298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89" name="Rounded Rectangle 298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990" name="Straight Connector 298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91" name="Straight Connector 299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92" name="Straight Connector 299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4" name="Group 520"/>
          <p:cNvGrpSpPr/>
          <p:nvPr/>
        </p:nvGrpSpPr>
        <p:grpSpPr>
          <a:xfrm>
            <a:off x="5214058" y="5608253"/>
            <a:ext cx="114943" cy="154424"/>
            <a:chOff x="2546632" y="2564131"/>
            <a:chExt cx="1665328" cy="2274569"/>
          </a:xfrm>
        </p:grpSpPr>
        <p:cxnSp>
          <p:nvCxnSpPr>
            <p:cNvPr id="295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60" name="Straight Connector 295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61" name="Straight Connector 296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62" name="Straight Connector 296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63" name="Straight Connector 296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64" name="Rounded Rectangle 296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65" name="Rounded Rectangle 296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66" name="Rounded Rectangle 296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67" name="Rounded Rectangle 296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68" name="Rounded Rectangle 296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69" name="Rounded Rectangle 296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70" name="Rounded Rectangle 296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71" name="Rounded Rectangle 297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72" name="Rounded Rectangle 297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973" name="Straight Connector 297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74" name="Straight Connector 297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75" name="Straight Connector 297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5" name="Group 520"/>
          <p:cNvGrpSpPr/>
          <p:nvPr/>
        </p:nvGrpSpPr>
        <p:grpSpPr>
          <a:xfrm>
            <a:off x="5316430" y="5459399"/>
            <a:ext cx="114943" cy="154424"/>
            <a:chOff x="2546632" y="2564131"/>
            <a:chExt cx="1665328" cy="2274569"/>
          </a:xfrm>
        </p:grpSpPr>
        <p:cxnSp>
          <p:nvCxnSpPr>
            <p:cNvPr id="294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43" name="Straight Connector 294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44" name="Straight Connector 294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45" name="Straight Connector 294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46" name="Straight Connector 294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47" name="Rounded Rectangle 294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48" name="Rounded Rectangle 294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49" name="Rounded Rectangle 294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50" name="Rounded Rectangle 294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51" name="Rounded Rectangle 295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52" name="Rounded Rectangle 295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53" name="Rounded Rectangle 295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54" name="Rounded Rectangle 295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55" name="Rounded Rectangle 295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956" name="Straight Connector 295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57" name="Straight Connector 295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58" name="Straight Connector 295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6" name="Group 520"/>
          <p:cNvGrpSpPr/>
          <p:nvPr/>
        </p:nvGrpSpPr>
        <p:grpSpPr>
          <a:xfrm>
            <a:off x="5378744" y="5279898"/>
            <a:ext cx="114943" cy="154424"/>
            <a:chOff x="2546632" y="2564131"/>
            <a:chExt cx="1665328" cy="2274569"/>
          </a:xfrm>
        </p:grpSpPr>
        <p:cxnSp>
          <p:nvCxnSpPr>
            <p:cNvPr id="292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26" name="Straight Connector 292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27" name="Straight Connector 292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28" name="Straight Connector 292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29" name="Straight Connector 292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30" name="Rounded Rectangle 292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31" name="Rounded Rectangle 293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32" name="Rounded Rectangle 293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33" name="Rounded Rectangle 293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34" name="Rounded Rectangle 293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35" name="Rounded Rectangle 293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36" name="Rounded Rectangle 293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37" name="Rounded Rectangle 293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38" name="Rounded Rectangle 293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939" name="Straight Connector 293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40" name="Straight Connector 293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41" name="Straight Connector 294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7" name="Group 520"/>
          <p:cNvGrpSpPr/>
          <p:nvPr/>
        </p:nvGrpSpPr>
        <p:grpSpPr>
          <a:xfrm>
            <a:off x="5182902" y="5419996"/>
            <a:ext cx="114943" cy="154424"/>
            <a:chOff x="2546632" y="2564131"/>
            <a:chExt cx="1665328" cy="2274569"/>
          </a:xfrm>
        </p:grpSpPr>
        <p:cxnSp>
          <p:nvCxnSpPr>
            <p:cNvPr id="290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09" name="Straight Connector 290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10" name="Straight Connector 290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11" name="Straight Connector 291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12" name="Straight Connector 291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13" name="Rounded Rectangle 291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14" name="Rounded Rectangle 291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15" name="Rounded Rectangle 291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16" name="Rounded Rectangle 291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17" name="Rounded Rectangle 291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18" name="Rounded Rectangle 291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19" name="Rounded Rectangle 291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20" name="Rounded Rectangle 291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21" name="Rounded Rectangle 292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922" name="Straight Connector 292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23" name="Straight Connector 292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24" name="Straight Connector 292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8" name="Group 520"/>
          <p:cNvGrpSpPr/>
          <p:nvPr/>
        </p:nvGrpSpPr>
        <p:grpSpPr>
          <a:xfrm>
            <a:off x="5053825" y="5542582"/>
            <a:ext cx="114943" cy="154424"/>
            <a:chOff x="2546632" y="2564131"/>
            <a:chExt cx="1665328" cy="2274569"/>
          </a:xfrm>
        </p:grpSpPr>
        <p:cxnSp>
          <p:nvCxnSpPr>
            <p:cNvPr id="289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92" name="Straight Connector 289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93" name="Straight Connector 289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94" name="Straight Connector 289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95" name="Straight Connector 289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96" name="Rounded Rectangle 289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97" name="Rounded Rectangle 289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98" name="Rounded Rectangle 289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99" name="Rounded Rectangle 289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00" name="Rounded Rectangle 289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01" name="Rounded Rectangle 290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02" name="Rounded Rectangle 290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03" name="Rounded Rectangle 290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04" name="Rounded Rectangle 290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905" name="Straight Connector 290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06" name="Straight Connector 290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07" name="Straight Connector 290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9" name="Group 520"/>
          <p:cNvGrpSpPr/>
          <p:nvPr/>
        </p:nvGrpSpPr>
        <p:grpSpPr>
          <a:xfrm>
            <a:off x="4951452" y="4426177"/>
            <a:ext cx="114943" cy="154424"/>
            <a:chOff x="2546632" y="2564131"/>
            <a:chExt cx="1665328" cy="2274569"/>
          </a:xfrm>
        </p:grpSpPr>
        <p:cxnSp>
          <p:nvCxnSpPr>
            <p:cNvPr id="287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75" name="Straight Connector 287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76" name="Straight Connector 287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77" name="Straight Connector 287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78" name="Straight Connector 287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79" name="Rounded Rectangle 287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80" name="Rounded Rectangle 287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81" name="Rounded Rectangle 288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82" name="Rounded Rectangle 288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83" name="Rounded Rectangle 288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84" name="Rounded Rectangle 288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85" name="Rounded Rectangle 288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86" name="Rounded Rectangle 288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87" name="Rounded Rectangle 288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888" name="Straight Connector 288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89" name="Straight Connector 288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90" name="Straight Connector 288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0" name="Group 520"/>
          <p:cNvGrpSpPr/>
          <p:nvPr/>
        </p:nvGrpSpPr>
        <p:grpSpPr>
          <a:xfrm>
            <a:off x="5053824" y="4277323"/>
            <a:ext cx="114943" cy="154424"/>
            <a:chOff x="2546632" y="2564131"/>
            <a:chExt cx="1665328" cy="2274569"/>
          </a:xfrm>
        </p:grpSpPr>
        <p:cxnSp>
          <p:nvCxnSpPr>
            <p:cNvPr id="285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58" name="Straight Connector 285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59" name="Straight Connector 285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60" name="Straight Connector 285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61" name="Straight Connector 286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62" name="Rounded Rectangle 286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63" name="Rounded Rectangle 286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64" name="Rounded Rectangle 286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65" name="Rounded Rectangle 286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66" name="Rounded Rectangle 286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67" name="Rounded Rectangle 286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68" name="Rounded Rectangle 286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69" name="Rounded Rectangle 286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70" name="Rounded Rectangle 286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871" name="Straight Connector 287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72" name="Straight Connector 287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73" name="Straight Connector 287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1" name="Group 520"/>
          <p:cNvGrpSpPr/>
          <p:nvPr/>
        </p:nvGrpSpPr>
        <p:grpSpPr>
          <a:xfrm>
            <a:off x="5173999" y="4207274"/>
            <a:ext cx="114943" cy="154424"/>
            <a:chOff x="2546632" y="2564131"/>
            <a:chExt cx="1665328" cy="2274569"/>
          </a:xfrm>
        </p:grpSpPr>
        <p:cxnSp>
          <p:nvCxnSpPr>
            <p:cNvPr id="284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41" name="Straight Connector 284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42" name="Straight Connector 284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43" name="Straight Connector 284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44" name="Straight Connector 284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45" name="Rounded Rectangle 284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46" name="Rounded Rectangle 284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47" name="Rounded Rectangle 284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48" name="Rounded Rectangle 284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49" name="Rounded Rectangle 284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50" name="Rounded Rectangle 284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51" name="Rounded Rectangle 285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52" name="Rounded Rectangle 285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53" name="Rounded Rectangle 285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854" name="Straight Connector 285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55" name="Straight Connector 285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56" name="Straight Connector 285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2" name="Group 520"/>
          <p:cNvGrpSpPr/>
          <p:nvPr/>
        </p:nvGrpSpPr>
        <p:grpSpPr>
          <a:xfrm>
            <a:off x="4857852" y="4303437"/>
            <a:ext cx="114943" cy="154424"/>
            <a:chOff x="2546632" y="2564131"/>
            <a:chExt cx="1665328" cy="2274569"/>
          </a:xfrm>
        </p:grpSpPr>
        <p:cxnSp>
          <p:nvCxnSpPr>
            <p:cNvPr id="282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24" name="Straight Connector 282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25" name="Straight Connector 282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26" name="Straight Connector 282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27" name="Straight Connector 282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28" name="Rounded Rectangle 282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29" name="Rounded Rectangle 282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30" name="Rounded Rectangle 282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31" name="Rounded Rectangle 283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32" name="Rounded Rectangle 283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33" name="Rounded Rectangle 283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34" name="Rounded Rectangle 283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35" name="Rounded Rectangle 283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36" name="Rounded Rectangle 283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837" name="Straight Connector 283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38" name="Straight Connector 283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39" name="Straight Connector 283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3" name="Group 520"/>
          <p:cNvGrpSpPr/>
          <p:nvPr/>
        </p:nvGrpSpPr>
        <p:grpSpPr>
          <a:xfrm>
            <a:off x="5098333" y="4693239"/>
            <a:ext cx="114943" cy="154424"/>
            <a:chOff x="2546632" y="2564131"/>
            <a:chExt cx="1665328" cy="2274569"/>
          </a:xfrm>
        </p:grpSpPr>
        <p:cxnSp>
          <p:nvCxnSpPr>
            <p:cNvPr id="280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07" name="Straight Connector 280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08" name="Straight Connector 280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09" name="Straight Connector 280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10" name="Straight Connector 280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11" name="Rounded Rectangle 281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12" name="Rounded Rectangle 281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13" name="Rounded Rectangle 281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14" name="Rounded Rectangle 281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15" name="Rounded Rectangle 281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16" name="Rounded Rectangle 281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17" name="Rounded Rectangle 281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18" name="Rounded Rectangle 281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19" name="Rounded Rectangle 281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820" name="Straight Connector 281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21" name="Straight Connector 282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22" name="Straight Connector 282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4" name="Group 520"/>
          <p:cNvGrpSpPr/>
          <p:nvPr/>
        </p:nvGrpSpPr>
        <p:grpSpPr>
          <a:xfrm>
            <a:off x="5200705" y="4544385"/>
            <a:ext cx="114943" cy="154424"/>
            <a:chOff x="2546632" y="2564131"/>
            <a:chExt cx="1665328" cy="2274569"/>
          </a:xfrm>
        </p:grpSpPr>
        <p:cxnSp>
          <p:nvCxnSpPr>
            <p:cNvPr id="278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90" name="Straight Connector 278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91" name="Straight Connector 279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92" name="Straight Connector 279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93" name="Straight Connector 279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94" name="Rounded Rectangle 279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95" name="Rounded Rectangle 279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96" name="Rounded Rectangle 279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97" name="Rounded Rectangle 279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98" name="Rounded Rectangle 279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99" name="Rounded Rectangle 279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00" name="Rounded Rectangle 279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01" name="Rounded Rectangle 280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02" name="Rounded Rectangle 280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803" name="Straight Connector 280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04" name="Straight Connector 280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05" name="Straight Connector 280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5" name="Group 520"/>
          <p:cNvGrpSpPr/>
          <p:nvPr/>
        </p:nvGrpSpPr>
        <p:grpSpPr>
          <a:xfrm>
            <a:off x="5263018" y="4364885"/>
            <a:ext cx="114943" cy="154424"/>
            <a:chOff x="2546632" y="2564131"/>
            <a:chExt cx="1665328" cy="2274569"/>
          </a:xfrm>
        </p:grpSpPr>
        <p:cxnSp>
          <p:nvCxnSpPr>
            <p:cNvPr id="277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73" name="Straight Connector 277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74" name="Straight Connector 277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75" name="Straight Connector 277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76" name="Straight Connector 277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77" name="Rounded Rectangle 277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78" name="Rounded Rectangle 277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79" name="Rounded Rectangle 277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80" name="Rounded Rectangle 277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81" name="Rounded Rectangle 278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82" name="Rounded Rectangle 278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83" name="Rounded Rectangle 278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84" name="Rounded Rectangle 278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85" name="Rounded Rectangle 278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786" name="Straight Connector 278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87" name="Straight Connector 278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88" name="Straight Connector 278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6" name="Group 520"/>
          <p:cNvGrpSpPr/>
          <p:nvPr/>
        </p:nvGrpSpPr>
        <p:grpSpPr>
          <a:xfrm>
            <a:off x="5067177" y="4504982"/>
            <a:ext cx="114943" cy="154424"/>
            <a:chOff x="2546632" y="2564131"/>
            <a:chExt cx="1665328" cy="2274569"/>
          </a:xfrm>
        </p:grpSpPr>
        <p:cxnSp>
          <p:nvCxnSpPr>
            <p:cNvPr id="275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56" name="Straight Connector 275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57" name="Straight Connector 275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58" name="Straight Connector 275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59" name="Straight Connector 275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60" name="Rounded Rectangle 275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61" name="Rounded Rectangle 276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62" name="Rounded Rectangle 276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63" name="Rounded Rectangle 276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64" name="Rounded Rectangle 276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65" name="Rounded Rectangle 276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66" name="Rounded Rectangle 276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67" name="Rounded Rectangle 276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68" name="Rounded Rectangle 276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769" name="Straight Connector 276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70" name="Straight Connector 276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71" name="Straight Connector 277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7" name="Group 520"/>
          <p:cNvGrpSpPr/>
          <p:nvPr/>
        </p:nvGrpSpPr>
        <p:grpSpPr>
          <a:xfrm>
            <a:off x="4768963" y="4561897"/>
            <a:ext cx="114943" cy="154424"/>
            <a:chOff x="2546632" y="2564131"/>
            <a:chExt cx="1665328" cy="2274569"/>
          </a:xfrm>
        </p:grpSpPr>
        <p:cxnSp>
          <p:nvCxnSpPr>
            <p:cNvPr id="273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39" name="Straight Connector 273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40" name="Straight Connector 273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41" name="Straight Connector 274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42" name="Straight Connector 274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43" name="Rounded Rectangle 274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44" name="Rounded Rectangle 274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45" name="Rounded Rectangle 274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46" name="Rounded Rectangle 274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47" name="Rounded Rectangle 274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48" name="Rounded Rectangle 274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49" name="Rounded Rectangle 274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50" name="Rounded Rectangle 274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51" name="Rounded Rectangle 275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752" name="Straight Connector 275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53" name="Straight Connector 275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54" name="Straight Connector 275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8" name="Group 520"/>
          <p:cNvGrpSpPr/>
          <p:nvPr/>
        </p:nvGrpSpPr>
        <p:grpSpPr>
          <a:xfrm>
            <a:off x="4582023" y="4658215"/>
            <a:ext cx="114943" cy="154424"/>
            <a:chOff x="2546632" y="2564131"/>
            <a:chExt cx="1665328" cy="2274569"/>
          </a:xfrm>
        </p:grpSpPr>
        <p:cxnSp>
          <p:nvCxnSpPr>
            <p:cNvPr id="272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22" name="Straight Connector 272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23" name="Straight Connector 272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24" name="Straight Connector 272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25" name="Straight Connector 272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26" name="Rounded Rectangle 272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27" name="Rounded Rectangle 272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28" name="Rounded Rectangle 272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29" name="Rounded Rectangle 272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30" name="Rounded Rectangle 272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31" name="Rounded Rectangle 273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32" name="Rounded Rectangle 273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33" name="Rounded Rectangle 273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34" name="Rounded Rectangle 273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735" name="Straight Connector 273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36" name="Straight Connector 273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37" name="Straight Connector 273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9" name="Group 520"/>
          <p:cNvGrpSpPr/>
          <p:nvPr/>
        </p:nvGrpSpPr>
        <p:grpSpPr>
          <a:xfrm>
            <a:off x="4960354" y="4828959"/>
            <a:ext cx="114943" cy="154424"/>
            <a:chOff x="2546632" y="2564131"/>
            <a:chExt cx="1665328" cy="2274569"/>
          </a:xfrm>
        </p:grpSpPr>
        <p:cxnSp>
          <p:nvCxnSpPr>
            <p:cNvPr id="270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05" name="Straight Connector 270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06" name="Straight Connector 270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07" name="Straight Connector 270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08" name="Straight Connector 270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09" name="Rounded Rectangle 270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10" name="Rounded Rectangle 270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11" name="Rounded Rectangle 271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12" name="Rounded Rectangle 271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13" name="Rounded Rectangle 271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14" name="Rounded Rectangle 271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15" name="Rounded Rectangle 271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16" name="Rounded Rectangle 271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17" name="Rounded Rectangle 271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718" name="Straight Connector 271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19" name="Straight Connector 271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20" name="Straight Connector 271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0" name="Group 520"/>
          <p:cNvGrpSpPr/>
          <p:nvPr/>
        </p:nvGrpSpPr>
        <p:grpSpPr>
          <a:xfrm>
            <a:off x="5107235" y="5096021"/>
            <a:ext cx="114943" cy="154424"/>
            <a:chOff x="2546632" y="2564131"/>
            <a:chExt cx="1665328" cy="2274569"/>
          </a:xfrm>
        </p:grpSpPr>
        <p:cxnSp>
          <p:nvCxnSpPr>
            <p:cNvPr id="268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88" name="Straight Connector 268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89" name="Straight Connector 268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90" name="Straight Connector 268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91" name="Straight Connector 269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92" name="Rounded Rectangle 269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93" name="Rounded Rectangle 269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94" name="Rounded Rectangle 269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95" name="Rounded Rectangle 269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96" name="Rounded Rectangle 269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97" name="Rounded Rectangle 269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98" name="Rounded Rectangle 269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99" name="Rounded Rectangle 269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700" name="Rounded Rectangle 269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701" name="Straight Connector 270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02" name="Straight Connector 270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03" name="Straight Connector 270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1" name="Group 520"/>
          <p:cNvGrpSpPr/>
          <p:nvPr/>
        </p:nvGrpSpPr>
        <p:grpSpPr>
          <a:xfrm>
            <a:off x="5289724" y="4863983"/>
            <a:ext cx="114943" cy="154424"/>
            <a:chOff x="2546632" y="2564131"/>
            <a:chExt cx="1665328" cy="2274569"/>
          </a:xfrm>
        </p:grpSpPr>
        <p:cxnSp>
          <p:nvCxnSpPr>
            <p:cNvPr id="267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71" name="Straight Connector 267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72" name="Straight Connector 267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73" name="Straight Connector 267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74" name="Straight Connector 267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75" name="Rounded Rectangle 267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76" name="Rounded Rectangle 267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77" name="Rounded Rectangle 267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78" name="Rounded Rectangle 267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79" name="Rounded Rectangle 267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80" name="Rounded Rectangle 267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81" name="Rounded Rectangle 268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82" name="Rounded Rectangle 268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83" name="Rounded Rectangle 268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684" name="Straight Connector 268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85" name="Straight Connector 268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86" name="Straight Connector 268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2" name="Group 520"/>
          <p:cNvGrpSpPr/>
          <p:nvPr/>
        </p:nvGrpSpPr>
        <p:grpSpPr>
          <a:xfrm>
            <a:off x="5392097" y="4715129"/>
            <a:ext cx="114943" cy="154424"/>
            <a:chOff x="2546632" y="2564131"/>
            <a:chExt cx="1665328" cy="2274569"/>
          </a:xfrm>
        </p:grpSpPr>
        <p:cxnSp>
          <p:nvCxnSpPr>
            <p:cNvPr id="265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54" name="Straight Connector 265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55" name="Straight Connector 265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56" name="Straight Connector 265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57" name="Straight Connector 265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58" name="Rounded Rectangle 265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59" name="Rounded Rectangle 265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60" name="Rounded Rectangle 265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61" name="Rounded Rectangle 266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62" name="Rounded Rectangle 266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63" name="Rounded Rectangle 266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64" name="Rounded Rectangle 266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65" name="Rounded Rectangle 266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66" name="Rounded Rectangle 266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667" name="Straight Connector 266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68" name="Straight Connector 266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69" name="Straight Connector 266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3" name="Group 520"/>
          <p:cNvGrpSpPr/>
          <p:nvPr/>
        </p:nvGrpSpPr>
        <p:grpSpPr>
          <a:xfrm>
            <a:off x="5400291" y="4511060"/>
            <a:ext cx="114943" cy="154424"/>
            <a:chOff x="2546632" y="2564131"/>
            <a:chExt cx="1665328" cy="2274569"/>
          </a:xfrm>
        </p:grpSpPr>
        <p:cxnSp>
          <p:nvCxnSpPr>
            <p:cNvPr id="263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37" name="Straight Connector 263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38" name="Straight Connector 263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39" name="Straight Connector 263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40" name="Straight Connector 263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41" name="Rounded Rectangle 264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42" name="Rounded Rectangle 264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43" name="Rounded Rectangle 264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44" name="Rounded Rectangle 264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45" name="Rounded Rectangle 264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46" name="Rounded Rectangle 264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47" name="Rounded Rectangle 264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48" name="Rounded Rectangle 264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49" name="Rounded Rectangle 264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650" name="Straight Connector 264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51" name="Straight Connector 265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52" name="Straight Connector 265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4" name="Group 520"/>
          <p:cNvGrpSpPr/>
          <p:nvPr/>
        </p:nvGrpSpPr>
        <p:grpSpPr>
          <a:xfrm>
            <a:off x="5258568" y="4675726"/>
            <a:ext cx="114943" cy="154424"/>
            <a:chOff x="2546632" y="2564131"/>
            <a:chExt cx="1665328" cy="2274569"/>
          </a:xfrm>
        </p:grpSpPr>
        <p:cxnSp>
          <p:nvCxnSpPr>
            <p:cNvPr id="261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20" name="Straight Connector 261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21" name="Straight Connector 262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22" name="Straight Connector 262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23" name="Straight Connector 262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24" name="Rounded Rectangle 262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25" name="Rounded Rectangle 262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26" name="Rounded Rectangle 262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27" name="Rounded Rectangle 262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28" name="Rounded Rectangle 262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29" name="Rounded Rectangle 262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30" name="Rounded Rectangle 262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31" name="Rounded Rectangle 263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32" name="Rounded Rectangle 263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633" name="Straight Connector 263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34" name="Straight Connector 263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35" name="Straight Connector 263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5" name="Group 520"/>
          <p:cNvGrpSpPr/>
          <p:nvPr/>
        </p:nvGrpSpPr>
        <p:grpSpPr>
          <a:xfrm>
            <a:off x="5129491" y="4798311"/>
            <a:ext cx="114943" cy="154424"/>
            <a:chOff x="2546632" y="2564131"/>
            <a:chExt cx="1665328" cy="2274569"/>
          </a:xfrm>
        </p:grpSpPr>
        <p:cxnSp>
          <p:nvCxnSpPr>
            <p:cNvPr id="260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03" name="Straight Connector 260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04" name="Straight Connector 260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05" name="Straight Connector 260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06" name="Straight Connector 260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07" name="Rounded Rectangle 260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08" name="Rounded Rectangle 260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09" name="Rounded Rectangle 260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10" name="Rounded Rectangle 260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11" name="Rounded Rectangle 261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12" name="Rounded Rectangle 261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13" name="Rounded Rectangle 261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14" name="Rounded Rectangle 261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615" name="Rounded Rectangle 261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616" name="Straight Connector 261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17" name="Straight Connector 261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18" name="Straight Connector 261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6" name="Group 520"/>
          <p:cNvGrpSpPr/>
          <p:nvPr/>
        </p:nvGrpSpPr>
        <p:grpSpPr>
          <a:xfrm>
            <a:off x="5436606" y="5131045"/>
            <a:ext cx="114943" cy="154424"/>
            <a:chOff x="2546632" y="2564131"/>
            <a:chExt cx="1665328" cy="2274569"/>
          </a:xfrm>
        </p:grpSpPr>
        <p:cxnSp>
          <p:nvCxnSpPr>
            <p:cNvPr id="258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86" name="Straight Connector 258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87" name="Straight Connector 258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88" name="Straight Connector 258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89" name="Straight Connector 258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90" name="Rounded Rectangle 258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91" name="Rounded Rectangle 259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92" name="Rounded Rectangle 259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93" name="Rounded Rectangle 259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94" name="Rounded Rectangle 259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95" name="Rounded Rectangle 259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96" name="Rounded Rectangle 259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97" name="Rounded Rectangle 259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98" name="Rounded Rectangle 259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599" name="Straight Connector 259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00" name="Straight Connector 259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01" name="Straight Connector 260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7" name="Group 520"/>
          <p:cNvGrpSpPr/>
          <p:nvPr/>
        </p:nvGrpSpPr>
        <p:grpSpPr>
          <a:xfrm>
            <a:off x="5538978" y="4982191"/>
            <a:ext cx="114943" cy="154424"/>
            <a:chOff x="2546632" y="2564131"/>
            <a:chExt cx="1665328" cy="2274569"/>
          </a:xfrm>
        </p:grpSpPr>
        <p:cxnSp>
          <p:nvCxnSpPr>
            <p:cNvPr id="256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69" name="Straight Connector 256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70" name="Straight Connector 256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71" name="Straight Connector 257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72" name="Straight Connector 257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73" name="Rounded Rectangle 257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74" name="Rounded Rectangle 257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75" name="Rounded Rectangle 257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76" name="Rounded Rectangle 257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77" name="Rounded Rectangle 257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78" name="Rounded Rectangle 257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79" name="Rounded Rectangle 257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80" name="Rounded Rectangle 257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81" name="Rounded Rectangle 258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582" name="Straight Connector 258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83" name="Straight Connector 258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84" name="Straight Connector 258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8" name="Group 520"/>
          <p:cNvGrpSpPr/>
          <p:nvPr/>
        </p:nvGrpSpPr>
        <p:grpSpPr>
          <a:xfrm>
            <a:off x="5601291" y="4802690"/>
            <a:ext cx="114943" cy="154424"/>
            <a:chOff x="2546632" y="2564131"/>
            <a:chExt cx="1665328" cy="2274569"/>
          </a:xfrm>
        </p:grpSpPr>
        <p:cxnSp>
          <p:nvCxnSpPr>
            <p:cNvPr id="255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52" name="Straight Connector 255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53" name="Straight Connector 255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54" name="Straight Connector 255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55" name="Straight Connector 255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56" name="Rounded Rectangle 255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57" name="Rounded Rectangle 255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58" name="Rounded Rectangle 255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59" name="Rounded Rectangle 255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60" name="Rounded Rectangle 255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61" name="Rounded Rectangle 256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62" name="Rounded Rectangle 256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63" name="Rounded Rectangle 256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64" name="Rounded Rectangle 256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565" name="Straight Connector 256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66" name="Straight Connector 256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67" name="Straight Connector 256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9" name="Group 520"/>
          <p:cNvGrpSpPr/>
          <p:nvPr/>
        </p:nvGrpSpPr>
        <p:grpSpPr>
          <a:xfrm>
            <a:off x="5405450" y="4942788"/>
            <a:ext cx="114943" cy="154424"/>
            <a:chOff x="2546632" y="2564131"/>
            <a:chExt cx="1665328" cy="2274569"/>
          </a:xfrm>
        </p:grpSpPr>
        <p:cxnSp>
          <p:nvCxnSpPr>
            <p:cNvPr id="253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35" name="Straight Connector 253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36" name="Straight Connector 253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37" name="Straight Connector 253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38" name="Straight Connector 253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39" name="Rounded Rectangle 253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40" name="Rounded Rectangle 253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41" name="Rounded Rectangle 254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42" name="Rounded Rectangle 254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43" name="Rounded Rectangle 254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44" name="Rounded Rectangle 254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45" name="Rounded Rectangle 254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46" name="Rounded Rectangle 254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47" name="Rounded Rectangle 254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548" name="Straight Connector 254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49" name="Straight Connector 254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50" name="Straight Connector 254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0" name="Group 520"/>
          <p:cNvGrpSpPr/>
          <p:nvPr/>
        </p:nvGrpSpPr>
        <p:grpSpPr>
          <a:xfrm>
            <a:off x="4355024" y="4614433"/>
            <a:ext cx="114943" cy="154424"/>
            <a:chOff x="2546632" y="2564131"/>
            <a:chExt cx="1665328" cy="2274569"/>
          </a:xfrm>
        </p:grpSpPr>
        <p:cxnSp>
          <p:nvCxnSpPr>
            <p:cNvPr id="251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18" name="Straight Connector 251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19" name="Straight Connector 251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20" name="Straight Connector 251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21" name="Straight Connector 252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22" name="Rounded Rectangle 252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23" name="Rounded Rectangle 252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24" name="Rounded Rectangle 252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25" name="Rounded Rectangle 252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26" name="Rounded Rectangle 252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27" name="Rounded Rectangle 252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28" name="Rounded Rectangle 252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29" name="Rounded Rectangle 252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30" name="Rounded Rectangle 252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531" name="Straight Connector 253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32" name="Straight Connector 253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33" name="Straight Connector 253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1" name="Group 520"/>
          <p:cNvGrpSpPr/>
          <p:nvPr/>
        </p:nvGrpSpPr>
        <p:grpSpPr>
          <a:xfrm>
            <a:off x="4270456" y="4811447"/>
            <a:ext cx="114943" cy="154424"/>
            <a:chOff x="2546632" y="2564131"/>
            <a:chExt cx="1665328" cy="2274569"/>
          </a:xfrm>
        </p:grpSpPr>
        <p:cxnSp>
          <p:nvCxnSpPr>
            <p:cNvPr id="250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01" name="Straight Connector 250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02" name="Straight Connector 250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03" name="Straight Connector 250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04" name="Straight Connector 250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05" name="Rounded Rectangle 250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06" name="Rounded Rectangle 250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07" name="Rounded Rectangle 250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08" name="Rounded Rectangle 250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09" name="Rounded Rectangle 250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10" name="Rounded Rectangle 250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11" name="Rounded Rectangle 251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12" name="Rounded Rectangle 251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513" name="Rounded Rectangle 251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514" name="Straight Connector 251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15" name="Straight Connector 251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16" name="Straight Connector 251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2" name="Group 520"/>
          <p:cNvGrpSpPr/>
          <p:nvPr/>
        </p:nvGrpSpPr>
        <p:grpSpPr>
          <a:xfrm>
            <a:off x="4630983" y="5209850"/>
            <a:ext cx="114943" cy="154424"/>
            <a:chOff x="2546632" y="2564131"/>
            <a:chExt cx="1665328" cy="2274569"/>
          </a:xfrm>
        </p:grpSpPr>
        <p:cxnSp>
          <p:nvCxnSpPr>
            <p:cNvPr id="248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84" name="Straight Connector 248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85" name="Straight Connector 248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86" name="Straight Connector 248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87" name="Straight Connector 248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88" name="Rounded Rectangle 248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89" name="Rounded Rectangle 248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90" name="Rounded Rectangle 248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91" name="Rounded Rectangle 249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92" name="Rounded Rectangle 249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93" name="Rounded Rectangle 249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94" name="Rounded Rectangle 249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95" name="Rounded Rectangle 249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96" name="Rounded Rectangle 249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497" name="Straight Connector 249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98" name="Straight Connector 249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99" name="Straight Connector 249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3" name="Group 520"/>
          <p:cNvGrpSpPr/>
          <p:nvPr/>
        </p:nvGrpSpPr>
        <p:grpSpPr>
          <a:xfrm>
            <a:off x="4935637" y="4103745"/>
            <a:ext cx="114943" cy="154424"/>
            <a:chOff x="2546632" y="2564131"/>
            <a:chExt cx="1665328" cy="2274569"/>
          </a:xfrm>
        </p:grpSpPr>
        <p:cxnSp>
          <p:nvCxnSpPr>
            <p:cNvPr id="246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67" name="Straight Connector 246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68" name="Straight Connector 246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69" name="Straight Connector 246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70" name="Straight Connector 246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71" name="Rounded Rectangle 247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72" name="Rounded Rectangle 247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73" name="Rounded Rectangle 247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74" name="Rounded Rectangle 247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75" name="Rounded Rectangle 247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76" name="Rounded Rectangle 247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77" name="Rounded Rectangle 247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78" name="Rounded Rectangle 247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79" name="Rounded Rectangle 247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480" name="Straight Connector 247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81" name="Straight Connector 248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82" name="Straight Connector 248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4" name="Group 520"/>
          <p:cNvGrpSpPr/>
          <p:nvPr/>
        </p:nvGrpSpPr>
        <p:grpSpPr>
          <a:xfrm>
            <a:off x="4671197" y="3984689"/>
            <a:ext cx="114943" cy="154424"/>
            <a:chOff x="2546632" y="2564131"/>
            <a:chExt cx="1665328" cy="2274569"/>
          </a:xfrm>
        </p:grpSpPr>
        <p:cxnSp>
          <p:nvCxnSpPr>
            <p:cNvPr id="244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50" name="Straight Connector 244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51" name="Straight Connector 245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52" name="Straight Connector 245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53" name="Straight Connector 245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54" name="Rounded Rectangle 245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55" name="Rounded Rectangle 245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56" name="Rounded Rectangle 245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57" name="Rounded Rectangle 245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58" name="Rounded Rectangle 245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59" name="Rounded Rectangle 245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60" name="Rounded Rectangle 245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61" name="Rounded Rectangle 246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62" name="Rounded Rectangle 246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463" name="Straight Connector 246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64" name="Straight Connector 246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65" name="Straight Connector 246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5" name="Group 520"/>
          <p:cNvGrpSpPr/>
          <p:nvPr/>
        </p:nvGrpSpPr>
        <p:grpSpPr>
          <a:xfrm>
            <a:off x="4680231" y="3805472"/>
            <a:ext cx="114943" cy="154424"/>
            <a:chOff x="2546632" y="2564131"/>
            <a:chExt cx="1665328" cy="2274569"/>
          </a:xfrm>
        </p:grpSpPr>
        <p:cxnSp>
          <p:nvCxnSpPr>
            <p:cNvPr id="243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33" name="Straight Connector 243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34" name="Straight Connector 243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35" name="Straight Connector 243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36" name="Straight Connector 243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37" name="Rounded Rectangle 243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38" name="Rounded Rectangle 243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39" name="Rounded Rectangle 243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40" name="Rounded Rectangle 243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41" name="Rounded Rectangle 244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42" name="Rounded Rectangle 244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43" name="Rounded Rectangle 244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44" name="Rounded Rectangle 244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45" name="Rounded Rectangle 244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446" name="Straight Connector 244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47" name="Straight Connector 244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48" name="Straight Connector 244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6" name="Group 520"/>
          <p:cNvGrpSpPr/>
          <p:nvPr/>
        </p:nvGrpSpPr>
        <p:grpSpPr>
          <a:xfrm>
            <a:off x="4853530" y="3813250"/>
            <a:ext cx="114943" cy="154424"/>
            <a:chOff x="2546632" y="2564131"/>
            <a:chExt cx="1665328" cy="2274569"/>
          </a:xfrm>
        </p:grpSpPr>
        <p:cxnSp>
          <p:nvCxnSpPr>
            <p:cNvPr id="241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16" name="Straight Connector 241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17" name="Straight Connector 241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18" name="Straight Connector 241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19" name="Straight Connector 241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20" name="Rounded Rectangle 241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21" name="Rounded Rectangle 242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22" name="Rounded Rectangle 242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23" name="Rounded Rectangle 242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24" name="Rounded Rectangle 242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25" name="Rounded Rectangle 242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26" name="Rounded Rectangle 242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27" name="Rounded Rectangle 242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28" name="Rounded Rectangle 242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429" name="Straight Connector 242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30" name="Straight Connector 242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31" name="Straight Connector 243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7" name="Group 520"/>
          <p:cNvGrpSpPr/>
          <p:nvPr/>
        </p:nvGrpSpPr>
        <p:grpSpPr>
          <a:xfrm>
            <a:off x="4926762" y="3672585"/>
            <a:ext cx="114943" cy="154424"/>
            <a:chOff x="2546632" y="2564131"/>
            <a:chExt cx="1665328" cy="2274569"/>
          </a:xfrm>
        </p:grpSpPr>
        <p:cxnSp>
          <p:nvCxnSpPr>
            <p:cNvPr id="239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99" name="Straight Connector 239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00" name="Straight Connector 239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01" name="Straight Connector 240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02" name="Straight Connector 240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03" name="Rounded Rectangle 240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04" name="Rounded Rectangle 240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05" name="Rounded Rectangle 240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06" name="Rounded Rectangle 240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07" name="Rounded Rectangle 240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08" name="Rounded Rectangle 240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09" name="Rounded Rectangle 240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10" name="Rounded Rectangle 240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411" name="Rounded Rectangle 241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412" name="Straight Connector 241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13" name="Straight Connector 241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14" name="Straight Connector 241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8" name="Group 520"/>
          <p:cNvGrpSpPr/>
          <p:nvPr/>
        </p:nvGrpSpPr>
        <p:grpSpPr>
          <a:xfrm>
            <a:off x="5303077" y="4071555"/>
            <a:ext cx="114943" cy="154424"/>
            <a:chOff x="2546632" y="2564131"/>
            <a:chExt cx="1665328" cy="2274569"/>
          </a:xfrm>
        </p:grpSpPr>
        <p:cxnSp>
          <p:nvCxnSpPr>
            <p:cNvPr id="238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82" name="Straight Connector 238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83" name="Straight Connector 238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84" name="Straight Connector 238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85" name="Straight Connector 238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86" name="Rounded Rectangle 238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87" name="Rounded Rectangle 238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88" name="Rounded Rectangle 238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89" name="Rounded Rectangle 238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90" name="Rounded Rectangle 238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91" name="Rounded Rectangle 239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92" name="Rounded Rectangle 239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93" name="Rounded Rectangle 239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94" name="Rounded Rectangle 239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395" name="Straight Connector 239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96" name="Straight Connector 239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97" name="Straight Connector 239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9" name="Group 520"/>
          <p:cNvGrpSpPr/>
          <p:nvPr/>
        </p:nvGrpSpPr>
        <p:grpSpPr>
          <a:xfrm>
            <a:off x="4755766" y="3620898"/>
            <a:ext cx="114943" cy="154424"/>
            <a:chOff x="2546632" y="2564131"/>
            <a:chExt cx="1665328" cy="2274569"/>
          </a:xfrm>
        </p:grpSpPr>
        <p:cxnSp>
          <p:nvCxnSpPr>
            <p:cNvPr id="236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65" name="Straight Connector 236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66" name="Straight Connector 236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67" name="Straight Connector 236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68" name="Straight Connector 236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69" name="Rounded Rectangle 236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70" name="Rounded Rectangle 236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71" name="Rounded Rectangle 237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72" name="Rounded Rectangle 237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73" name="Rounded Rectangle 237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74" name="Rounded Rectangle 237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75" name="Rounded Rectangle 237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76" name="Rounded Rectangle 237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77" name="Rounded Rectangle 237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378" name="Straight Connector 237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79" name="Straight Connector 237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80" name="Straight Connector 237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0" name="Group 520"/>
          <p:cNvGrpSpPr/>
          <p:nvPr/>
        </p:nvGrpSpPr>
        <p:grpSpPr>
          <a:xfrm>
            <a:off x="5044922" y="4004467"/>
            <a:ext cx="114943" cy="154424"/>
            <a:chOff x="2546632" y="2564131"/>
            <a:chExt cx="1665328" cy="2274569"/>
          </a:xfrm>
        </p:grpSpPr>
        <p:cxnSp>
          <p:nvCxnSpPr>
            <p:cNvPr id="234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48" name="Straight Connector 234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49" name="Straight Connector 234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50" name="Straight Connector 234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51" name="Straight Connector 235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52" name="Rounded Rectangle 235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53" name="Rounded Rectangle 235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54" name="Rounded Rectangle 235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55" name="Rounded Rectangle 235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56" name="Rounded Rectangle 235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57" name="Rounded Rectangle 235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58" name="Rounded Rectangle 235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59" name="Rounded Rectangle 235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60" name="Rounded Rectangle 235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361" name="Straight Connector 236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62" name="Straight Connector 236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63" name="Straight Connector 236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1" name="Group 520"/>
          <p:cNvGrpSpPr/>
          <p:nvPr/>
        </p:nvGrpSpPr>
        <p:grpSpPr>
          <a:xfrm>
            <a:off x="5159782" y="3863803"/>
            <a:ext cx="114943" cy="154424"/>
            <a:chOff x="2546632" y="2564131"/>
            <a:chExt cx="1665328" cy="2274569"/>
          </a:xfrm>
        </p:grpSpPr>
        <p:cxnSp>
          <p:nvCxnSpPr>
            <p:cNvPr id="233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31" name="Straight Connector 233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32" name="Straight Connector 233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33" name="Straight Connector 233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34" name="Straight Connector 233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35" name="Rounded Rectangle 233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36" name="Rounded Rectangle 233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37" name="Rounded Rectangle 233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38" name="Rounded Rectangle 233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39" name="Rounded Rectangle 233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40" name="Rounded Rectangle 233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41" name="Rounded Rectangle 234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42" name="Rounded Rectangle 234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43" name="Rounded Rectangle 234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344" name="Straight Connector 234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45" name="Straight Connector 234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46" name="Straight Connector 234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2" name="Group 520"/>
          <p:cNvGrpSpPr/>
          <p:nvPr/>
        </p:nvGrpSpPr>
        <p:grpSpPr>
          <a:xfrm>
            <a:off x="5405449" y="4281701"/>
            <a:ext cx="114943" cy="154424"/>
            <a:chOff x="2546632" y="2564131"/>
            <a:chExt cx="1665328" cy="2274569"/>
          </a:xfrm>
        </p:grpSpPr>
        <p:cxnSp>
          <p:nvCxnSpPr>
            <p:cNvPr id="231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4" name="Straight Connector 231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" name="Straight Connector 231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6" name="Straight Connector 231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7" name="Straight Connector 231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18" name="Rounded Rectangle 231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19" name="Rounded Rectangle 231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20" name="Rounded Rectangle 231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21" name="Rounded Rectangle 232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22" name="Rounded Rectangle 232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23" name="Rounded Rectangle 232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24" name="Rounded Rectangle 232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25" name="Rounded Rectangle 232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26" name="Rounded Rectangle 232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327" name="Straight Connector 232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28" name="Straight Connector 232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29" name="Straight Connector 232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3" name="Group 520"/>
          <p:cNvGrpSpPr/>
          <p:nvPr/>
        </p:nvGrpSpPr>
        <p:grpSpPr>
          <a:xfrm>
            <a:off x="5013766" y="3828495"/>
            <a:ext cx="114943" cy="154424"/>
            <a:chOff x="2546632" y="2564131"/>
            <a:chExt cx="1665328" cy="2274569"/>
          </a:xfrm>
        </p:grpSpPr>
        <p:cxnSp>
          <p:nvCxnSpPr>
            <p:cNvPr id="229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97" name="Straight Connector 229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98" name="Straight Connector 229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99" name="Straight Connector 229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00" name="Straight Connector 229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01" name="Rounded Rectangle 230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02" name="Rounded Rectangle 230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03" name="Rounded Rectangle 230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04" name="Rounded Rectangle 230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05" name="Rounded Rectangle 230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06" name="Rounded Rectangle 230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07" name="Rounded Rectangle 230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08" name="Rounded Rectangle 230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309" name="Rounded Rectangle 230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310" name="Straight Connector 230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1" name="Straight Connector 231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2" name="Straight Connector 231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4" name="Group 520"/>
          <p:cNvGrpSpPr/>
          <p:nvPr/>
        </p:nvGrpSpPr>
        <p:grpSpPr>
          <a:xfrm>
            <a:off x="4830570" y="3992027"/>
            <a:ext cx="114943" cy="154424"/>
            <a:chOff x="2546632" y="2564131"/>
            <a:chExt cx="1665328" cy="2274569"/>
          </a:xfrm>
        </p:grpSpPr>
        <p:cxnSp>
          <p:nvCxnSpPr>
            <p:cNvPr id="227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80" name="Straight Connector 227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81" name="Straight Connector 228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82" name="Straight Connector 228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83" name="Straight Connector 228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84" name="Rounded Rectangle 228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85" name="Rounded Rectangle 228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86" name="Rounded Rectangle 228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87" name="Rounded Rectangle 228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88" name="Rounded Rectangle 228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89" name="Rounded Rectangle 228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90" name="Rounded Rectangle 228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91" name="Rounded Rectangle 229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92" name="Rounded Rectangle 229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293" name="Straight Connector 229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94" name="Straight Connector 229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95" name="Straight Connector 229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5" name="Group 520"/>
          <p:cNvGrpSpPr/>
          <p:nvPr/>
        </p:nvGrpSpPr>
        <p:grpSpPr>
          <a:xfrm>
            <a:off x="5530075" y="4386775"/>
            <a:ext cx="114943" cy="154424"/>
            <a:chOff x="2546632" y="2564131"/>
            <a:chExt cx="1665328" cy="2274569"/>
          </a:xfrm>
        </p:grpSpPr>
        <p:cxnSp>
          <p:nvCxnSpPr>
            <p:cNvPr id="226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63" name="Straight Connector 226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64" name="Straight Connector 226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65" name="Straight Connector 226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66" name="Straight Connector 226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67" name="Rounded Rectangle 226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68" name="Rounded Rectangle 226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69" name="Rounded Rectangle 226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70" name="Rounded Rectangle 226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71" name="Rounded Rectangle 227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72" name="Rounded Rectangle 227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73" name="Rounded Rectangle 227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74" name="Rounded Rectangle 227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75" name="Rounded Rectangle 227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276" name="Straight Connector 227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77" name="Straight Connector 227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78" name="Straight Connector 227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6" name="Group 520"/>
          <p:cNvGrpSpPr/>
          <p:nvPr/>
        </p:nvGrpSpPr>
        <p:grpSpPr>
          <a:xfrm>
            <a:off x="5160647" y="4062798"/>
            <a:ext cx="114943" cy="154424"/>
            <a:chOff x="2546632" y="2564131"/>
            <a:chExt cx="1665328" cy="2274569"/>
          </a:xfrm>
        </p:grpSpPr>
        <p:cxnSp>
          <p:nvCxnSpPr>
            <p:cNvPr id="224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46" name="Straight Connector 224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47" name="Straight Connector 224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48" name="Straight Connector 224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49" name="Straight Connector 224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50" name="Rounded Rectangle 224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51" name="Rounded Rectangle 225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52" name="Rounded Rectangle 225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53" name="Rounded Rectangle 225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54" name="Rounded Rectangle 225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55" name="Rounded Rectangle 225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56" name="Rounded Rectangle 225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57" name="Rounded Rectangle 225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58" name="Rounded Rectangle 225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259" name="Straight Connector 225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60" name="Straight Connector 225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61" name="Straight Connector 226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7" name="Group 520"/>
          <p:cNvGrpSpPr/>
          <p:nvPr/>
        </p:nvGrpSpPr>
        <p:grpSpPr>
          <a:xfrm>
            <a:off x="4568670" y="3655638"/>
            <a:ext cx="114943" cy="154424"/>
            <a:chOff x="2546632" y="2564131"/>
            <a:chExt cx="1665328" cy="2274569"/>
          </a:xfrm>
        </p:grpSpPr>
        <p:cxnSp>
          <p:nvCxnSpPr>
            <p:cNvPr id="222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29" name="Straight Connector 222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30" name="Straight Connector 222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31" name="Straight Connector 223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32" name="Straight Connector 223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33" name="Rounded Rectangle 223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34" name="Rounded Rectangle 223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35" name="Rounded Rectangle 223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36" name="Rounded Rectangle 223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37" name="Rounded Rectangle 223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38" name="Rounded Rectangle 223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39" name="Rounded Rectangle 223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40" name="Rounded Rectangle 223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41" name="Rounded Rectangle 224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242" name="Straight Connector 224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43" name="Straight Connector 224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44" name="Straight Connector 224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8" name="Group 520"/>
          <p:cNvGrpSpPr/>
          <p:nvPr/>
        </p:nvGrpSpPr>
        <p:grpSpPr>
          <a:xfrm>
            <a:off x="3954438" y="5056617"/>
            <a:ext cx="114943" cy="154424"/>
            <a:chOff x="2546632" y="2564131"/>
            <a:chExt cx="1665328" cy="2274569"/>
          </a:xfrm>
        </p:grpSpPr>
        <p:cxnSp>
          <p:nvCxnSpPr>
            <p:cNvPr id="221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12" name="Straight Connector 221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13" name="Straight Connector 221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14" name="Straight Connector 221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15" name="Straight Connector 221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16" name="Rounded Rectangle 221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17" name="Rounded Rectangle 221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18" name="Rounded Rectangle 221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19" name="Rounded Rectangle 221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20" name="Rounded Rectangle 221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21" name="Rounded Rectangle 222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22" name="Rounded Rectangle 222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23" name="Rounded Rectangle 222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24" name="Rounded Rectangle 222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225" name="Straight Connector 222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26" name="Straight Connector 222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27" name="Straight Connector 222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9" name="Group 520"/>
          <p:cNvGrpSpPr/>
          <p:nvPr/>
        </p:nvGrpSpPr>
        <p:grpSpPr>
          <a:xfrm>
            <a:off x="5018216" y="5757107"/>
            <a:ext cx="114943" cy="154424"/>
            <a:chOff x="2546632" y="2564131"/>
            <a:chExt cx="1665328" cy="2274569"/>
          </a:xfrm>
        </p:grpSpPr>
        <p:cxnSp>
          <p:nvCxnSpPr>
            <p:cNvPr id="219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95" name="Straight Connector 219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96" name="Straight Connector 219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97" name="Straight Connector 219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98" name="Straight Connector 219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99" name="Rounded Rectangle 219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00" name="Rounded Rectangle 219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01" name="Rounded Rectangle 220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02" name="Rounded Rectangle 220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03" name="Rounded Rectangle 220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04" name="Rounded Rectangle 220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05" name="Rounded Rectangle 220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06" name="Rounded Rectangle 220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207" name="Rounded Rectangle 220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208" name="Straight Connector 220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09" name="Straight Connector 220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10" name="Straight Connector 220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0" name="Group 520"/>
          <p:cNvGrpSpPr/>
          <p:nvPr/>
        </p:nvGrpSpPr>
        <p:grpSpPr>
          <a:xfrm>
            <a:off x="4132476" y="5625766"/>
            <a:ext cx="114943" cy="154424"/>
            <a:chOff x="2546632" y="2564131"/>
            <a:chExt cx="1665328" cy="2274569"/>
          </a:xfrm>
        </p:grpSpPr>
        <p:cxnSp>
          <p:nvCxnSpPr>
            <p:cNvPr id="217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78" name="Straight Connector 217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79" name="Straight Connector 217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80" name="Straight Connector 217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81" name="Straight Connector 218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82" name="Rounded Rectangle 218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83" name="Rounded Rectangle 218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84" name="Rounded Rectangle 218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85" name="Rounded Rectangle 218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86" name="Rounded Rectangle 218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87" name="Rounded Rectangle 218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88" name="Rounded Rectangle 218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89" name="Rounded Rectangle 218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90" name="Rounded Rectangle 218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191" name="Straight Connector 219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92" name="Straight Connector 219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93" name="Straight Connector 219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1" name="Group 520"/>
          <p:cNvGrpSpPr/>
          <p:nvPr/>
        </p:nvGrpSpPr>
        <p:grpSpPr>
          <a:xfrm>
            <a:off x="3406971" y="4163493"/>
            <a:ext cx="114943" cy="154424"/>
            <a:chOff x="2546632" y="2564131"/>
            <a:chExt cx="1665328" cy="2274569"/>
          </a:xfrm>
        </p:grpSpPr>
        <p:cxnSp>
          <p:nvCxnSpPr>
            <p:cNvPr id="216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61" name="Straight Connector 216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62" name="Straight Connector 216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63" name="Straight Connector 216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64" name="Straight Connector 216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65" name="Rounded Rectangle 216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66" name="Rounded Rectangle 216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67" name="Rounded Rectangle 216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68" name="Rounded Rectangle 216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69" name="Rounded Rectangle 216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70" name="Rounded Rectangle 216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71" name="Rounded Rectangle 217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72" name="Rounded Rectangle 217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73" name="Rounded Rectangle 217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174" name="Straight Connector 217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75" name="Straight Connector 217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76" name="Straight Connector 217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2" name="Group 520"/>
          <p:cNvGrpSpPr/>
          <p:nvPr/>
        </p:nvGrpSpPr>
        <p:grpSpPr>
          <a:xfrm>
            <a:off x="4007850" y="5945363"/>
            <a:ext cx="114943" cy="154424"/>
            <a:chOff x="2546632" y="2564131"/>
            <a:chExt cx="1665328" cy="2274569"/>
          </a:xfrm>
        </p:grpSpPr>
        <p:cxnSp>
          <p:nvCxnSpPr>
            <p:cNvPr id="214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4" name="Straight Connector 214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5" name="Straight Connector 214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6" name="Straight Connector 214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7" name="Straight Connector 214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48" name="Rounded Rectangle 214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49" name="Rounded Rectangle 214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50" name="Rounded Rectangle 214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51" name="Rounded Rectangle 215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52" name="Rounded Rectangle 215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53" name="Rounded Rectangle 215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54" name="Rounded Rectangle 215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55" name="Rounded Rectangle 215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56" name="Rounded Rectangle 215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157" name="Straight Connector 215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8" name="Straight Connector 215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9" name="Straight Connector 215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3" name="Group 520"/>
          <p:cNvGrpSpPr/>
          <p:nvPr/>
        </p:nvGrpSpPr>
        <p:grpSpPr>
          <a:xfrm>
            <a:off x="4101320" y="5800887"/>
            <a:ext cx="114943" cy="154424"/>
            <a:chOff x="2546632" y="2564131"/>
            <a:chExt cx="1665328" cy="2274569"/>
          </a:xfrm>
        </p:grpSpPr>
        <p:cxnSp>
          <p:nvCxnSpPr>
            <p:cNvPr id="212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27" name="Straight Connector 212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28" name="Straight Connector 212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29" name="Straight Connector 212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30" name="Straight Connector 212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31" name="Rounded Rectangle 213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32" name="Rounded Rectangle 213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33" name="Rounded Rectangle 213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34" name="Rounded Rectangle 213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35" name="Rounded Rectangle 213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36" name="Rounded Rectangle 213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37" name="Rounded Rectangle 213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38" name="Rounded Rectangle 213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39" name="Rounded Rectangle 213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140" name="Straight Connector 213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1" name="Straight Connector 214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2" name="Straight Connector 214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4" name="Group 520"/>
          <p:cNvGrpSpPr/>
          <p:nvPr/>
        </p:nvGrpSpPr>
        <p:grpSpPr>
          <a:xfrm>
            <a:off x="3122109" y="4382395"/>
            <a:ext cx="114943" cy="154424"/>
            <a:chOff x="2546632" y="2564131"/>
            <a:chExt cx="1665328" cy="2274569"/>
          </a:xfrm>
        </p:grpSpPr>
        <p:cxnSp>
          <p:nvCxnSpPr>
            <p:cNvPr id="210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10" name="Straight Connector 210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11" name="Straight Connector 211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12" name="Straight Connector 211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13" name="Straight Connector 211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14" name="Rounded Rectangle 211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15" name="Rounded Rectangle 211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16" name="Rounded Rectangle 211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17" name="Rounded Rectangle 211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18" name="Rounded Rectangle 211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19" name="Rounded Rectangle 211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20" name="Rounded Rectangle 211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21" name="Rounded Rectangle 212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22" name="Rounded Rectangle 212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123" name="Straight Connector 212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24" name="Straight Connector 212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25" name="Straight Connector 212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5" name="Group 520"/>
          <p:cNvGrpSpPr/>
          <p:nvPr/>
        </p:nvGrpSpPr>
        <p:grpSpPr>
          <a:xfrm>
            <a:off x="3291246" y="4264187"/>
            <a:ext cx="114943" cy="154424"/>
            <a:chOff x="2546632" y="2564131"/>
            <a:chExt cx="1665328" cy="2274569"/>
          </a:xfrm>
        </p:grpSpPr>
        <p:cxnSp>
          <p:nvCxnSpPr>
            <p:cNvPr id="209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3" name="Straight Connector 209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4" name="Straight Connector 209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5" name="Straight Connector 209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6" name="Straight Connector 209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97" name="Rounded Rectangle 209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98" name="Rounded Rectangle 209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99" name="Rounded Rectangle 209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00" name="Rounded Rectangle 209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01" name="Rounded Rectangle 210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02" name="Rounded Rectangle 210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03" name="Rounded Rectangle 210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04" name="Rounded Rectangle 210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105" name="Rounded Rectangle 210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106" name="Straight Connector 210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07" name="Straight Connector 210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08" name="Straight Connector 210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6" name="Group 520"/>
          <p:cNvGrpSpPr/>
          <p:nvPr/>
        </p:nvGrpSpPr>
        <p:grpSpPr>
          <a:xfrm>
            <a:off x="4136927" y="5406863"/>
            <a:ext cx="114943" cy="154424"/>
            <a:chOff x="2546632" y="2564131"/>
            <a:chExt cx="1665328" cy="2274569"/>
          </a:xfrm>
        </p:grpSpPr>
        <p:cxnSp>
          <p:nvCxnSpPr>
            <p:cNvPr id="207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76" name="Straight Connector 207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77" name="Straight Connector 207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78" name="Straight Connector 207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79" name="Straight Connector 207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80" name="Rounded Rectangle 207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81" name="Rounded Rectangle 208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82" name="Rounded Rectangle 208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83" name="Rounded Rectangle 208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84" name="Rounded Rectangle 208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85" name="Rounded Rectangle 208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86" name="Rounded Rectangle 208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87" name="Rounded Rectangle 208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88" name="Rounded Rectangle 208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089" name="Straight Connector 208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0" name="Straight Connector 208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1" name="Straight Connector 209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7" name="Group 520"/>
          <p:cNvGrpSpPr/>
          <p:nvPr/>
        </p:nvGrpSpPr>
        <p:grpSpPr>
          <a:xfrm>
            <a:off x="3820910" y="5109154"/>
            <a:ext cx="114943" cy="154424"/>
            <a:chOff x="2546632" y="2564131"/>
            <a:chExt cx="1665328" cy="2274569"/>
          </a:xfrm>
        </p:grpSpPr>
        <p:cxnSp>
          <p:nvCxnSpPr>
            <p:cNvPr id="205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9" name="Straight Connector 205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60" name="Straight Connector 205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61" name="Straight Connector 206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62" name="Straight Connector 206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63" name="Rounded Rectangle 206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64" name="Rounded Rectangle 206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65" name="Rounded Rectangle 206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66" name="Rounded Rectangle 206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67" name="Rounded Rectangle 206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68" name="Rounded Rectangle 206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69" name="Rounded Rectangle 206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70" name="Rounded Rectangle 206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71" name="Rounded Rectangle 207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072" name="Straight Connector 207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73" name="Straight Connector 207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74" name="Straight Connector 207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8" name="Group 520"/>
          <p:cNvGrpSpPr/>
          <p:nvPr/>
        </p:nvGrpSpPr>
        <p:grpSpPr>
          <a:xfrm>
            <a:off x="3745243" y="4885874"/>
            <a:ext cx="114943" cy="154424"/>
            <a:chOff x="2546632" y="2564131"/>
            <a:chExt cx="1665328" cy="2274569"/>
          </a:xfrm>
        </p:grpSpPr>
        <p:cxnSp>
          <p:nvCxnSpPr>
            <p:cNvPr id="204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42" name="Straight Connector 204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43" name="Straight Connector 204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44" name="Straight Connector 204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45" name="Straight Connector 204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46" name="Rounded Rectangle 204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47" name="Rounded Rectangle 204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48" name="Rounded Rectangle 204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49" name="Rounded Rectangle 204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50" name="Rounded Rectangle 204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51" name="Rounded Rectangle 205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52" name="Rounded Rectangle 205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53" name="Rounded Rectangle 205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54" name="Rounded Rectangle 205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055" name="Straight Connector 205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6" name="Straight Connector 205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7" name="Straight Connector 205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9" name="Group 520"/>
          <p:cNvGrpSpPr/>
          <p:nvPr/>
        </p:nvGrpSpPr>
        <p:grpSpPr>
          <a:xfrm>
            <a:off x="3847616" y="5879693"/>
            <a:ext cx="114943" cy="154424"/>
            <a:chOff x="2546632" y="2564131"/>
            <a:chExt cx="1665328" cy="2274569"/>
          </a:xfrm>
        </p:grpSpPr>
        <p:cxnSp>
          <p:nvCxnSpPr>
            <p:cNvPr id="202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25" name="Straight Connector 202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26" name="Straight Connector 202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27" name="Straight Connector 202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28" name="Straight Connector 202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29" name="Rounded Rectangle 202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30" name="Rounded Rectangle 202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31" name="Rounded Rectangle 203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32" name="Rounded Rectangle 203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33" name="Rounded Rectangle 203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34" name="Rounded Rectangle 203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35" name="Rounded Rectangle 203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36" name="Rounded Rectangle 203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37" name="Rounded Rectangle 203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038" name="Straight Connector 203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39" name="Straight Connector 203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40" name="Straight Connector 203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0" name="Group 520"/>
          <p:cNvGrpSpPr/>
          <p:nvPr/>
        </p:nvGrpSpPr>
        <p:grpSpPr>
          <a:xfrm>
            <a:off x="3958889" y="5713326"/>
            <a:ext cx="114943" cy="154424"/>
            <a:chOff x="2546632" y="2564131"/>
            <a:chExt cx="1665328" cy="2274569"/>
          </a:xfrm>
        </p:grpSpPr>
        <p:cxnSp>
          <p:nvCxnSpPr>
            <p:cNvPr id="200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08" name="Straight Connector 200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09" name="Straight Connector 200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0" name="Straight Connector 200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1" name="Straight Connector 201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12" name="Rounded Rectangle 201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13" name="Rounded Rectangle 201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14" name="Rounded Rectangle 201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15" name="Rounded Rectangle 201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16" name="Rounded Rectangle 201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17" name="Rounded Rectangle 201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18" name="Rounded Rectangle 201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19" name="Rounded Rectangle 201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20" name="Rounded Rectangle 201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021" name="Straight Connector 202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22" name="Straight Connector 202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23" name="Straight Connector 202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1" name="Group 520"/>
          <p:cNvGrpSpPr/>
          <p:nvPr/>
        </p:nvGrpSpPr>
        <p:grpSpPr>
          <a:xfrm>
            <a:off x="3869869" y="5533827"/>
            <a:ext cx="114943" cy="154424"/>
            <a:chOff x="2546632" y="2564131"/>
            <a:chExt cx="1665328" cy="2274569"/>
          </a:xfrm>
        </p:grpSpPr>
        <p:cxnSp>
          <p:nvCxnSpPr>
            <p:cNvPr id="199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91" name="Straight Connector 199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92" name="Straight Connector 199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93" name="Straight Connector 199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94" name="Straight Connector 199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95" name="Rounded Rectangle 199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96" name="Rounded Rectangle 199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97" name="Rounded Rectangle 199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98" name="Rounded Rectangle 199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99" name="Rounded Rectangle 199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00" name="Rounded Rectangle 199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01" name="Rounded Rectangle 200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02" name="Rounded Rectangle 200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003" name="Rounded Rectangle 200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2004" name="Straight Connector 200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05" name="Straight Connector 200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06" name="Straight Connector 200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2" name="Group 520"/>
          <p:cNvGrpSpPr/>
          <p:nvPr/>
        </p:nvGrpSpPr>
        <p:grpSpPr>
          <a:xfrm>
            <a:off x="3794203" y="4675727"/>
            <a:ext cx="114943" cy="154424"/>
            <a:chOff x="2546632" y="2564131"/>
            <a:chExt cx="1665328" cy="2274569"/>
          </a:xfrm>
        </p:grpSpPr>
        <p:cxnSp>
          <p:nvCxnSpPr>
            <p:cNvPr id="197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4" name="Straight Connector 197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5" name="Straight Connector 197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6" name="Straight Connector 197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7" name="Straight Connector 197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78" name="Rounded Rectangle 197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79" name="Rounded Rectangle 197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80" name="Rounded Rectangle 197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81" name="Rounded Rectangle 198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82" name="Rounded Rectangle 198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83" name="Rounded Rectangle 198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84" name="Rounded Rectangle 198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85" name="Rounded Rectangle 198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86" name="Rounded Rectangle 198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987" name="Straight Connector 198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88" name="Straight Connector 198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89" name="Straight Connector 198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3" name="Group 520"/>
          <p:cNvGrpSpPr/>
          <p:nvPr/>
        </p:nvGrpSpPr>
        <p:grpSpPr>
          <a:xfrm>
            <a:off x="3085062" y="4922314"/>
            <a:ext cx="114943" cy="154424"/>
            <a:chOff x="2546632" y="2564131"/>
            <a:chExt cx="1665328" cy="2274569"/>
          </a:xfrm>
        </p:grpSpPr>
        <p:cxnSp>
          <p:nvCxnSpPr>
            <p:cNvPr id="195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7" name="Straight Connector 195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8" name="Straight Connector 195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9" name="Straight Connector 195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60" name="Straight Connector 195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61" name="Rounded Rectangle 196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62" name="Rounded Rectangle 196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63" name="Rounded Rectangle 196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64" name="Rounded Rectangle 196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65" name="Rounded Rectangle 196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66" name="Rounded Rectangle 196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67" name="Rounded Rectangle 196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68" name="Rounded Rectangle 196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69" name="Rounded Rectangle 196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970" name="Straight Connector 196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1" name="Straight Connector 197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2" name="Straight Connector 197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4" name="Group 520"/>
          <p:cNvGrpSpPr/>
          <p:nvPr/>
        </p:nvGrpSpPr>
        <p:grpSpPr>
          <a:xfrm>
            <a:off x="4266006" y="5520693"/>
            <a:ext cx="114943" cy="154424"/>
            <a:chOff x="2546632" y="2564131"/>
            <a:chExt cx="1665328" cy="2274569"/>
          </a:xfrm>
        </p:grpSpPr>
        <p:cxnSp>
          <p:nvCxnSpPr>
            <p:cNvPr id="193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0" name="Straight Connector 193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1" name="Straight Connector 194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2" name="Straight Connector 194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3" name="Straight Connector 194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44" name="Rounded Rectangle 194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45" name="Rounded Rectangle 194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46" name="Rounded Rectangle 194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47" name="Rounded Rectangle 194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48" name="Rounded Rectangle 194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49" name="Rounded Rectangle 194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50" name="Rounded Rectangle 194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51" name="Rounded Rectangle 195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52" name="Rounded Rectangle 195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953" name="Straight Connector 195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4" name="Straight Connector 195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5" name="Straight Connector 195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5" name="Group 520"/>
          <p:cNvGrpSpPr/>
          <p:nvPr/>
        </p:nvGrpSpPr>
        <p:grpSpPr>
          <a:xfrm>
            <a:off x="4016752" y="5476911"/>
            <a:ext cx="114943" cy="154424"/>
            <a:chOff x="2546632" y="2564131"/>
            <a:chExt cx="1665328" cy="2274569"/>
          </a:xfrm>
        </p:grpSpPr>
        <p:cxnSp>
          <p:nvCxnSpPr>
            <p:cNvPr id="192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23" name="Straight Connector 192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24" name="Straight Connector 192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25" name="Straight Connector 192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26" name="Straight Connector 192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27" name="Rounded Rectangle 192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28" name="Rounded Rectangle 192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29" name="Rounded Rectangle 192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30" name="Rounded Rectangle 192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31" name="Rounded Rectangle 193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32" name="Rounded Rectangle 193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33" name="Rounded Rectangle 193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34" name="Rounded Rectangle 193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35" name="Rounded Rectangle 193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936" name="Straight Connector 193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37" name="Straight Connector 193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38" name="Straight Connector 193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6" name="Group 520"/>
          <p:cNvGrpSpPr/>
          <p:nvPr/>
        </p:nvGrpSpPr>
        <p:grpSpPr>
          <a:xfrm>
            <a:off x="3233383" y="4793933"/>
            <a:ext cx="114943" cy="154424"/>
            <a:chOff x="2546632" y="2564131"/>
            <a:chExt cx="1665328" cy="2274569"/>
          </a:xfrm>
        </p:grpSpPr>
        <p:cxnSp>
          <p:nvCxnSpPr>
            <p:cNvPr id="190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6" name="Straight Connector 190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7" name="Straight Connector 190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8" name="Straight Connector 190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9" name="Straight Connector 190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10" name="Rounded Rectangle 190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11" name="Rounded Rectangle 191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12" name="Rounded Rectangle 191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13" name="Rounded Rectangle 191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14" name="Rounded Rectangle 191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15" name="Rounded Rectangle 191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16" name="Rounded Rectangle 191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17" name="Rounded Rectangle 191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18" name="Rounded Rectangle 191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919" name="Straight Connector 191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20" name="Straight Connector 191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21" name="Straight Connector 192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7" name="Group 520"/>
          <p:cNvGrpSpPr/>
          <p:nvPr/>
        </p:nvGrpSpPr>
        <p:grpSpPr>
          <a:xfrm>
            <a:off x="3335756" y="4645079"/>
            <a:ext cx="114943" cy="154424"/>
            <a:chOff x="2546632" y="2564131"/>
            <a:chExt cx="1665328" cy="2274569"/>
          </a:xfrm>
        </p:grpSpPr>
        <p:cxnSp>
          <p:nvCxnSpPr>
            <p:cNvPr id="188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89" name="Straight Connector 188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90" name="Straight Connector 188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91" name="Straight Connector 189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92" name="Straight Connector 189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93" name="Rounded Rectangle 189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94" name="Rounded Rectangle 189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95" name="Rounded Rectangle 189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96" name="Rounded Rectangle 189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97" name="Rounded Rectangle 189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98" name="Rounded Rectangle 189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99" name="Rounded Rectangle 189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00" name="Rounded Rectangle 189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901" name="Rounded Rectangle 190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902" name="Straight Connector 190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3" name="Straight Connector 190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4" name="Straight Connector 190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8" name="Group 520"/>
          <p:cNvGrpSpPr/>
          <p:nvPr/>
        </p:nvGrpSpPr>
        <p:grpSpPr>
          <a:xfrm>
            <a:off x="3455931" y="4575030"/>
            <a:ext cx="114943" cy="154424"/>
            <a:chOff x="2546632" y="2564131"/>
            <a:chExt cx="1665328" cy="2274569"/>
          </a:xfrm>
        </p:grpSpPr>
        <p:cxnSp>
          <p:nvCxnSpPr>
            <p:cNvPr id="187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72" name="Straight Connector 187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73" name="Straight Connector 187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74" name="Straight Connector 187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75" name="Straight Connector 187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76" name="Rounded Rectangle 187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77" name="Rounded Rectangle 187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78" name="Rounded Rectangle 187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79" name="Rounded Rectangle 187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80" name="Rounded Rectangle 187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81" name="Rounded Rectangle 188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82" name="Rounded Rectangle 188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83" name="Rounded Rectangle 188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84" name="Rounded Rectangle 188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885" name="Straight Connector 188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86" name="Straight Connector 188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87" name="Straight Connector 188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9" name="Group 520"/>
          <p:cNvGrpSpPr/>
          <p:nvPr/>
        </p:nvGrpSpPr>
        <p:grpSpPr>
          <a:xfrm>
            <a:off x="3202227" y="4605676"/>
            <a:ext cx="114943" cy="154424"/>
            <a:chOff x="2546632" y="2564131"/>
            <a:chExt cx="1665328" cy="2274569"/>
          </a:xfrm>
        </p:grpSpPr>
        <p:cxnSp>
          <p:nvCxnSpPr>
            <p:cNvPr id="185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5" name="Straight Connector 185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6" name="Straight Connector 185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7" name="Straight Connector 185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8" name="Straight Connector 185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59" name="Rounded Rectangle 185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60" name="Rounded Rectangle 185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61" name="Rounded Rectangle 186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62" name="Rounded Rectangle 186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63" name="Rounded Rectangle 186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64" name="Rounded Rectangle 186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65" name="Rounded Rectangle 186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66" name="Rounded Rectangle 186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67" name="Rounded Rectangle 186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868" name="Straight Connector 186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69" name="Straight Connector 186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70" name="Straight Connector 186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0" name="Group 520"/>
          <p:cNvGrpSpPr/>
          <p:nvPr/>
        </p:nvGrpSpPr>
        <p:grpSpPr>
          <a:xfrm>
            <a:off x="3073150" y="4728262"/>
            <a:ext cx="114943" cy="154424"/>
            <a:chOff x="2546632" y="2564131"/>
            <a:chExt cx="1665328" cy="2274569"/>
          </a:xfrm>
        </p:grpSpPr>
        <p:cxnSp>
          <p:nvCxnSpPr>
            <p:cNvPr id="183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38" name="Straight Connector 183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39" name="Straight Connector 183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40" name="Straight Connector 183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41" name="Straight Connector 184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42" name="Rounded Rectangle 184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43" name="Rounded Rectangle 184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44" name="Rounded Rectangle 184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45" name="Rounded Rectangle 184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46" name="Rounded Rectangle 184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47" name="Rounded Rectangle 184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48" name="Rounded Rectangle 184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49" name="Rounded Rectangle 184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50" name="Rounded Rectangle 184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851" name="Straight Connector 185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2" name="Straight Connector 185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3" name="Straight Connector 185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1" name="Group 520"/>
          <p:cNvGrpSpPr/>
          <p:nvPr/>
        </p:nvGrpSpPr>
        <p:grpSpPr>
          <a:xfrm>
            <a:off x="3380265" y="5060995"/>
            <a:ext cx="114943" cy="154424"/>
            <a:chOff x="2546632" y="2564131"/>
            <a:chExt cx="1665328" cy="2274569"/>
          </a:xfrm>
        </p:grpSpPr>
        <p:cxnSp>
          <p:nvCxnSpPr>
            <p:cNvPr id="182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21" name="Straight Connector 182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22" name="Straight Connector 182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23" name="Straight Connector 182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24" name="Straight Connector 182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25" name="Rounded Rectangle 182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26" name="Rounded Rectangle 182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27" name="Rounded Rectangle 182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28" name="Rounded Rectangle 182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29" name="Rounded Rectangle 182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30" name="Rounded Rectangle 182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31" name="Rounded Rectangle 183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32" name="Rounded Rectangle 183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33" name="Rounded Rectangle 183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834" name="Straight Connector 183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35" name="Straight Connector 183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36" name="Straight Connector 183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2" name="Group 520"/>
          <p:cNvGrpSpPr/>
          <p:nvPr/>
        </p:nvGrpSpPr>
        <p:grpSpPr>
          <a:xfrm>
            <a:off x="3482637" y="4912141"/>
            <a:ext cx="114943" cy="154424"/>
            <a:chOff x="2546632" y="2564131"/>
            <a:chExt cx="1665328" cy="2274569"/>
          </a:xfrm>
        </p:grpSpPr>
        <p:cxnSp>
          <p:nvCxnSpPr>
            <p:cNvPr id="180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4" name="Straight Connector 180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5" name="Straight Connector 180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6" name="Straight Connector 180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7" name="Straight Connector 180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08" name="Rounded Rectangle 180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09" name="Rounded Rectangle 180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10" name="Rounded Rectangle 180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11" name="Rounded Rectangle 181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12" name="Rounded Rectangle 181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13" name="Rounded Rectangle 181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14" name="Rounded Rectangle 181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15" name="Rounded Rectangle 181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816" name="Rounded Rectangle 181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817" name="Straight Connector 181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8" name="Straight Connector 181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9" name="Straight Connector 181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3" name="Group 520"/>
          <p:cNvGrpSpPr/>
          <p:nvPr/>
        </p:nvGrpSpPr>
        <p:grpSpPr>
          <a:xfrm>
            <a:off x="3585008" y="4833336"/>
            <a:ext cx="114943" cy="154424"/>
            <a:chOff x="2546632" y="2564131"/>
            <a:chExt cx="1665328" cy="2274569"/>
          </a:xfrm>
        </p:grpSpPr>
        <p:cxnSp>
          <p:nvCxnSpPr>
            <p:cNvPr id="178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7" name="Straight Connector 178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8" name="Straight Connector 178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9" name="Straight Connector 178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0" name="Straight Connector 178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91" name="Rounded Rectangle 179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92" name="Rounded Rectangle 179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93" name="Rounded Rectangle 179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94" name="Rounded Rectangle 179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95" name="Rounded Rectangle 179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96" name="Rounded Rectangle 179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97" name="Rounded Rectangle 179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98" name="Rounded Rectangle 179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99" name="Rounded Rectangle 179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800" name="Straight Connector 179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1" name="Straight Connector 180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2" name="Straight Connector 180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4" name="Group 520"/>
          <p:cNvGrpSpPr/>
          <p:nvPr/>
        </p:nvGrpSpPr>
        <p:grpSpPr>
          <a:xfrm>
            <a:off x="3349109" y="4872738"/>
            <a:ext cx="114943" cy="154424"/>
            <a:chOff x="2546632" y="2564131"/>
            <a:chExt cx="1665328" cy="2274569"/>
          </a:xfrm>
        </p:grpSpPr>
        <p:cxnSp>
          <p:nvCxnSpPr>
            <p:cNvPr id="176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0" name="Straight Connector 176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1" name="Straight Connector 177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2" name="Straight Connector 177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3" name="Straight Connector 177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74" name="Rounded Rectangle 177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75" name="Rounded Rectangle 177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76" name="Rounded Rectangle 177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77" name="Rounded Rectangle 177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78" name="Rounded Rectangle 177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79" name="Rounded Rectangle 177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80" name="Rounded Rectangle 177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81" name="Rounded Rectangle 178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82" name="Rounded Rectangle 178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783" name="Straight Connector 178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4" name="Straight Connector 178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5" name="Straight Connector 178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5" name="Group 520"/>
          <p:cNvGrpSpPr/>
          <p:nvPr/>
        </p:nvGrpSpPr>
        <p:grpSpPr>
          <a:xfrm>
            <a:off x="3220031" y="4995324"/>
            <a:ext cx="114943" cy="154424"/>
            <a:chOff x="2546632" y="2564131"/>
            <a:chExt cx="1665328" cy="2274569"/>
          </a:xfrm>
        </p:grpSpPr>
        <p:cxnSp>
          <p:nvCxnSpPr>
            <p:cNvPr id="175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3" name="Straight Connector 175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4" name="Straight Connector 175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5" name="Straight Connector 175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6" name="Straight Connector 175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57" name="Rounded Rectangle 175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58" name="Rounded Rectangle 175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59" name="Rounded Rectangle 175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60" name="Rounded Rectangle 175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61" name="Rounded Rectangle 176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62" name="Rounded Rectangle 176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63" name="Rounded Rectangle 176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64" name="Rounded Rectangle 176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65" name="Rounded Rectangle 176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766" name="Straight Connector 176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7" name="Straight Connector 176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8" name="Straight Connector 176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6" name="Group 520"/>
          <p:cNvGrpSpPr/>
          <p:nvPr/>
        </p:nvGrpSpPr>
        <p:grpSpPr>
          <a:xfrm>
            <a:off x="3976692" y="5266764"/>
            <a:ext cx="114943" cy="154424"/>
            <a:chOff x="2546632" y="2564131"/>
            <a:chExt cx="1665328" cy="2274569"/>
          </a:xfrm>
        </p:grpSpPr>
        <p:cxnSp>
          <p:nvCxnSpPr>
            <p:cNvPr id="173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6" name="Straight Connector 173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7" name="Straight Connector 173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8" name="Straight Connector 173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9" name="Straight Connector 173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40" name="Rounded Rectangle 173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41" name="Rounded Rectangle 174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42" name="Rounded Rectangle 174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43" name="Rounded Rectangle 174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44" name="Rounded Rectangle 174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45" name="Rounded Rectangle 174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46" name="Rounded Rectangle 174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47" name="Rounded Rectangle 174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48" name="Rounded Rectangle 174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749" name="Straight Connector 174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0" name="Straight Connector 174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1" name="Straight Connector 175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7" name="Group 520"/>
          <p:cNvGrpSpPr/>
          <p:nvPr/>
        </p:nvGrpSpPr>
        <p:grpSpPr>
          <a:xfrm>
            <a:off x="3246736" y="5358704"/>
            <a:ext cx="114943" cy="154424"/>
            <a:chOff x="2546632" y="2564131"/>
            <a:chExt cx="1665328" cy="2274569"/>
          </a:xfrm>
        </p:grpSpPr>
        <p:cxnSp>
          <p:nvCxnSpPr>
            <p:cNvPr id="171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9" name="Straight Connector 171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0" name="Straight Connector 171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1" name="Straight Connector 172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2" name="Straight Connector 172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23" name="Rounded Rectangle 172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24" name="Rounded Rectangle 172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25" name="Rounded Rectangle 172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26" name="Rounded Rectangle 172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27" name="Rounded Rectangle 172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28" name="Rounded Rectangle 172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29" name="Rounded Rectangle 172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30" name="Rounded Rectangle 172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31" name="Rounded Rectangle 173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732" name="Straight Connector 173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3" name="Straight Connector 173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4" name="Straight Connector 173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8" name="Group 520"/>
          <p:cNvGrpSpPr/>
          <p:nvPr/>
        </p:nvGrpSpPr>
        <p:grpSpPr>
          <a:xfrm>
            <a:off x="3242285" y="5196715"/>
            <a:ext cx="114943" cy="154424"/>
            <a:chOff x="2546632" y="2564131"/>
            <a:chExt cx="1665328" cy="2274569"/>
          </a:xfrm>
        </p:grpSpPr>
        <p:cxnSp>
          <p:nvCxnSpPr>
            <p:cNvPr id="170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2" name="Straight Connector 170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3" name="Straight Connector 170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4" name="Straight Connector 170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5" name="Straight Connector 170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06" name="Rounded Rectangle 170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07" name="Rounded Rectangle 170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08" name="Rounded Rectangle 170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09" name="Rounded Rectangle 170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10" name="Rounded Rectangle 170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11" name="Rounded Rectangle 171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12" name="Rounded Rectangle 171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13" name="Rounded Rectangle 171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714" name="Rounded Rectangle 171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715" name="Straight Connector 171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6" name="Straight Connector 171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7" name="Straight Connector 171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9" name="Group 520"/>
          <p:cNvGrpSpPr/>
          <p:nvPr/>
        </p:nvGrpSpPr>
        <p:grpSpPr>
          <a:xfrm>
            <a:off x="3807557" y="5695814"/>
            <a:ext cx="114943" cy="154424"/>
            <a:chOff x="2546632" y="2564131"/>
            <a:chExt cx="1665328" cy="2274569"/>
          </a:xfrm>
        </p:grpSpPr>
        <p:cxnSp>
          <p:nvCxnSpPr>
            <p:cNvPr id="168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5" name="Straight Connector 168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6" name="Straight Connector 168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7" name="Straight Connector 168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8" name="Straight Connector 168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89" name="Rounded Rectangle 168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90" name="Rounded Rectangle 168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91" name="Rounded Rectangle 169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92" name="Rounded Rectangle 169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93" name="Rounded Rectangle 169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94" name="Rounded Rectangle 169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95" name="Rounded Rectangle 169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96" name="Rounded Rectangle 169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97" name="Rounded Rectangle 169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698" name="Straight Connector 169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9" name="Straight Connector 169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0" name="Straight Connector 169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0" name="Group 520"/>
          <p:cNvGrpSpPr/>
          <p:nvPr/>
        </p:nvGrpSpPr>
        <p:grpSpPr>
          <a:xfrm>
            <a:off x="4114672" y="5214227"/>
            <a:ext cx="114943" cy="154424"/>
            <a:chOff x="2546632" y="2564131"/>
            <a:chExt cx="1665328" cy="2274569"/>
          </a:xfrm>
        </p:grpSpPr>
        <p:cxnSp>
          <p:nvCxnSpPr>
            <p:cNvPr id="166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8" name="Straight Connector 166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9" name="Straight Connector 166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0" name="Straight Connector 166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1" name="Straight Connector 167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72" name="Rounded Rectangle 167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73" name="Rounded Rectangle 167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74" name="Rounded Rectangle 167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75" name="Rounded Rectangle 167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76" name="Rounded Rectangle 167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77" name="Rounded Rectangle 167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78" name="Rounded Rectangle 167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79" name="Rounded Rectangle 167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80" name="Rounded Rectangle 167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681" name="Straight Connector 168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2" name="Straight Connector 168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3" name="Straight Connector 168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1" name="Group 520"/>
          <p:cNvGrpSpPr/>
          <p:nvPr/>
        </p:nvGrpSpPr>
        <p:grpSpPr>
          <a:xfrm>
            <a:off x="3684945" y="5798492"/>
            <a:ext cx="114943" cy="154424"/>
            <a:chOff x="2546632" y="2564131"/>
            <a:chExt cx="1665328" cy="2274569"/>
          </a:xfrm>
        </p:grpSpPr>
        <p:cxnSp>
          <p:nvCxnSpPr>
            <p:cNvPr id="165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1" name="Straight Connector 165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2" name="Straight Connector 165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3" name="Straight Connector 165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4" name="Straight Connector 165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55" name="Rounded Rectangle 165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56" name="Rounded Rectangle 165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57" name="Rounded Rectangle 165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58" name="Rounded Rectangle 165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59" name="Rounded Rectangle 165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60" name="Rounded Rectangle 165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61" name="Rounded Rectangle 166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62" name="Rounded Rectangle 166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63" name="Rounded Rectangle 166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664" name="Straight Connector 166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5" name="Straight Connector 166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6" name="Straight Connector 166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2" name="Group 520"/>
          <p:cNvGrpSpPr/>
          <p:nvPr/>
        </p:nvGrpSpPr>
        <p:grpSpPr>
          <a:xfrm>
            <a:off x="3473735" y="5638900"/>
            <a:ext cx="114943" cy="154424"/>
            <a:chOff x="2546632" y="2564131"/>
            <a:chExt cx="1665328" cy="2274569"/>
          </a:xfrm>
        </p:grpSpPr>
        <p:cxnSp>
          <p:nvCxnSpPr>
            <p:cNvPr id="163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4" name="Straight Connector 163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5" name="Straight Connector 163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6" name="Straight Connector 163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7" name="Straight Connector 163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38" name="Rounded Rectangle 163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39" name="Rounded Rectangle 163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40" name="Rounded Rectangle 163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41" name="Rounded Rectangle 164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42" name="Rounded Rectangle 164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43" name="Rounded Rectangle 164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44" name="Rounded Rectangle 164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45" name="Rounded Rectangle 164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46" name="Rounded Rectangle 164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647" name="Straight Connector 164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8" name="Straight Connector 164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9" name="Straight Connector 164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3" name="Group 520"/>
          <p:cNvGrpSpPr/>
          <p:nvPr/>
        </p:nvGrpSpPr>
        <p:grpSpPr>
          <a:xfrm>
            <a:off x="3389167" y="5463777"/>
            <a:ext cx="114943" cy="154424"/>
            <a:chOff x="2546632" y="2564131"/>
            <a:chExt cx="1665328" cy="2274569"/>
          </a:xfrm>
        </p:grpSpPr>
        <p:cxnSp>
          <p:nvCxnSpPr>
            <p:cNvPr id="161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7" name="Straight Connector 161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8" name="Straight Connector 161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9" name="Straight Connector 161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0" name="Straight Connector 161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21" name="Rounded Rectangle 162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22" name="Rounded Rectangle 162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23" name="Rounded Rectangle 162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24" name="Rounded Rectangle 162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25" name="Rounded Rectangle 162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26" name="Rounded Rectangle 162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27" name="Rounded Rectangle 162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28" name="Rounded Rectangle 162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29" name="Rounded Rectangle 162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630" name="Straight Connector 162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1" name="Straight Connector 163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2" name="Straight Connector 163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4" name="Group 520"/>
          <p:cNvGrpSpPr/>
          <p:nvPr/>
        </p:nvGrpSpPr>
        <p:grpSpPr>
          <a:xfrm>
            <a:off x="3852067" y="5367460"/>
            <a:ext cx="114943" cy="154424"/>
            <a:chOff x="2546632" y="2564131"/>
            <a:chExt cx="1665328" cy="2274569"/>
          </a:xfrm>
        </p:grpSpPr>
        <p:cxnSp>
          <p:nvCxnSpPr>
            <p:cNvPr id="159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0" name="Straight Connector 159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1" name="Straight Connector 160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2" name="Straight Connector 160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3" name="Straight Connector 160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04" name="Rounded Rectangle 160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05" name="Rounded Rectangle 160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06" name="Rounded Rectangle 160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07" name="Rounded Rectangle 160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08" name="Rounded Rectangle 160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09" name="Rounded Rectangle 160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10" name="Rounded Rectangle 160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11" name="Rounded Rectangle 161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612" name="Rounded Rectangle 161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613" name="Straight Connector 161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4" name="Straight Connector 161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5" name="Straight Connector 161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5" name="Group 520"/>
          <p:cNvGrpSpPr/>
          <p:nvPr/>
        </p:nvGrpSpPr>
        <p:grpSpPr>
          <a:xfrm>
            <a:off x="3727439" y="5507557"/>
            <a:ext cx="114943" cy="154424"/>
            <a:chOff x="2546632" y="2564131"/>
            <a:chExt cx="1665328" cy="2274569"/>
          </a:xfrm>
        </p:grpSpPr>
        <p:cxnSp>
          <p:nvCxnSpPr>
            <p:cNvPr id="158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3" name="Straight Connector 158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4" name="Straight Connector 158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5" name="Straight Connector 158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6" name="Straight Connector 158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87" name="Rounded Rectangle 158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88" name="Rounded Rectangle 158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89" name="Rounded Rectangle 158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90" name="Rounded Rectangle 158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91" name="Rounded Rectangle 159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92" name="Rounded Rectangle 159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93" name="Rounded Rectangle 159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94" name="Rounded Rectangle 159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95" name="Rounded Rectangle 159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596" name="Straight Connector 159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7" name="Straight Connector 159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8" name="Straight Connector 159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6" name="Group 520"/>
          <p:cNvGrpSpPr/>
          <p:nvPr/>
        </p:nvGrpSpPr>
        <p:grpSpPr>
          <a:xfrm>
            <a:off x="3571656" y="5231739"/>
            <a:ext cx="114943" cy="154424"/>
            <a:chOff x="2546632" y="2564131"/>
            <a:chExt cx="1665328" cy="2274569"/>
          </a:xfrm>
        </p:grpSpPr>
        <p:cxnSp>
          <p:nvCxnSpPr>
            <p:cNvPr id="156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66" name="Straight Connector 156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67" name="Straight Connector 156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68" name="Straight Connector 156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69" name="Straight Connector 156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70" name="Rounded Rectangle 156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71" name="Rounded Rectangle 157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72" name="Rounded Rectangle 157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73" name="Rounded Rectangle 157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74" name="Rounded Rectangle 157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75" name="Rounded Rectangle 157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76" name="Rounded Rectangle 157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77" name="Rounded Rectangle 157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78" name="Rounded Rectangle 157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579" name="Straight Connector 157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0" name="Straight Connector 157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1" name="Straight Connector 158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7" name="Group 520"/>
          <p:cNvGrpSpPr/>
          <p:nvPr/>
        </p:nvGrpSpPr>
        <p:grpSpPr>
          <a:xfrm>
            <a:off x="3674028" y="5082885"/>
            <a:ext cx="114943" cy="154424"/>
            <a:chOff x="2546632" y="2564131"/>
            <a:chExt cx="1665328" cy="2274569"/>
          </a:xfrm>
        </p:grpSpPr>
        <p:cxnSp>
          <p:nvCxnSpPr>
            <p:cNvPr id="154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9" name="Straight Connector 154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0" name="Straight Connector 154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1" name="Straight Connector 155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2" name="Straight Connector 155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53" name="Rounded Rectangle 155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54" name="Rounded Rectangle 155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55" name="Rounded Rectangle 155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56" name="Rounded Rectangle 155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57" name="Rounded Rectangle 155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58" name="Rounded Rectangle 155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59" name="Rounded Rectangle 155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60" name="Rounded Rectangle 155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61" name="Rounded Rectangle 156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562" name="Straight Connector 156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63" name="Straight Connector 156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64" name="Straight Connector 156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8" name="Group 520"/>
          <p:cNvGrpSpPr/>
          <p:nvPr/>
        </p:nvGrpSpPr>
        <p:grpSpPr>
          <a:xfrm>
            <a:off x="3540500" y="5043482"/>
            <a:ext cx="114943" cy="154424"/>
            <a:chOff x="2546632" y="2564131"/>
            <a:chExt cx="1665328" cy="2274569"/>
          </a:xfrm>
        </p:grpSpPr>
        <p:cxnSp>
          <p:nvCxnSpPr>
            <p:cNvPr id="153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2" name="Straight Connector 153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3" name="Straight Connector 153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4" name="Straight Connector 153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5" name="Straight Connector 153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36" name="Rounded Rectangle 153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37" name="Rounded Rectangle 153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38" name="Rounded Rectangle 153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39" name="Rounded Rectangle 153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40" name="Rounded Rectangle 153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41" name="Rounded Rectangle 154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42" name="Rounded Rectangle 154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43" name="Rounded Rectangle 154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44" name="Rounded Rectangle 154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545" name="Straight Connector 154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6" name="Straight Connector 154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7" name="Straight Connector 154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9" name="Group 520"/>
          <p:cNvGrpSpPr/>
          <p:nvPr/>
        </p:nvGrpSpPr>
        <p:grpSpPr>
          <a:xfrm>
            <a:off x="3393618" y="5244873"/>
            <a:ext cx="114943" cy="154424"/>
            <a:chOff x="2546632" y="2564131"/>
            <a:chExt cx="1665328" cy="2274569"/>
          </a:xfrm>
        </p:grpSpPr>
        <p:cxnSp>
          <p:nvCxnSpPr>
            <p:cNvPr id="151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5" name="Straight Connector 151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6" name="Straight Connector 151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7" name="Straight Connector 151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8" name="Straight Connector 151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19" name="Rounded Rectangle 151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20" name="Rounded Rectangle 151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21" name="Rounded Rectangle 152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22" name="Rounded Rectangle 152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23" name="Rounded Rectangle 152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24" name="Rounded Rectangle 152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25" name="Rounded Rectangle 152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26" name="Rounded Rectangle 152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27" name="Rounded Rectangle 152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528" name="Straight Connector 152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29" name="Straight Connector 152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0" name="Straight Connector 152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0" name="Group 520"/>
          <p:cNvGrpSpPr/>
          <p:nvPr/>
        </p:nvGrpSpPr>
        <p:grpSpPr>
          <a:xfrm>
            <a:off x="3687381" y="5310544"/>
            <a:ext cx="114943" cy="154424"/>
            <a:chOff x="2546632" y="2564131"/>
            <a:chExt cx="1665328" cy="2274569"/>
          </a:xfrm>
        </p:grpSpPr>
        <p:cxnSp>
          <p:nvCxnSpPr>
            <p:cNvPr id="149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8" name="Straight Connector 149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9" name="Straight Connector 149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0" name="Straight Connector 149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1" name="Straight Connector 150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02" name="Rounded Rectangle 150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03" name="Rounded Rectangle 150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04" name="Rounded Rectangle 150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05" name="Rounded Rectangle 150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06" name="Rounded Rectangle 150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07" name="Rounded Rectangle 150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08" name="Rounded Rectangle 150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09" name="Rounded Rectangle 150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510" name="Rounded Rectangle 150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511" name="Straight Connector 151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2" name="Straight Connector 151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3" name="Straight Connector 151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1" name="Group 520"/>
          <p:cNvGrpSpPr/>
          <p:nvPr/>
        </p:nvGrpSpPr>
        <p:grpSpPr>
          <a:xfrm>
            <a:off x="3558304" y="5433130"/>
            <a:ext cx="114943" cy="154424"/>
            <a:chOff x="2546632" y="2564131"/>
            <a:chExt cx="1665328" cy="2274569"/>
          </a:xfrm>
        </p:grpSpPr>
        <p:cxnSp>
          <p:nvCxnSpPr>
            <p:cNvPr id="148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1" name="Straight Connector 148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2" name="Straight Connector 148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3" name="Straight Connector 148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4" name="Straight Connector 148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85" name="Rounded Rectangle 148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86" name="Rounded Rectangle 148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87" name="Rounded Rectangle 148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88" name="Rounded Rectangle 148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89" name="Rounded Rectangle 148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90" name="Rounded Rectangle 148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91" name="Rounded Rectangle 149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92" name="Rounded Rectangle 149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93" name="Rounded Rectangle 149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494" name="Straight Connector 149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5" name="Straight Connector 149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6" name="Straight Connector 149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2" name="Group 520"/>
          <p:cNvGrpSpPr/>
          <p:nvPr/>
        </p:nvGrpSpPr>
        <p:grpSpPr>
          <a:xfrm>
            <a:off x="3455931" y="4316725"/>
            <a:ext cx="114943" cy="154424"/>
            <a:chOff x="2546632" y="2564131"/>
            <a:chExt cx="1665328" cy="2274569"/>
          </a:xfrm>
        </p:grpSpPr>
        <p:cxnSp>
          <p:nvCxnSpPr>
            <p:cNvPr id="146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4" name="Straight Connector 146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5" name="Straight Connector 146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6" name="Straight Connector 146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7" name="Straight Connector 146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68" name="Rounded Rectangle 146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69" name="Rounded Rectangle 146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70" name="Rounded Rectangle 146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71" name="Rounded Rectangle 147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72" name="Rounded Rectangle 147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73" name="Rounded Rectangle 147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74" name="Rounded Rectangle 147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75" name="Rounded Rectangle 147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76" name="Rounded Rectangle 147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477" name="Straight Connector 147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8" name="Straight Connector 147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9" name="Straight Connector 147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3" name="Group 520"/>
          <p:cNvGrpSpPr/>
          <p:nvPr/>
        </p:nvGrpSpPr>
        <p:grpSpPr>
          <a:xfrm>
            <a:off x="3602812" y="4583787"/>
            <a:ext cx="114943" cy="154424"/>
            <a:chOff x="2546632" y="2564131"/>
            <a:chExt cx="1665328" cy="2274569"/>
          </a:xfrm>
        </p:grpSpPr>
        <p:cxnSp>
          <p:nvCxnSpPr>
            <p:cNvPr id="144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7" name="Straight Connector 144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8" name="Straight Connector 144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9" name="Straight Connector 144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0" name="Straight Connector 144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51" name="Rounded Rectangle 145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52" name="Rounded Rectangle 145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53" name="Rounded Rectangle 145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54" name="Rounded Rectangle 145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55" name="Rounded Rectangle 145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56" name="Rounded Rectangle 145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57" name="Rounded Rectangle 145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58" name="Rounded Rectangle 145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59" name="Rounded Rectangle 145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460" name="Straight Connector 145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1" name="Straight Connector 146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2" name="Straight Connector 146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4" name="Group 520"/>
          <p:cNvGrpSpPr/>
          <p:nvPr/>
        </p:nvGrpSpPr>
        <p:grpSpPr>
          <a:xfrm>
            <a:off x="3705184" y="4434933"/>
            <a:ext cx="114943" cy="154424"/>
            <a:chOff x="2546632" y="2564131"/>
            <a:chExt cx="1665328" cy="2274569"/>
          </a:xfrm>
        </p:grpSpPr>
        <p:cxnSp>
          <p:nvCxnSpPr>
            <p:cNvPr id="142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0" name="Straight Connector 142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1" name="Straight Connector 143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2" name="Straight Connector 143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3" name="Straight Connector 143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34" name="Rounded Rectangle 143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35" name="Rounded Rectangle 143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36" name="Rounded Rectangle 143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37" name="Rounded Rectangle 143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38" name="Rounded Rectangle 143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39" name="Rounded Rectangle 143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40" name="Rounded Rectangle 143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41" name="Rounded Rectangle 144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42" name="Rounded Rectangle 144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443" name="Straight Connector 144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4" name="Straight Connector 144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5" name="Straight Connector 144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5" name="Group 520"/>
          <p:cNvGrpSpPr/>
          <p:nvPr/>
        </p:nvGrpSpPr>
        <p:grpSpPr>
          <a:xfrm>
            <a:off x="3571656" y="4395531"/>
            <a:ext cx="114943" cy="154424"/>
            <a:chOff x="2546632" y="2564131"/>
            <a:chExt cx="1665328" cy="2274569"/>
          </a:xfrm>
        </p:grpSpPr>
        <p:cxnSp>
          <p:nvCxnSpPr>
            <p:cNvPr id="141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3" name="Straight Connector 141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4" name="Straight Connector 141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5" name="Straight Connector 141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6" name="Straight Connector 141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17" name="Rounded Rectangle 141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18" name="Rounded Rectangle 141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19" name="Rounded Rectangle 141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20" name="Rounded Rectangle 141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21" name="Rounded Rectangle 142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22" name="Rounded Rectangle 142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23" name="Rounded Rectangle 142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24" name="Rounded Rectangle 142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25" name="Rounded Rectangle 142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426" name="Straight Connector 142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27" name="Straight Connector 142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28" name="Straight Connector 142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6" name="Group 520"/>
          <p:cNvGrpSpPr/>
          <p:nvPr/>
        </p:nvGrpSpPr>
        <p:grpSpPr>
          <a:xfrm>
            <a:off x="3273442" y="4452445"/>
            <a:ext cx="114943" cy="154424"/>
            <a:chOff x="2546632" y="2564131"/>
            <a:chExt cx="1665328" cy="2274569"/>
          </a:xfrm>
        </p:grpSpPr>
        <p:cxnSp>
          <p:nvCxnSpPr>
            <p:cNvPr id="139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6" name="Straight Connector 139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7" name="Straight Connector 139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8" name="Straight Connector 139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9" name="Straight Connector 139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00" name="Rounded Rectangle 139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01" name="Rounded Rectangle 140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02" name="Rounded Rectangle 140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03" name="Rounded Rectangle 140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04" name="Rounded Rectangle 140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05" name="Rounded Rectangle 140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06" name="Rounded Rectangle 140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07" name="Rounded Rectangle 140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408" name="Rounded Rectangle 140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409" name="Straight Connector 140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0" name="Straight Connector 140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1" name="Straight Connector 141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7" name="Group 520"/>
          <p:cNvGrpSpPr/>
          <p:nvPr/>
        </p:nvGrpSpPr>
        <p:grpSpPr>
          <a:xfrm>
            <a:off x="3086502" y="4548763"/>
            <a:ext cx="114943" cy="154424"/>
            <a:chOff x="2546632" y="2564131"/>
            <a:chExt cx="1665328" cy="2274569"/>
          </a:xfrm>
        </p:grpSpPr>
        <p:cxnSp>
          <p:nvCxnSpPr>
            <p:cNvPr id="137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9" name="Straight Connector 137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0" name="Straight Connector 137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1" name="Straight Connector 138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2" name="Straight Connector 138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83" name="Rounded Rectangle 138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84" name="Rounded Rectangle 138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85" name="Rounded Rectangle 138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86" name="Rounded Rectangle 138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87" name="Rounded Rectangle 138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88" name="Rounded Rectangle 138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89" name="Rounded Rectangle 138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90" name="Rounded Rectangle 138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91" name="Rounded Rectangle 139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392" name="Straight Connector 139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3" name="Straight Connector 139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4" name="Straight Connector 139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8" name="Group 520"/>
          <p:cNvGrpSpPr/>
          <p:nvPr/>
        </p:nvGrpSpPr>
        <p:grpSpPr>
          <a:xfrm>
            <a:off x="3464833" y="4719507"/>
            <a:ext cx="114943" cy="154424"/>
            <a:chOff x="2546632" y="2564131"/>
            <a:chExt cx="1665328" cy="2274569"/>
          </a:xfrm>
        </p:grpSpPr>
        <p:cxnSp>
          <p:nvCxnSpPr>
            <p:cNvPr id="136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2" name="Straight Connector 136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3" name="Straight Connector 136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4" name="Straight Connector 136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5" name="Straight Connector 136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66" name="Rounded Rectangle 136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67" name="Rounded Rectangle 136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68" name="Rounded Rectangle 136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69" name="Rounded Rectangle 136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70" name="Rounded Rectangle 136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71" name="Rounded Rectangle 137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72" name="Rounded Rectangle 137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73" name="Rounded Rectangle 137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74" name="Rounded Rectangle 137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375" name="Straight Connector 137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6" name="Straight Connector 137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7" name="Straight Connector 137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9" name="Group 520"/>
          <p:cNvGrpSpPr/>
          <p:nvPr/>
        </p:nvGrpSpPr>
        <p:grpSpPr>
          <a:xfrm>
            <a:off x="3611714" y="4986569"/>
            <a:ext cx="114943" cy="154424"/>
            <a:chOff x="2546632" y="2564131"/>
            <a:chExt cx="1665328" cy="2274569"/>
          </a:xfrm>
        </p:grpSpPr>
        <p:cxnSp>
          <p:nvCxnSpPr>
            <p:cNvPr id="134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5" name="Straight Connector 134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6" name="Straight Connector 134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7" name="Straight Connector 134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8" name="Straight Connector 134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49" name="Rounded Rectangle 134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50" name="Rounded Rectangle 134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51" name="Rounded Rectangle 135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52" name="Rounded Rectangle 135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53" name="Rounded Rectangle 135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54" name="Rounded Rectangle 135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55" name="Rounded Rectangle 135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56" name="Rounded Rectangle 135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57" name="Rounded Rectangle 135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358" name="Straight Connector 135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9" name="Straight Connector 135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0" name="Straight Connector 135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0" name="Group 520"/>
          <p:cNvGrpSpPr/>
          <p:nvPr/>
        </p:nvGrpSpPr>
        <p:grpSpPr>
          <a:xfrm>
            <a:off x="3633970" y="4688860"/>
            <a:ext cx="114943" cy="154424"/>
            <a:chOff x="2546632" y="2564131"/>
            <a:chExt cx="1665328" cy="2274569"/>
          </a:xfrm>
        </p:grpSpPr>
        <p:cxnSp>
          <p:nvCxnSpPr>
            <p:cNvPr id="132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8" name="Straight Connector 132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9" name="Straight Connector 132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0" name="Straight Connector 132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1" name="Straight Connector 133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32" name="Rounded Rectangle 133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33" name="Rounded Rectangle 133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34" name="Rounded Rectangle 133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35" name="Rounded Rectangle 133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36" name="Rounded Rectangle 133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37" name="Rounded Rectangle 133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38" name="Rounded Rectangle 133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39" name="Rounded Rectangle 133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40" name="Rounded Rectangle 133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341" name="Straight Connector 134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2" name="Straight Connector 134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3" name="Straight Connector 134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1" name="Group 520"/>
          <p:cNvGrpSpPr/>
          <p:nvPr/>
        </p:nvGrpSpPr>
        <p:grpSpPr>
          <a:xfrm>
            <a:off x="3958889" y="4890251"/>
            <a:ext cx="114943" cy="154424"/>
            <a:chOff x="2546632" y="2564131"/>
            <a:chExt cx="1665328" cy="2274569"/>
          </a:xfrm>
        </p:grpSpPr>
        <p:cxnSp>
          <p:nvCxnSpPr>
            <p:cNvPr id="131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1" name="Straight Connector 131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2" name="Straight Connector 131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3" name="Straight Connector 131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4" name="Straight Connector 131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15" name="Rounded Rectangle 131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16" name="Rounded Rectangle 131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17" name="Rounded Rectangle 131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18" name="Rounded Rectangle 131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19" name="Rounded Rectangle 131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20" name="Rounded Rectangle 131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21" name="Rounded Rectangle 132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22" name="Rounded Rectangle 132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23" name="Rounded Rectangle 132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324" name="Straight Connector 132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5" name="Straight Connector 132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6" name="Straight Connector 132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2" name="Group 520"/>
          <p:cNvGrpSpPr/>
          <p:nvPr/>
        </p:nvGrpSpPr>
        <p:grpSpPr>
          <a:xfrm>
            <a:off x="3598362" y="5612632"/>
            <a:ext cx="114943" cy="154424"/>
            <a:chOff x="2546632" y="2564131"/>
            <a:chExt cx="1665328" cy="2274569"/>
          </a:xfrm>
        </p:grpSpPr>
        <p:cxnSp>
          <p:nvCxnSpPr>
            <p:cNvPr id="129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4" name="Straight Connector 129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5" name="Straight Connector 129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6" name="Straight Connector 129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7" name="Straight Connector 129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98" name="Rounded Rectangle 129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99" name="Rounded Rectangle 129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00" name="Rounded Rectangle 129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01" name="Rounded Rectangle 130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02" name="Rounded Rectangle 130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03" name="Rounded Rectangle 130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04" name="Rounded Rectangle 130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05" name="Rounded Rectangle 130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306" name="Rounded Rectangle 130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307" name="Straight Connector 130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8" name="Straight Connector 130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9" name="Straight Connector 130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3" name="Group 520"/>
          <p:cNvGrpSpPr/>
          <p:nvPr/>
        </p:nvGrpSpPr>
        <p:grpSpPr>
          <a:xfrm>
            <a:off x="3135462" y="5100398"/>
            <a:ext cx="114943" cy="154424"/>
            <a:chOff x="2546632" y="2564131"/>
            <a:chExt cx="1665328" cy="2274569"/>
          </a:xfrm>
        </p:grpSpPr>
        <p:cxnSp>
          <p:nvCxnSpPr>
            <p:cNvPr id="127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7" name="Straight Connector 127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8" name="Straight Connector 127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9" name="Straight Connector 127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0" name="Straight Connector 127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81" name="Rounded Rectangle 128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82" name="Rounded Rectangle 128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83" name="Rounded Rectangle 128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84" name="Rounded Rectangle 128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85" name="Rounded Rectangle 128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86" name="Rounded Rectangle 128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87" name="Rounded Rectangle 128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88" name="Rounded Rectangle 128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89" name="Rounded Rectangle 128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290" name="Straight Connector 128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1" name="Straight Connector 129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2" name="Straight Connector 129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4" name="Group 520"/>
          <p:cNvGrpSpPr/>
          <p:nvPr/>
        </p:nvGrpSpPr>
        <p:grpSpPr>
          <a:xfrm>
            <a:off x="4279358" y="5726460"/>
            <a:ext cx="114943" cy="154424"/>
            <a:chOff x="2546632" y="2564131"/>
            <a:chExt cx="1665328" cy="2274569"/>
          </a:xfrm>
        </p:grpSpPr>
        <p:cxnSp>
          <p:nvCxnSpPr>
            <p:cNvPr id="125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0" name="Straight Connector 125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1" name="Straight Connector 126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2" name="Straight Connector 126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3" name="Straight Connector 126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64" name="Rounded Rectangle 126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65" name="Rounded Rectangle 126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66" name="Rounded Rectangle 126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67" name="Rounded Rectangle 126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68" name="Rounded Rectangle 126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69" name="Rounded Rectangle 126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70" name="Rounded Rectangle 126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71" name="Rounded Rectangle 127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72" name="Rounded Rectangle 127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273" name="Straight Connector 127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4" name="Straight Connector 127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5" name="Straight Connector 127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5" name="Group 520"/>
          <p:cNvGrpSpPr/>
          <p:nvPr/>
        </p:nvGrpSpPr>
        <p:grpSpPr>
          <a:xfrm>
            <a:off x="4243751" y="5940985"/>
            <a:ext cx="114943" cy="154424"/>
            <a:chOff x="2546632" y="2564131"/>
            <a:chExt cx="1665328" cy="2274569"/>
          </a:xfrm>
        </p:grpSpPr>
        <p:cxnSp>
          <p:nvCxnSpPr>
            <p:cNvPr id="124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3" name="Straight Connector 124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4" name="Straight Connector 124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5" name="Straight Connector 124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6" name="Straight Connector 124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47" name="Rounded Rectangle 124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48" name="Rounded Rectangle 124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49" name="Rounded Rectangle 124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50" name="Rounded Rectangle 124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51" name="Rounded Rectangle 125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52" name="Rounded Rectangle 125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53" name="Rounded Rectangle 125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54" name="Rounded Rectangle 125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55" name="Rounded Rectangle 125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256" name="Straight Connector 125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7" name="Straight Connector 125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8" name="Straight Connector 125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6" name="Group 520"/>
          <p:cNvGrpSpPr/>
          <p:nvPr/>
        </p:nvGrpSpPr>
        <p:grpSpPr>
          <a:xfrm>
            <a:off x="4426240" y="5796509"/>
            <a:ext cx="114943" cy="154424"/>
            <a:chOff x="2546632" y="2564131"/>
            <a:chExt cx="1665328" cy="2274569"/>
          </a:xfrm>
        </p:grpSpPr>
        <p:cxnSp>
          <p:nvCxnSpPr>
            <p:cNvPr id="122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6" name="Straight Connector 122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7" name="Straight Connector 122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8" name="Straight Connector 122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9" name="Straight Connector 122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30" name="Rounded Rectangle 122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31" name="Rounded Rectangle 123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32" name="Rounded Rectangle 123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33" name="Rounded Rectangle 123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34" name="Rounded Rectangle 123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35" name="Rounded Rectangle 123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36" name="Rounded Rectangle 123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37" name="Rounded Rectangle 123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38" name="Rounded Rectangle 123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239" name="Straight Connector 123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0" name="Straight Connector 123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1" name="Straight Connector 124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7" name="Group 520"/>
          <p:cNvGrpSpPr/>
          <p:nvPr/>
        </p:nvGrpSpPr>
        <p:grpSpPr>
          <a:xfrm>
            <a:off x="4421788" y="5980388"/>
            <a:ext cx="114943" cy="154424"/>
            <a:chOff x="2546632" y="2564131"/>
            <a:chExt cx="1665328" cy="2274569"/>
          </a:xfrm>
        </p:grpSpPr>
        <p:cxnSp>
          <p:nvCxnSpPr>
            <p:cNvPr id="120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9" name="Straight Connector 120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0" name="Straight Connector 120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1" name="Straight Connector 121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2" name="Straight Connector 121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13" name="Rounded Rectangle 121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14" name="Rounded Rectangle 121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15" name="Rounded Rectangle 121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16" name="Rounded Rectangle 121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17" name="Rounded Rectangle 121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18" name="Rounded Rectangle 121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19" name="Rounded Rectangle 121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20" name="Rounded Rectangle 121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21" name="Rounded Rectangle 122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222" name="Straight Connector 122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3" name="Straight Connector 122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4" name="Straight Connector 122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8" name="Group 520"/>
          <p:cNvGrpSpPr/>
          <p:nvPr/>
        </p:nvGrpSpPr>
        <p:grpSpPr>
          <a:xfrm>
            <a:off x="5091802" y="2888414"/>
            <a:ext cx="114943" cy="154424"/>
            <a:chOff x="2546632" y="2564131"/>
            <a:chExt cx="1665328" cy="2274569"/>
          </a:xfrm>
        </p:grpSpPr>
        <p:cxnSp>
          <p:nvCxnSpPr>
            <p:cNvPr id="119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2" name="Straight Connector 119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3" name="Straight Connector 119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4" name="Straight Connector 119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5" name="Straight Connector 119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96" name="Rounded Rectangle 119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97" name="Rounded Rectangle 119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98" name="Rounded Rectangle 119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99" name="Rounded Rectangle 119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00" name="Rounded Rectangle 119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01" name="Rounded Rectangle 120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02" name="Rounded Rectangle 120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03" name="Rounded Rectangle 120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204" name="Rounded Rectangle 120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205" name="Straight Connector 120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6" name="Straight Connector 120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7" name="Straight Connector 120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9" name="Group 520"/>
          <p:cNvGrpSpPr/>
          <p:nvPr/>
        </p:nvGrpSpPr>
        <p:grpSpPr>
          <a:xfrm>
            <a:off x="5214640" y="2733054"/>
            <a:ext cx="114943" cy="154424"/>
            <a:chOff x="2546632" y="2564131"/>
            <a:chExt cx="1665328" cy="2274569"/>
          </a:xfrm>
        </p:grpSpPr>
        <p:cxnSp>
          <p:nvCxnSpPr>
            <p:cNvPr id="117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5" name="Straight Connector 117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6" name="Straight Connector 117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7" name="Straight Connector 117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8" name="Straight Connector 117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79" name="Rounded Rectangle 117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80" name="Rounded Rectangle 117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81" name="Rounded Rectangle 118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82" name="Rounded Rectangle 118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83" name="Rounded Rectangle 118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84" name="Rounded Rectangle 118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85" name="Rounded Rectangle 118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86" name="Rounded Rectangle 118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87" name="Rounded Rectangle 118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188" name="Straight Connector 118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9" name="Straight Connector 118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0" name="Straight Connector 118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0" name="Group 520"/>
          <p:cNvGrpSpPr/>
          <p:nvPr/>
        </p:nvGrpSpPr>
        <p:grpSpPr>
          <a:xfrm>
            <a:off x="5308609" y="2954576"/>
            <a:ext cx="114943" cy="154424"/>
            <a:chOff x="2546632" y="2564131"/>
            <a:chExt cx="1665328" cy="2274569"/>
          </a:xfrm>
        </p:grpSpPr>
        <p:cxnSp>
          <p:nvCxnSpPr>
            <p:cNvPr id="115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8" name="Straight Connector 115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9" name="Straight Connector 115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0" name="Straight Connector 115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1" name="Straight Connector 116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62" name="Rounded Rectangle 116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63" name="Rounded Rectangle 116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64" name="Rounded Rectangle 116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65" name="Rounded Rectangle 116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66" name="Rounded Rectangle 116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67" name="Rounded Rectangle 116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68" name="Rounded Rectangle 116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69" name="Rounded Rectangle 116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70" name="Rounded Rectangle 116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171" name="Straight Connector 117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2" name="Straight Connector 117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3" name="Straight Connector 117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1" name="Group 520"/>
          <p:cNvGrpSpPr/>
          <p:nvPr/>
        </p:nvGrpSpPr>
        <p:grpSpPr>
          <a:xfrm>
            <a:off x="5410981" y="2805722"/>
            <a:ext cx="114943" cy="154424"/>
            <a:chOff x="2546632" y="2564131"/>
            <a:chExt cx="1665328" cy="2274569"/>
          </a:xfrm>
        </p:grpSpPr>
        <p:cxnSp>
          <p:nvCxnSpPr>
            <p:cNvPr id="114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1" name="Straight Connector 114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2" name="Straight Connector 114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3" name="Straight Connector 114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4" name="Straight Connector 114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45" name="Rounded Rectangle 114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46" name="Rounded Rectangle 114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47" name="Rounded Rectangle 114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48" name="Rounded Rectangle 114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49" name="Rounded Rectangle 114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50" name="Rounded Rectangle 114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51" name="Rounded Rectangle 115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52" name="Rounded Rectangle 115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53" name="Rounded Rectangle 115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154" name="Straight Connector 115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5" name="Straight Connector 115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6" name="Straight Connector 115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2" name="Group 520"/>
          <p:cNvGrpSpPr/>
          <p:nvPr/>
        </p:nvGrpSpPr>
        <p:grpSpPr>
          <a:xfrm>
            <a:off x="5499750" y="2691277"/>
            <a:ext cx="114943" cy="154424"/>
            <a:chOff x="2546632" y="2564131"/>
            <a:chExt cx="1665328" cy="2274569"/>
          </a:xfrm>
        </p:grpSpPr>
        <p:cxnSp>
          <p:nvCxnSpPr>
            <p:cNvPr id="112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4" name="Straight Connector 112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5" name="Straight Connector 112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6" name="Straight Connector 112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7" name="Straight Connector 112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28" name="Rounded Rectangle 112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29" name="Rounded Rectangle 112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30" name="Rounded Rectangle 112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31" name="Rounded Rectangle 113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32" name="Rounded Rectangle 113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33" name="Rounded Rectangle 113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34" name="Rounded Rectangle 113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35" name="Rounded Rectangle 113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36" name="Rounded Rectangle 113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137" name="Straight Connector 113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8" name="Straight Connector 113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9" name="Straight Connector 113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3" name="Group 520"/>
          <p:cNvGrpSpPr/>
          <p:nvPr/>
        </p:nvGrpSpPr>
        <p:grpSpPr>
          <a:xfrm>
            <a:off x="5323751" y="2681744"/>
            <a:ext cx="114943" cy="154424"/>
            <a:chOff x="2546632" y="2564131"/>
            <a:chExt cx="1665328" cy="2274569"/>
          </a:xfrm>
        </p:grpSpPr>
        <p:cxnSp>
          <p:nvCxnSpPr>
            <p:cNvPr id="110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7" name="Straight Connector 110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8" name="Straight Connector 110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9" name="Straight Connector 110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0" name="Straight Connector 110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11" name="Rounded Rectangle 111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12" name="Rounded Rectangle 111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13" name="Rounded Rectangle 111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14" name="Rounded Rectangle 111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15" name="Rounded Rectangle 111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16" name="Rounded Rectangle 111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17" name="Rounded Rectangle 111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18" name="Rounded Rectangle 111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19" name="Rounded Rectangle 111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120" name="Straight Connector 111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1" name="Straight Connector 112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2" name="Straight Connector 112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4" name="Group 520"/>
          <p:cNvGrpSpPr/>
          <p:nvPr/>
        </p:nvGrpSpPr>
        <p:grpSpPr>
          <a:xfrm>
            <a:off x="5214516" y="2901915"/>
            <a:ext cx="114943" cy="154424"/>
            <a:chOff x="2546632" y="2564131"/>
            <a:chExt cx="1665328" cy="2274569"/>
          </a:xfrm>
        </p:grpSpPr>
        <p:cxnSp>
          <p:nvCxnSpPr>
            <p:cNvPr id="108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0" name="Straight Connector 108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1" name="Straight Connector 109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2" name="Straight Connector 109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3" name="Straight Connector 109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94" name="Rounded Rectangle 109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95" name="Rounded Rectangle 109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96" name="Rounded Rectangle 109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97" name="Rounded Rectangle 109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98" name="Rounded Rectangle 109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99" name="Rounded Rectangle 109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00" name="Rounded Rectangle 109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01" name="Rounded Rectangle 110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102" name="Rounded Rectangle 110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103" name="Straight Connector 110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4" name="Straight Connector 110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5" name="Straight Connector 110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5" name="Group 520"/>
          <p:cNvGrpSpPr/>
          <p:nvPr/>
        </p:nvGrpSpPr>
        <p:grpSpPr>
          <a:xfrm>
            <a:off x="5170629" y="3090295"/>
            <a:ext cx="114943" cy="154424"/>
            <a:chOff x="2546632" y="2564131"/>
            <a:chExt cx="1665328" cy="2274569"/>
          </a:xfrm>
        </p:grpSpPr>
        <p:cxnSp>
          <p:nvCxnSpPr>
            <p:cNvPr id="107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3" name="Straight Connector 107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4" name="Straight Connector 107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5" name="Straight Connector 107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6" name="Straight Connector 107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77" name="Rounded Rectangle 107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78" name="Rounded Rectangle 107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79" name="Rounded Rectangle 107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80" name="Rounded Rectangle 107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81" name="Rounded Rectangle 108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82" name="Rounded Rectangle 108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83" name="Rounded Rectangle 108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84" name="Rounded Rectangle 108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85" name="Rounded Rectangle 108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086" name="Straight Connector 108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7" name="Straight Connector 108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8" name="Straight Connector 108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6" name="Group 520"/>
          <p:cNvGrpSpPr/>
          <p:nvPr/>
        </p:nvGrpSpPr>
        <p:grpSpPr>
          <a:xfrm>
            <a:off x="5304282" y="3214231"/>
            <a:ext cx="114943" cy="154424"/>
            <a:chOff x="2546632" y="2564131"/>
            <a:chExt cx="1665328" cy="2274569"/>
          </a:xfrm>
        </p:grpSpPr>
        <p:cxnSp>
          <p:nvCxnSpPr>
            <p:cNvPr id="105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6" name="Straight Connector 105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7" name="Straight Connector 105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8" name="Straight Connector 105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9" name="Straight Connector 105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60" name="Rounded Rectangle 105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61" name="Rounded Rectangle 106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62" name="Rounded Rectangle 106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63" name="Rounded Rectangle 106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64" name="Rounded Rectangle 106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65" name="Rounded Rectangle 106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66" name="Rounded Rectangle 106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67" name="Rounded Rectangle 106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68" name="Rounded Rectangle 106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069" name="Straight Connector 106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0" name="Straight Connector 106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1" name="Straight Connector 107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7" name="Group 520"/>
          <p:cNvGrpSpPr/>
          <p:nvPr/>
        </p:nvGrpSpPr>
        <p:grpSpPr>
          <a:xfrm>
            <a:off x="5500000" y="3125319"/>
            <a:ext cx="114943" cy="154424"/>
            <a:chOff x="2546632" y="2564131"/>
            <a:chExt cx="1665328" cy="2274569"/>
          </a:xfrm>
        </p:grpSpPr>
        <p:cxnSp>
          <p:nvCxnSpPr>
            <p:cNvPr id="103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9" name="Straight Connector 103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0" name="Straight Connector 103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1" name="Straight Connector 104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2" name="Straight Connector 104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43" name="Rounded Rectangle 104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44" name="Rounded Rectangle 104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45" name="Rounded Rectangle 104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46" name="Rounded Rectangle 104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47" name="Rounded Rectangle 104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48" name="Rounded Rectangle 104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49" name="Rounded Rectangle 104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50" name="Rounded Rectangle 104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51" name="Rounded Rectangle 105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052" name="Straight Connector 105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3" name="Straight Connector 105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4" name="Straight Connector 105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8" name="Group 520"/>
          <p:cNvGrpSpPr/>
          <p:nvPr/>
        </p:nvGrpSpPr>
        <p:grpSpPr>
          <a:xfrm>
            <a:off x="5602372" y="2976465"/>
            <a:ext cx="114943" cy="154424"/>
            <a:chOff x="2546632" y="2564131"/>
            <a:chExt cx="1665328" cy="2274569"/>
          </a:xfrm>
        </p:grpSpPr>
        <p:cxnSp>
          <p:nvCxnSpPr>
            <p:cNvPr id="102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2" name="Straight Connector 102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3" name="Straight Connector 102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4" name="Straight Connector 102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5" name="Straight Connector 102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26" name="Rounded Rectangle 102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27" name="Rounded Rectangle 102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28" name="Rounded Rectangle 102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29" name="Rounded Rectangle 102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30" name="Rounded Rectangle 102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31" name="Rounded Rectangle 103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32" name="Rounded Rectangle 103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33" name="Rounded Rectangle 103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34" name="Rounded Rectangle 103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035" name="Straight Connector 103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6" name="Straight Connector 103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7" name="Straight Connector 103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9" name="Group 520"/>
          <p:cNvGrpSpPr/>
          <p:nvPr/>
        </p:nvGrpSpPr>
        <p:grpSpPr>
          <a:xfrm>
            <a:off x="5623055" y="2756246"/>
            <a:ext cx="114943" cy="154424"/>
            <a:chOff x="2546632" y="2564131"/>
            <a:chExt cx="1665328" cy="2274569"/>
          </a:xfrm>
        </p:grpSpPr>
        <p:cxnSp>
          <p:nvCxnSpPr>
            <p:cNvPr id="100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5" name="Straight Connector 100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6" name="Straight Connector 100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7" name="Straight Connector 100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8" name="Straight Connector 100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09" name="Rounded Rectangle 100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10" name="Rounded Rectangle 100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11" name="Rounded Rectangle 101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12" name="Rounded Rectangle 101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13" name="Rounded Rectangle 101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14" name="Rounded Rectangle 101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15" name="Rounded Rectangle 101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16" name="Rounded Rectangle 101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17" name="Rounded Rectangle 101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018" name="Straight Connector 101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9" name="Straight Connector 101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0" name="Straight Connector 101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0" name="Group 520"/>
          <p:cNvGrpSpPr/>
          <p:nvPr/>
        </p:nvGrpSpPr>
        <p:grpSpPr>
          <a:xfrm>
            <a:off x="5468844" y="2937062"/>
            <a:ext cx="114943" cy="154424"/>
            <a:chOff x="2546632" y="2564131"/>
            <a:chExt cx="1665328" cy="2274569"/>
          </a:xfrm>
        </p:grpSpPr>
        <p:cxnSp>
          <p:nvCxnSpPr>
            <p:cNvPr id="98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8" name="Straight Connector 98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9" name="Straight Connector 98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0" name="Straight Connector 98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1" name="Straight Connector 99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92" name="Rounded Rectangle 99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93" name="Rounded Rectangle 99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94" name="Rounded Rectangle 99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95" name="Rounded Rectangle 99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96" name="Rounded Rectangle 99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97" name="Rounded Rectangle 99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98" name="Rounded Rectangle 99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99" name="Rounded Rectangle 99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1000" name="Rounded Rectangle 99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1001" name="Straight Connector 100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2" name="Straight Connector 100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3" name="Straight Connector 100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1" name="Group 520"/>
          <p:cNvGrpSpPr/>
          <p:nvPr/>
        </p:nvGrpSpPr>
        <p:grpSpPr>
          <a:xfrm>
            <a:off x="5339767" y="3059648"/>
            <a:ext cx="114943" cy="154424"/>
            <a:chOff x="2546632" y="2564131"/>
            <a:chExt cx="1665328" cy="2274569"/>
          </a:xfrm>
        </p:grpSpPr>
        <p:cxnSp>
          <p:nvCxnSpPr>
            <p:cNvPr id="97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1" name="Straight Connector 97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2" name="Straight Connector 97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3" name="Straight Connector 97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4" name="Straight Connector 97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5" name="Rounded Rectangle 97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76" name="Rounded Rectangle 97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77" name="Rounded Rectangle 97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78" name="Rounded Rectangle 97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79" name="Rounded Rectangle 97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80" name="Rounded Rectangle 97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81" name="Rounded Rectangle 98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82" name="Rounded Rectangle 98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83" name="Rounded Rectangle 98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984" name="Straight Connector 98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5" name="Straight Connector 98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6" name="Straight Connector 98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2" name="Group 520"/>
          <p:cNvGrpSpPr/>
          <p:nvPr/>
        </p:nvGrpSpPr>
        <p:grpSpPr>
          <a:xfrm>
            <a:off x="5692515" y="3122579"/>
            <a:ext cx="114943" cy="154424"/>
            <a:chOff x="2546632" y="2564131"/>
            <a:chExt cx="1665328" cy="2274569"/>
          </a:xfrm>
        </p:grpSpPr>
        <p:cxnSp>
          <p:nvCxnSpPr>
            <p:cNvPr id="95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4" name="Straight Connector 95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5" name="Straight Connector 95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6" name="Straight Connector 95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7" name="Straight Connector 95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58" name="Rounded Rectangle 95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59" name="Rounded Rectangle 95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60" name="Rounded Rectangle 95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61" name="Rounded Rectangle 96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62" name="Rounded Rectangle 96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63" name="Rounded Rectangle 96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64" name="Rounded Rectangle 96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65" name="Rounded Rectangle 96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66" name="Rounded Rectangle 96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967" name="Straight Connector 96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8" name="Straight Connector 96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9" name="Straight Connector 96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3" name="Group 520"/>
          <p:cNvGrpSpPr/>
          <p:nvPr/>
        </p:nvGrpSpPr>
        <p:grpSpPr>
          <a:xfrm>
            <a:off x="5615725" y="3204124"/>
            <a:ext cx="114943" cy="154424"/>
            <a:chOff x="2546632" y="2564131"/>
            <a:chExt cx="1665328" cy="2274569"/>
          </a:xfrm>
        </p:grpSpPr>
        <p:cxnSp>
          <p:nvCxnSpPr>
            <p:cNvPr id="93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7" name="Straight Connector 93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8" name="Straight Connector 93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9" name="Straight Connector 93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0" name="Straight Connector 93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41" name="Rounded Rectangle 94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42" name="Rounded Rectangle 94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43" name="Rounded Rectangle 94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44" name="Rounded Rectangle 94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45" name="Rounded Rectangle 94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46" name="Rounded Rectangle 94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47" name="Rounded Rectangle 94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48" name="Rounded Rectangle 94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49" name="Rounded Rectangle 94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950" name="Straight Connector 94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1" name="Straight Connector 95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2" name="Straight Connector 95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4" name="Group 520"/>
          <p:cNvGrpSpPr/>
          <p:nvPr/>
        </p:nvGrpSpPr>
        <p:grpSpPr>
          <a:xfrm>
            <a:off x="5480034" y="3287675"/>
            <a:ext cx="114943" cy="154424"/>
            <a:chOff x="2546632" y="2564131"/>
            <a:chExt cx="1665328" cy="2274569"/>
          </a:xfrm>
        </p:grpSpPr>
        <p:cxnSp>
          <p:nvCxnSpPr>
            <p:cNvPr id="91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0" name="Straight Connector 91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1" name="Straight Connector 92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2" name="Straight Connector 92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3" name="Straight Connector 92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24" name="Rounded Rectangle 92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25" name="Rounded Rectangle 92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26" name="Rounded Rectangle 92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27" name="Rounded Rectangle 92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28" name="Rounded Rectangle 92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29" name="Rounded Rectangle 92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30" name="Rounded Rectangle 92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31" name="Rounded Rectangle 93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32" name="Rounded Rectangle 93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933" name="Straight Connector 93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4" name="Straight Connector 93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5" name="Straight Connector 93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5" name="Group 520"/>
          <p:cNvGrpSpPr/>
          <p:nvPr/>
        </p:nvGrpSpPr>
        <p:grpSpPr>
          <a:xfrm>
            <a:off x="5709600" y="2891729"/>
            <a:ext cx="114943" cy="154424"/>
            <a:chOff x="2546632" y="2564131"/>
            <a:chExt cx="1665328" cy="2274569"/>
          </a:xfrm>
        </p:grpSpPr>
        <p:cxnSp>
          <p:nvCxnSpPr>
            <p:cNvPr id="90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3" name="Straight Connector 90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4" name="Straight Connector 90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5" name="Straight Connector 90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6" name="Straight Connector 90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07" name="Rounded Rectangle 90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08" name="Rounded Rectangle 90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09" name="Rounded Rectangle 90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10" name="Rounded Rectangle 90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11" name="Rounded Rectangle 91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12" name="Rounded Rectangle 91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13" name="Rounded Rectangle 91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14" name="Rounded Rectangle 91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15" name="Rounded Rectangle 91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916" name="Straight Connector 91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7" name="Straight Connector 91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8" name="Straight Connector 91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16" name="Teardrop 215"/>
          <p:cNvSpPr/>
          <p:nvPr/>
        </p:nvSpPr>
        <p:spPr bwMode="auto">
          <a:xfrm rot="7727404">
            <a:off x="6108670" y="2127101"/>
            <a:ext cx="786028" cy="799115"/>
          </a:xfrm>
          <a:prstGeom prst="teardrop">
            <a:avLst>
              <a:gd name="adj" fmla="val 200000"/>
            </a:avLst>
          </a:prstGeom>
          <a:solidFill>
            <a:srgbClr val="CC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grpSp>
        <p:nvGrpSpPr>
          <p:cNvPr id="217" name="Group 5"/>
          <p:cNvGrpSpPr/>
          <p:nvPr/>
        </p:nvGrpSpPr>
        <p:grpSpPr>
          <a:xfrm rot="4889785">
            <a:off x="6446427" y="3325955"/>
            <a:ext cx="328872" cy="74741"/>
            <a:chOff x="6604586" y="2943729"/>
            <a:chExt cx="2309370" cy="90283"/>
          </a:xfrm>
          <a:solidFill>
            <a:srgbClr val="CC3300"/>
          </a:solidFill>
        </p:grpSpPr>
        <p:sp>
          <p:nvSpPr>
            <p:cNvPr id="900" name="Rectangle 3"/>
            <p:cNvSpPr/>
            <p:nvPr/>
          </p:nvSpPr>
          <p:spPr bwMode="auto">
            <a:xfrm rot="10800000">
              <a:off x="6604586" y="2943729"/>
              <a:ext cx="2307365" cy="45911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901" name="Rectangle 900"/>
            <p:cNvSpPr/>
            <p:nvPr/>
          </p:nvSpPr>
          <p:spPr bwMode="auto">
            <a:xfrm flipH="1">
              <a:off x="6606591" y="2988101"/>
              <a:ext cx="2307365" cy="45911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18" name="Group 520"/>
          <p:cNvGrpSpPr/>
          <p:nvPr/>
        </p:nvGrpSpPr>
        <p:grpSpPr>
          <a:xfrm>
            <a:off x="6116951" y="2374463"/>
            <a:ext cx="114943" cy="154424"/>
            <a:chOff x="2546632" y="2564131"/>
            <a:chExt cx="1665328" cy="2274569"/>
          </a:xfrm>
        </p:grpSpPr>
        <p:cxnSp>
          <p:nvCxnSpPr>
            <p:cNvPr id="88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4" name="Straight Connector 88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5" name="Straight Connector 88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6" name="Straight Connector 88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7" name="Straight Connector 88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88" name="Rounded Rectangle 88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89" name="Rounded Rectangle 88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90" name="Rounded Rectangle 88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91" name="Rounded Rectangle 89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92" name="Rounded Rectangle 89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93" name="Rounded Rectangle 89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94" name="Rounded Rectangle 89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95" name="Rounded Rectangle 89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96" name="Rounded Rectangle 89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897" name="Straight Connector 89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8" name="Straight Connector 89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9" name="Straight Connector 89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9" name="Group 520"/>
          <p:cNvGrpSpPr/>
          <p:nvPr/>
        </p:nvGrpSpPr>
        <p:grpSpPr>
          <a:xfrm>
            <a:off x="6239789" y="2219103"/>
            <a:ext cx="114943" cy="154424"/>
            <a:chOff x="2546632" y="2564131"/>
            <a:chExt cx="1665328" cy="2274569"/>
          </a:xfrm>
        </p:grpSpPr>
        <p:cxnSp>
          <p:nvCxnSpPr>
            <p:cNvPr id="86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7" name="Straight Connector 86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8" name="Straight Connector 86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9" name="Straight Connector 86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0" name="Straight Connector 86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71" name="Rounded Rectangle 87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72" name="Rounded Rectangle 87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73" name="Rounded Rectangle 87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74" name="Rounded Rectangle 87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75" name="Rounded Rectangle 87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76" name="Rounded Rectangle 87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77" name="Rounded Rectangle 87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78" name="Rounded Rectangle 87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79" name="Rounded Rectangle 87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880" name="Straight Connector 87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1" name="Straight Connector 88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2" name="Straight Connector 88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0" name="Group 520"/>
          <p:cNvGrpSpPr/>
          <p:nvPr/>
        </p:nvGrpSpPr>
        <p:grpSpPr>
          <a:xfrm>
            <a:off x="6333758" y="2440625"/>
            <a:ext cx="114943" cy="154424"/>
            <a:chOff x="2546632" y="2564131"/>
            <a:chExt cx="1665328" cy="2274569"/>
          </a:xfrm>
        </p:grpSpPr>
        <p:cxnSp>
          <p:nvCxnSpPr>
            <p:cNvPr id="84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0" name="Straight Connector 84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1" name="Straight Connector 85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2" name="Straight Connector 85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3" name="Straight Connector 85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4" name="Rounded Rectangle 85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55" name="Rounded Rectangle 85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56" name="Rounded Rectangle 85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57" name="Rounded Rectangle 85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58" name="Rounded Rectangle 85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59" name="Rounded Rectangle 85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60" name="Rounded Rectangle 85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61" name="Rounded Rectangle 86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62" name="Rounded Rectangle 86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863" name="Straight Connector 86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4" name="Straight Connector 86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5" name="Straight Connector 86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1" name="Group 520"/>
          <p:cNvGrpSpPr/>
          <p:nvPr/>
        </p:nvGrpSpPr>
        <p:grpSpPr>
          <a:xfrm>
            <a:off x="6436130" y="2291771"/>
            <a:ext cx="114943" cy="154424"/>
            <a:chOff x="2546632" y="2564131"/>
            <a:chExt cx="1665328" cy="2274569"/>
          </a:xfrm>
        </p:grpSpPr>
        <p:cxnSp>
          <p:nvCxnSpPr>
            <p:cNvPr id="83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3" name="Straight Connector 83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4" name="Straight Connector 83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5" name="Straight Connector 83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6" name="Straight Connector 83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37" name="Rounded Rectangle 83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38" name="Rounded Rectangle 83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39" name="Rounded Rectangle 83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40" name="Rounded Rectangle 83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41" name="Rounded Rectangle 84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42" name="Rounded Rectangle 84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43" name="Rounded Rectangle 84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44" name="Rounded Rectangle 84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45" name="Rounded Rectangle 84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846" name="Straight Connector 84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7" name="Straight Connector 84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8" name="Straight Connector 84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2" name="Group 520"/>
          <p:cNvGrpSpPr/>
          <p:nvPr/>
        </p:nvGrpSpPr>
        <p:grpSpPr>
          <a:xfrm>
            <a:off x="6524899" y="2177326"/>
            <a:ext cx="114943" cy="154424"/>
            <a:chOff x="2546632" y="2564131"/>
            <a:chExt cx="1665328" cy="2274569"/>
          </a:xfrm>
        </p:grpSpPr>
        <p:cxnSp>
          <p:nvCxnSpPr>
            <p:cNvPr id="81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6" name="Straight Connector 81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7" name="Straight Connector 81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8" name="Straight Connector 81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9" name="Straight Connector 81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20" name="Rounded Rectangle 81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21" name="Rounded Rectangle 82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22" name="Rounded Rectangle 82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23" name="Rounded Rectangle 82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24" name="Rounded Rectangle 82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25" name="Rounded Rectangle 82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26" name="Rounded Rectangle 82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27" name="Rounded Rectangle 82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28" name="Rounded Rectangle 82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829" name="Straight Connector 82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0" name="Straight Connector 82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1" name="Straight Connector 83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3" name="Group 520"/>
          <p:cNvGrpSpPr/>
          <p:nvPr/>
        </p:nvGrpSpPr>
        <p:grpSpPr>
          <a:xfrm>
            <a:off x="6348900" y="2167793"/>
            <a:ext cx="114943" cy="154424"/>
            <a:chOff x="2546632" y="2564131"/>
            <a:chExt cx="1665328" cy="2274569"/>
          </a:xfrm>
        </p:grpSpPr>
        <p:cxnSp>
          <p:nvCxnSpPr>
            <p:cNvPr id="79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9" name="Straight Connector 79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0" name="Straight Connector 79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1" name="Straight Connector 80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2" name="Straight Connector 80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03" name="Rounded Rectangle 80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04" name="Rounded Rectangle 80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05" name="Rounded Rectangle 80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06" name="Rounded Rectangle 80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07" name="Rounded Rectangle 80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08" name="Rounded Rectangle 80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09" name="Rounded Rectangle 80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10" name="Rounded Rectangle 80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811" name="Rounded Rectangle 81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812" name="Straight Connector 81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3" name="Straight Connector 81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4" name="Straight Connector 81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4" name="Group 520"/>
          <p:cNvGrpSpPr/>
          <p:nvPr/>
        </p:nvGrpSpPr>
        <p:grpSpPr>
          <a:xfrm>
            <a:off x="6239665" y="2387964"/>
            <a:ext cx="114943" cy="154424"/>
            <a:chOff x="2546632" y="2564131"/>
            <a:chExt cx="1665328" cy="2274569"/>
          </a:xfrm>
        </p:grpSpPr>
        <p:cxnSp>
          <p:nvCxnSpPr>
            <p:cNvPr id="78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2" name="Straight Connector 78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3" name="Straight Connector 78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4" name="Straight Connector 78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5" name="Straight Connector 78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86" name="Rounded Rectangle 78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87" name="Rounded Rectangle 78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88" name="Rounded Rectangle 78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89" name="Rounded Rectangle 78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90" name="Rounded Rectangle 78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91" name="Rounded Rectangle 79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92" name="Rounded Rectangle 79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93" name="Rounded Rectangle 79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94" name="Rounded Rectangle 79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795" name="Straight Connector 79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6" name="Straight Connector 79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7" name="Straight Connector 79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5" name="Group 520"/>
          <p:cNvGrpSpPr/>
          <p:nvPr/>
        </p:nvGrpSpPr>
        <p:grpSpPr>
          <a:xfrm>
            <a:off x="6195778" y="2576344"/>
            <a:ext cx="114943" cy="154424"/>
            <a:chOff x="2546632" y="2564131"/>
            <a:chExt cx="1665328" cy="2274569"/>
          </a:xfrm>
        </p:grpSpPr>
        <p:cxnSp>
          <p:nvCxnSpPr>
            <p:cNvPr id="76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5" name="Straight Connector 76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6" name="Straight Connector 76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7" name="Straight Connector 76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8" name="Straight Connector 76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9" name="Rounded Rectangle 76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70" name="Rounded Rectangle 76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71" name="Rounded Rectangle 77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72" name="Rounded Rectangle 77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73" name="Rounded Rectangle 77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74" name="Rounded Rectangle 77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75" name="Rounded Rectangle 77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76" name="Rounded Rectangle 77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77" name="Rounded Rectangle 77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778" name="Straight Connector 77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9" name="Straight Connector 77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0" name="Straight Connector 77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6" name="Group 520"/>
          <p:cNvGrpSpPr/>
          <p:nvPr/>
        </p:nvGrpSpPr>
        <p:grpSpPr>
          <a:xfrm>
            <a:off x="6329431" y="2700280"/>
            <a:ext cx="114943" cy="154424"/>
            <a:chOff x="2546632" y="2564131"/>
            <a:chExt cx="1665328" cy="2274569"/>
          </a:xfrm>
        </p:grpSpPr>
        <p:cxnSp>
          <p:nvCxnSpPr>
            <p:cNvPr id="74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8" name="Straight Connector 74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9" name="Straight Connector 74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0" name="Straight Connector 74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1" name="Straight Connector 75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52" name="Rounded Rectangle 75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53" name="Rounded Rectangle 75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54" name="Rounded Rectangle 75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55" name="Rounded Rectangle 75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56" name="Rounded Rectangle 75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57" name="Rounded Rectangle 75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58" name="Rounded Rectangle 75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59" name="Rounded Rectangle 75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60" name="Rounded Rectangle 75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761" name="Straight Connector 76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2" name="Straight Connector 76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3" name="Straight Connector 76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7" name="Group 520"/>
          <p:cNvGrpSpPr/>
          <p:nvPr/>
        </p:nvGrpSpPr>
        <p:grpSpPr>
          <a:xfrm>
            <a:off x="6525149" y="2611368"/>
            <a:ext cx="114943" cy="154424"/>
            <a:chOff x="2546632" y="2564131"/>
            <a:chExt cx="1665328" cy="2274569"/>
          </a:xfrm>
        </p:grpSpPr>
        <p:cxnSp>
          <p:nvCxnSpPr>
            <p:cNvPr id="73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1" name="Straight Connector 73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2" name="Straight Connector 73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3" name="Straight Connector 73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4" name="Straight Connector 73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5" name="Rounded Rectangle 73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36" name="Rounded Rectangle 73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37" name="Rounded Rectangle 73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38" name="Rounded Rectangle 73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39" name="Rounded Rectangle 73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40" name="Rounded Rectangle 73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41" name="Rounded Rectangle 74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42" name="Rounded Rectangle 74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43" name="Rounded Rectangle 74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744" name="Straight Connector 74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5" name="Straight Connector 74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6" name="Straight Connector 74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8" name="Group 520"/>
          <p:cNvGrpSpPr/>
          <p:nvPr/>
        </p:nvGrpSpPr>
        <p:grpSpPr>
          <a:xfrm>
            <a:off x="6627521" y="2462514"/>
            <a:ext cx="114943" cy="154424"/>
            <a:chOff x="2546632" y="2564131"/>
            <a:chExt cx="1665328" cy="2274569"/>
          </a:xfrm>
        </p:grpSpPr>
        <p:cxnSp>
          <p:nvCxnSpPr>
            <p:cNvPr id="71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4" name="Straight Connector 71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5" name="Straight Connector 71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6" name="Straight Connector 71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7" name="Straight Connector 71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8" name="Rounded Rectangle 71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19" name="Rounded Rectangle 71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20" name="Rounded Rectangle 71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21" name="Rounded Rectangle 72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22" name="Rounded Rectangle 72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23" name="Rounded Rectangle 72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24" name="Rounded Rectangle 72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25" name="Rounded Rectangle 72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26" name="Rounded Rectangle 72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727" name="Straight Connector 72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8" name="Straight Connector 72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9" name="Straight Connector 72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9" name="Group 520"/>
          <p:cNvGrpSpPr/>
          <p:nvPr/>
        </p:nvGrpSpPr>
        <p:grpSpPr>
          <a:xfrm>
            <a:off x="6648204" y="2242295"/>
            <a:ext cx="114943" cy="154424"/>
            <a:chOff x="2546632" y="2564131"/>
            <a:chExt cx="1665328" cy="2274569"/>
          </a:xfrm>
        </p:grpSpPr>
        <p:cxnSp>
          <p:nvCxnSpPr>
            <p:cNvPr id="69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7" name="Straight Connector 69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8" name="Straight Connector 69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9" name="Straight Connector 69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0" name="Straight Connector 69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01" name="Rounded Rectangle 70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02" name="Rounded Rectangle 70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03" name="Rounded Rectangle 70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04" name="Rounded Rectangle 70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05" name="Rounded Rectangle 70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06" name="Rounded Rectangle 70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07" name="Rounded Rectangle 70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08" name="Rounded Rectangle 70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709" name="Rounded Rectangle 70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710" name="Straight Connector 70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1" name="Straight Connector 71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2" name="Straight Connector 71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0" name="Group 520"/>
          <p:cNvGrpSpPr/>
          <p:nvPr/>
        </p:nvGrpSpPr>
        <p:grpSpPr>
          <a:xfrm>
            <a:off x="6493993" y="2423111"/>
            <a:ext cx="114943" cy="154424"/>
            <a:chOff x="2546632" y="2564131"/>
            <a:chExt cx="1665328" cy="2274569"/>
          </a:xfrm>
        </p:grpSpPr>
        <p:cxnSp>
          <p:nvCxnSpPr>
            <p:cNvPr id="67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0" name="Straight Connector 67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1" name="Straight Connector 68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2" name="Straight Connector 68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3" name="Straight Connector 68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84" name="Rounded Rectangle 68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85" name="Rounded Rectangle 68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86" name="Rounded Rectangle 68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87" name="Rounded Rectangle 68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88" name="Rounded Rectangle 68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89" name="Rounded Rectangle 68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90" name="Rounded Rectangle 68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91" name="Rounded Rectangle 69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92" name="Rounded Rectangle 69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693" name="Straight Connector 69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4" name="Straight Connector 69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5" name="Straight Connector 69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1" name="Group 520"/>
          <p:cNvGrpSpPr/>
          <p:nvPr/>
        </p:nvGrpSpPr>
        <p:grpSpPr>
          <a:xfrm>
            <a:off x="6364916" y="2545697"/>
            <a:ext cx="114943" cy="154424"/>
            <a:chOff x="2546632" y="2564131"/>
            <a:chExt cx="1665328" cy="2274569"/>
          </a:xfrm>
        </p:grpSpPr>
        <p:cxnSp>
          <p:nvCxnSpPr>
            <p:cNvPr id="66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3" name="Straight Connector 66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4" name="Straight Connector 66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5" name="Straight Connector 66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6" name="Straight Connector 66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67" name="Rounded Rectangle 66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68" name="Rounded Rectangle 66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69" name="Rounded Rectangle 66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70" name="Rounded Rectangle 66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71" name="Rounded Rectangle 67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72" name="Rounded Rectangle 67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73" name="Rounded Rectangle 67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74" name="Rounded Rectangle 67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75" name="Rounded Rectangle 67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676" name="Straight Connector 67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7" name="Straight Connector 67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8" name="Straight Connector 67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2" name="Group 520"/>
          <p:cNvGrpSpPr/>
          <p:nvPr/>
        </p:nvGrpSpPr>
        <p:grpSpPr>
          <a:xfrm>
            <a:off x="6717664" y="2608628"/>
            <a:ext cx="114943" cy="154424"/>
            <a:chOff x="2546632" y="2564131"/>
            <a:chExt cx="1665328" cy="2274569"/>
          </a:xfrm>
        </p:grpSpPr>
        <p:cxnSp>
          <p:nvCxnSpPr>
            <p:cNvPr id="64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6" name="Straight Connector 64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7" name="Straight Connector 64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8" name="Straight Connector 64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9" name="Straight Connector 64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50" name="Rounded Rectangle 64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51" name="Rounded Rectangle 65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52" name="Rounded Rectangle 65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53" name="Rounded Rectangle 65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54" name="Rounded Rectangle 65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55" name="Rounded Rectangle 65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56" name="Rounded Rectangle 65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57" name="Rounded Rectangle 65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58" name="Rounded Rectangle 65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659" name="Straight Connector 65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0" name="Straight Connector 65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1" name="Straight Connector 66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3" name="Group 520"/>
          <p:cNvGrpSpPr/>
          <p:nvPr/>
        </p:nvGrpSpPr>
        <p:grpSpPr>
          <a:xfrm>
            <a:off x="6640874" y="2690173"/>
            <a:ext cx="114943" cy="154424"/>
            <a:chOff x="2546632" y="2564131"/>
            <a:chExt cx="1665328" cy="2274569"/>
          </a:xfrm>
        </p:grpSpPr>
        <p:cxnSp>
          <p:nvCxnSpPr>
            <p:cNvPr id="62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9" name="Straight Connector 62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0" name="Straight Connector 62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1" name="Straight Connector 63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2" name="Straight Connector 63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3" name="Rounded Rectangle 63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34" name="Rounded Rectangle 63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35" name="Rounded Rectangle 63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36" name="Rounded Rectangle 63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37" name="Rounded Rectangle 63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38" name="Rounded Rectangle 63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39" name="Rounded Rectangle 63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40" name="Rounded Rectangle 63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41" name="Rounded Rectangle 64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642" name="Straight Connector 64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3" name="Straight Connector 64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4" name="Straight Connector 64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4" name="Group 520"/>
          <p:cNvGrpSpPr/>
          <p:nvPr/>
        </p:nvGrpSpPr>
        <p:grpSpPr>
          <a:xfrm>
            <a:off x="6505183" y="2773724"/>
            <a:ext cx="114943" cy="154424"/>
            <a:chOff x="2546632" y="2564131"/>
            <a:chExt cx="1665328" cy="2274569"/>
          </a:xfrm>
        </p:grpSpPr>
        <p:cxnSp>
          <p:nvCxnSpPr>
            <p:cNvPr id="61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2" name="Straight Connector 61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3" name="Straight Connector 61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4" name="Straight Connector 61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5" name="Straight Connector 61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6" name="Rounded Rectangle 61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17" name="Rounded Rectangle 61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18" name="Rounded Rectangle 61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19" name="Rounded Rectangle 61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20" name="Rounded Rectangle 61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21" name="Rounded Rectangle 62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22" name="Rounded Rectangle 62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23" name="Rounded Rectangle 62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24" name="Rounded Rectangle 62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625" name="Straight Connector 62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6" name="Straight Connector 62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7" name="Straight Connector 62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5" name="Group 520"/>
          <p:cNvGrpSpPr/>
          <p:nvPr/>
        </p:nvGrpSpPr>
        <p:grpSpPr>
          <a:xfrm>
            <a:off x="6734749" y="2377778"/>
            <a:ext cx="114943" cy="154424"/>
            <a:chOff x="2546632" y="2564131"/>
            <a:chExt cx="1665328" cy="2274569"/>
          </a:xfrm>
        </p:grpSpPr>
        <p:cxnSp>
          <p:nvCxnSpPr>
            <p:cNvPr id="59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5" name="Straight Connector 59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6" name="Straight Connector 59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7" name="Straight Connector 59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8" name="Straight Connector 59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99" name="Rounded Rectangle 59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00" name="Rounded Rectangle 59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01" name="Rounded Rectangle 60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02" name="Rounded Rectangle 60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03" name="Rounded Rectangle 60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04" name="Rounded Rectangle 60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05" name="Rounded Rectangle 60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06" name="Rounded Rectangle 60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607" name="Rounded Rectangle 60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608" name="Straight Connector 60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9" name="Straight Connector 60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0" name="Straight Connector 60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6" name="Line Callout 2 (Accent Bar) 235"/>
          <p:cNvSpPr/>
          <p:nvPr/>
        </p:nvSpPr>
        <p:spPr bwMode="auto">
          <a:xfrm>
            <a:off x="5787689" y="5536931"/>
            <a:ext cx="604912" cy="49038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8534"/>
              <a:gd name="adj6" fmla="val -49181"/>
            </a:avLst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Calibri" pitchFamily="34" charset="0"/>
              </a:rPr>
              <a:t>Log Periodic antenna</a:t>
            </a:r>
          </a:p>
        </p:txBody>
      </p:sp>
      <p:cxnSp>
        <p:nvCxnSpPr>
          <p:cNvPr id="237" name="Straight Arrow Connector 236"/>
          <p:cNvCxnSpPr/>
          <p:nvPr/>
        </p:nvCxnSpPr>
        <p:spPr bwMode="auto">
          <a:xfrm flipV="1">
            <a:off x="7585659" y="5172709"/>
            <a:ext cx="3010" cy="403843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8" name="TextBox 237"/>
          <p:cNvSpPr txBox="1"/>
          <p:nvPr/>
        </p:nvSpPr>
        <p:spPr>
          <a:xfrm>
            <a:off x="8160876" y="4677219"/>
            <a:ext cx="8878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chemeClr val="tx1"/>
                </a:solidFill>
                <a:latin typeface="Calibri" pitchFamily="34" charset="0"/>
              </a:rPr>
              <a:t>Data out</a:t>
            </a:r>
            <a:endParaRPr lang="en-GB" sz="105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239" name="Straight Arrow Connector 238"/>
          <p:cNvCxnSpPr/>
          <p:nvPr/>
        </p:nvCxnSpPr>
        <p:spPr bwMode="auto">
          <a:xfrm flipH="1">
            <a:off x="7920232" y="4961147"/>
            <a:ext cx="242516" cy="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sm" len="sm"/>
            <a:tailEnd type="triangle" w="med" len="med"/>
          </a:ln>
          <a:effectLst/>
        </p:spPr>
      </p:cxnSp>
      <p:sp>
        <p:nvSpPr>
          <p:cNvPr id="240" name="TextBox 239"/>
          <p:cNvSpPr txBox="1"/>
          <p:nvPr/>
        </p:nvSpPr>
        <p:spPr>
          <a:xfrm>
            <a:off x="8168205" y="4870519"/>
            <a:ext cx="413385" cy="193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solidFill>
                  <a:schemeClr val="tx1"/>
                </a:solidFill>
                <a:latin typeface="Calibri" pitchFamily="34" charset="0"/>
              </a:rPr>
              <a:t>Power</a:t>
            </a:r>
            <a:endParaRPr lang="en-GB" sz="105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6940094" y="5417900"/>
            <a:ext cx="459288" cy="193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dirty="0" smtClean="0">
                <a:solidFill>
                  <a:schemeClr val="tx1"/>
                </a:solidFill>
                <a:latin typeface="Calibri" pitchFamily="34" charset="0"/>
              </a:rPr>
              <a:t>Cooling</a:t>
            </a:r>
            <a:endParaRPr lang="en-GB" sz="105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42" name="Down Arrow 241"/>
          <p:cNvSpPr/>
          <p:nvPr/>
        </p:nvSpPr>
        <p:spPr bwMode="auto">
          <a:xfrm>
            <a:off x="7083490" y="5202292"/>
            <a:ext cx="168500" cy="223362"/>
          </a:xfrm>
          <a:prstGeom prst="downArrow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grpSp>
        <p:nvGrpSpPr>
          <p:cNvPr id="243" name="Group 520"/>
          <p:cNvGrpSpPr/>
          <p:nvPr/>
        </p:nvGrpSpPr>
        <p:grpSpPr>
          <a:xfrm>
            <a:off x="7838105" y="2420002"/>
            <a:ext cx="114943" cy="154424"/>
            <a:chOff x="2546632" y="2564131"/>
            <a:chExt cx="1665328" cy="2274569"/>
          </a:xfrm>
        </p:grpSpPr>
        <p:cxnSp>
          <p:nvCxnSpPr>
            <p:cNvPr id="57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8" name="Straight Connector 57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9" name="Straight Connector 57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0" name="Straight Connector 57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1" name="Straight Connector 58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82" name="Rounded Rectangle 58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83" name="Rounded Rectangle 58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84" name="Rounded Rectangle 58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85" name="Rounded Rectangle 58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86" name="Rounded Rectangle 58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87" name="Rounded Rectangle 58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88" name="Rounded Rectangle 58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89" name="Rounded Rectangle 58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90" name="Rounded Rectangle 58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591" name="Straight Connector 59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2" name="Straight Connector 59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3" name="Straight Connector 59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4" name="Group 520"/>
          <p:cNvGrpSpPr/>
          <p:nvPr/>
        </p:nvGrpSpPr>
        <p:grpSpPr>
          <a:xfrm>
            <a:off x="7960943" y="2264642"/>
            <a:ext cx="114943" cy="154424"/>
            <a:chOff x="2546632" y="2564131"/>
            <a:chExt cx="1665328" cy="2274569"/>
          </a:xfrm>
        </p:grpSpPr>
        <p:cxnSp>
          <p:nvCxnSpPr>
            <p:cNvPr id="56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1" name="Straight Connector 56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2" name="Straight Connector 56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3" name="Straight Connector 56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4" name="Straight Connector 56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65" name="Rounded Rectangle 56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66" name="Rounded Rectangle 56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67" name="Rounded Rectangle 56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68" name="Rounded Rectangle 56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69" name="Rounded Rectangle 56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70" name="Rounded Rectangle 56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71" name="Rounded Rectangle 57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72" name="Rounded Rectangle 57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73" name="Rounded Rectangle 57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574" name="Straight Connector 57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5" name="Straight Connector 57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6" name="Straight Connector 57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5" name="Group 520"/>
          <p:cNvGrpSpPr/>
          <p:nvPr/>
        </p:nvGrpSpPr>
        <p:grpSpPr>
          <a:xfrm>
            <a:off x="8054912" y="2486164"/>
            <a:ext cx="114943" cy="154424"/>
            <a:chOff x="2546632" y="2564131"/>
            <a:chExt cx="1665328" cy="2274569"/>
          </a:xfrm>
        </p:grpSpPr>
        <p:cxnSp>
          <p:nvCxnSpPr>
            <p:cNvPr id="54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4" name="Straight Connector 54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5" name="Straight Connector 54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6" name="Straight Connector 54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7" name="Straight Connector 54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8" name="Rounded Rectangle 54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49" name="Rounded Rectangle 54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50" name="Rounded Rectangle 54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51" name="Rounded Rectangle 55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52" name="Rounded Rectangle 55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53" name="Rounded Rectangle 55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54" name="Rounded Rectangle 55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55" name="Rounded Rectangle 55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56" name="Rounded Rectangle 55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557" name="Straight Connector 55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8" name="Straight Connector 55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9" name="Straight Connector 55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6" name="Group 520"/>
          <p:cNvGrpSpPr/>
          <p:nvPr/>
        </p:nvGrpSpPr>
        <p:grpSpPr>
          <a:xfrm>
            <a:off x="8157284" y="2337310"/>
            <a:ext cx="114943" cy="154424"/>
            <a:chOff x="2546632" y="2564131"/>
            <a:chExt cx="1665328" cy="2274569"/>
          </a:xfrm>
        </p:grpSpPr>
        <p:cxnSp>
          <p:nvCxnSpPr>
            <p:cNvPr id="52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7" name="Straight Connector 52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8" name="Straight Connector 52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9" name="Straight Connector 52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0" name="Straight Connector 52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1" name="Rounded Rectangle 53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32" name="Rounded Rectangle 53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33" name="Rounded Rectangle 53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34" name="Rounded Rectangle 53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35" name="Rounded Rectangle 53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36" name="Rounded Rectangle 53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37" name="Rounded Rectangle 53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38" name="Rounded Rectangle 53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39" name="Rounded Rectangle 53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540" name="Straight Connector 53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1" name="Straight Connector 54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2" name="Straight Connector 54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7" name="Group 520"/>
          <p:cNvGrpSpPr/>
          <p:nvPr/>
        </p:nvGrpSpPr>
        <p:grpSpPr>
          <a:xfrm>
            <a:off x="8246053" y="2222866"/>
            <a:ext cx="114943" cy="154424"/>
            <a:chOff x="2546632" y="2564131"/>
            <a:chExt cx="1665328" cy="2274569"/>
          </a:xfrm>
        </p:grpSpPr>
        <p:cxnSp>
          <p:nvCxnSpPr>
            <p:cNvPr id="50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0" name="Straight Connector 50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1" name="Straight Connector 51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2" name="Straight Connector 51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3" name="Straight Connector 51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4" name="Rounded Rectangle 51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15" name="Rounded Rectangle 51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16" name="Rounded Rectangle 51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17" name="Rounded Rectangle 51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18" name="Rounded Rectangle 51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19" name="Rounded Rectangle 51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20" name="Rounded Rectangle 51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21" name="Rounded Rectangle 52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22" name="Rounded Rectangle 52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523" name="Straight Connector 52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4" name="Straight Connector 52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5" name="Straight Connector 52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8" name="Group 520"/>
          <p:cNvGrpSpPr/>
          <p:nvPr/>
        </p:nvGrpSpPr>
        <p:grpSpPr>
          <a:xfrm>
            <a:off x="8070054" y="2213332"/>
            <a:ext cx="114943" cy="154424"/>
            <a:chOff x="2546632" y="2564131"/>
            <a:chExt cx="1665328" cy="2274569"/>
          </a:xfrm>
        </p:grpSpPr>
        <p:cxnSp>
          <p:nvCxnSpPr>
            <p:cNvPr id="49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3" name="Straight Connector 49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4" name="Straight Connector 49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5" name="Straight Connector 49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6" name="Straight Connector 49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7" name="Rounded Rectangle 49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98" name="Rounded Rectangle 49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99" name="Rounded Rectangle 49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00" name="Rounded Rectangle 49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01" name="Rounded Rectangle 50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02" name="Rounded Rectangle 50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03" name="Rounded Rectangle 50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04" name="Rounded Rectangle 50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505" name="Rounded Rectangle 50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506" name="Straight Connector 50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7" name="Straight Connector 50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8" name="Straight Connector 50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9" name="Group 520"/>
          <p:cNvGrpSpPr/>
          <p:nvPr/>
        </p:nvGrpSpPr>
        <p:grpSpPr>
          <a:xfrm>
            <a:off x="7960819" y="2433504"/>
            <a:ext cx="114943" cy="154424"/>
            <a:chOff x="2546632" y="2564131"/>
            <a:chExt cx="1665328" cy="2274569"/>
          </a:xfrm>
        </p:grpSpPr>
        <p:cxnSp>
          <p:nvCxnSpPr>
            <p:cNvPr id="47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6" name="Straight Connector 47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7" name="Straight Connector 47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8" name="Straight Connector 47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9" name="Straight Connector 47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0" name="Rounded Rectangle 47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81" name="Rounded Rectangle 48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82" name="Rounded Rectangle 48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83" name="Rounded Rectangle 48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84" name="Rounded Rectangle 48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85" name="Rounded Rectangle 48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86" name="Rounded Rectangle 48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87" name="Rounded Rectangle 48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88" name="Rounded Rectangle 48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89" name="Straight Connector 48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0" name="Straight Connector 48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1" name="Straight Connector 49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0" name="Group 520"/>
          <p:cNvGrpSpPr/>
          <p:nvPr/>
        </p:nvGrpSpPr>
        <p:grpSpPr>
          <a:xfrm>
            <a:off x="7916932" y="2621884"/>
            <a:ext cx="114943" cy="154424"/>
            <a:chOff x="2546632" y="2564131"/>
            <a:chExt cx="1665328" cy="2274569"/>
          </a:xfrm>
        </p:grpSpPr>
        <p:cxnSp>
          <p:nvCxnSpPr>
            <p:cNvPr id="45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9" name="Straight Connector 45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0" name="Straight Connector 45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1" name="Straight Connector 46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2" name="Straight Connector 46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3" name="Rounded Rectangle 46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64" name="Rounded Rectangle 46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65" name="Rounded Rectangle 46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66" name="Rounded Rectangle 46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67" name="Rounded Rectangle 46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68" name="Rounded Rectangle 46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69" name="Rounded Rectangle 46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70" name="Rounded Rectangle 46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71" name="Rounded Rectangle 47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72" name="Straight Connector 47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3" name="Straight Connector 47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4" name="Straight Connector 47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1" name="Group 520"/>
          <p:cNvGrpSpPr/>
          <p:nvPr/>
        </p:nvGrpSpPr>
        <p:grpSpPr>
          <a:xfrm>
            <a:off x="8050585" y="2745820"/>
            <a:ext cx="114943" cy="154424"/>
            <a:chOff x="2546632" y="2564131"/>
            <a:chExt cx="1665328" cy="2274569"/>
          </a:xfrm>
        </p:grpSpPr>
        <p:cxnSp>
          <p:nvCxnSpPr>
            <p:cNvPr id="441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2" name="Straight Connector 441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3" name="Straight Connector 442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4" name="Straight Connector 443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5" name="Straight Connector 444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6" name="Rounded Rectangle 445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47" name="Rounded Rectangle 446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48" name="Rounded Rectangle 447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49" name="Rounded Rectangle 448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50" name="Rounded Rectangle 449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51" name="Rounded Rectangle 450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52" name="Rounded Rectangle 451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53" name="Rounded Rectangle 452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54" name="Rounded Rectangle 453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55" name="Straight Connector 454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6" name="Straight Connector 455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7" name="Straight Connector 456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2" name="Group 520"/>
          <p:cNvGrpSpPr/>
          <p:nvPr/>
        </p:nvGrpSpPr>
        <p:grpSpPr>
          <a:xfrm>
            <a:off x="8246303" y="2656908"/>
            <a:ext cx="114943" cy="154424"/>
            <a:chOff x="2546632" y="2564131"/>
            <a:chExt cx="1665328" cy="2274569"/>
          </a:xfrm>
        </p:grpSpPr>
        <p:cxnSp>
          <p:nvCxnSpPr>
            <p:cNvPr id="424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5" name="Straight Connector 424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6" name="Straight Connector 425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7" name="Straight Connector 426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8" name="Straight Connector 427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9" name="Rounded Rectangle 428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30" name="Rounded Rectangle 429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31" name="Rounded Rectangle 430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32" name="Rounded Rectangle 431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33" name="Rounded Rectangle 432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34" name="Rounded Rectangle 433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35" name="Rounded Rectangle 434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36" name="Rounded Rectangle 435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37" name="Rounded Rectangle 436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38" name="Straight Connector 437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9" name="Straight Connector 438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0" name="Straight Connector 439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3" name="Group 520"/>
          <p:cNvGrpSpPr/>
          <p:nvPr/>
        </p:nvGrpSpPr>
        <p:grpSpPr>
          <a:xfrm>
            <a:off x="8348675" y="2508054"/>
            <a:ext cx="114943" cy="154424"/>
            <a:chOff x="2546632" y="2564131"/>
            <a:chExt cx="1665328" cy="2274569"/>
          </a:xfrm>
        </p:grpSpPr>
        <p:cxnSp>
          <p:nvCxnSpPr>
            <p:cNvPr id="407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8" name="Straight Connector 407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9" name="Straight Connector 408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0" name="Straight Connector 409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1" name="Straight Connector 410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2" name="Rounded Rectangle 411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3" name="Rounded Rectangle 412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4" name="Rounded Rectangle 413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5" name="Rounded Rectangle 414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6" name="Rounded Rectangle 415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7" name="Rounded Rectangle 416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8" name="Rounded Rectangle 417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19" name="Rounded Rectangle 418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20" name="Rounded Rectangle 419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21" name="Straight Connector 420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2" name="Straight Connector 421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" name="Straight Connector 422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4" name="Group 520"/>
          <p:cNvGrpSpPr/>
          <p:nvPr/>
        </p:nvGrpSpPr>
        <p:grpSpPr>
          <a:xfrm>
            <a:off x="8369358" y="2287835"/>
            <a:ext cx="114943" cy="154424"/>
            <a:chOff x="2546632" y="2564131"/>
            <a:chExt cx="1665328" cy="2274569"/>
          </a:xfrm>
        </p:grpSpPr>
        <p:cxnSp>
          <p:nvCxnSpPr>
            <p:cNvPr id="390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1" name="Straight Connector 390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2" name="Straight Connector 391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3" name="Straight Connector 392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4" name="Straight Connector 393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5" name="Rounded Rectangle 394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6" name="Rounded Rectangle 395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7" name="Rounded Rectangle 396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8" name="Rounded Rectangle 397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99" name="Rounded Rectangle 398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0" name="Rounded Rectangle 399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1" name="Rounded Rectangle 400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2" name="Rounded Rectangle 401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403" name="Rounded Rectangle 402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404" name="Straight Connector 403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5" name="Straight Connector 404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6" name="Straight Connector 405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5" name="Group 520"/>
          <p:cNvGrpSpPr/>
          <p:nvPr/>
        </p:nvGrpSpPr>
        <p:grpSpPr>
          <a:xfrm>
            <a:off x="8215147" y="2468651"/>
            <a:ext cx="114943" cy="154424"/>
            <a:chOff x="2546632" y="2564131"/>
            <a:chExt cx="1665328" cy="2274569"/>
          </a:xfrm>
        </p:grpSpPr>
        <p:cxnSp>
          <p:nvCxnSpPr>
            <p:cNvPr id="373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4" name="Straight Connector 373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5" name="Straight Connector 374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6" name="Straight Connector 375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7" name="Straight Connector 376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8" name="Rounded Rectangle 377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79" name="Rounded Rectangle 378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0" name="Rounded Rectangle 379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1" name="Rounded Rectangle 380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2" name="Rounded Rectangle 381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3" name="Rounded Rectangle 382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4" name="Rounded Rectangle 383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5" name="Rounded Rectangle 384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86" name="Rounded Rectangle 385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87" name="Straight Connector 386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8" name="Straight Connector 387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9" name="Straight Connector 388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6" name="Group 520"/>
          <p:cNvGrpSpPr/>
          <p:nvPr/>
        </p:nvGrpSpPr>
        <p:grpSpPr>
          <a:xfrm>
            <a:off x="8086070" y="2591236"/>
            <a:ext cx="114943" cy="154424"/>
            <a:chOff x="2546632" y="2564131"/>
            <a:chExt cx="1665328" cy="2274569"/>
          </a:xfrm>
        </p:grpSpPr>
        <p:cxnSp>
          <p:nvCxnSpPr>
            <p:cNvPr id="356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7" name="Straight Connector 356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8" name="Straight Connector 357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9" name="Straight Connector 358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0" name="Straight Connector 359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1" name="Rounded Rectangle 360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2" name="Rounded Rectangle 361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3" name="Rounded Rectangle 362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4" name="Rounded Rectangle 363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5" name="Rounded Rectangle 364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6" name="Rounded Rectangle 365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7" name="Rounded Rectangle 366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8" name="Rounded Rectangle 367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69" name="Rounded Rectangle 368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70" name="Straight Connector 369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1" name="Straight Connector 370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2" name="Straight Connector 371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7" name="Group 520"/>
          <p:cNvGrpSpPr/>
          <p:nvPr/>
        </p:nvGrpSpPr>
        <p:grpSpPr>
          <a:xfrm>
            <a:off x="8438818" y="2654167"/>
            <a:ext cx="114943" cy="154424"/>
            <a:chOff x="2546632" y="2564131"/>
            <a:chExt cx="1665328" cy="2274569"/>
          </a:xfrm>
        </p:grpSpPr>
        <p:cxnSp>
          <p:nvCxnSpPr>
            <p:cNvPr id="339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0" name="Straight Connector 339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1" name="Straight Connector 340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2" name="Straight Connector 341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3" name="Straight Connector 342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4" name="Rounded Rectangle 343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5" name="Rounded Rectangle 344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6" name="Rounded Rectangle 345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7" name="Rounded Rectangle 346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8" name="Rounded Rectangle 347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49" name="Rounded Rectangle 348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0" name="Rounded Rectangle 349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1" name="Rounded Rectangle 350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52" name="Rounded Rectangle 351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53" name="Straight Connector 352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4" name="Straight Connector 353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5" name="Straight Connector 354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8" name="Group 520"/>
          <p:cNvGrpSpPr/>
          <p:nvPr/>
        </p:nvGrpSpPr>
        <p:grpSpPr>
          <a:xfrm>
            <a:off x="8362028" y="2735713"/>
            <a:ext cx="114943" cy="154424"/>
            <a:chOff x="2546632" y="2564131"/>
            <a:chExt cx="1665328" cy="2274569"/>
          </a:xfrm>
        </p:grpSpPr>
        <p:cxnSp>
          <p:nvCxnSpPr>
            <p:cNvPr id="322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3" name="Straight Connector 322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4" name="Straight Connector 323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5" name="Straight Connector 324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6" name="Straight Connector 325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7" name="Rounded Rectangle 326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8" name="Rounded Rectangle 327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29" name="Rounded Rectangle 328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0" name="Rounded Rectangle 329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1" name="Rounded Rectangle 330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2" name="Rounded Rectangle 331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3" name="Rounded Rectangle 332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4" name="Rounded Rectangle 333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35" name="Rounded Rectangle 334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36" name="Straight Connector 335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7" name="Straight Connector 336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8" name="Straight Connector 337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9" name="Group 520"/>
          <p:cNvGrpSpPr/>
          <p:nvPr/>
        </p:nvGrpSpPr>
        <p:grpSpPr>
          <a:xfrm>
            <a:off x="8226337" y="2819264"/>
            <a:ext cx="114943" cy="154424"/>
            <a:chOff x="2546632" y="2564131"/>
            <a:chExt cx="1665328" cy="2274569"/>
          </a:xfrm>
        </p:grpSpPr>
        <p:cxnSp>
          <p:nvCxnSpPr>
            <p:cNvPr id="305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6" name="Straight Connector 305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7" name="Straight Connector 306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8" name="Straight Connector 307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9" name="Straight Connector 308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0" name="Rounded Rectangle 309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1" name="Rounded Rectangle 310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2" name="Rounded Rectangle 311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3" name="Rounded Rectangle 312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4" name="Rounded Rectangle 313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5" name="Rounded Rectangle 314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6" name="Rounded Rectangle 315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7" name="Rounded Rectangle 316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18" name="Rounded Rectangle 317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19" name="Straight Connector 318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0" name="Straight Connector 319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1" name="Straight Connector 320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0" name="Group 520"/>
          <p:cNvGrpSpPr/>
          <p:nvPr/>
        </p:nvGrpSpPr>
        <p:grpSpPr>
          <a:xfrm>
            <a:off x="8455903" y="2423318"/>
            <a:ext cx="114943" cy="154424"/>
            <a:chOff x="2546632" y="2564131"/>
            <a:chExt cx="1665328" cy="2274569"/>
          </a:xfrm>
        </p:grpSpPr>
        <p:cxnSp>
          <p:nvCxnSpPr>
            <p:cNvPr id="288" name="Straight Connector 109"/>
            <p:cNvCxnSpPr/>
            <p:nvPr/>
          </p:nvCxnSpPr>
          <p:spPr bwMode="auto">
            <a:xfrm flipV="1">
              <a:off x="3023828" y="2564904"/>
              <a:ext cx="343875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9" name="Straight Connector 288"/>
            <p:cNvCxnSpPr/>
            <p:nvPr/>
          </p:nvCxnSpPr>
          <p:spPr bwMode="auto">
            <a:xfrm flipH="1" flipV="1">
              <a:off x="3383868" y="2564904"/>
              <a:ext cx="360041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0" name="Straight Connector 289"/>
            <p:cNvCxnSpPr/>
            <p:nvPr/>
          </p:nvCxnSpPr>
          <p:spPr bwMode="auto">
            <a:xfrm flipV="1">
              <a:off x="3383868" y="2564904"/>
              <a:ext cx="0" cy="1872208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1" name="Straight Connector 290"/>
            <p:cNvCxnSpPr/>
            <p:nvPr/>
          </p:nvCxnSpPr>
          <p:spPr bwMode="auto">
            <a:xfrm flipH="1" flipV="1">
              <a:off x="3743909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2" name="Straight Connector 291"/>
            <p:cNvCxnSpPr/>
            <p:nvPr/>
          </p:nvCxnSpPr>
          <p:spPr bwMode="auto">
            <a:xfrm flipV="1">
              <a:off x="2951820" y="4473116"/>
              <a:ext cx="69238" cy="360040"/>
            </a:xfrm>
            <a:prstGeom prst="line">
              <a:avLst/>
            </a:prstGeom>
            <a:solidFill>
              <a:srgbClr val="FFFFFF"/>
            </a:solidFill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3" name="Rounded Rectangle 292"/>
            <p:cNvSpPr/>
            <p:nvPr/>
          </p:nvSpPr>
          <p:spPr bwMode="auto">
            <a:xfrm>
              <a:off x="2690648" y="3717032"/>
              <a:ext cx="1377296" cy="216024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4" name="Rounded Rectangle 293"/>
            <p:cNvSpPr/>
            <p:nvPr/>
          </p:nvSpPr>
          <p:spPr bwMode="auto">
            <a:xfrm>
              <a:off x="2857888" y="3392996"/>
              <a:ext cx="1051960" cy="16650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5" name="Rounded Rectangle 294"/>
            <p:cNvSpPr/>
            <p:nvPr/>
          </p:nvSpPr>
          <p:spPr bwMode="auto">
            <a:xfrm>
              <a:off x="2980508" y="3148396"/>
              <a:ext cx="806720" cy="123825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6" name="Rounded Rectangle 295"/>
            <p:cNvSpPr/>
            <p:nvPr/>
          </p:nvSpPr>
          <p:spPr bwMode="auto">
            <a:xfrm>
              <a:off x="3078605" y="2964933"/>
              <a:ext cx="610526" cy="93577"/>
            </a:xfrm>
            <a:prstGeom prst="roundRect">
              <a:avLst/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7" name="Rounded Rectangle 296"/>
            <p:cNvSpPr/>
            <p:nvPr/>
          </p:nvSpPr>
          <p:spPr bwMode="auto">
            <a:xfrm>
              <a:off x="3148674" y="2823939"/>
              <a:ext cx="470388" cy="66406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8" name="Rounded Rectangle 297"/>
            <p:cNvSpPr/>
            <p:nvPr/>
          </p:nvSpPr>
          <p:spPr bwMode="auto">
            <a:xfrm>
              <a:off x="3210386" y="2705753"/>
              <a:ext cx="346964" cy="64788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99" name="Rounded Rectangle 298"/>
            <p:cNvSpPr/>
            <p:nvPr/>
          </p:nvSpPr>
          <p:spPr bwMode="auto">
            <a:xfrm>
              <a:off x="3246250" y="2624222"/>
              <a:ext cx="271608" cy="49107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0" name="Rounded Rectangle 299"/>
            <p:cNvSpPr/>
            <p:nvPr/>
          </p:nvSpPr>
          <p:spPr bwMode="auto">
            <a:xfrm>
              <a:off x="3279942" y="2564131"/>
              <a:ext cx="198668" cy="45720"/>
            </a:xfrm>
            <a:prstGeom prst="roundRect">
              <a:avLst/>
            </a:prstGeom>
            <a:noFill/>
            <a:ln w="317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301" name="Rounded Rectangle 300"/>
            <p:cNvSpPr/>
            <p:nvPr/>
          </p:nvSpPr>
          <p:spPr bwMode="auto">
            <a:xfrm>
              <a:off x="2546632" y="4149663"/>
              <a:ext cx="1665328" cy="683494"/>
            </a:xfrm>
            <a:prstGeom prst="roundRect">
              <a:avLst>
                <a:gd name="adj" fmla="val 3744"/>
              </a:avLst>
            </a:prstGeom>
            <a:noFill/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cxnSp>
          <p:nvCxnSpPr>
            <p:cNvPr id="302" name="Straight Connector 301"/>
            <p:cNvCxnSpPr/>
            <p:nvPr/>
          </p:nvCxnSpPr>
          <p:spPr bwMode="auto">
            <a:xfrm>
              <a:off x="2595563" y="4838700"/>
              <a:ext cx="1595437" cy="0"/>
            </a:xfrm>
            <a:prstGeom prst="lin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3" name="Straight Connector 302"/>
            <p:cNvCxnSpPr/>
            <p:nvPr/>
          </p:nvCxnSpPr>
          <p:spPr bwMode="auto">
            <a:xfrm flipV="1">
              <a:off x="2591780" y="4429125"/>
              <a:ext cx="799120" cy="404031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4" name="Straight Connector 303"/>
            <p:cNvCxnSpPr/>
            <p:nvPr/>
          </p:nvCxnSpPr>
          <p:spPr bwMode="auto">
            <a:xfrm flipH="1" flipV="1">
              <a:off x="3383756" y="4426744"/>
              <a:ext cx="813892" cy="401750"/>
            </a:xfrm>
            <a:prstGeom prst="line">
              <a:avLst/>
            </a:prstGeom>
            <a:solidFill>
              <a:srgbClr val="FFFFFF"/>
            </a:solidFill>
            <a:ln w="63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61" name="Rounded Rectangle 260"/>
          <p:cNvSpPr/>
          <p:nvPr/>
        </p:nvSpPr>
        <p:spPr bwMode="auto">
          <a:xfrm>
            <a:off x="7745443" y="3043258"/>
            <a:ext cx="436527" cy="249265"/>
          </a:xfrm>
          <a:prstGeom prst="roundRect">
            <a:avLst>
              <a:gd name="adj" fmla="val 10283"/>
            </a:avLst>
          </a:prstGeom>
          <a:gradFill flip="none" rotWithShape="1">
            <a:gsLst>
              <a:gs pos="63000">
                <a:srgbClr val="FFC000">
                  <a:tint val="66000"/>
                  <a:satMod val="160000"/>
                </a:srgbClr>
              </a:gs>
              <a:gs pos="72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700" dirty="0" smtClean="0">
              <a:latin typeface="Arial" charset="0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6687201" y="2736626"/>
            <a:ext cx="852573" cy="398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…  …</a:t>
            </a:r>
            <a:endParaRPr lang="en-GB" sz="2800" dirty="0"/>
          </a:p>
        </p:txBody>
      </p:sp>
      <p:sp>
        <p:nvSpPr>
          <p:cNvPr id="263" name="TextBox 262"/>
          <p:cNvSpPr txBox="1"/>
          <p:nvPr/>
        </p:nvSpPr>
        <p:spPr>
          <a:xfrm rot="19845820">
            <a:off x="5860445" y="2990349"/>
            <a:ext cx="420828" cy="398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…</a:t>
            </a:r>
            <a:endParaRPr lang="en-GB" sz="2800" dirty="0"/>
          </a:p>
        </p:txBody>
      </p:sp>
      <p:cxnSp>
        <p:nvCxnSpPr>
          <p:cNvPr id="264" name="Straight Arrow Connector 263"/>
          <p:cNvCxnSpPr/>
          <p:nvPr/>
        </p:nvCxnSpPr>
        <p:spPr bwMode="auto">
          <a:xfrm flipH="1">
            <a:off x="8184174" y="3191120"/>
            <a:ext cx="242516" cy="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sm" len="sm"/>
            <a:tailEnd type="triangle" w="med" len="med"/>
          </a:ln>
          <a:effectLst/>
        </p:spPr>
      </p:cxnSp>
      <p:cxnSp>
        <p:nvCxnSpPr>
          <p:cNvPr id="265" name="Straight Arrow Connector 264"/>
          <p:cNvCxnSpPr/>
          <p:nvPr/>
        </p:nvCxnSpPr>
        <p:spPr bwMode="auto">
          <a:xfrm flipH="1">
            <a:off x="8184174" y="3108559"/>
            <a:ext cx="249130" cy="0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oval" w="sm" len="sm"/>
            <a:tailEnd type="triangle" w="med" len="med"/>
          </a:ln>
          <a:effectLst/>
        </p:spPr>
      </p:cxnSp>
      <p:sp>
        <p:nvSpPr>
          <p:cNvPr id="266" name="TextBox 265"/>
          <p:cNvSpPr txBox="1"/>
          <p:nvPr/>
        </p:nvSpPr>
        <p:spPr>
          <a:xfrm>
            <a:off x="8400937" y="3029163"/>
            <a:ext cx="315373" cy="164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tx1"/>
                </a:solidFill>
                <a:latin typeface="Calibri" pitchFamily="34" charset="0"/>
              </a:rPr>
              <a:t>Clock</a:t>
            </a:r>
            <a:endParaRPr lang="en-GB" sz="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67" name="TextBox 266"/>
          <p:cNvSpPr txBox="1"/>
          <p:nvPr/>
        </p:nvSpPr>
        <p:spPr>
          <a:xfrm>
            <a:off x="8399077" y="3120007"/>
            <a:ext cx="350111" cy="164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tx1"/>
                </a:solidFill>
                <a:latin typeface="Calibri" pitchFamily="34" charset="0"/>
              </a:rPr>
              <a:t>Power</a:t>
            </a:r>
            <a:endParaRPr lang="en-GB" sz="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68" name="Arc 267"/>
          <p:cNvSpPr/>
          <p:nvPr/>
        </p:nvSpPr>
        <p:spPr bwMode="auto">
          <a:xfrm flipH="1">
            <a:off x="4028353" y="1975458"/>
            <a:ext cx="7004265" cy="3155272"/>
          </a:xfrm>
          <a:prstGeom prst="arc">
            <a:avLst>
              <a:gd name="adj1" fmla="val 15122367"/>
              <a:gd name="adj2" fmla="val 21526195"/>
            </a:avLst>
          </a:prstGeom>
          <a:noFill/>
          <a:ln w="9525" cap="flat" cmpd="sng" algn="ctr">
            <a:solidFill>
              <a:srgbClr val="000000"/>
            </a:solidFill>
            <a:prstDash val="dashDot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4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Arial" charset="0"/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8033675" y="1924330"/>
            <a:ext cx="507674" cy="193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50" dirty="0" smtClean="0">
                <a:solidFill>
                  <a:schemeClr val="tx1"/>
                </a:solidFill>
                <a:latin typeface="Calibri" pitchFamily="34" charset="0"/>
              </a:rPr>
              <a:t>Distance</a:t>
            </a:r>
            <a:endParaRPr lang="en-GB" sz="1050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270" name="Straight Arrow Connector 269"/>
          <p:cNvCxnSpPr/>
          <p:nvPr/>
        </p:nvCxnSpPr>
        <p:spPr bwMode="auto">
          <a:xfrm flipH="1">
            <a:off x="6161893" y="3785241"/>
            <a:ext cx="135618" cy="5654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sm" len="sm"/>
            <a:tailEnd type="triangle" w="med" len="med"/>
          </a:ln>
          <a:effectLst/>
        </p:spPr>
      </p:cxnSp>
      <p:cxnSp>
        <p:nvCxnSpPr>
          <p:cNvPr id="271" name="Straight Arrow Connector 270"/>
          <p:cNvCxnSpPr/>
          <p:nvPr/>
        </p:nvCxnSpPr>
        <p:spPr bwMode="auto">
          <a:xfrm flipH="1">
            <a:off x="6161894" y="3706149"/>
            <a:ext cx="131287" cy="2185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oval" w="sm" len="sm"/>
            <a:tailEnd type="triangle" w="med" len="med"/>
          </a:ln>
          <a:effectLst/>
        </p:spPr>
      </p:cxnSp>
      <p:sp>
        <p:nvSpPr>
          <p:cNvPr id="272" name="TextBox 271"/>
          <p:cNvSpPr txBox="1"/>
          <p:nvPr/>
        </p:nvSpPr>
        <p:spPr>
          <a:xfrm>
            <a:off x="6283198" y="3628938"/>
            <a:ext cx="315373" cy="164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tx1"/>
                </a:solidFill>
                <a:latin typeface="Calibri" pitchFamily="34" charset="0"/>
              </a:rPr>
              <a:t>Clock</a:t>
            </a:r>
            <a:endParaRPr lang="en-GB" sz="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73" name="TextBox 272"/>
          <p:cNvSpPr txBox="1"/>
          <p:nvPr/>
        </p:nvSpPr>
        <p:spPr>
          <a:xfrm>
            <a:off x="6281804" y="3719782"/>
            <a:ext cx="350111" cy="164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tx1"/>
                </a:solidFill>
                <a:latin typeface="Calibri" pitchFamily="34" charset="0"/>
              </a:rPr>
              <a:t>Power</a:t>
            </a:r>
            <a:endParaRPr lang="en-GB" sz="800" dirty="0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274" name="Group 4611"/>
          <p:cNvGrpSpPr/>
          <p:nvPr/>
        </p:nvGrpSpPr>
        <p:grpSpPr>
          <a:xfrm rot="18180000">
            <a:off x="6227929" y="3609157"/>
            <a:ext cx="66005" cy="1365251"/>
            <a:chOff x="6448003" y="2071429"/>
            <a:chExt cx="86703" cy="2324894"/>
          </a:xfrm>
        </p:grpSpPr>
        <p:sp>
          <p:nvSpPr>
            <p:cNvPr id="286" name="Rectangle 3"/>
            <p:cNvSpPr/>
            <p:nvPr/>
          </p:nvSpPr>
          <p:spPr bwMode="auto">
            <a:xfrm rot="17750696">
              <a:off x="5358068" y="3219685"/>
              <a:ext cx="2307365" cy="45911"/>
            </a:xfrm>
            <a:prstGeom prst="rect">
              <a:avLst/>
            </a:prstGeom>
            <a:gradFill flip="none" rotWithShape="1">
              <a:gsLst>
                <a:gs pos="1000">
                  <a:srgbClr val="FFC000"/>
                </a:gs>
                <a:gs pos="90000">
                  <a:srgbClr val="CCECFF">
                    <a:shade val="67500"/>
                    <a:satMod val="115000"/>
                  </a:srgbClr>
                </a:gs>
                <a:gs pos="100000">
                  <a:srgbClr val="CCECFF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7" name="Rectangle 286"/>
            <p:cNvSpPr/>
            <p:nvPr/>
          </p:nvSpPr>
          <p:spPr bwMode="auto">
            <a:xfrm rot="6950696" flipH="1">
              <a:off x="5317276" y="3202156"/>
              <a:ext cx="2307365" cy="45911"/>
            </a:xfrm>
            <a:prstGeom prst="rect">
              <a:avLst/>
            </a:prstGeom>
            <a:gradFill flip="none" rotWithShape="1">
              <a:gsLst>
                <a:gs pos="0">
                  <a:srgbClr val="FFC000"/>
                </a:gs>
                <a:gs pos="90000">
                  <a:srgbClr val="CCECFF">
                    <a:shade val="67500"/>
                    <a:satMod val="115000"/>
                  </a:srgbClr>
                </a:gs>
                <a:gs pos="100000">
                  <a:srgbClr val="CCECFF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75" name="Rounded Rectangle 274"/>
          <p:cNvSpPr/>
          <p:nvPr/>
        </p:nvSpPr>
        <p:spPr bwMode="auto">
          <a:xfrm>
            <a:off x="5725890" y="3657741"/>
            <a:ext cx="436527" cy="194309"/>
          </a:xfrm>
          <a:prstGeom prst="roundRect">
            <a:avLst>
              <a:gd name="adj" fmla="val 10283"/>
            </a:avLst>
          </a:prstGeom>
          <a:gradFill flip="none" rotWithShape="1">
            <a:gsLst>
              <a:gs pos="63000">
                <a:srgbClr val="FFC000">
                  <a:tint val="66000"/>
                  <a:satMod val="160000"/>
                </a:srgbClr>
              </a:gs>
              <a:gs pos="72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700" dirty="0" smtClean="0">
                <a:latin typeface="Arial" charset="0"/>
              </a:rPr>
              <a:t>RPF 1</a:t>
            </a:r>
          </a:p>
        </p:txBody>
      </p:sp>
      <p:cxnSp>
        <p:nvCxnSpPr>
          <p:cNvPr id="276" name="Straight Arrow Connector 275"/>
          <p:cNvCxnSpPr/>
          <p:nvPr/>
        </p:nvCxnSpPr>
        <p:spPr bwMode="auto">
          <a:xfrm flipH="1">
            <a:off x="6850954" y="3533120"/>
            <a:ext cx="135618" cy="5654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sm" len="sm"/>
            <a:tailEnd type="triangle" w="med" len="med"/>
          </a:ln>
          <a:effectLst/>
        </p:spPr>
      </p:cxnSp>
      <p:cxnSp>
        <p:nvCxnSpPr>
          <p:cNvPr id="277" name="Straight Arrow Connector 276"/>
          <p:cNvCxnSpPr/>
          <p:nvPr/>
        </p:nvCxnSpPr>
        <p:spPr bwMode="auto">
          <a:xfrm flipH="1">
            <a:off x="6850955" y="3454028"/>
            <a:ext cx="131287" cy="2185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oval" w="sm" len="sm"/>
            <a:tailEnd type="triangle" w="med" len="med"/>
          </a:ln>
          <a:effectLst/>
        </p:spPr>
      </p:cxnSp>
      <p:sp>
        <p:nvSpPr>
          <p:cNvPr id="278" name="TextBox 277"/>
          <p:cNvSpPr txBox="1"/>
          <p:nvPr/>
        </p:nvSpPr>
        <p:spPr>
          <a:xfrm>
            <a:off x="6972259" y="3376817"/>
            <a:ext cx="315373" cy="164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tx1"/>
                </a:solidFill>
                <a:latin typeface="Calibri" pitchFamily="34" charset="0"/>
              </a:rPr>
              <a:t>Clock</a:t>
            </a:r>
            <a:endParaRPr lang="en-GB" sz="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6970865" y="3467661"/>
            <a:ext cx="350111" cy="164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tx1"/>
                </a:solidFill>
                <a:latin typeface="Calibri" pitchFamily="34" charset="0"/>
              </a:rPr>
              <a:t>Power</a:t>
            </a:r>
            <a:endParaRPr lang="en-GB" sz="800" dirty="0">
              <a:solidFill>
                <a:schemeClr val="tx1"/>
              </a:solidFill>
              <a:latin typeface="Calibri" pitchFamily="34" charset="0"/>
            </a:endParaRPr>
          </a:p>
        </p:txBody>
      </p:sp>
      <p:grpSp>
        <p:nvGrpSpPr>
          <p:cNvPr id="280" name="Group 279"/>
          <p:cNvGrpSpPr/>
          <p:nvPr/>
        </p:nvGrpSpPr>
        <p:grpSpPr>
          <a:xfrm rot="19320000">
            <a:off x="6722497" y="3403918"/>
            <a:ext cx="67104" cy="1342893"/>
            <a:chOff x="6448003" y="2071429"/>
            <a:chExt cx="86703" cy="2324894"/>
          </a:xfrm>
        </p:grpSpPr>
        <p:sp>
          <p:nvSpPr>
            <p:cNvPr id="284" name="Rectangle 3"/>
            <p:cNvSpPr/>
            <p:nvPr/>
          </p:nvSpPr>
          <p:spPr bwMode="auto">
            <a:xfrm rot="17750696">
              <a:off x="5358068" y="3219685"/>
              <a:ext cx="2307365" cy="45911"/>
            </a:xfrm>
            <a:prstGeom prst="rect">
              <a:avLst/>
            </a:prstGeom>
            <a:gradFill flip="none" rotWithShape="1">
              <a:gsLst>
                <a:gs pos="1000">
                  <a:srgbClr val="FFC000"/>
                </a:gs>
                <a:gs pos="90000">
                  <a:srgbClr val="CCECFF">
                    <a:shade val="67500"/>
                    <a:satMod val="115000"/>
                  </a:srgbClr>
                </a:gs>
                <a:gs pos="100000">
                  <a:srgbClr val="CCECFF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  <p:sp>
          <p:nvSpPr>
            <p:cNvPr id="285" name="Rectangle 284"/>
            <p:cNvSpPr/>
            <p:nvPr/>
          </p:nvSpPr>
          <p:spPr bwMode="auto">
            <a:xfrm rot="6950696" flipH="1">
              <a:off x="5317276" y="3202156"/>
              <a:ext cx="2307365" cy="45911"/>
            </a:xfrm>
            <a:prstGeom prst="rect">
              <a:avLst/>
            </a:prstGeom>
            <a:gradFill flip="none" rotWithShape="1">
              <a:gsLst>
                <a:gs pos="0">
                  <a:srgbClr val="FFC000"/>
                </a:gs>
                <a:gs pos="90000">
                  <a:srgbClr val="CCECFF">
                    <a:shade val="67500"/>
                    <a:satMod val="115000"/>
                  </a:srgbClr>
                </a:gs>
                <a:gs pos="100000">
                  <a:srgbClr val="CCECFF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4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81" name="Rounded Rectangle 280"/>
          <p:cNvSpPr/>
          <p:nvPr/>
        </p:nvSpPr>
        <p:spPr bwMode="auto">
          <a:xfrm>
            <a:off x="6414952" y="3405620"/>
            <a:ext cx="436527" cy="194309"/>
          </a:xfrm>
          <a:prstGeom prst="roundRect">
            <a:avLst>
              <a:gd name="adj" fmla="val 10283"/>
            </a:avLst>
          </a:prstGeom>
          <a:gradFill flip="none" rotWithShape="1">
            <a:gsLst>
              <a:gs pos="63000">
                <a:srgbClr val="FFC000">
                  <a:tint val="66000"/>
                  <a:satMod val="160000"/>
                </a:srgbClr>
              </a:gs>
              <a:gs pos="72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700" dirty="0" smtClean="0">
                <a:latin typeface="Arial" charset="0"/>
              </a:rPr>
              <a:t>RPF 2</a:t>
            </a:r>
          </a:p>
        </p:txBody>
      </p:sp>
      <p:sp>
        <p:nvSpPr>
          <p:cNvPr id="282" name="Rounded Rectangle 281"/>
          <p:cNvSpPr/>
          <p:nvPr/>
        </p:nvSpPr>
        <p:spPr bwMode="auto">
          <a:xfrm>
            <a:off x="6385322" y="4520055"/>
            <a:ext cx="1537708" cy="677814"/>
          </a:xfrm>
          <a:prstGeom prst="roundRect">
            <a:avLst>
              <a:gd name="adj" fmla="val 10283"/>
            </a:avLst>
          </a:prstGeom>
          <a:gradFill flip="none" rotWithShape="1">
            <a:gsLst>
              <a:gs pos="63000">
                <a:srgbClr val="FFC000">
                  <a:tint val="66000"/>
                  <a:satMod val="160000"/>
                </a:srgbClr>
              </a:gs>
              <a:gs pos="72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CP</a:t>
            </a:r>
            <a:r>
              <a:rPr lang="en-GB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Central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Processing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dirty="0" smtClean="0">
                <a:ln>
                  <a:noFill/>
                </a:ln>
                <a:solidFill>
                  <a:srgbClr val="2337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Facility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6787424" y="4619910"/>
            <a:ext cx="1115006" cy="276999"/>
          </a:xfrm>
          <a:prstGeom prst="rect">
            <a:avLst/>
          </a:prstGeom>
          <a:noFill/>
        </p:spPr>
        <p:txBody>
          <a:bodyPr wrap="square" rIns="36000" rtlCol="0">
            <a:spAutoFit/>
          </a:bodyPr>
          <a:lstStyle/>
          <a:p>
            <a:endParaRPr lang="en-US" sz="1200" dirty="0" smtClean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61" y="1404125"/>
            <a:ext cx="3156266" cy="4895850"/>
          </a:xfrm>
        </p:spPr>
        <p:txBody>
          <a:bodyPr/>
          <a:lstStyle/>
          <a:p>
            <a:r>
              <a:rPr lang="en-US" dirty="0" smtClean="0"/>
              <a:t>131,072 antennas</a:t>
            </a:r>
          </a:p>
          <a:p>
            <a:r>
              <a:rPr lang="en-US" dirty="0" smtClean="0"/>
              <a:t>512 stations</a:t>
            </a:r>
          </a:p>
          <a:p>
            <a:r>
              <a:rPr lang="en-US" dirty="0" smtClean="0"/>
              <a:t>95% in ‘Inner Area’ of 3km</a:t>
            </a:r>
          </a:p>
          <a:p>
            <a:r>
              <a:rPr lang="en-US" dirty="0" smtClean="0"/>
              <a:t>Large central</a:t>
            </a:r>
            <a:br>
              <a:rPr lang="en-US" dirty="0" smtClean="0"/>
            </a:br>
            <a:r>
              <a:rPr lang="en-US" dirty="0" smtClean="0"/>
              <a:t>processing </a:t>
            </a:r>
          </a:p>
        </p:txBody>
      </p:sp>
      <p:sp>
        <p:nvSpPr>
          <p:cNvPr id="4255" name="Rectangle 4254"/>
          <p:cNvSpPr/>
          <p:nvPr/>
        </p:nvSpPr>
        <p:spPr>
          <a:xfrm>
            <a:off x="7757271" y="3077079"/>
            <a:ext cx="4988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 smtClean="0">
                <a:latin typeface="Arial" charset="0"/>
              </a:rPr>
              <a:t>RPF x </a:t>
            </a:r>
            <a:endParaRPr lang="en-US" dirty="0"/>
          </a:p>
        </p:txBody>
      </p:sp>
      <p:sp>
        <p:nvSpPr>
          <p:cNvPr id="4256" name="Rounded Rectangle 4255"/>
          <p:cNvSpPr/>
          <p:nvPr/>
        </p:nvSpPr>
        <p:spPr bwMode="auto">
          <a:xfrm>
            <a:off x="5910131" y="4633156"/>
            <a:ext cx="429912" cy="292014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normalizeH="0" baseline="0" dirty="0" err="1" smtClean="0">
                <a:ln>
                  <a:noFill/>
                </a:ln>
                <a:solidFill>
                  <a:srgbClr val="233787"/>
                </a:solidFill>
                <a:effectLst/>
                <a:latin typeface="Calibri" pitchFamily="34" charset="0"/>
              </a:rPr>
              <a:t>RFoF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Calibri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900" dirty="0" smtClean="0">
                <a:latin typeface="Calibri" pitchFamily="34" charset="0"/>
              </a:rPr>
              <a:t>Fibre</a:t>
            </a: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rgbClr val="233787"/>
              </a:solidFill>
              <a:effectLst/>
              <a:latin typeface="Calibri" pitchFamily="34" charset="0"/>
            </a:endParaRPr>
          </a:p>
        </p:txBody>
      </p:sp>
      <p:sp>
        <p:nvSpPr>
          <p:cNvPr id="4257" name="TextBox 4256"/>
          <p:cNvSpPr txBox="1"/>
          <p:nvPr/>
        </p:nvSpPr>
        <p:spPr>
          <a:xfrm>
            <a:off x="7415852" y="5614697"/>
            <a:ext cx="630391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TM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412875"/>
            <a:ext cx="9195908" cy="4895850"/>
          </a:xfrm>
        </p:spPr>
        <p:txBody>
          <a:bodyPr/>
          <a:lstStyle/>
          <a:p>
            <a:r>
              <a:rPr lang="en-US" dirty="0" smtClean="0"/>
              <a:t>Successful PDR </a:t>
            </a:r>
          </a:p>
          <a:p>
            <a:pPr lvl="1"/>
            <a:r>
              <a:rPr lang="en-US" dirty="0" smtClean="0"/>
              <a:t>‘just’ outstanding COARs</a:t>
            </a:r>
          </a:p>
          <a:p>
            <a:r>
              <a:rPr lang="en-US" dirty="0" smtClean="0"/>
              <a:t>Commenced on stage 2 work</a:t>
            </a:r>
            <a:endParaRPr lang="en-US" dirty="0"/>
          </a:p>
          <a:p>
            <a:r>
              <a:rPr lang="en-US" dirty="0" smtClean="0"/>
              <a:t>Detailed Design Review AAVS1 completed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1800" dirty="0" smtClean="0"/>
              <a:t>(Aperture Array Verification System1)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73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Costing after re-</a:t>
            </a:r>
            <a:r>
              <a:rPr lang="en-US" dirty="0" err="1" smtClean="0"/>
              <a:t>baseling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2526847" y="1672771"/>
          <a:ext cx="9634764" cy="5185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2444221"/>
              </p:ext>
            </p:extLst>
          </p:nvPr>
        </p:nvGraphicFramePr>
        <p:xfrm>
          <a:off x="2876550" y="1454150"/>
          <a:ext cx="10572750" cy="540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cs typeface="Calibri"/>
              </a:rPr>
              <a:t>€89M </a:t>
            </a:r>
          </a:p>
          <a:p>
            <a:pPr lvl="1"/>
            <a:r>
              <a:rPr lang="en-US" dirty="0" smtClean="0"/>
              <a:t>21% Antenna &amp; LNA</a:t>
            </a:r>
          </a:p>
          <a:p>
            <a:pPr lvl="1"/>
            <a:r>
              <a:rPr lang="en-US" dirty="0" smtClean="0"/>
              <a:t>17% Receiver</a:t>
            </a:r>
          </a:p>
          <a:p>
            <a:pPr lvl="1"/>
            <a:r>
              <a:rPr lang="en-US" dirty="0" smtClean="0"/>
              <a:t>20% Signal Processing</a:t>
            </a:r>
          </a:p>
          <a:p>
            <a:pPr lvl="1"/>
            <a:r>
              <a:rPr lang="en-US" dirty="0" smtClean="0"/>
              <a:t>31% LINFRA</a:t>
            </a:r>
          </a:p>
          <a:p>
            <a:pPr lvl="2"/>
            <a:r>
              <a:rPr lang="en-US" dirty="0" smtClean="0">
                <a:cs typeface="Calibri"/>
              </a:rPr>
              <a:t>On av. 20% contingency included</a:t>
            </a:r>
          </a:p>
          <a:p>
            <a:pPr lvl="2"/>
            <a:r>
              <a:rPr lang="en-US" dirty="0" smtClean="0">
                <a:cs typeface="Calibri"/>
              </a:rPr>
              <a:t>‘Sanders’ method used</a:t>
            </a:r>
            <a:endParaRPr lang="en-US" dirty="0">
              <a:cs typeface="Calibri"/>
            </a:endParaRP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4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AAVS0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Located at Lord’s Bridge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 smtClean="0"/>
              <a:t>Hexacopter</a:t>
            </a:r>
            <a:r>
              <a:rPr lang="en-US" dirty="0" smtClean="0"/>
              <a:t> beam test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67" y="2488081"/>
            <a:ext cx="5760085" cy="323977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80" y="833425"/>
            <a:ext cx="3753819" cy="222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1" y="3135899"/>
            <a:ext cx="4510199" cy="372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02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47" y="896620"/>
            <a:ext cx="4034953" cy="1054100"/>
          </a:xfrm>
        </p:spPr>
        <p:txBody>
          <a:bodyPr/>
          <a:lstStyle/>
          <a:p>
            <a:r>
              <a:rPr lang="en-US" dirty="0" smtClean="0"/>
              <a:t>AAVS0.5 upgrades:</a:t>
            </a:r>
            <a:br>
              <a:rPr lang="en-US" dirty="0" smtClean="0"/>
            </a:br>
            <a:r>
              <a:rPr lang="en-US" dirty="0" smtClean="0"/>
              <a:t>Radio over </a:t>
            </a:r>
            <a:r>
              <a:rPr lang="en-US" dirty="0" err="1" smtClean="0"/>
              <a:t>Fibre</a:t>
            </a:r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4560"/>
            <a:ext cx="6217920" cy="46634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652780"/>
            <a:ext cx="466344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8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EMC testing </a:t>
            </a:r>
            <a:r>
              <a:rPr lang="en-US" dirty="0" err="1" smtClean="0"/>
              <a:t>RFoF</a:t>
            </a:r>
            <a:r>
              <a:rPr lang="en-US" dirty="0" smtClean="0"/>
              <a:t> module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 descr="P1000695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38" y="1333454"/>
            <a:ext cx="6624261" cy="496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7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233787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233787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5110</TotalTime>
  <Words>603</Words>
  <Application>Microsoft Office PowerPoint</Application>
  <PresentationFormat>On-screen Show (4:3)</PresentationFormat>
  <Paragraphs>289</Paragraphs>
  <Slides>32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ＭＳ Ｐゴシック</vt:lpstr>
      <vt:lpstr>Arial</vt:lpstr>
      <vt:lpstr>Calibri</vt:lpstr>
      <vt:lpstr>Helvetica</vt:lpstr>
      <vt:lpstr>Wingdings</vt:lpstr>
      <vt:lpstr>Default Design</vt:lpstr>
      <vt:lpstr>PowerPoint Presentation</vt:lpstr>
      <vt:lpstr>AADC Consortium Members</vt:lpstr>
      <vt:lpstr>PowerPoint Presentation</vt:lpstr>
      <vt:lpstr>SKA1-LOW</vt:lpstr>
      <vt:lpstr>Status</vt:lpstr>
      <vt:lpstr>Costing after re-baseling</vt:lpstr>
      <vt:lpstr>AAVS0</vt:lpstr>
      <vt:lpstr>AAVS0.5 upgrades: Radio over Fibre</vt:lpstr>
      <vt:lpstr>EMC testing RFoF module</vt:lpstr>
      <vt:lpstr>Status</vt:lpstr>
      <vt:lpstr>Standalone SKALA2</vt:lpstr>
      <vt:lpstr>Full station EM simulation</vt:lpstr>
      <vt:lpstr>Ground plane</vt:lpstr>
      <vt:lpstr>RFoF</vt:lpstr>
      <vt:lpstr>Fibre phase drift on 2km surface laid cable</vt:lpstr>
      <vt:lpstr>Fibre phase drift on 2km surface laid cable</vt:lpstr>
      <vt:lpstr>PowerPoint Presentation</vt:lpstr>
      <vt:lpstr>PowerPoint Presentation</vt:lpstr>
      <vt:lpstr>TPM</vt:lpstr>
      <vt:lpstr>TPM</vt:lpstr>
      <vt:lpstr>The rack design</vt:lpstr>
      <vt:lpstr>AAVS1</vt:lpstr>
      <vt:lpstr>AAVS1 system layout (single network)</vt:lpstr>
      <vt:lpstr>Station Location</vt:lpstr>
      <vt:lpstr>Ground Preparation</vt:lpstr>
      <vt:lpstr>PowerPoint Presentation</vt:lpstr>
      <vt:lpstr>Deployment and Installation</vt:lpstr>
      <vt:lpstr>PowerPoint Presentation</vt:lpstr>
      <vt:lpstr>PowerPoint Presentation</vt:lpstr>
      <vt:lpstr>AAVS1 Detailed Design Review</vt:lpstr>
      <vt:lpstr>LFAA System Design, Risks </vt:lpstr>
      <vt:lpstr>PowerPoint Presentation</vt:lpstr>
    </vt:vector>
  </TitlesOfParts>
  <Company>ASTRON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SKADS-LOGO</dc:title>
  <dc:creator>Andre van Es</dc:creator>
  <cp:lastModifiedBy>Jan Geralt bij de Vaate</cp:lastModifiedBy>
  <cp:revision>1780</cp:revision>
  <dcterms:created xsi:type="dcterms:W3CDTF">2006-02-27T08:11:41Z</dcterms:created>
  <dcterms:modified xsi:type="dcterms:W3CDTF">2015-11-10T16:22:35Z</dcterms:modified>
</cp:coreProperties>
</file>