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9.jpg" ContentType="image/jpg"/>
  <Override PartName="/ppt/media/image10.jpg" ContentType="image/jpg"/>
  <Override PartName="/ppt/media/image11.jpg" ContentType="image/jpg"/>
  <Override PartName="/ppt/media/image12.jpg" ContentType="image/jpg"/>
  <Override PartName="/ppt/media/image13.jpg" ContentType="image/jpg"/>
  <Override PartName="/ppt/media/image14.jpg" ContentType="image/jpg"/>
  <Override PartName="/ppt/media/image15.jpg" ContentType="image/jpg"/>
  <Override PartName="/ppt/media/image16.jpg" ContentType="image/jpg"/>
  <Override PartName="/ppt/media/image17.jpg" ContentType="image/jpg"/>
  <Override PartName="/ppt/media/image19.jpg" ContentType="image/jp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media/image23.jpg" ContentType="image/jpg"/>
  <Override PartName="/ppt/notesSlides/notesSlide20.xml" ContentType="application/vnd.openxmlformats-officedocument.presentationml.notesSlide+xml"/>
  <Override PartName="/ppt/media/image24.jpg" ContentType="image/jpg"/>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1"/>
  </p:notesMasterIdLst>
  <p:sldIdLst>
    <p:sldId id="256" r:id="rId2"/>
    <p:sldId id="257" r:id="rId3"/>
    <p:sldId id="312" r:id="rId4"/>
    <p:sldId id="313" r:id="rId5"/>
    <p:sldId id="311" r:id="rId6"/>
    <p:sldId id="358" r:id="rId7"/>
    <p:sldId id="318" r:id="rId8"/>
    <p:sldId id="365" r:id="rId9"/>
    <p:sldId id="315" r:id="rId10"/>
    <p:sldId id="353" r:id="rId11"/>
    <p:sldId id="350" r:id="rId12"/>
    <p:sldId id="351" r:id="rId13"/>
    <p:sldId id="352" r:id="rId14"/>
    <p:sldId id="364" r:id="rId15"/>
    <p:sldId id="321" r:id="rId16"/>
    <p:sldId id="323" r:id="rId17"/>
    <p:sldId id="325" r:id="rId18"/>
    <p:sldId id="363" r:id="rId19"/>
    <p:sldId id="355" r:id="rId20"/>
    <p:sldId id="327" r:id="rId21"/>
    <p:sldId id="326" r:id="rId22"/>
    <p:sldId id="367" r:id="rId23"/>
    <p:sldId id="360" r:id="rId24"/>
    <p:sldId id="361" r:id="rId25"/>
    <p:sldId id="362" r:id="rId26"/>
    <p:sldId id="332" r:id="rId27"/>
    <p:sldId id="333" r:id="rId28"/>
    <p:sldId id="334" r:id="rId29"/>
    <p:sldId id="359" r:id="rId30"/>
    <p:sldId id="336" r:id="rId31"/>
    <p:sldId id="337" r:id="rId32"/>
    <p:sldId id="369" r:id="rId33"/>
    <p:sldId id="368" r:id="rId34"/>
    <p:sldId id="356" r:id="rId35"/>
    <p:sldId id="266" r:id="rId36"/>
    <p:sldId id="268" r:id="rId37"/>
    <p:sldId id="269" r:id="rId38"/>
    <p:sldId id="271" r:id="rId39"/>
    <p:sldId id="274" r:id="rId40"/>
    <p:sldId id="275" r:id="rId41"/>
    <p:sldId id="276" r:id="rId42"/>
    <p:sldId id="277" r:id="rId43"/>
    <p:sldId id="341" r:id="rId44"/>
    <p:sldId id="281" r:id="rId45"/>
    <p:sldId id="357" r:id="rId46"/>
    <p:sldId id="343" r:id="rId47"/>
    <p:sldId id="283" r:id="rId48"/>
    <p:sldId id="285" r:id="rId49"/>
    <p:sldId id="354" r:id="rId5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94660"/>
  </p:normalViewPr>
  <p:slideViewPr>
    <p:cSldViewPr>
      <p:cViewPr varScale="1">
        <p:scale>
          <a:sx n="103" d="100"/>
          <a:sy n="103" d="100"/>
        </p:scale>
        <p:origin x="174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DFEBC7-FC38-4F86-975D-88F845B5F6EF}" type="datetimeFigureOut">
              <a:rPr lang="it-IT" smtClean="0"/>
              <a:t>09/11/2015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26D2D2-E090-4E22-A817-F31A4512F6A6}" type="slidenum">
              <a:rPr lang="it-IT" smtClean="0"/>
              <a:t>‹N›</a:t>
            </a:fld>
            <a:endParaRPr lang="it-IT"/>
          </a:p>
        </p:txBody>
      </p:sp>
    </p:spTree>
    <p:extLst>
      <p:ext uri="{BB962C8B-B14F-4D97-AF65-F5344CB8AC3E}">
        <p14:creationId xmlns:p14="http://schemas.microsoft.com/office/powerpoint/2010/main" val="858329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C26D2D2-E090-4E22-A817-F31A4512F6A6}" type="slidenum">
              <a:rPr lang="it-IT" smtClean="0"/>
              <a:t>1</a:t>
            </a:fld>
            <a:endParaRPr lang="it-IT"/>
          </a:p>
        </p:txBody>
      </p:sp>
    </p:spTree>
    <p:extLst>
      <p:ext uri="{BB962C8B-B14F-4D97-AF65-F5344CB8AC3E}">
        <p14:creationId xmlns:p14="http://schemas.microsoft.com/office/powerpoint/2010/main" val="827802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02373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183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52142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009315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803573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1 DB x </a:t>
            </a:r>
            <a:r>
              <a:rPr lang="en-US" dirty="0" err="1" smtClean="0"/>
              <a:t>ogni</a:t>
            </a:r>
            <a:r>
              <a:rPr lang="en-US" dirty="0" smtClean="0"/>
              <a:t> </a:t>
            </a:r>
            <a:r>
              <a:rPr lang="en-US" dirty="0" err="1" smtClean="0"/>
              <a:t>dominio</a:t>
            </a:r>
            <a:r>
              <a:rPr lang="en-US" dirty="0" smtClean="0"/>
              <a:t>, </a:t>
            </a:r>
            <a:r>
              <a:rPr lang="en-US" dirty="0" err="1" smtClean="0"/>
              <a:t>puoi</a:t>
            </a:r>
            <a:r>
              <a:rPr lang="en-US" dirty="0" smtClean="0"/>
              <a:t> </a:t>
            </a:r>
            <a:r>
              <a:rPr lang="en-US" dirty="0" err="1" smtClean="0"/>
              <a:t>aggiungeer</a:t>
            </a:r>
            <a:r>
              <a:rPr lang="en-US" dirty="0" smtClean="0"/>
              <a:t> </a:t>
            </a:r>
            <a:r>
              <a:rPr lang="en-US" dirty="0" err="1" smtClean="0"/>
              <a:t>quanti</a:t>
            </a:r>
            <a:r>
              <a:rPr lang="en-US" dirty="0" smtClean="0"/>
              <a:t> </a:t>
            </a:r>
            <a:r>
              <a:rPr lang="en-US" dirty="0" err="1" smtClean="0"/>
              <a:t>domini</a:t>
            </a:r>
            <a:r>
              <a:rPr lang="en-US" dirty="0" smtClean="0"/>
              <a:t> </a:t>
            </a:r>
            <a:r>
              <a:rPr lang="en-US" dirty="0" err="1" smtClean="0"/>
              <a:t>vuoi</a:t>
            </a:r>
            <a:r>
              <a:rPr lang="en-US" dirty="0" smtClean="0"/>
              <a:t> e </a:t>
            </a:r>
            <a:r>
              <a:rPr lang="en-US" dirty="0" err="1" smtClean="0"/>
              <a:t>ciuscun</a:t>
            </a:r>
            <a:r>
              <a:rPr lang="en-US" baseline="0" dirty="0" smtClean="0"/>
              <a:t> </a:t>
            </a:r>
            <a:r>
              <a:rPr lang="en-US" baseline="0" dirty="0" err="1" smtClean="0"/>
              <a:t>devaice</a:t>
            </a:r>
            <a:r>
              <a:rPr lang="en-US" baseline="0" dirty="0" smtClean="0"/>
              <a:t> di </a:t>
            </a:r>
            <a:r>
              <a:rPr lang="en-US" baseline="0" dirty="0" err="1" smtClean="0"/>
              <a:t>ogni</a:t>
            </a:r>
            <a:r>
              <a:rPr lang="en-US" baseline="0" dirty="0" smtClean="0"/>
              <a:t> </a:t>
            </a:r>
            <a:r>
              <a:rPr lang="en-US" baseline="0" dirty="0" err="1" smtClean="0"/>
              <a:t>dominio</a:t>
            </a:r>
            <a:r>
              <a:rPr lang="en-US" baseline="0" dirty="0" smtClean="0"/>
              <a:t> </a:t>
            </a:r>
            <a:r>
              <a:rPr lang="en-US" baseline="0" dirty="0" err="1" smtClean="0"/>
              <a:t>puo</a:t>
            </a:r>
            <a:r>
              <a:rPr lang="en-US" baseline="0" dirty="0" smtClean="0"/>
              <a:t>’ </a:t>
            </a:r>
            <a:r>
              <a:rPr lang="en-US" baseline="0" dirty="0" err="1" smtClean="0"/>
              <a:t>comunicare</a:t>
            </a:r>
            <a:r>
              <a:rPr lang="en-US" baseline="0" dirty="0" smtClean="0"/>
              <a:t> con </a:t>
            </a:r>
            <a:r>
              <a:rPr lang="en-US" baseline="0" dirty="0" err="1" smtClean="0"/>
              <a:t>ogni</a:t>
            </a:r>
            <a:r>
              <a:rPr lang="en-US" baseline="0" dirty="0" smtClean="0"/>
              <a:t> </a:t>
            </a:r>
            <a:r>
              <a:rPr lang="en-US" baseline="0" dirty="0" err="1" smtClean="0"/>
              <a:t>altro</a:t>
            </a:r>
            <a:r>
              <a:rPr lang="en-US" baseline="0" dirty="0" smtClean="0"/>
              <a:t> device di </a:t>
            </a:r>
            <a:r>
              <a:rPr lang="en-US" baseline="0" dirty="0" err="1" smtClean="0"/>
              <a:t>ogni</a:t>
            </a:r>
            <a:r>
              <a:rPr lang="en-US" baseline="0" dirty="0" smtClean="0"/>
              <a:t> </a:t>
            </a:r>
            <a:r>
              <a:rPr lang="en-US" baseline="0" dirty="0" err="1" smtClean="0"/>
              <a:t>altro</a:t>
            </a:r>
            <a:r>
              <a:rPr lang="en-US" baseline="0" dirty="0" smtClean="0"/>
              <a:t> </a:t>
            </a:r>
            <a:r>
              <a:rPr lang="en-US" baseline="0" dirty="0" err="1" smtClean="0"/>
              <a:t>dominio</a:t>
            </a:r>
            <a:r>
              <a:rPr lang="en-US" baseline="0" dirty="0" smtClean="0"/>
              <a:t> ( se </a:t>
            </a:r>
            <a:r>
              <a:rPr lang="en-US" baseline="0" dirty="0" err="1" smtClean="0"/>
              <a:t>conosce</a:t>
            </a:r>
            <a:r>
              <a:rPr lang="en-US" baseline="0" dirty="0" smtClean="0"/>
              <a:t> </a:t>
            </a:r>
            <a:r>
              <a:rPr lang="en-US" baseline="0" dirty="0" err="1" smtClean="0"/>
              <a:t>il</a:t>
            </a:r>
            <a:r>
              <a:rPr lang="en-US" baseline="0" dirty="0" smtClean="0"/>
              <a:t> full qualified domain name)</a:t>
            </a:r>
            <a:endParaRPr dirty="0"/>
          </a:p>
        </p:txBody>
      </p:sp>
    </p:spTree>
    <p:extLst>
      <p:ext uri="{BB962C8B-B14F-4D97-AF65-F5344CB8AC3E}">
        <p14:creationId xmlns:p14="http://schemas.microsoft.com/office/powerpoint/2010/main" val="261903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480964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918129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992049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33354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C26D2D2-E090-4E22-A817-F31A4512F6A6}" type="slidenum">
              <a:rPr lang="it-IT" smtClean="0"/>
              <a:t>2</a:t>
            </a:fld>
            <a:endParaRPr lang="it-IT"/>
          </a:p>
        </p:txBody>
      </p:sp>
    </p:spTree>
    <p:extLst>
      <p:ext uri="{BB962C8B-B14F-4D97-AF65-F5344CB8AC3E}">
        <p14:creationId xmlns:p14="http://schemas.microsoft.com/office/powerpoint/2010/main" val="781068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551548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781448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087486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68470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16220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00760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579788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12686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348118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06621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C26D2D2-E090-4E22-A817-F31A4512F6A6}" type="slidenum">
              <a:rPr lang="it-IT" smtClean="0"/>
              <a:t>3</a:t>
            </a:fld>
            <a:endParaRPr lang="it-IT"/>
          </a:p>
        </p:txBody>
      </p:sp>
    </p:spTree>
    <p:extLst>
      <p:ext uri="{BB962C8B-B14F-4D97-AF65-F5344CB8AC3E}">
        <p14:creationId xmlns:p14="http://schemas.microsoft.com/office/powerpoint/2010/main" val="1995053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173470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5355859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2BE2CC50-5005-45A8-801C-6FCBF9DF4C03}" type="slidenum">
              <a:t>32</a:t>
            </a:fld>
            <a:endParaRPr lang="en-US"/>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40107355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2BE2CC50-5005-45A8-801C-6FCBF9DF4C03}" type="slidenum">
              <a:t>33</a:t>
            </a:fld>
            <a:endParaRPr lang="en-US"/>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0426508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0215739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0B4A4904-718D-410D-9D20-8F69070C8023}" type="slidenum">
              <a:t>35</a:t>
            </a:fld>
            <a:endParaRPr lang="en-US"/>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6889084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7E7801AD-BB52-42D1-BC59-613389617327}" type="slidenum">
              <a:t>36</a:t>
            </a:fld>
            <a:endParaRPr lang="en-US"/>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7496399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22FD9785-2400-4325-868B-73EFBB5B6CC6}" type="slidenum">
              <a:t>37</a:t>
            </a:fld>
            <a:endParaRPr lang="en-US"/>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1061395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120690F5-99CC-44AB-9BFF-32EC8B275AF3}" type="slidenum">
              <a:t>38</a:t>
            </a:fld>
            <a:endParaRPr lang="en-US"/>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018233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DB8F29C0-0C40-43AC-800D-A19F4F71D1DD}" type="slidenum">
              <a:t>39</a:t>
            </a:fld>
            <a:endParaRPr lang="en-US"/>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131769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C26D2D2-E090-4E22-A817-F31A4512F6A6}" type="slidenum">
              <a:rPr lang="it-IT" smtClean="0"/>
              <a:t>4</a:t>
            </a:fld>
            <a:endParaRPr lang="it-IT"/>
          </a:p>
        </p:txBody>
      </p:sp>
    </p:spTree>
    <p:extLst>
      <p:ext uri="{BB962C8B-B14F-4D97-AF65-F5344CB8AC3E}">
        <p14:creationId xmlns:p14="http://schemas.microsoft.com/office/powerpoint/2010/main" val="17061600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88B55EF8-0A64-4D86-9EE8-FD5D738B5F86}" type="slidenum">
              <a:t>40</a:t>
            </a:fld>
            <a:endParaRPr lang="en-US"/>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6597537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1488E0A4-0568-4982-8381-0B9636201CFA}" type="slidenum">
              <a:t>41</a:t>
            </a:fld>
            <a:endParaRPr lang="en-US"/>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0695097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1C326A11-37D4-4C18-98D9-9B2DBE970AAF}" type="slidenum">
              <a:t>42</a:t>
            </a:fld>
            <a:endParaRPr lang="en-US"/>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0316481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C26D2D2-E090-4E22-A817-F31A4512F6A6}" type="slidenum">
              <a:rPr lang="it-IT" smtClean="0"/>
              <a:t>43</a:t>
            </a:fld>
            <a:endParaRPr lang="it-IT"/>
          </a:p>
        </p:txBody>
      </p:sp>
    </p:spTree>
    <p:extLst>
      <p:ext uri="{BB962C8B-B14F-4D97-AF65-F5344CB8AC3E}">
        <p14:creationId xmlns:p14="http://schemas.microsoft.com/office/powerpoint/2010/main" val="3311827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4BC0A277-3CCD-4956-AB95-D6EA38B9D571}" type="slidenum">
              <a:t>44</a:t>
            </a:fld>
            <a:endParaRPr lang="en-US"/>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1919583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1C326A11-37D4-4C18-98D9-9B2DBE970AAF}" type="slidenum">
              <a:t>45</a:t>
            </a:fld>
            <a:endParaRPr lang="en-US"/>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943629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3705231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55A951BF-F7B7-4A2A-9937-2229BE4CADB7}" type="slidenum">
              <a:t>47</a:t>
            </a:fld>
            <a:endParaRPr lang="en-US"/>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4199042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2BE2CC50-5005-45A8-801C-6FCBF9DF4C03}" type="slidenum">
              <a:t>48</a:t>
            </a:fld>
            <a:endParaRPr lang="en-US"/>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9055112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562783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C26D2D2-E090-4E22-A817-F31A4512F6A6}" type="slidenum">
              <a:rPr lang="it-IT" smtClean="0"/>
              <a:t>5</a:t>
            </a:fld>
            <a:endParaRPr lang="it-IT"/>
          </a:p>
        </p:txBody>
      </p:sp>
    </p:spTree>
    <p:extLst>
      <p:ext uri="{BB962C8B-B14F-4D97-AF65-F5344CB8AC3E}">
        <p14:creationId xmlns:p14="http://schemas.microsoft.com/office/powerpoint/2010/main" val="997040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C26D2D2-E090-4E22-A817-F31A4512F6A6}" type="slidenum">
              <a:rPr lang="it-IT" smtClean="0"/>
              <a:t>6</a:t>
            </a:fld>
            <a:endParaRPr lang="it-IT"/>
          </a:p>
        </p:txBody>
      </p:sp>
    </p:spTree>
    <p:extLst>
      <p:ext uri="{BB962C8B-B14F-4D97-AF65-F5344CB8AC3E}">
        <p14:creationId xmlns:p14="http://schemas.microsoft.com/office/powerpoint/2010/main" val="95904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565757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384695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198766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Date Placeholder 29"/>
          <p:cNvSpPr>
            <a:spLocks noGrp="1"/>
          </p:cNvSpPr>
          <p:nvPr>
            <p:ph type="dt" sz="half" idx="10"/>
          </p:nvPr>
        </p:nvSpPr>
        <p:spPr/>
        <p:txBody>
          <a:bodyPr/>
          <a:lstStyle/>
          <a:p>
            <a:fld id="{7F49D355-16BD-4E45-BD9A-5EA878CF7CBD}" type="datetimeFigureOut">
              <a:rPr lang="it-IT" smtClean="0"/>
              <a:t>09/11/2015</a:t>
            </a:fld>
            <a:endParaRPr lang="it-IT"/>
          </a:p>
        </p:txBody>
      </p:sp>
      <p:sp>
        <p:nvSpPr>
          <p:cNvPr id="19" name="Footer Placeholder 18"/>
          <p:cNvSpPr>
            <a:spLocks noGrp="1"/>
          </p:cNvSpPr>
          <p:nvPr>
            <p:ph type="ftr" sz="quarter" idx="11"/>
          </p:nvPr>
        </p:nvSpPr>
        <p:spPr/>
        <p:txBody>
          <a:bodyPr/>
          <a:lstStyle/>
          <a:p>
            <a:endParaRPr lang="it-IT"/>
          </a:p>
        </p:txBody>
      </p:sp>
      <p:sp>
        <p:nvSpPr>
          <p:cNvPr id="27" name="Slide Number Placeholder 26"/>
          <p:cNvSpPr>
            <a:spLocks noGrp="1"/>
          </p:cNvSpPr>
          <p:nvPr>
            <p:ph type="sldNum" sz="quarter" idx="12"/>
          </p:nvPr>
        </p:nvSpPr>
        <p:spPr/>
        <p:txBody>
          <a:bodyPr/>
          <a:lstStyle/>
          <a:p>
            <a:fld id="{E7A41E1B-4F70-4964-A407-84C68BE8251C}" type="slidenum">
              <a:rPr lang="it-IT" smtClean="0"/>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smtClean="0"/>
              <a:t>Fare clic per modificare lo stile del titolo</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Date Placeholder 3"/>
          <p:cNvSpPr>
            <a:spLocks noGrp="1"/>
          </p:cNvSpPr>
          <p:nvPr>
            <p:ph type="dt" sz="half" idx="10"/>
          </p:nvPr>
        </p:nvSpPr>
        <p:spPr/>
        <p:txBody>
          <a:bodyPr/>
          <a:lstStyle/>
          <a:p>
            <a:fld id="{7F49D355-16BD-4E45-BD9A-5EA878CF7CBD}" type="datetimeFigureOut">
              <a:rPr lang="it-IT" smtClean="0"/>
              <a:t>09/11/2015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Date Placeholder 3"/>
          <p:cNvSpPr>
            <a:spLocks noGrp="1"/>
          </p:cNvSpPr>
          <p:nvPr>
            <p:ph type="dt" sz="half" idx="10"/>
          </p:nvPr>
        </p:nvSpPr>
        <p:spPr/>
        <p:txBody>
          <a:bodyPr/>
          <a:lstStyle/>
          <a:p>
            <a:fld id="{7F49D355-16BD-4E45-BD9A-5EA878CF7CBD}" type="datetimeFigureOut">
              <a:rPr lang="it-IT" smtClean="0"/>
              <a:t>09/11/2015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11/9/2015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70002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smtClean="0"/>
              <a:t>Fare clic per modificare lo stile del titolo</a:t>
            </a:r>
            <a:endParaRPr kumimoji="0" lang="en-US"/>
          </a:p>
        </p:txBody>
      </p:sp>
      <p:sp>
        <p:nvSpPr>
          <p:cNvPr id="3" name="Content Placeholder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Date Placeholder 3"/>
          <p:cNvSpPr>
            <a:spLocks noGrp="1"/>
          </p:cNvSpPr>
          <p:nvPr>
            <p:ph type="dt" sz="half" idx="10"/>
          </p:nvPr>
        </p:nvSpPr>
        <p:spPr/>
        <p:txBody>
          <a:bodyPr/>
          <a:lstStyle/>
          <a:p>
            <a:fld id="{7F49D355-16BD-4E45-BD9A-5EA878CF7CBD}" type="datetimeFigureOut">
              <a:rPr lang="it-IT" smtClean="0"/>
              <a:t>09/11/2015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Date Placeholder 3"/>
          <p:cNvSpPr>
            <a:spLocks noGrp="1"/>
          </p:cNvSpPr>
          <p:nvPr>
            <p:ph type="dt" sz="half" idx="10"/>
          </p:nvPr>
        </p:nvSpPr>
        <p:spPr/>
        <p:txBody>
          <a:bodyPr/>
          <a:lstStyle/>
          <a:p>
            <a:fld id="{7F49D355-16BD-4E45-BD9A-5EA878CF7CBD}" type="datetimeFigureOut">
              <a:rPr lang="it-IT" smtClean="0"/>
              <a:t>09/11/2015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Date Placeholder 4"/>
          <p:cNvSpPr>
            <a:spLocks noGrp="1"/>
          </p:cNvSpPr>
          <p:nvPr>
            <p:ph type="dt" sz="half" idx="10"/>
          </p:nvPr>
        </p:nvSpPr>
        <p:spPr/>
        <p:txBody>
          <a:bodyPr/>
          <a:lstStyle/>
          <a:p>
            <a:fld id="{7F49D355-16BD-4E45-BD9A-5EA878CF7CBD}" type="datetimeFigureOut">
              <a:rPr lang="it-IT" smtClean="0"/>
              <a:t>09/11/2015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Date Placeholder 6"/>
          <p:cNvSpPr>
            <a:spLocks noGrp="1"/>
          </p:cNvSpPr>
          <p:nvPr>
            <p:ph type="dt" sz="half" idx="10"/>
          </p:nvPr>
        </p:nvSpPr>
        <p:spPr/>
        <p:txBody>
          <a:bodyPr/>
          <a:lstStyle/>
          <a:p>
            <a:fld id="{7F49D355-16BD-4E45-BD9A-5EA878CF7CBD}" type="datetimeFigureOut">
              <a:rPr lang="it-IT" smtClean="0"/>
              <a:t>09/11/2015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Date Placeholder 2"/>
          <p:cNvSpPr>
            <a:spLocks noGrp="1"/>
          </p:cNvSpPr>
          <p:nvPr>
            <p:ph type="dt" sz="half" idx="10"/>
          </p:nvPr>
        </p:nvSpPr>
        <p:spPr/>
        <p:txBody>
          <a:bodyPr/>
          <a:lstStyle/>
          <a:p>
            <a:fld id="{7F49D355-16BD-4E45-BD9A-5EA878CF7CBD}" type="datetimeFigureOut">
              <a:rPr lang="it-IT" smtClean="0"/>
              <a:t>09/11/2015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49D355-16BD-4E45-BD9A-5EA878CF7CBD}" type="datetimeFigureOut">
              <a:rPr lang="it-IT" smtClean="0"/>
              <a:t>09/11/2015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Date Placeholder 4"/>
          <p:cNvSpPr>
            <a:spLocks noGrp="1"/>
          </p:cNvSpPr>
          <p:nvPr>
            <p:ph type="dt" sz="half" idx="10"/>
          </p:nvPr>
        </p:nvSpPr>
        <p:spPr/>
        <p:txBody>
          <a:bodyPr/>
          <a:lstStyle/>
          <a:p>
            <a:fld id="{7F49D355-16BD-4E45-BD9A-5EA878CF7CBD}" type="datetimeFigureOut">
              <a:rPr lang="it-IT" smtClean="0"/>
              <a:t>09/11/2015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Date Placeholder 4"/>
          <p:cNvSpPr>
            <a:spLocks noGrp="1"/>
          </p:cNvSpPr>
          <p:nvPr>
            <p:ph type="dt" sz="half" idx="10"/>
          </p:nvPr>
        </p:nvSpPr>
        <p:spPr/>
        <p:txBody>
          <a:bodyPr/>
          <a:lstStyle/>
          <a:p>
            <a:fld id="{7F49D355-16BD-4E45-BD9A-5EA878CF7CBD}" type="datetimeFigureOut">
              <a:rPr lang="it-IT" smtClean="0"/>
              <a:t>09/11/2015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xfrm>
            <a:off x="8077200" y="6356350"/>
            <a:ext cx="609600" cy="365125"/>
          </a:xfrm>
        </p:spPr>
        <p:txBody>
          <a:bodyPr/>
          <a:lstStyle/>
          <a:p>
            <a:fld id="{E7A41E1B-4F70-4964-A407-84C68BE8251C}" type="slidenum">
              <a:rPr lang="it-IT" smtClean="0"/>
              <a:t>‹N›</a:t>
            </a:fld>
            <a:endParaRPr lang="it-IT"/>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F49D355-16BD-4E45-BD9A-5EA878CF7CBD}" type="datetimeFigureOut">
              <a:rPr lang="it-IT" smtClean="0"/>
              <a:t>09/11/2015</a:t>
            </a:fld>
            <a:endParaRPr lang="it-IT"/>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A41E1B-4F70-4964-A407-84C68BE8251C}" type="slidenum">
              <a:rPr lang="it-IT" smtClean="0"/>
              <a:t>‹N›</a:t>
            </a:fld>
            <a:endParaRPr lang="it-IT"/>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www.omg.org/"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zeromq.org/" TargetMode="External"/><Relationship Id="rId5" Type="http://schemas.openxmlformats.org/officeDocument/2006/relationships/hyperlink" Target="http://www.jacorg.org/" TargetMode="External"/><Relationship Id="rId4" Type="http://schemas.openxmlformats.org/officeDocument/2006/relationships/hyperlink" Target="http://www.omniorb.sourceforge.net/"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localhost:8080/mtango/rest/device/sys/tg_test/1"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www.tango-controls.org/"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3" Type="http://schemas.openxmlformats.org/officeDocument/2006/relationships/hyperlink" Target="http://www.tango-controls.org/"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jpg"/><Relationship Id="rId12"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1.jpg"/><Relationship Id="rId11" Type="http://schemas.openxmlformats.org/officeDocument/2006/relationships/image" Target="../media/image16.jpg"/><Relationship Id="rId5" Type="http://schemas.openxmlformats.org/officeDocument/2006/relationships/image" Target="../media/image10.jpg"/><Relationship Id="rId10"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pPr algn="ctr"/>
            <a:r>
              <a:rPr lang="en-US" sz="6700" dirty="0"/>
              <a:t>TANGO </a:t>
            </a:r>
            <a:r>
              <a:rPr lang="en-US" dirty="0" smtClean="0"/>
              <a:t/>
            </a:r>
            <a:br>
              <a:rPr lang="en-US" dirty="0" smtClean="0"/>
            </a:br>
            <a:r>
              <a:rPr lang="en-US" dirty="0" smtClean="0"/>
              <a:t>a </a:t>
            </a:r>
            <a:r>
              <a:rPr lang="en-US" dirty="0"/>
              <a:t>Possible Nervous System for </a:t>
            </a:r>
            <a:r>
              <a:rPr lang="en-US" dirty="0" smtClean="0"/>
              <a:t>SKA </a:t>
            </a:r>
            <a:endParaRPr lang="it-IT" dirty="0"/>
          </a:p>
        </p:txBody>
      </p:sp>
      <p:sp>
        <p:nvSpPr>
          <p:cNvPr id="3" name="Sottotitolo 2"/>
          <p:cNvSpPr>
            <a:spLocks noGrp="1"/>
          </p:cNvSpPr>
          <p:nvPr>
            <p:ph type="subTitle" idx="1"/>
          </p:nvPr>
        </p:nvSpPr>
        <p:spPr>
          <a:xfrm>
            <a:off x="533400" y="4556720"/>
            <a:ext cx="7854696" cy="1752600"/>
          </a:xfrm>
        </p:spPr>
        <p:txBody>
          <a:bodyPr>
            <a:normAutofit fontScale="85000" lnSpcReduction="20000"/>
          </a:bodyPr>
          <a:lstStyle/>
          <a:p>
            <a:r>
              <a:rPr lang="en-US" dirty="0" smtClean="0"/>
              <a:t>R. Smareglia</a:t>
            </a:r>
            <a:br>
              <a:rPr lang="en-US" dirty="0" smtClean="0"/>
            </a:br>
            <a:r>
              <a:rPr lang="en-US" dirty="0" smtClean="0"/>
              <a:t>A. </a:t>
            </a:r>
            <a:r>
              <a:rPr lang="en-US" dirty="0" err="1" smtClean="0"/>
              <a:t>Gotz</a:t>
            </a:r>
            <a:r>
              <a:rPr lang="en-US" dirty="0" smtClean="0"/>
              <a:t>, L. </a:t>
            </a:r>
            <a:r>
              <a:rPr lang="en-US" dirty="0" err="1" smtClean="0"/>
              <a:t>Pivetta</a:t>
            </a:r>
            <a:r>
              <a:rPr lang="en-US" dirty="0" smtClean="0"/>
              <a:t>, C. </a:t>
            </a:r>
            <a:r>
              <a:rPr lang="en-US" dirty="0" err="1" smtClean="0"/>
              <a:t>Knapic</a:t>
            </a:r>
            <a:r>
              <a:rPr lang="en-US" dirty="0" smtClean="0"/>
              <a:t>, </a:t>
            </a:r>
          </a:p>
          <a:p>
            <a:r>
              <a:rPr lang="en-US" dirty="0" smtClean="0"/>
              <a:t>R. </a:t>
            </a:r>
            <a:r>
              <a:rPr lang="en-US" dirty="0" err="1" smtClean="0"/>
              <a:t>Brederode</a:t>
            </a:r>
            <a:r>
              <a:rPr lang="en-US" dirty="0" smtClean="0"/>
              <a:t>, Y. Gupta, S. </a:t>
            </a:r>
            <a:r>
              <a:rPr lang="en-US" dirty="0" err="1" smtClean="0"/>
              <a:t>Vrcic</a:t>
            </a:r>
            <a:r>
              <a:rPr lang="en-US" dirty="0" smtClean="0"/>
              <a:t>, … </a:t>
            </a:r>
          </a:p>
          <a:p>
            <a:endParaRPr lang="en-US" dirty="0" smtClean="0"/>
          </a:p>
          <a:p>
            <a:r>
              <a:rPr lang="en-US" dirty="0" smtClean="0"/>
              <a:t>SKA Eng. Meeting 2015 (</a:t>
            </a:r>
            <a:r>
              <a:rPr lang="en-US" dirty="0" err="1" smtClean="0"/>
              <a:t>Penticton,BC</a:t>
            </a:r>
            <a:r>
              <a:rPr lang="en-US" dirty="0" smtClean="0"/>
              <a:t>) </a:t>
            </a:r>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71" y="3368588"/>
            <a:ext cx="3570888" cy="2376264"/>
          </a:xfrm>
          <a:prstGeom prst="rect">
            <a:avLst/>
          </a:prstGeom>
        </p:spPr>
      </p:pic>
    </p:spTree>
    <p:extLst>
      <p:ext uri="{BB962C8B-B14F-4D97-AF65-F5344CB8AC3E}">
        <p14:creationId xmlns:p14="http://schemas.microsoft.com/office/powerpoint/2010/main" val="3232728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457200" y="7300"/>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Device</a:t>
            </a:r>
            <a:endParaRPr lang="it-IT" dirty="0"/>
          </a:p>
        </p:txBody>
      </p:sp>
      <p:sp>
        <p:nvSpPr>
          <p:cNvPr id="3" name="object 7"/>
          <p:cNvSpPr txBox="1"/>
          <p:nvPr/>
        </p:nvSpPr>
        <p:spPr>
          <a:xfrm>
            <a:off x="182879" y="1268760"/>
            <a:ext cx="8348895" cy="4463658"/>
          </a:xfrm>
          <a:prstGeom prst="rect">
            <a:avLst/>
          </a:prstGeom>
        </p:spPr>
        <p:txBody>
          <a:bodyPr vert="horz" wrap="square" lIns="0" tIns="0" rIns="0" bIns="0" rtlCol="0">
            <a:spAutoFit/>
          </a:bodyPr>
          <a:lstStyle/>
          <a:p>
            <a:pPr marL="34580"/>
            <a:r>
              <a:rPr sz="1271" spc="5" dirty="0">
                <a:solidFill>
                  <a:srgbClr val="FFFFFF"/>
                </a:solidFill>
                <a:latin typeface="Arial"/>
                <a:cs typeface="Arial"/>
              </a:rPr>
              <a:t>C</a:t>
            </a:r>
            <a:r>
              <a:rPr sz="1271" spc="-5" dirty="0">
                <a:solidFill>
                  <a:srgbClr val="FFFFFF"/>
                </a:solidFill>
                <a:latin typeface="Arial"/>
                <a:cs typeface="Arial"/>
              </a:rPr>
              <a:t>onn</a:t>
            </a:r>
            <a:r>
              <a:rPr sz="1271" spc="5" dirty="0">
                <a:solidFill>
                  <a:srgbClr val="FFFFFF"/>
                </a:solidFill>
                <a:latin typeface="Arial"/>
                <a:cs typeface="Arial"/>
              </a:rPr>
              <a:t>e</a:t>
            </a:r>
            <a:r>
              <a:rPr sz="1271" spc="-9" dirty="0">
                <a:solidFill>
                  <a:srgbClr val="FFFFFF"/>
                </a:solidFill>
                <a:latin typeface="Arial"/>
                <a:cs typeface="Arial"/>
              </a:rPr>
              <a:t>c</a:t>
            </a:r>
            <a:r>
              <a:rPr sz="1271" dirty="0">
                <a:solidFill>
                  <a:srgbClr val="FFFFFF"/>
                </a:solidFill>
                <a:latin typeface="Arial"/>
                <a:cs typeface="Arial"/>
              </a:rPr>
              <a:t>t</a:t>
            </a:r>
            <a:r>
              <a:rPr sz="1271" spc="-5" dirty="0">
                <a:solidFill>
                  <a:srgbClr val="FFFFFF"/>
                </a:solidFill>
                <a:latin typeface="Arial"/>
                <a:cs typeface="Arial"/>
              </a:rPr>
              <a:t>in</a:t>
            </a:r>
            <a:r>
              <a:rPr sz="1271" dirty="0">
                <a:solidFill>
                  <a:srgbClr val="FFFFFF"/>
                </a:solidFill>
                <a:latin typeface="Arial"/>
                <a:cs typeface="Arial"/>
              </a:rPr>
              <a:t>g</a:t>
            </a:r>
            <a:r>
              <a:rPr sz="1271" spc="5" dirty="0">
                <a:solidFill>
                  <a:srgbClr val="FFFFFF"/>
                </a:solidFill>
                <a:latin typeface="Arial"/>
                <a:cs typeface="Arial"/>
              </a:rPr>
              <a:t> </a:t>
            </a:r>
            <a:r>
              <a:rPr sz="1271" spc="-5" dirty="0">
                <a:solidFill>
                  <a:srgbClr val="FFFFFF"/>
                </a:solidFill>
                <a:latin typeface="Arial"/>
                <a:cs typeface="Arial"/>
              </a:rPr>
              <a:t>thing</a:t>
            </a:r>
            <a:r>
              <a:rPr sz="1271" dirty="0">
                <a:solidFill>
                  <a:srgbClr val="FFFFFF"/>
                </a:solidFill>
                <a:latin typeface="Arial"/>
                <a:cs typeface="Arial"/>
              </a:rPr>
              <a:t>s</a:t>
            </a:r>
            <a:r>
              <a:rPr sz="1271" spc="36" dirty="0">
                <a:solidFill>
                  <a:srgbClr val="FFFFFF"/>
                </a:solidFill>
                <a:latin typeface="Arial"/>
                <a:cs typeface="Arial"/>
              </a:rPr>
              <a:t> </a:t>
            </a:r>
            <a:r>
              <a:rPr sz="1271" b="1" dirty="0">
                <a:solidFill>
                  <a:srgbClr val="FFFFFF"/>
                </a:solidFill>
                <a:latin typeface="Arial"/>
                <a:cs typeface="Arial"/>
              </a:rPr>
              <a:t>t</a:t>
            </a:r>
            <a:r>
              <a:rPr sz="1271" b="1" spc="-18" dirty="0">
                <a:solidFill>
                  <a:srgbClr val="FFFFFF"/>
                </a:solidFill>
                <a:latin typeface="Arial"/>
                <a:cs typeface="Arial"/>
              </a:rPr>
              <a:t>og</a:t>
            </a:r>
            <a:r>
              <a:rPr sz="1271" b="1" spc="-5" dirty="0">
                <a:solidFill>
                  <a:srgbClr val="FFFFFF"/>
                </a:solidFill>
                <a:latin typeface="Arial"/>
                <a:cs typeface="Arial"/>
              </a:rPr>
              <a:t>e</a:t>
            </a:r>
            <a:r>
              <a:rPr sz="1271" b="1" dirty="0">
                <a:solidFill>
                  <a:srgbClr val="FFFFFF"/>
                </a:solidFill>
                <a:latin typeface="Arial"/>
                <a:cs typeface="Arial"/>
              </a:rPr>
              <a:t>t</a:t>
            </a:r>
            <a:r>
              <a:rPr sz="1271" b="1" spc="-18" dirty="0">
                <a:solidFill>
                  <a:srgbClr val="FFFFFF"/>
                </a:solidFill>
                <a:latin typeface="Arial"/>
                <a:cs typeface="Arial"/>
              </a:rPr>
              <a:t>h</a:t>
            </a:r>
            <a:r>
              <a:rPr sz="1271" b="1" spc="-5" dirty="0">
                <a:solidFill>
                  <a:srgbClr val="FFFFFF"/>
                </a:solidFill>
                <a:latin typeface="Arial"/>
                <a:cs typeface="Arial"/>
              </a:rPr>
              <a:t>er</a:t>
            </a:r>
            <a:endParaRPr sz="1271" dirty="0">
              <a:latin typeface="Arial"/>
              <a:cs typeface="Arial"/>
            </a:endParaRPr>
          </a:p>
          <a:p>
            <a:pPr marL="11527" marR="2474744">
              <a:lnSpc>
                <a:spcPct val="186600"/>
              </a:lnSpc>
              <a:spcBef>
                <a:spcPts val="472"/>
              </a:spcBef>
            </a:pPr>
            <a:r>
              <a:rPr sz="1634" spc="-5" dirty="0">
                <a:latin typeface="Arial"/>
                <a:cs typeface="Arial"/>
              </a:rPr>
              <a:t>Everythin</a:t>
            </a:r>
            <a:r>
              <a:rPr sz="1634" dirty="0">
                <a:latin typeface="Arial"/>
                <a:cs typeface="Arial"/>
              </a:rPr>
              <a:t>g</a:t>
            </a:r>
            <a:r>
              <a:rPr sz="1634" spc="-5" dirty="0">
                <a:latin typeface="Arial"/>
                <a:cs typeface="Arial"/>
              </a:rPr>
              <a:t> w</a:t>
            </a:r>
            <a:r>
              <a:rPr sz="1634" spc="-14" dirty="0">
                <a:latin typeface="Arial"/>
                <a:cs typeface="Arial"/>
              </a:rPr>
              <a:t>h</a:t>
            </a:r>
            <a:r>
              <a:rPr sz="1634" spc="-5" dirty="0">
                <a:latin typeface="Arial"/>
                <a:cs typeface="Arial"/>
              </a:rPr>
              <a:t>ic</a:t>
            </a:r>
            <a:r>
              <a:rPr sz="1634" dirty="0">
                <a:latin typeface="Arial"/>
                <a:cs typeface="Arial"/>
              </a:rPr>
              <a:t>h</a:t>
            </a:r>
            <a:r>
              <a:rPr sz="1634" spc="-5" dirty="0">
                <a:latin typeface="Arial"/>
                <a:cs typeface="Arial"/>
              </a:rPr>
              <a:t> </a:t>
            </a:r>
            <a:r>
              <a:rPr sz="1634" spc="-14" dirty="0">
                <a:latin typeface="Arial"/>
                <a:cs typeface="Arial"/>
              </a:rPr>
              <a:t>n</a:t>
            </a:r>
            <a:r>
              <a:rPr sz="1634" spc="-5" dirty="0">
                <a:latin typeface="Arial"/>
                <a:cs typeface="Arial"/>
              </a:rPr>
              <a:t>ee</a:t>
            </a:r>
            <a:r>
              <a:rPr sz="1634" spc="-14" dirty="0">
                <a:latin typeface="Arial"/>
                <a:cs typeface="Arial"/>
              </a:rPr>
              <a:t>d</a:t>
            </a:r>
            <a:r>
              <a:rPr sz="1634" dirty="0">
                <a:latin typeface="Arial"/>
                <a:cs typeface="Arial"/>
              </a:rPr>
              <a:t>s</a:t>
            </a:r>
            <a:r>
              <a:rPr sz="1634" spc="5" dirty="0">
                <a:latin typeface="Arial"/>
                <a:cs typeface="Arial"/>
              </a:rPr>
              <a:t> </a:t>
            </a:r>
            <a:r>
              <a:rPr sz="1634" spc="-9" dirty="0">
                <a:latin typeface="Arial"/>
                <a:cs typeface="Arial"/>
              </a:rPr>
              <a:t>to</a:t>
            </a:r>
            <a:r>
              <a:rPr sz="1634" spc="-5" dirty="0">
                <a:latin typeface="Arial"/>
                <a:cs typeface="Arial"/>
              </a:rPr>
              <a:t> b</a:t>
            </a:r>
            <a:r>
              <a:rPr sz="1634" dirty="0">
                <a:latin typeface="Arial"/>
                <a:cs typeface="Arial"/>
              </a:rPr>
              <a:t>e</a:t>
            </a:r>
            <a:r>
              <a:rPr sz="1634" spc="-5" dirty="0">
                <a:latin typeface="Arial"/>
                <a:cs typeface="Arial"/>
              </a:rPr>
              <a:t> </a:t>
            </a:r>
            <a:r>
              <a:rPr sz="1634" dirty="0">
                <a:latin typeface="Arial"/>
                <a:cs typeface="Arial"/>
              </a:rPr>
              <a:t>c</a:t>
            </a:r>
            <a:r>
              <a:rPr sz="1634" spc="-14" dirty="0">
                <a:latin typeface="Arial"/>
                <a:cs typeface="Arial"/>
              </a:rPr>
              <a:t>o</a:t>
            </a:r>
            <a:r>
              <a:rPr sz="1634" spc="-5" dirty="0">
                <a:latin typeface="Arial"/>
                <a:cs typeface="Arial"/>
              </a:rPr>
              <a:t>ntrol</a:t>
            </a:r>
            <a:r>
              <a:rPr sz="1634" spc="-14" dirty="0">
                <a:latin typeface="Arial"/>
                <a:cs typeface="Arial"/>
              </a:rPr>
              <a:t>l</a:t>
            </a:r>
            <a:r>
              <a:rPr sz="1634" spc="-5" dirty="0">
                <a:latin typeface="Arial"/>
                <a:cs typeface="Arial"/>
              </a:rPr>
              <a:t>e</a:t>
            </a:r>
            <a:r>
              <a:rPr sz="1634" dirty="0">
                <a:latin typeface="Arial"/>
                <a:cs typeface="Arial"/>
              </a:rPr>
              <a:t>d</a:t>
            </a:r>
            <a:r>
              <a:rPr sz="1634" spc="-5" dirty="0">
                <a:latin typeface="Arial"/>
                <a:cs typeface="Arial"/>
              </a:rPr>
              <a:t> </a:t>
            </a:r>
            <a:r>
              <a:rPr sz="1634" spc="-9" dirty="0">
                <a:latin typeface="Arial"/>
                <a:cs typeface="Arial"/>
              </a:rPr>
              <a:t>i</a:t>
            </a:r>
            <a:r>
              <a:rPr sz="1634" dirty="0">
                <a:latin typeface="Arial"/>
                <a:cs typeface="Arial"/>
              </a:rPr>
              <a:t>s</a:t>
            </a:r>
            <a:r>
              <a:rPr sz="1634" spc="5" dirty="0">
                <a:latin typeface="Arial"/>
                <a:cs typeface="Arial"/>
              </a:rPr>
              <a:t> </a:t>
            </a:r>
            <a:r>
              <a:rPr sz="1634" dirty="0">
                <a:latin typeface="Arial"/>
                <a:cs typeface="Arial"/>
              </a:rPr>
              <a:t>m</a:t>
            </a:r>
            <a:r>
              <a:rPr sz="1634" spc="-14" dirty="0">
                <a:latin typeface="Arial"/>
                <a:cs typeface="Arial"/>
              </a:rPr>
              <a:t>o</a:t>
            </a:r>
            <a:r>
              <a:rPr sz="1634" spc="-5" dirty="0">
                <a:latin typeface="Arial"/>
                <a:cs typeface="Arial"/>
              </a:rPr>
              <a:t>d</a:t>
            </a:r>
            <a:r>
              <a:rPr sz="1634" spc="-14" dirty="0">
                <a:latin typeface="Arial"/>
                <a:cs typeface="Arial"/>
              </a:rPr>
              <a:t>e</a:t>
            </a:r>
            <a:r>
              <a:rPr sz="1634" spc="-5" dirty="0">
                <a:latin typeface="Arial"/>
                <a:cs typeface="Arial"/>
              </a:rPr>
              <a:t>le</a:t>
            </a:r>
            <a:r>
              <a:rPr sz="1634" dirty="0">
                <a:latin typeface="Arial"/>
                <a:cs typeface="Arial"/>
              </a:rPr>
              <a:t>d</a:t>
            </a:r>
            <a:r>
              <a:rPr sz="1634" spc="-5" dirty="0">
                <a:latin typeface="Arial"/>
                <a:cs typeface="Arial"/>
              </a:rPr>
              <a:t> </a:t>
            </a:r>
            <a:r>
              <a:rPr sz="1634" spc="-14" dirty="0">
                <a:latin typeface="Arial"/>
                <a:cs typeface="Arial"/>
              </a:rPr>
              <a:t>a</a:t>
            </a:r>
            <a:r>
              <a:rPr sz="1634" dirty="0">
                <a:latin typeface="Arial"/>
                <a:cs typeface="Arial"/>
              </a:rPr>
              <a:t>s</a:t>
            </a:r>
            <a:r>
              <a:rPr sz="1634" spc="5" dirty="0">
                <a:latin typeface="Arial"/>
                <a:cs typeface="Arial"/>
              </a:rPr>
              <a:t> </a:t>
            </a:r>
            <a:r>
              <a:rPr sz="1634" dirty="0">
                <a:latin typeface="Arial"/>
                <a:cs typeface="Arial"/>
              </a:rPr>
              <a:t>a</a:t>
            </a:r>
            <a:r>
              <a:rPr sz="1634" spc="-5" dirty="0">
                <a:latin typeface="Arial"/>
                <a:cs typeface="Arial"/>
              </a:rPr>
              <a:t> </a:t>
            </a:r>
            <a:r>
              <a:rPr sz="1634" spc="-9" dirty="0">
                <a:latin typeface="Arial"/>
                <a:cs typeface="Arial"/>
              </a:rPr>
              <a:t>D</a:t>
            </a:r>
            <a:r>
              <a:rPr sz="1634" spc="-5" dirty="0">
                <a:latin typeface="Arial"/>
                <a:cs typeface="Arial"/>
              </a:rPr>
              <a:t>ev</a:t>
            </a:r>
            <a:r>
              <a:rPr sz="1634" spc="-9" dirty="0">
                <a:latin typeface="Arial"/>
                <a:cs typeface="Arial"/>
              </a:rPr>
              <a:t>i</a:t>
            </a:r>
            <a:r>
              <a:rPr sz="1634" spc="5" dirty="0">
                <a:latin typeface="Arial"/>
                <a:cs typeface="Arial"/>
              </a:rPr>
              <a:t>c</a:t>
            </a:r>
            <a:r>
              <a:rPr sz="1634" dirty="0">
                <a:latin typeface="Arial"/>
                <a:cs typeface="Arial"/>
              </a:rPr>
              <a:t>e </a:t>
            </a:r>
            <a:r>
              <a:rPr sz="1634" b="1" u="sng" spc="-9" dirty="0">
                <a:latin typeface="Arial"/>
                <a:cs typeface="Arial"/>
              </a:rPr>
              <a:t>T</a:t>
            </a:r>
            <a:r>
              <a:rPr sz="1634" b="1" u="sng" spc="-14" dirty="0">
                <a:latin typeface="Arial"/>
                <a:cs typeface="Arial"/>
              </a:rPr>
              <a:t>h</a:t>
            </a:r>
            <a:r>
              <a:rPr sz="1634" b="1" u="sng" dirty="0">
                <a:latin typeface="Arial"/>
                <a:cs typeface="Arial"/>
              </a:rPr>
              <a:t>e</a:t>
            </a:r>
            <a:r>
              <a:rPr sz="1634" b="1" u="sng" spc="-5" dirty="0">
                <a:latin typeface="Arial"/>
                <a:cs typeface="Arial"/>
              </a:rPr>
              <a:t> De</a:t>
            </a:r>
            <a:r>
              <a:rPr sz="1634" b="1" u="sng" spc="-14" dirty="0">
                <a:latin typeface="Arial"/>
                <a:cs typeface="Arial"/>
              </a:rPr>
              <a:t>v</a:t>
            </a:r>
            <a:r>
              <a:rPr sz="1634" b="1" u="sng" spc="-5" dirty="0">
                <a:latin typeface="Arial"/>
                <a:cs typeface="Arial"/>
              </a:rPr>
              <a:t>ic</a:t>
            </a:r>
            <a:r>
              <a:rPr sz="1634" b="1" u="sng" dirty="0">
                <a:latin typeface="Arial"/>
                <a:cs typeface="Arial"/>
              </a:rPr>
              <a:t>e</a:t>
            </a:r>
            <a:r>
              <a:rPr sz="1634" b="1" u="sng" spc="-5" dirty="0">
                <a:latin typeface="Arial"/>
                <a:cs typeface="Arial"/>
              </a:rPr>
              <a:t> i</a:t>
            </a:r>
            <a:r>
              <a:rPr sz="1634" b="1" u="sng" dirty="0">
                <a:latin typeface="Arial"/>
                <a:cs typeface="Arial"/>
              </a:rPr>
              <a:t>s</a:t>
            </a:r>
            <a:r>
              <a:rPr sz="1634" b="1" u="sng" spc="-5" dirty="0">
                <a:latin typeface="Arial"/>
                <a:cs typeface="Arial"/>
              </a:rPr>
              <a:t> th</a:t>
            </a:r>
            <a:r>
              <a:rPr sz="1634" b="1" u="sng" dirty="0">
                <a:latin typeface="Arial"/>
                <a:cs typeface="Arial"/>
              </a:rPr>
              <a:t>e core</a:t>
            </a:r>
            <a:r>
              <a:rPr sz="1634" b="1" u="sng" spc="-5" dirty="0">
                <a:latin typeface="Arial"/>
                <a:cs typeface="Arial"/>
              </a:rPr>
              <a:t> </a:t>
            </a:r>
            <a:r>
              <a:rPr sz="1634" b="1" u="sng" dirty="0">
                <a:latin typeface="Arial"/>
                <a:cs typeface="Arial"/>
              </a:rPr>
              <a:t>c</a:t>
            </a:r>
            <a:r>
              <a:rPr sz="1634" b="1" u="sng" spc="-14" dirty="0">
                <a:latin typeface="Arial"/>
                <a:cs typeface="Arial"/>
              </a:rPr>
              <a:t>o</a:t>
            </a:r>
            <a:r>
              <a:rPr sz="1634" b="1" u="sng" spc="-5" dirty="0">
                <a:latin typeface="Arial"/>
                <a:cs typeface="Arial"/>
              </a:rPr>
              <a:t>nce</a:t>
            </a:r>
            <a:r>
              <a:rPr sz="1634" b="1" u="sng" spc="-14" dirty="0">
                <a:latin typeface="Arial"/>
                <a:cs typeface="Arial"/>
              </a:rPr>
              <a:t>p</a:t>
            </a:r>
            <a:r>
              <a:rPr sz="1634" b="1" u="sng" spc="-5" dirty="0">
                <a:latin typeface="Arial"/>
                <a:cs typeface="Arial"/>
              </a:rPr>
              <a:t>t</a:t>
            </a:r>
            <a:r>
              <a:rPr sz="1634" b="1" u="sng" spc="5" dirty="0">
                <a:latin typeface="Arial"/>
                <a:cs typeface="Arial"/>
              </a:rPr>
              <a:t> </a:t>
            </a:r>
            <a:r>
              <a:rPr sz="1634" b="1" u="sng" spc="-14" dirty="0">
                <a:latin typeface="Arial"/>
                <a:cs typeface="Arial"/>
              </a:rPr>
              <a:t>o</a:t>
            </a:r>
            <a:r>
              <a:rPr sz="1634" b="1" u="sng" spc="-5" dirty="0">
                <a:latin typeface="Arial"/>
                <a:cs typeface="Arial"/>
              </a:rPr>
              <a:t>f</a:t>
            </a:r>
            <a:r>
              <a:rPr sz="1634" b="1" u="sng" spc="-23" dirty="0">
                <a:latin typeface="Arial"/>
                <a:cs typeface="Arial"/>
              </a:rPr>
              <a:t> </a:t>
            </a:r>
            <a:r>
              <a:rPr sz="1634" b="1" u="sng" spc="-132" dirty="0">
                <a:latin typeface="Arial"/>
                <a:cs typeface="Arial"/>
              </a:rPr>
              <a:t>T</a:t>
            </a:r>
            <a:r>
              <a:rPr sz="1634" b="1" u="sng" spc="-5" dirty="0">
                <a:latin typeface="Arial"/>
                <a:cs typeface="Arial"/>
              </a:rPr>
              <a:t>A</a:t>
            </a:r>
            <a:r>
              <a:rPr sz="1634" b="1" u="sng" spc="-9" dirty="0">
                <a:latin typeface="Arial"/>
                <a:cs typeface="Arial"/>
              </a:rPr>
              <a:t>NG</a:t>
            </a:r>
            <a:r>
              <a:rPr sz="1634" b="1" u="sng" spc="-14" dirty="0">
                <a:latin typeface="Arial"/>
                <a:cs typeface="Arial"/>
              </a:rPr>
              <a:t>O</a:t>
            </a:r>
            <a:endParaRPr sz="1634" b="1" u="sng" dirty="0">
              <a:latin typeface="Arial"/>
              <a:cs typeface="Arial"/>
            </a:endParaRPr>
          </a:p>
          <a:p>
            <a:pPr>
              <a:spcBef>
                <a:spcPts val="27"/>
              </a:spcBef>
            </a:pPr>
            <a:endParaRPr sz="1452" dirty="0">
              <a:latin typeface="Times New Roman"/>
              <a:cs typeface="Times New Roman"/>
            </a:endParaRPr>
          </a:p>
          <a:p>
            <a:pPr marL="11527">
              <a:lnSpc>
                <a:spcPts val="1892"/>
              </a:lnSpc>
            </a:pPr>
            <a:r>
              <a:rPr sz="1634" spc="-14" dirty="0">
                <a:latin typeface="Arial"/>
                <a:cs typeface="Arial"/>
              </a:rPr>
              <a:t>A</a:t>
            </a:r>
            <a:r>
              <a:rPr sz="1634" spc="-86" dirty="0">
                <a:latin typeface="Arial"/>
                <a:cs typeface="Arial"/>
              </a:rPr>
              <a:t> </a:t>
            </a:r>
            <a:r>
              <a:rPr sz="1634" spc="-5" dirty="0">
                <a:latin typeface="Arial"/>
                <a:cs typeface="Arial"/>
              </a:rPr>
              <a:t>D</a:t>
            </a:r>
            <a:r>
              <a:rPr sz="1634" spc="-14" dirty="0">
                <a:latin typeface="Arial"/>
                <a:cs typeface="Arial"/>
              </a:rPr>
              <a:t>e</a:t>
            </a:r>
            <a:r>
              <a:rPr sz="1634" dirty="0">
                <a:latin typeface="Arial"/>
                <a:cs typeface="Arial"/>
              </a:rPr>
              <a:t>vice</a:t>
            </a:r>
            <a:r>
              <a:rPr sz="1634" spc="-5" dirty="0">
                <a:latin typeface="Arial"/>
                <a:cs typeface="Arial"/>
              </a:rPr>
              <a:t> </a:t>
            </a:r>
            <a:r>
              <a:rPr sz="1634" dirty="0">
                <a:latin typeface="Arial"/>
                <a:cs typeface="Arial"/>
              </a:rPr>
              <a:t>can</a:t>
            </a:r>
            <a:r>
              <a:rPr sz="1634" spc="-5" dirty="0">
                <a:latin typeface="Arial"/>
                <a:cs typeface="Arial"/>
              </a:rPr>
              <a:t> </a:t>
            </a:r>
            <a:r>
              <a:rPr sz="1634" spc="-9" dirty="0">
                <a:latin typeface="Arial"/>
                <a:cs typeface="Arial"/>
              </a:rPr>
              <a:t>r</a:t>
            </a:r>
            <a:r>
              <a:rPr sz="1634" spc="-5" dirty="0">
                <a:latin typeface="Arial"/>
                <a:cs typeface="Arial"/>
              </a:rPr>
              <a:t>epr</a:t>
            </a:r>
            <a:r>
              <a:rPr sz="1634" spc="-14" dirty="0">
                <a:latin typeface="Arial"/>
                <a:cs typeface="Arial"/>
              </a:rPr>
              <a:t>e</a:t>
            </a:r>
            <a:r>
              <a:rPr sz="1634" dirty="0">
                <a:latin typeface="Arial"/>
                <a:cs typeface="Arial"/>
              </a:rPr>
              <a:t>se</a:t>
            </a:r>
            <a:r>
              <a:rPr sz="1634" spc="-14" dirty="0">
                <a:latin typeface="Arial"/>
                <a:cs typeface="Arial"/>
              </a:rPr>
              <a:t>n</a:t>
            </a:r>
            <a:r>
              <a:rPr sz="1634" dirty="0">
                <a:latin typeface="Arial"/>
                <a:cs typeface="Arial"/>
              </a:rPr>
              <a:t>t</a:t>
            </a:r>
            <a:r>
              <a:rPr sz="1634" spc="-5" dirty="0">
                <a:latin typeface="Arial"/>
                <a:cs typeface="Arial"/>
              </a:rPr>
              <a:t>:</a:t>
            </a:r>
            <a:endParaRPr sz="1634" dirty="0">
              <a:latin typeface="Arial"/>
              <a:cs typeface="Arial"/>
            </a:endParaRPr>
          </a:p>
          <a:p>
            <a:pPr marL="542899" indent="-116418">
              <a:lnSpc>
                <a:spcPts val="1828"/>
              </a:lnSpc>
              <a:buFont typeface="Arial"/>
              <a:buChar char="-"/>
              <a:tabLst>
                <a:tab pos="554426" algn="l"/>
              </a:tabLst>
            </a:pPr>
            <a:r>
              <a:rPr sz="1634" spc="-14" dirty="0">
                <a:latin typeface="Arial"/>
                <a:cs typeface="Arial"/>
              </a:rPr>
              <a:t>a</a:t>
            </a:r>
            <a:r>
              <a:rPr sz="1634" dirty="0">
                <a:latin typeface="Arial"/>
                <a:cs typeface="Arial"/>
              </a:rPr>
              <a:t>n</a:t>
            </a:r>
            <a:r>
              <a:rPr sz="1634" spc="-5" dirty="0">
                <a:latin typeface="Arial"/>
                <a:cs typeface="Arial"/>
              </a:rPr>
              <a:t> eq</a:t>
            </a:r>
            <a:r>
              <a:rPr sz="1634" spc="-14" dirty="0">
                <a:latin typeface="Arial"/>
                <a:cs typeface="Arial"/>
              </a:rPr>
              <a:t>u</a:t>
            </a:r>
            <a:r>
              <a:rPr sz="1634" spc="-5" dirty="0">
                <a:latin typeface="Arial"/>
                <a:cs typeface="Arial"/>
              </a:rPr>
              <a:t>i</a:t>
            </a:r>
            <a:r>
              <a:rPr sz="1634" spc="-14" dirty="0">
                <a:latin typeface="Arial"/>
                <a:cs typeface="Arial"/>
              </a:rPr>
              <a:t>p</a:t>
            </a:r>
            <a:r>
              <a:rPr sz="1634" dirty="0">
                <a:latin typeface="Arial"/>
                <a:cs typeface="Arial"/>
              </a:rPr>
              <a:t>me</a:t>
            </a:r>
            <a:r>
              <a:rPr sz="1634" spc="-14" dirty="0">
                <a:latin typeface="Arial"/>
                <a:cs typeface="Arial"/>
              </a:rPr>
              <a:t>n</a:t>
            </a:r>
            <a:r>
              <a:rPr sz="1634" spc="-5" dirty="0">
                <a:latin typeface="Arial"/>
                <a:cs typeface="Arial"/>
              </a:rPr>
              <a:t>t</a:t>
            </a:r>
            <a:r>
              <a:rPr sz="1634" spc="5" dirty="0">
                <a:latin typeface="Arial"/>
                <a:cs typeface="Arial"/>
              </a:rPr>
              <a:t> </a:t>
            </a:r>
            <a:r>
              <a:rPr sz="1634" spc="-9" dirty="0">
                <a:latin typeface="Arial"/>
                <a:cs typeface="Arial"/>
              </a:rPr>
              <a:t>(e.g.</a:t>
            </a:r>
            <a:r>
              <a:rPr sz="1634" dirty="0">
                <a:latin typeface="Arial"/>
                <a:cs typeface="Arial"/>
              </a:rPr>
              <a:t> a</a:t>
            </a:r>
            <a:r>
              <a:rPr sz="1634" spc="-5" dirty="0">
                <a:latin typeface="Arial"/>
                <a:cs typeface="Arial"/>
              </a:rPr>
              <a:t> </a:t>
            </a:r>
            <a:r>
              <a:rPr sz="1634" spc="-14" dirty="0">
                <a:latin typeface="Arial"/>
                <a:cs typeface="Arial"/>
              </a:rPr>
              <a:t>p</a:t>
            </a:r>
            <a:r>
              <a:rPr sz="1634" spc="-5" dirty="0">
                <a:latin typeface="Arial"/>
                <a:cs typeface="Arial"/>
              </a:rPr>
              <a:t>ow</a:t>
            </a:r>
            <a:r>
              <a:rPr sz="1634" spc="-14" dirty="0">
                <a:latin typeface="Arial"/>
                <a:cs typeface="Arial"/>
              </a:rPr>
              <a:t>e</a:t>
            </a:r>
            <a:r>
              <a:rPr sz="1634" dirty="0">
                <a:latin typeface="Arial"/>
                <a:cs typeface="Arial"/>
              </a:rPr>
              <a:t>r</a:t>
            </a:r>
            <a:r>
              <a:rPr sz="1634" spc="-5" dirty="0">
                <a:latin typeface="Arial"/>
                <a:cs typeface="Arial"/>
              </a:rPr>
              <a:t> </a:t>
            </a:r>
            <a:r>
              <a:rPr sz="1634" dirty="0">
                <a:latin typeface="Arial"/>
                <a:cs typeface="Arial"/>
              </a:rPr>
              <a:t>sup</a:t>
            </a:r>
            <a:r>
              <a:rPr sz="1634" spc="-14" dirty="0">
                <a:latin typeface="Arial"/>
                <a:cs typeface="Arial"/>
              </a:rPr>
              <a:t>p</a:t>
            </a:r>
            <a:r>
              <a:rPr sz="1634" spc="-5" dirty="0">
                <a:latin typeface="Arial"/>
                <a:cs typeface="Arial"/>
              </a:rPr>
              <a:t>ly)</a:t>
            </a:r>
            <a:endParaRPr sz="1634" dirty="0">
              <a:latin typeface="Arial"/>
              <a:cs typeface="Arial"/>
            </a:endParaRPr>
          </a:p>
          <a:p>
            <a:pPr marL="553849" indent="-127368">
              <a:lnSpc>
                <a:spcPts val="1828"/>
              </a:lnSpc>
              <a:buFont typeface="Arial"/>
              <a:buChar char="-"/>
              <a:tabLst>
                <a:tab pos="554426" algn="l"/>
              </a:tabLst>
            </a:pPr>
            <a:r>
              <a:rPr sz="1634" dirty="0">
                <a:latin typeface="Arial"/>
                <a:cs typeface="Arial"/>
              </a:rPr>
              <a:t>a</a:t>
            </a:r>
            <a:r>
              <a:rPr sz="1634" spc="-5" dirty="0">
                <a:latin typeface="Arial"/>
                <a:cs typeface="Arial"/>
              </a:rPr>
              <a:t> </a:t>
            </a:r>
            <a:r>
              <a:rPr sz="1634" dirty="0">
                <a:latin typeface="Arial"/>
                <a:cs typeface="Arial"/>
              </a:rPr>
              <a:t>s</a:t>
            </a:r>
            <a:r>
              <a:rPr sz="1634" spc="-14" dirty="0">
                <a:latin typeface="Arial"/>
                <a:cs typeface="Arial"/>
              </a:rPr>
              <a:t>e</a:t>
            </a:r>
            <a:r>
              <a:rPr sz="1634" spc="-5" dirty="0">
                <a:latin typeface="Arial"/>
                <a:cs typeface="Arial"/>
              </a:rPr>
              <a:t>t</a:t>
            </a:r>
            <a:r>
              <a:rPr sz="1634" spc="5" dirty="0">
                <a:latin typeface="Arial"/>
                <a:cs typeface="Arial"/>
              </a:rPr>
              <a:t> </a:t>
            </a:r>
            <a:r>
              <a:rPr sz="1634" spc="-14" dirty="0">
                <a:latin typeface="Arial"/>
                <a:cs typeface="Arial"/>
              </a:rPr>
              <a:t>o</a:t>
            </a:r>
            <a:r>
              <a:rPr sz="1634" spc="-5" dirty="0">
                <a:latin typeface="Arial"/>
                <a:cs typeface="Arial"/>
              </a:rPr>
              <a:t>f </a:t>
            </a:r>
            <a:r>
              <a:rPr sz="1634" spc="-5" dirty="0" smtClean="0">
                <a:latin typeface="Arial"/>
                <a:cs typeface="Arial"/>
              </a:rPr>
              <a:t>eq</a:t>
            </a:r>
            <a:r>
              <a:rPr sz="1634" spc="-14" dirty="0" smtClean="0">
                <a:latin typeface="Arial"/>
                <a:cs typeface="Arial"/>
              </a:rPr>
              <a:t>u</a:t>
            </a:r>
            <a:r>
              <a:rPr sz="1634" spc="-5" dirty="0" smtClean="0">
                <a:latin typeface="Arial"/>
                <a:cs typeface="Arial"/>
              </a:rPr>
              <a:t>i</a:t>
            </a:r>
            <a:r>
              <a:rPr sz="1634" spc="-14" dirty="0" smtClean="0">
                <a:latin typeface="Arial"/>
                <a:cs typeface="Arial"/>
              </a:rPr>
              <a:t>p</a:t>
            </a:r>
            <a:r>
              <a:rPr sz="1634" dirty="0" smtClean="0">
                <a:latin typeface="Arial"/>
                <a:cs typeface="Arial"/>
              </a:rPr>
              <a:t>ment</a:t>
            </a:r>
            <a:r>
              <a:rPr sz="1634" spc="-5" dirty="0" smtClean="0">
                <a:latin typeface="Arial"/>
                <a:cs typeface="Arial"/>
              </a:rPr>
              <a:t> </a:t>
            </a:r>
            <a:r>
              <a:rPr sz="1634" spc="-9" dirty="0">
                <a:latin typeface="Arial"/>
                <a:cs typeface="Arial"/>
              </a:rPr>
              <a:t>(e.g.</a:t>
            </a:r>
            <a:r>
              <a:rPr sz="1634" dirty="0">
                <a:latin typeface="Arial"/>
                <a:cs typeface="Arial"/>
              </a:rPr>
              <a:t> a</a:t>
            </a:r>
            <a:r>
              <a:rPr sz="1634" spc="-5" dirty="0">
                <a:latin typeface="Arial"/>
                <a:cs typeface="Arial"/>
              </a:rPr>
              <a:t> </a:t>
            </a:r>
            <a:r>
              <a:rPr sz="1634" dirty="0">
                <a:latin typeface="Arial"/>
                <a:cs typeface="Arial"/>
              </a:rPr>
              <a:t>s</a:t>
            </a:r>
            <a:r>
              <a:rPr sz="1634" spc="-14" dirty="0">
                <a:latin typeface="Arial"/>
                <a:cs typeface="Arial"/>
              </a:rPr>
              <a:t>e</a:t>
            </a:r>
            <a:r>
              <a:rPr sz="1634" spc="-5" dirty="0">
                <a:latin typeface="Arial"/>
                <a:cs typeface="Arial"/>
              </a:rPr>
              <a:t>t</a:t>
            </a:r>
            <a:r>
              <a:rPr sz="1634" spc="5" dirty="0">
                <a:latin typeface="Arial"/>
                <a:cs typeface="Arial"/>
              </a:rPr>
              <a:t> </a:t>
            </a:r>
            <a:r>
              <a:rPr sz="1634" spc="-14" dirty="0">
                <a:latin typeface="Arial"/>
                <a:cs typeface="Arial"/>
              </a:rPr>
              <a:t>o</a:t>
            </a:r>
            <a:r>
              <a:rPr sz="1634" spc="-5" dirty="0">
                <a:latin typeface="Arial"/>
                <a:cs typeface="Arial"/>
              </a:rPr>
              <a:t>f</a:t>
            </a:r>
            <a:r>
              <a:rPr sz="1634" spc="5" dirty="0">
                <a:latin typeface="Arial"/>
                <a:cs typeface="Arial"/>
              </a:rPr>
              <a:t> </a:t>
            </a:r>
            <a:r>
              <a:rPr sz="1634" dirty="0">
                <a:latin typeface="Arial"/>
                <a:cs typeface="Arial"/>
              </a:rPr>
              <a:t>3</a:t>
            </a:r>
            <a:r>
              <a:rPr sz="1634" spc="-5" dirty="0">
                <a:latin typeface="Arial"/>
                <a:cs typeface="Arial"/>
              </a:rPr>
              <a:t> </a:t>
            </a:r>
            <a:r>
              <a:rPr sz="1634" dirty="0">
                <a:latin typeface="Arial"/>
                <a:cs typeface="Arial"/>
              </a:rPr>
              <a:t>m</a:t>
            </a:r>
            <a:r>
              <a:rPr sz="1634" spc="-14" dirty="0">
                <a:latin typeface="Arial"/>
                <a:cs typeface="Arial"/>
              </a:rPr>
              <a:t>o</a:t>
            </a:r>
            <a:r>
              <a:rPr sz="1634" dirty="0">
                <a:latin typeface="Arial"/>
                <a:cs typeface="Arial"/>
              </a:rPr>
              <a:t>t</a:t>
            </a:r>
            <a:r>
              <a:rPr sz="1634" spc="-14" dirty="0">
                <a:latin typeface="Arial"/>
                <a:cs typeface="Arial"/>
              </a:rPr>
              <a:t>o</a:t>
            </a:r>
            <a:r>
              <a:rPr sz="1634" spc="-9" dirty="0">
                <a:latin typeface="Arial"/>
                <a:cs typeface="Arial"/>
              </a:rPr>
              <a:t>rs,</a:t>
            </a:r>
            <a:r>
              <a:rPr sz="1634" spc="5" dirty="0">
                <a:latin typeface="Arial"/>
                <a:cs typeface="Arial"/>
              </a:rPr>
              <a:t> </a:t>
            </a:r>
            <a:r>
              <a:rPr sz="1634" dirty="0">
                <a:latin typeface="Arial"/>
                <a:cs typeface="Arial"/>
              </a:rPr>
              <a:t>x-y-z</a:t>
            </a:r>
            <a:r>
              <a:rPr sz="1634" spc="-5" dirty="0">
                <a:latin typeface="Arial"/>
                <a:cs typeface="Arial"/>
              </a:rPr>
              <a:t> axes</a:t>
            </a:r>
            <a:r>
              <a:rPr sz="1634" dirty="0">
                <a:latin typeface="Arial"/>
                <a:cs typeface="Arial"/>
              </a:rPr>
              <a:t>,</a:t>
            </a:r>
            <a:r>
              <a:rPr sz="1634" spc="-5" dirty="0">
                <a:latin typeface="Arial"/>
                <a:cs typeface="Arial"/>
              </a:rPr>
              <a:t> driv</a:t>
            </a:r>
            <a:r>
              <a:rPr sz="1634" spc="-14" dirty="0">
                <a:latin typeface="Arial"/>
                <a:cs typeface="Arial"/>
              </a:rPr>
              <a:t>e</a:t>
            </a:r>
            <a:r>
              <a:rPr sz="1634" dirty="0">
                <a:latin typeface="Arial"/>
                <a:cs typeface="Arial"/>
              </a:rPr>
              <a:t>n</a:t>
            </a:r>
            <a:r>
              <a:rPr sz="1634" spc="-5" dirty="0">
                <a:latin typeface="Arial"/>
                <a:cs typeface="Arial"/>
              </a:rPr>
              <a:t> b</a:t>
            </a:r>
            <a:r>
              <a:rPr sz="1634" dirty="0">
                <a:latin typeface="Arial"/>
                <a:cs typeface="Arial"/>
              </a:rPr>
              <a:t>y</a:t>
            </a:r>
            <a:r>
              <a:rPr sz="1634" spc="-5" dirty="0">
                <a:latin typeface="Arial"/>
                <a:cs typeface="Arial"/>
              </a:rPr>
              <a:t> </a:t>
            </a:r>
            <a:r>
              <a:rPr sz="1634" dirty="0">
                <a:latin typeface="Arial"/>
                <a:cs typeface="Arial"/>
              </a:rPr>
              <a:t>t</a:t>
            </a:r>
            <a:r>
              <a:rPr sz="1634" spc="-14" dirty="0">
                <a:latin typeface="Arial"/>
                <a:cs typeface="Arial"/>
              </a:rPr>
              <a:t>h</a:t>
            </a:r>
            <a:r>
              <a:rPr sz="1634" dirty="0">
                <a:latin typeface="Arial"/>
                <a:cs typeface="Arial"/>
              </a:rPr>
              <a:t>e</a:t>
            </a:r>
            <a:r>
              <a:rPr sz="1634" spc="-5" dirty="0">
                <a:latin typeface="Arial"/>
                <a:cs typeface="Arial"/>
              </a:rPr>
              <a:t> </a:t>
            </a:r>
            <a:r>
              <a:rPr sz="1634" dirty="0">
                <a:latin typeface="Arial"/>
                <a:cs typeface="Arial"/>
              </a:rPr>
              <a:t>same</a:t>
            </a:r>
            <a:r>
              <a:rPr sz="1634" spc="-5" dirty="0">
                <a:latin typeface="Arial"/>
                <a:cs typeface="Arial"/>
              </a:rPr>
              <a:t> </a:t>
            </a:r>
            <a:r>
              <a:rPr sz="1634" dirty="0">
                <a:latin typeface="Arial"/>
                <a:cs typeface="Arial"/>
              </a:rPr>
              <a:t>c</a:t>
            </a:r>
            <a:r>
              <a:rPr sz="1634" spc="-14" dirty="0">
                <a:latin typeface="Arial"/>
                <a:cs typeface="Arial"/>
              </a:rPr>
              <a:t>o</a:t>
            </a:r>
            <a:r>
              <a:rPr sz="1634" spc="-5" dirty="0">
                <a:latin typeface="Arial"/>
                <a:cs typeface="Arial"/>
              </a:rPr>
              <a:t>ntrol</a:t>
            </a:r>
            <a:r>
              <a:rPr sz="1634" spc="-14" dirty="0">
                <a:latin typeface="Arial"/>
                <a:cs typeface="Arial"/>
              </a:rPr>
              <a:t>l</a:t>
            </a:r>
            <a:r>
              <a:rPr sz="1634" spc="-5" dirty="0">
                <a:latin typeface="Arial"/>
                <a:cs typeface="Arial"/>
              </a:rPr>
              <a:t>er)</a:t>
            </a:r>
            <a:endParaRPr sz="1634" dirty="0">
              <a:latin typeface="Arial"/>
              <a:cs typeface="Arial"/>
            </a:endParaRPr>
          </a:p>
          <a:p>
            <a:pPr marL="553849" indent="-127368">
              <a:lnSpc>
                <a:spcPts val="1828"/>
              </a:lnSpc>
              <a:buFont typeface="Arial"/>
              <a:buChar char="-"/>
              <a:tabLst>
                <a:tab pos="554426" algn="l"/>
              </a:tabLst>
            </a:pPr>
            <a:r>
              <a:rPr sz="1634" dirty="0">
                <a:latin typeface="Arial"/>
                <a:cs typeface="Arial"/>
              </a:rPr>
              <a:t>a</a:t>
            </a:r>
            <a:r>
              <a:rPr sz="1634" spc="-5" dirty="0">
                <a:latin typeface="Arial"/>
                <a:cs typeface="Arial"/>
              </a:rPr>
              <a:t> </a:t>
            </a:r>
            <a:r>
              <a:rPr sz="1634" dirty="0">
                <a:latin typeface="Arial"/>
                <a:cs typeface="Arial"/>
              </a:rPr>
              <a:t>s</a:t>
            </a:r>
            <a:r>
              <a:rPr sz="1634" spc="-14" dirty="0">
                <a:latin typeface="Arial"/>
                <a:cs typeface="Arial"/>
              </a:rPr>
              <a:t>e</a:t>
            </a:r>
            <a:r>
              <a:rPr sz="1634" spc="-5" dirty="0">
                <a:latin typeface="Arial"/>
                <a:cs typeface="Arial"/>
              </a:rPr>
              <a:t>t</a:t>
            </a:r>
            <a:r>
              <a:rPr sz="1634" spc="5" dirty="0">
                <a:latin typeface="Arial"/>
                <a:cs typeface="Arial"/>
              </a:rPr>
              <a:t> </a:t>
            </a:r>
            <a:r>
              <a:rPr sz="1634" spc="-14" dirty="0">
                <a:latin typeface="Arial"/>
                <a:cs typeface="Arial"/>
              </a:rPr>
              <a:t>o</a:t>
            </a:r>
            <a:r>
              <a:rPr sz="1634" spc="-5" dirty="0">
                <a:latin typeface="Arial"/>
                <a:cs typeface="Arial"/>
              </a:rPr>
              <a:t>f </a:t>
            </a:r>
            <a:r>
              <a:rPr sz="1634" spc="5" dirty="0">
                <a:latin typeface="Arial"/>
                <a:cs typeface="Arial"/>
              </a:rPr>
              <a:t>s</a:t>
            </a:r>
            <a:r>
              <a:rPr sz="1634" spc="-14" dirty="0">
                <a:latin typeface="Arial"/>
                <a:cs typeface="Arial"/>
              </a:rPr>
              <a:t>o</a:t>
            </a:r>
            <a:r>
              <a:rPr sz="1634" dirty="0">
                <a:latin typeface="Arial"/>
                <a:cs typeface="Arial"/>
              </a:rPr>
              <a:t>f</a:t>
            </a:r>
            <a:r>
              <a:rPr sz="1634" spc="-5" dirty="0">
                <a:latin typeface="Arial"/>
                <a:cs typeface="Arial"/>
              </a:rPr>
              <a:t>tw</a:t>
            </a:r>
            <a:r>
              <a:rPr sz="1634" spc="-9" dirty="0">
                <a:latin typeface="Arial"/>
                <a:cs typeface="Arial"/>
              </a:rPr>
              <a:t>a</a:t>
            </a:r>
            <a:r>
              <a:rPr sz="1634" dirty="0">
                <a:latin typeface="Arial"/>
                <a:cs typeface="Arial"/>
              </a:rPr>
              <a:t>re</a:t>
            </a:r>
            <a:r>
              <a:rPr sz="1634" spc="-5" dirty="0">
                <a:latin typeface="Arial"/>
                <a:cs typeface="Arial"/>
              </a:rPr>
              <a:t> </a:t>
            </a:r>
            <a:r>
              <a:rPr sz="1634" dirty="0">
                <a:latin typeface="Arial"/>
                <a:cs typeface="Arial"/>
              </a:rPr>
              <a:t>f</a:t>
            </a:r>
            <a:r>
              <a:rPr sz="1634" spc="-14" dirty="0">
                <a:latin typeface="Arial"/>
                <a:cs typeface="Arial"/>
              </a:rPr>
              <a:t>u</a:t>
            </a:r>
            <a:r>
              <a:rPr sz="1634" spc="-5" dirty="0">
                <a:latin typeface="Arial"/>
                <a:cs typeface="Arial"/>
              </a:rPr>
              <a:t>ncti</a:t>
            </a:r>
            <a:r>
              <a:rPr sz="1634" spc="-14" dirty="0">
                <a:latin typeface="Arial"/>
                <a:cs typeface="Arial"/>
              </a:rPr>
              <a:t>o</a:t>
            </a:r>
            <a:r>
              <a:rPr sz="1634" spc="-5" dirty="0">
                <a:latin typeface="Arial"/>
                <a:cs typeface="Arial"/>
              </a:rPr>
              <a:t>ns</a:t>
            </a:r>
            <a:endParaRPr sz="1634" dirty="0">
              <a:latin typeface="Arial"/>
              <a:cs typeface="Arial"/>
            </a:endParaRPr>
          </a:p>
          <a:p>
            <a:pPr marL="553849" indent="-127368">
              <a:lnSpc>
                <a:spcPts val="1897"/>
              </a:lnSpc>
              <a:buFont typeface="Arial"/>
              <a:buChar char="-"/>
              <a:tabLst>
                <a:tab pos="554426" algn="l"/>
              </a:tabLst>
            </a:pPr>
            <a:r>
              <a:rPr sz="1634" dirty="0">
                <a:latin typeface="Arial"/>
                <a:cs typeface="Arial"/>
              </a:rPr>
              <a:t>a</a:t>
            </a:r>
            <a:r>
              <a:rPr sz="1634" spc="-5" dirty="0">
                <a:latin typeface="Arial"/>
                <a:cs typeface="Arial"/>
              </a:rPr>
              <a:t> </a:t>
            </a:r>
            <a:r>
              <a:rPr sz="1634" spc="-14" dirty="0">
                <a:latin typeface="Arial"/>
                <a:cs typeface="Arial"/>
              </a:rPr>
              <a:t>g</a:t>
            </a:r>
            <a:r>
              <a:rPr sz="1634" dirty="0">
                <a:latin typeface="Arial"/>
                <a:cs typeface="Arial"/>
              </a:rPr>
              <a:t>ro</a:t>
            </a:r>
            <a:r>
              <a:rPr sz="1634" spc="-14" dirty="0">
                <a:latin typeface="Arial"/>
                <a:cs typeface="Arial"/>
              </a:rPr>
              <a:t>u</a:t>
            </a:r>
            <a:r>
              <a:rPr sz="1634" dirty="0">
                <a:latin typeface="Arial"/>
                <a:cs typeface="Arial"/>
              </a:rPr>
              <a:t>p</a:t>
            </a:r>
            <a:r>
              <a:rPr sz="1634" spc="5" dirty="0">
                <a:latin typeface="Arial"/>
                <a:cs typeface="Arial"/>
              </a:rPr>
              <a:t> </a:t>
            </a:r>
            <a:r>
              <a:rPr sz="1634" spc="-14" dirty="0">
                <a:latin typeface="Arial"/>
                <a:cs typeface="Arial"/>
              </a:rPr>
              <a:t>o</a:t>
            </a:r>
            <a:r>
              <a:rPr sz="1634" spc="-5" dirty="0">
                <a:latin typeface="Arial"/>
                <a:cs typeface="Arial"/>
              </a:rPr>
              <a:t>f</a:t>
            </a:r>
            <a:r>
              <a:rPr sz="1634" spc="5" dirty="0">
                <a:latin typeface="Arial"/>
                <a:cs typeface="Arial"/>
              </a:rPr>
              <a:t> </a:t>
            </a:r>
            <a:r>
              <a:rPr sz="1634" spc="-14" dirty="0" smtClean="0">
                <a:latin typeface="Arial"/>
                <a:cs typeface="Arial"/>
              </a:rPr>
              <a:t>e</a:t>
            </a:r>
            <a:r>
              <a:rPr sz="1634" spc="-5" dirty="0" smtClean="0">
                <a:latin typeface="Arial"/>
                <a:cs typeface="Arial"/>
              </a:rPr>
              <a:t>qu</a:t>
            </a:r>
            <a:r>
              <a:rPr sz="1634" spc="-9" dirty="0" smtClean="0">
                <a:latin typeface="Arial"/>
                <a:cs typeface="Arial"/>
              </a:rPr>
              <a:t>i</a:t>
            </a:r>
            <a:r>
              <a:rPr sz="1634" spc="-5" dirty="0" smtClean="0">
                <a:latin typeface="Arial"/>
                <a:cs typeface="Arial"/>
              </a:rPr>
              <a:t>pm</a:t>
            </a:r>
            <a:r>
              <a:rPr sz="1634" spc="-14" dirty="0" smtClean="0">
                <a:latin typeface="Arial"/>
                <a:cs typeface="Arial"/>
              </a:rPr>
              <a:t>ent</a:t>
            </a:r>
            <a:r>
              <a:rPr sz="1634" spc="5" dirty="0" smtClean="0">
                <a:latin typeface="Arial"/>
                <a:cs typeface="Arial"/>
              </a:rPr>
              <a:t> </a:t>
            </a:r>
            <a:r>
              <a:rPr sz="1634" dirty="0">
                <a:latin typeface="Arial"/>
                <a:cs typeface="Arial"/>
              </a:rPr>
              <a:t>co</a:t>
            </a:r>
            <a:r>
              <a:rPr sz="1634" spc="-14" dirty="0">
                <a:latin typeface="Arial"/>
                <a:cs typeface="Arial"/>
              </a:rPr>
              <a:t>n</a:t>
            </a:r>
            <a:r>
              <a:rPr sz="1634" spc="-9" dirty="0">
                <a:latin typeface="Arial"/>
                <a:cs typeface="Arial"/>
              </a:rPr>
              <a:t>sti</a:t>
            </a:r>
            <a:r>
              <a:rPr sz="1634" dirty="0">
                <a:latin typeface="Arial"/>
                <a:cs typeface="Arial"/>
              </a:rPr>
              <a:t>t</a:t>
            </a:r>
            <a:r>
              <a:rPr sz="1634" spc="-14" dirty="0">
                <a:latin typeface="Arial"/>
                <a:cs typeface="Arial"/>
              </a:rPr>
              <a:t>u</a:t>
            </a:r>
            <a:r>
              <a:rPr sz="1634" spc="-5" dirty="0">
                <a:latin typeface="Arial"/>
                <a:cs typeface="Arial"/>
              </a:rPr>
              <a:t>tin</a:t>
            </a:r>
            <a:r>
              <a:rPr sz="1634" dirty="0">
                <a:latin typeface="Arial"/>
                <a:cs typeface="Arial"/>
              </a:rPr>
              <a:t>g</a:t>
            </a:r>
            <a:r>
              <a:rPr sz="1634" spc="-5" dirty="0">
                <a:latin typeface="Arial"/>
                <a:cs typeface="Arial"/>
              </a:rPr>
              <a:t> </a:t>
            </a:r>
            <a:r>
              <a:rPr sz="1634" dirty="0">
                <a:latin typeface="Arial"/>
                <a:cs typeface="Arial"/>
              </a:rPr>
              <a:t>a</a:t>
            </a:r>
            <a:r>
              <a:rPr sz="1634" spc="-5" dirty="0">
                <a:latin typeface="Arial"/>
                <a:cs typeface="Arial"/>
              </a:rPr>
              <a:t> </a:t>
            </a:r>
            <a:r>
              <a:rPr sz="1634" dirty="0">
                <a:latin typeface="Arial"/>
                <a:cs typeface="Arial"/>
              </a:rPr>
              <a:t>s</a:t>
            </a:r>
            <a:r>
              <a:rPr sz="1634" spc="-14" dirty="0">
                <a:latin typeface="Arial"/>
                <a:cs typeface="Arial"/>
              </a:rPr>
              <a:t>u</a:t>
            </a:r>
            <a:r>
              <a:rPr sz="1634" spc="-5" dirty="0">
                <a:latin typeface="Arial"/>
                <a:cs typeface="Arial"/>
              </a:rPr>
              <a:t>bsystem</a:t>
            </a:r>
            <a:endParaRPr sz="1634" dirty="0">
              <a:latin typeface="Arial"/>
              <a:cs typeface="Arial"/>
            </a:endParaRPr>
          </a:p>
          <a:p>
            <a:pPr>
              <a:spcBef>
                <a:spcPts val="37"/>
              </a:spcBef>
              <a:buFont typeface="Arial"/>
              <a:buChar char="-"/>
            </a:pPr>
            <a:endParaRPr sz="1588" dirty="0">
              <a:latin typeface="Times New Roman"/>
              <a:cs typeface="Times New Roman"/>
            </a:endParaRPr>
          </a:p>
          <a:p>
            <a:pPr marL="11527" marR="642603">
              <a:lnSpc>
                <a:spcPts val="1833"/>
              </a:lnSpc>
            </a:pPr>
            <a:r>
              <a:rPr sz="1634" spc="-9" dirty="0">
                <a:latin typeface="Arial"/>
                <a:cs typeface="Arial"/>
              </a:rPr>
              <a:t>T</a:t>
            </a:r>
            <a:r>
              <a:rPr sz="1634" spc="-14" dirty="0">
                <a:latin typeface="Arial"/>
                <a:cs typeface="Arial"/>
              </a:rPr>
              <a:t>h</a:t>
            </a:r>
            <a:r>
              <a:rPr sz="1634" dirty="0">
                <a:latin typeface="Arial"/>
                <a:cs typeface="Arial"/>
              </a:rPr>
              <a:t>e</a:t>
            </a:r>
            <a:r>
              <a:rPr sz="1634" spc="-5" dirty="0">
                <a:latin typeface="Arial"/>
                <a:cs typeface="Arial"/>
              </a:rPr>
              <a:t> </a:t>
            </a:r>
            <a:r>
              <a:rPr sz="1634" dirty="0">
                <a:latin typeface="Arial"/>
                <a:cs typeface="Arial"/>
              </a:rPr>
              <a:t>mo</a:t>
            </a:r>
            <a:r>
              <a:rPr sz="1634" spc="-14" dirty="0">
                <a:latin typeface="Arial"/>
                <a:cs typeface="Arial"/>
              </a:rPr>
              <a:t>d</a:t>
            </a:r>
            <a:r>
              <a:rPr sz="1634" spc="-5" dirty="0">
                <a:latin typeface="Arial"/>
                <a:cs typeface="Arial"/>
              </a:rPr>
              <a:t>el</a:t>
            </a:r>
            <a:r>
              <a:rPr sz="1634" spc="-9" dirty="0">
                <a:latin typeface="Arial"/>
                <a:cs typeface="Arial"/>
              </a:rPr>
              <a:t>i</a:t>
            </a:r>
            <a:r>
              <a:rPr sz="1634" spc="-5" dirty="0">
                <a:latin typeface="Arial"/>
                <a:cs typeface="Arial"/>
              </a:rPr>
              <a:t>n</a:t>
            </a:r>
            <a:r>
              <a:rPr sz="1634" dirty="0">
                <a:latin typeface="Arial"/>
                <a:cs typeface="Arial"/>
              </a:rPr>
              <a:t>g</a:t>
            </a:r>
            <a:r>
              <a:rPr sz="1634" spc="-5" dirty="0">
                <a:latin typeface="Arial"/>
                <a:cs typeface="Arial"/>
              </a:rPr>
              <a:t> </a:t>
            </a:r>
            <a:r>
              <a:rPr sz="1634" spc="-14" dirty="0">
                <a:latin typeface="Arial"/>
                <a:cs typeface="Arial"/>
              </a:rPr>
              <a:t>o</a:t>
            </a:r>
            <a:r>
              <a:rPr sz="1634" spc="-5" dirty="0">
                <a:latin typeface="Arial"/>
                <a:cs typeface="Arial"/>
              </a:rPr>
              <a:t>f </a:t>
            </a:r>
            <a:r>
              <a:rPr sz="1634" dirty="0">
                <a:latin typeface="Arial"/>
                <a:cs typeface="Arial"/>
              </a:rPr>
              <a:t>t</a:t>
            </a:r>
            <a:r>
              <a:rPr sz="1634" spc="-14" dirty="0">
                <a:latin typeface="Arial"/>
                <a:cs typeface="Arial"/>
              </a:rPr>
              <a:t>h</a:t>
            </a:r>
            <a:r>
              <a:rPr sz="1634" dirty="0">
                <a:latin typeface="Arial"/>
                <a:cs typeface="Arial"/>
              </a:rPr>
              <a:t>e</a:t>
            </a:r>
            <a:r>
              <a:rPr sz="1634" spc="-5" dirty="0">
                <a:latin typeface="Arial"/>
                <a:cs typeface="Arial"/>
              </a:rPr>
              <a:t> e</a:t>
            </a:r>
            <a:r>
              <a:rPr sz="1634" spc="-14" dirty="0">
                <a:latin typeface="Arial"/>
                <a:cs typeface="Arial"/>
              </a:rPr>
              <a:t>q</a:t>
            </a:r>
            <a:r>
              <a:rPr sz="1634" spc="-5" dirty="0">
                <a:latin typeface="Arial"/>
                <a:cs typeface="Arial"/>
              </a:rPr>
              <a:t>ui</a:t>
            </a:r>
            <a:r>
              <a:rPr sz="1634" spc="-14" dirty="0">
                <a:latin typeface="Arial"/>
                <a:cs typeface="Arial"/>
              </a:rPr>
              <a:t>p</a:t>
            </a:r>
            <a:r>
              <a:rPr sz="1634" spc="-9" dirty="0">
                <a:latin typeface="Arial"/>
                <a:cs typeface="Arial"/>
              </a:rPr>
              <a:t>ment,</a:t>
            </a:r>
            <a:r>
              <a:rPr sz="1634" dirty="0">
                <a:latin typeface="Arial"/>
                <a:cs typeface="Arial"/>
              </a:rPr>
              <a:t> </a:t>
            </a:r>
            <a:r>
              <a:rPr sz="1634" spc="-14" dirty="0">
                <a:latin typeface="Arial"/>
                <a:cs typeface="Arial"/>
              </a:rPr>
              <a:t>e</a:t>
            </a:r>
            <a:r>
              <a:rPr sz="1634" spc="-5" dirty="0">
                <a:latin typeface="Arial"/>
                <a:cs typeface="Arial"/>
              </a:rPr>
              <a:t>ithe</a:t>
            </a:r>
            <a:r>
              <a:rPr sz="1634" dirty="0">
                <a:latin typeface="Arial"/>
                <a:cs typeface="Arial"/>
              </a:rPr>
              <a:t>r</a:t>
            </a:r>
            <a:r>
              <a:rPr sz="1634" spc="-5" dirty="0">
                <a:latin typeface="Arial"/>
                <a:cs typeface="Arial"/>
              </a:rPr>
              <a:t> </a:t>
            </a:r>
            <a:r>
              <a:rPr sz="1634" spc="-14" dirty="0">
                <a:latin typeface="Arial"/>
                <a:cs typeface="Arial"/>
              </a:rPr>
              <a:t>h</a:t>
            </a:r>
            <a:r>
              <a:rPr sz="1634" spc="-5" dirty="0">
                <a:latin typeface="Arial"/>
                <a:cs typeface="Arial"/>
              </a:rPr>
              <a:t>ard</a:t>
            </a:r>
            <a:r>
              <a:rPr sz="1634" spc="-9" dirty="0">
                <a:latin typeface="Arial"/>
                <a:cs typeface="Arial"/>
              </a:rPr>
              <a:t>w</a:t>
            </a:r>
            <a:r>
              <a:rPr sz="1634" spc="-5" dirty="0">
                <a:latin typeface="Arial"/>
                <a:cs typeface="Arial"/>
              </a:rPr>
              <a:t>ar</a:t>
            </a:r>
            <a:r>
              <a:rPr sz="1634" dirty="0">
                <a:latin typeface="Arial"/>
                <a:cs typeface="Arial"/>
              </a:rPr>
              <a:t>e</a:t>
            </a:r>
            <a:r>
              <a:rPr sz="1634" spc="-5" dirty="0">
                <a:latin typeface="Arial"/>
                <a:cs typeface="Arial"/>
              </a:rPr>
              <a:t> o</a:t>
            </a:r>
            <a:r>
              <a:rPr sz="1634" dirty="0">
                <a:latin typeface="Arial"/>
                <a:cs typeface="Arial"/>
              </a:rPr>
              <a:t>r</a:t>
            </a:r>
            <a:r>
              <a:rPr sz="1634" spc="-5" dirty="0">
                <a:latin typeface="Arial"/>
                <a:cs typeface="Arial"/>
              </a:rPr>
              <a:t> </a:t>
            </a:r>
            <a:r>
              <a:rPr sz="1634" dirty="0">
                <a:latin typeface="Arial"/>
                <a:cs typeface="Arial"/>
              </a:rPr>
              <a:t>s</a:t>
            </a:r>
            <a:r>
              <a:rPr sz="1634" spc="-14" dirty="0">
                <a:latin typeface="Arial"/>
                <a:cs typeface="Arial"/>
              </a:rPr>
              <a:t>o</a:t>
            </a:r>
            <a:r>
              <a:rPr sz="1634" dirty="0">
                <a:latin typeface="Arial"/>
                <a:cs typeface="Arial"/>
              </a:rPr>
              <a:t>f</a:t>
            </a:r>
            <a:r>
              <a:rPr sz="1634" spc="-5" dirty="0">
                <a:latin typeface="Arial"/>
                <a:cs typeface="Arial"/>
              </a:rPr>
              <a:t>tw</a:t>
            </a:r>
            <a:r>
              <a:rPr sz="1634" spc="-9" dirty="0">
                <a:latin typeface="Arial"/>
                <a:cs typeface="Arial"/>
              </a:rPr>
              <a:t>a</a:t>
            </a:r>
            <a:r>
              <a:rPr sz="1634" spc="5" dirty="0">
                <a:latin typeface="Arial"/>
                <a:cs typeface="Arial"/>
              </a:rPr>
              <a:t>r</a:t>
            </a:r>
            <a:r>
              <a:rPr sz="1634" spc="-14" dirty="0">
                <a:latin typeface="Arial"/>
                <a:cs typeface="Arial"/>
              </a:rPr>
              <a:t>e</a:t>
            </a:r>
            <a:r>
              <a:rPr sz="1634" spc="-5" dirty="0">
                <a:latin typeface="Arial"/>
                <a:cs typeface="Arial"/>
              </a:rPr>
              <a:t>,</a:t>
            </a:r>
            <a:r>
              <a:rPr sz="1634" spc="5" dirty="0">
                <a:latin typeface="Arial"/>
                <a:cs typeface="Arial"/>
              </a:rPr>
              <a:t> </a:t>
            </a:r>
            <a:r>
              <a:rPr sz="1634" spc="-9" dirty="0">
                <a:latin typeface="Arial"/>
                <a:cs typeface="Arial"/>
              </a:rPr>
              <a:t>i</a:t>
            </a:r>
            <a:r>
              <a:rPr sz="1634" dirty="0">
                <a:latin typeface="Arial"/>
                <a:cs typeface="Arial"/>
              </a:rPr>
              <a:t>s</a:t>
            </a:r>
            <a:r>
              <a:rPr sz="1634" spc="5" dirty="0">
                <a:latin typeface="Arial"/>
                <a:cs typeface="Arial"/>
              </a:rPr>
              <a:t> </a:t>
            </a:r>
            <a:r>
              <a:rPr sz="1634" spc="-5" dirty="0">
                <a:latin typeface="Arial"/>
                <a:cs typeface="Arial"/>
              </a:rPr>
              <a:t>th</a:t>
            </a:r>
            <a:r>
              <a:rPr sz="1634" dirty="0">
                <a:latin typeface="Arial"/>
                <a:cs typeface="Arial"/>
              </a:rPr>
              <a:t>e</a:t>
            </a:r>
            <a:r>
              <a:rPr sz="1634" spc="-5" dirty="0">
                <a:latin typeface="Arial"/>
                <a:cs typeface="Arial"/>
              </a:rPr>
              <a:t> </a:t>
            </a:r>
            <a:r>
              <a:rPr sz="1634" spc="-14" dirty="0">
                <a:latin typeface="Arial"/>
                <a:cs typeface="Arial"/>
              </a:rPr>
              <a:t>firs</a:t>
            </a:r>
            <a:r>
              <a:rPr sz="1634" spc="-5" dirty="0">
                <a:latin typeface="Arial"/>
                <a:cs typeface="Arial"/>
              </a:rPr>
              <a:t>t</a:t>
            </a:r>
            <a:r>
              <a:rPr sz="1634" spc="14" dirty="0">
                <a:latin typeface="Arial"/>
                <a:cs typeface="Arial"/>
              </a:rPr>
              <a:t> </a:t>
            </a:r>
            <a:r>
              <a:rPr sz="1634" spc="-5" dirty="0">
                <a:latin typeface="Arial"/>
                <a:cs typeface="Arial"/>
              </a:rPr>
              <a:t>fu</a:t>
            </a:r>
            <a:r>
              <a:rPr sz="1634" spc="-9" dirty="0">
                <a:latin typeface="Arial"/>
                <a:cs typeface="Arial"/>
              </a:rPr>
              <a:t>n</a:t>
            </a:r>
            <a:r>
              <a:rPr sz="1634" spc="-5" dirty="0">
                <a:latin typeface="Arial"/>
                <a:cs typeface="Arial"/>
              </a:rPr>
              <a:t>dam</a:t>
            </a:r>
            <a:r>
              <a:rPr sz="1634" spc="-14" dirty="0">
                <a:latin typeface="Arial"/>
                <a:cs typeface="Arial"/>
              </a:rPr>
              <a:t>e</a:t>
            </a:r>
            <a:r>
              <a:rPr sz="1634" spc="-5" dirty="0">
                <a:latin typeface="Arial"/>
                <a:cs typeface="Arial"/>
              </a:rPr>
              <a:t>ntal </a:t>
            </a:r>
            <a:r>
              <a:rPr sz="1634" spc="-9" dirty="0">
                <a:latin typeface="Arial"/>
                <a:cs typeface="Arial"/>
              </a:rPr>
              <a:t>s</a:t>
            </a:r>
            <a:r>
              <a:rPr sz="1634" dirty="0">
                <a:latin typeface="Arial"/>
                <a:cs typeface="Arial"/>
              </a:rPr>
              <a:t>t</a:t>
            </a:r>
            <a:r>
              <a:rPr sz="1634" spc="-14" dirty="0">
                <a:latin typeface="Arial"/>
                <a:cs typeface="Arial"/>
              </a:rPr>
              <a:t>e</a:t>
            </a:r>
            <a:r>
              <a:rPr sz="1634" dirty="0">
                <a:latin typeface="Arial"/>
                <a:cs typeface="Arial"/>
              </a:rPr>
              <a:t>p</a:t>
            </a:r>
            <a:r>
              <a:rPr sz="1634" spc="-5" dirty="0">
                <a:latin typeface="Arial"/>
                <a:cs typeface="Arial"/>
              </a:rPr>
              <a:t> w</a:t>
            </a:r>
            <a:r>
              <a:rPr sz="1634" spc="-14" dirty="0">
                <a:latin typeface="Arial"/>
                <a:cs typeface="Arial"/>
              </a:rPr>
              <a:t>h</a:t>
            </a:r>
            <a:r>
              <a:rPr sz="1634" spc="-5" dirty="0">
                <a:latin typeface="Arial"/>
                <a:cs typeface="Arial"/>
              </a:rPr>
              <a:t>e</a:t>
            </a:r>
            <a:r>
              <a:rPr sz="1634" dirty="0">
                <a:latin typeface="Arial"/>
                <a:cs typeface="Arial"/>
              </a:rPr>
              <a:t>n</a:t>
            </a:r>
            <a:r>
              <a:rPr sz="1634" spc="-5" dirty="0">
                <a:latin typeface="Arial"/>
                <a:cs typeface="Arial"/>
              </a:rPr>
              <a:t> wr</a:t>
            </a:r>
            <a:r>
              <a:rPr sz="1634" spc="-9" dirty="0">
                <a:latin typeface="Arial"/>
                <a:cs typeface="Arial"/>
              </a:rPr>
              <a:t>i</a:t>
            </a:r>
            <a:r>
              <a:rPr sz="1634" dirty="0">
                <a:latin typeface="Arial"/>
                <a:cs typeface="Arial"/>
              </a:rPr>
              <a:t>t</a:t>
            </a:r>
            <a:r>
              <a:rPr sz="1634" spc="-9" dirty="0">
                <a:latin typeface="Arial"/>
                <a:cs typeface="Arial"/>
              </a:rPr>
              <a:t>i</a:t>
            </a:r>
            <a:r>
              <a:rPr sz="1634" spc="-5" dirty="0">
                <a:latin typeface="Arial"/>
                <a:cs typeface="Arial"/>
              </a:rPr>
              <a:t>n</a:t>
            </a:r>
            <a:r>
              <a:rPr sz="1634" dirty="0">
                <a:latin typeface="Arial"/>
                <a:cs typeface="Arial"/>
              </a:rPr>
              <a:t>g</a:t>
            </a:r>
            <a:r>
              <a:rPr sz="1634" spc="-5" dirty="0">
                <a:latin typeface="Arial"/>
                <a:cs typeface="Arial"/>
              </a:rPr>
              <a:t> </a:t>
            </a:r>
            <a:r>
              <a:rPr sz="1634" dirty="0">
                <a:latin typeface="Arial"/>
                <a:cs typeface="Arial"/>
              </a:rPr>
              <a:t>a</a:t>
            </a:r>
            <a:r>
              <a:rPr sz="1634" spc="-41" dirty="0">
                <a:latin typeface="Arial"/>
                <a:cs typeface="Arial"/>
              </a:rPr>
              <a:t> </a:t>
            </a:r>
            <a:r>
              <a:rPr sz="1634" spc="-132" dirty="0">
                <a:latin typeface="Arial"/>
                <a:cs typeface="Arial"/>
              </a:rPr>
              <a:t>T</a:t>
            </a:r>
            <a:r>
              <a:rPr sz="1634" spc="-18" dirty="0">
                <a:latin typeface="Arial"/>
                <a:cs typeface="Arial"/>
              </a:rPr>
              <a:t>AN</a:t>
            </a:r>
            <a:r>
              <a:rPr sz="1634" spc="-9" dirty="0">
                <a:latin typeface="Arial"/>
                <a:cs typeface="Arial"/>
              </a:rPr>
              <a:t>G</a:t>
            </a:r>
            <a:r>
              <a:rPr sz="1634" spc="-14" dirty="0">
                <a:latin typeface="Arial"/>
                <a:cs typeface="Arial"/>
              </a:rPr>
              <a:t>O</a:t>
            </a:r>
            <a:r>
              <a:rPr sz="1634" spc="-5" dirty="0">
                <a:latin typeface="Arial"/>
                <a:cs typeface="Arial"/>
              </a:rPr>
              <a:t> de</a:t>
            </a:r>
            <a:r>
              <a:rPr sz="1634" spc="-14" dirty="0">
                <a:latin typeface="Arial"/>
                <a:cs typeface="Arial"/>
              </a:rPr>
              <a:t>v</a:t>
            </a:r>
            <a:r>
              <a:rPr sz="1634" spc="-5" dirty="0">
                <a:latin typeface="Arial"/>
                <a:cs typeface="Arial"/>
              </a:rPr>
              <a:t>ice</a:t>
            </a:r>
            <a:endParaRPr sz="1634" dirty="0">
              <a:latin typeface="Arial"/>
              <a:cs typeface="Arial"/>
            </a:endParaRPr>
          </a:p>
          <a:p>
            <a:pPr marL="553849" indent="-127368">
              <a:lnSpc>
                <a:spcPts val="1720"/>
              </a:lnSpc>
              <a:buFont typeface="Arial"/>
              <a:buChar char="-"/>
              <a:tabLst>
                <a:tab pos="554426" algn="l"/>
              </a:tabLst>
            </a:pPr>
            <a:r>
              <a:rPr sz="1634" dirty="0">
                <a:latin typeface="Arial"/>
                <a:cs typeface="Arial"/>
              </a:rPr>
              <a:t>a</a:t>
            </a:r>
            <a:r>
              <a:rPr sz="1634" spc="-41" dirty="0">
                <a:latin typeface="Arial"/>
                <a:cs typeface="Arial"/>
              </a:rPr>
              <a:t> </a:t>
            </a:r>
            <a:r>
              <a:rPr sz="1634" spc="-132" dirty="0">
                <a:latin typeface="Arial"/>
                <a:cs typeface="Arial"/>
              </a:rPr>
              <a:t>T</a:t>
            </a:r>
            <a:r>
              <a:rPr sz="1634" spc="-18" dirty="0">
                <a:latin typeface="Arial"/>
                <a:cs typeface="Arial"/>
              </a:rPr>
              <a:t>ANG</a:t>
            </a:r>
            <a:r>
              <a:rPr sz="1634" spc="-14" dirty="0">
                <a:latin typeface="Arial"/>
                <a:cs typeface="Arial"/>
              </a:rPr>
              <a:t>O</a:t>
            </a:r>
            <a:r>
              <a:rPr sz="1634" spc="5" dirty="0">
                <a:latin typeface="Arial"/>
                <a:cs typeface="Arial"/>
              </a:rPr>
              <a:t> </a:t>
            </a:r>
            <a:r>
              <a:rPr sz="1634" spc="-5" dirty="0">
                <a:latin typeface="Arial"/>
                <a:cs typeface="Arial"/>
              </a:rPr>
              <a:t>d</a:t>
            </a:r>
            <a:r>
              <a:rPr sz="1634" spc="-14" dirty="0">
                <a:latin typeface="Arial"/>
                <a:cs typeface="Arial"/>
              </a:rPr>
              <a:t>e</a:t>
            </a:r>
            <a:r>
              <a:rPr sz="1634" dirty="0">
                <a:latin typeface="Arial"/>
                <a:cs typeface="Arial"/>
              </a:rPr>
              <a:t>vice</a:t>
            </a:r>
            <a:r>
              <a:rPr sz="1634" spc="-5" dirty="0">
                <a:latin typeface="Arial"/>
                <a:cs typeface="Arial"/>
              </a:rPr>
              <a:t> </a:t>
            </a:r>
            <a:r>
              <a:rPr sz="1634" dirty="0">
                <a:latin typeface="Arial"/>
                <a:cs typeface="Arial"/>
              </a:rPr>
              <a:t>m</a:t>
            </a:r>
            <a:r>
              <a:rPr sz="1634" spc="-14" dirty="0">
                <a:latin typeface="Arial"/>
                <a:cs typeface="Arial"/>
              </a:rPr>
              <a:t>u</a:t>
            </a:r>
            <a:r>
              <a:rPr sz="1634" spc="-9" dirty="0">
                <a:latin typeface="Arial"/>
                <a:cs typeface="Arial"/>
              </a:rPr>
              <a:t>st</a:t>
            </a:r>
            <a:r>
              <a:rPr sz="1634" spc="5" dirty="0">
                <a:latin typeface="Arial"/>
                <a:cs typeface="Arial"/>
              </a:rPr>
              <a:t> </a:t>
            </a:r>
            <a:r>
              <a:rPr sz="1634" spc="-5" dirty="0">
                <a:latin typeface="Arial"/>
                <a:cs typeface="Arial"/>
              </a:rPr>
              <a:t>b</a:t>
            </a:r>
            <a:r>
              <a:rPr sz="1634" dirty="0">
                <a:latin typeface="Arial"/>
                <a:cs typeface="Arial"/>
              </a:rPr>
              <a:t>e</a:t>
            </a:r>
            <a:r>
              <a:rPr sz="1634" spc="-5" dirty="0">
                <a:latin typeface="Arial"/>
                <a:cs typeface="Arial"/>
              </a:rPr>
              <a:t> </a:t>
            </a:r>
            <a:r>
              <a:rPr sz="1634" dirty="0">
                <a:latin typeface="Arial"/>
                <a:cs typeface="Arial"/>
              </a:rPr>
              <a:t>s</a:t>
            </a:r>
            <a:r>
              <a:rPr sz="1634" spc="-14" dirty="0">
                <a:latin typeface="Arial"/>
                <a:cs typeface="Arial"/>
              </a:rPr>
              <a:t>e</a:t>
            </a:r>
            <a:r>
              <a:rPr sz="1634" spc="-5" dirty="0">
                <a:latin typeface="Arial"/>
                <a:cs typeface="Arial"/>
              </a:rPr>
              <a:t>lf</a:t>
            </a:r>
            <a:r>
              <a:rPr sz="1634" spc="5" dirty="0">
                <a:latin typeface="Arial"/>
                <a:cs typeface="Arial"/>
              </a:rPr>
              <a:t>-</a:t>
            </a:r>
            <a:r>
              <a:rPr sz="1634" spc="-14" dirty="0">
                <a:latin typeface="Arial"/>
                <a:cs typeface="Arial"/>
              </a:rPr>
              <a:t>c</a:t>
            </a:r>
            <a:r>
              <a:rPr sz="1634" spc="-5" dirty="0">
                <a:latin typeface="Arial"/>
                <a:cs typeface="Arial"/>
              </a:rPr>
              <a:t>ons</a:t>
            </a:r>
            <a:r>
              <a:rPr sz="1634" spc="-9" dirty="0">
                <a:latin typeface="Arial"/>
                <a:cs typeface="Arial"/>
              </a:rPr>
              <a:t>is</a:t>
            </a:r>
            <a:r>
              <a:rPr sz="1634" dirty="0">
                <a:latin typeface="Arial"/>
                <a:cs typeface="Arial"/>
              </a:rPr>
              <a:t>t</a:t>
            </a:r>
            <a:r>
              <a:rPr sz="1634" spc="-14" dirty="0">
                <a:latin typeface="Arial"/>
                <a:cs typeface="Arial"/>
              </a:rPr>
              <a:t>ent</a:t>
            </a:r>
            <a:endParaRPr sz="1634" dirty="0">
              <a:latin typeface="Arial"/>
              <a:cs typeface="Arial"/>
            </a:endParaRPr>
          </a:p>
          <a:p>
            <a:pPr marL="553849" indent="-127368">
              <a:lnSpc>
                <a:spcPts val="1828"/>
              </a:lnSpc>
              <a:buFont typeface="Arial"/>
              <a:buChar char="-"/>
              <a:tabLst>
                <a:tab pos="554426" algn="l"/>
              </a:tabLst>
            </a:pPr>
            <a:r>
              <a:rPr sz="1634" dirty="0">
                <a:latin typeface="Arial"/>
                <a:cs typeface="Arial"/>
              </a:rPr>
              <a:t>m</a:t>
            </a:r>
            <a:r>
              <a:rPr sz="1634" spc="-14" dirty="0">
                <a:latin typeface="Arial"/>
                <a:cs typeface="Arial"/>
              </a:rPr>
              <a:t>u</a:t>
            </a:r>
            <a:r>
              <a:rPr sz="1634" spc="-9" dirty="0">
                <a:latin typeface="Arial"/>
                <a:cs typeface="Arial"/>
              </a:rPr>
              <a:t>st</a:t>
            </a:r>
            <a:r>
              <a:rPr sz="1634" spc="5" dirty="0">
                <a:latin typeface="Arial"/>
                <a:cs typeface="Arial"/>
              </a:rPr>
              <a:t> </a:t>
            </a:r>
            <a:r>
              <a:rPr sz="1634" spc="-5" dirty="0">
                <a:latin typeface="Arial"/>
                <a:cs typeface="Arial"/>
              </a:rPr>
              <a:t>e</a:t>
            </a:r>
            <a:r>
              <a:rPr sz="1634" spc="-14" dirty="0">
                <a:latin typeface="Arial"/>
                <a:cs typeface="Arial"/>
              </a:rPr>
              <a:t>n</a:t>
            </a:r>
            <a:r>
              <a:rPr sz="1634" spc="-5" dirty="0">
                <a:latin typeface="Arial"/>
                <a:cs typeface="Arial"/>
              </a:rPr>
              <a:t>ab</a:t>
            </a:r>
            <a:r>
              <a:rPr sz="1634" spc="-9" dirty="0">
                <a:latin typeface="Arial"/>
                <a:cs typeface="Arial"/>
              </a:rPr>
              <a:t>l</a:t>
            </a:r>
            <a:r>
              <a:rPr sz="1634" dirty="0">
                <a:latin typeface="Arial"/>
                <a:cs typeface="Arial"/>
              </a:rPr>
              <a:t>e</a:t>
            </a:r>
            <a:r>
              <a:rPr sz="1634" spc="-5" dirty="0">
                <a:latin typeface="Arial"/>
                <a:cs typeface="Arial"/>
              </a:rPr>
              <a:t> th</a:t>
            </a:r>
            <a:r>
              <a:rPr sz="1634" dirty="0">
                <a:latin typeface="Arial"/>
                <a:cs typeface="Arial"/>
              </a:rPr>
              <a:t>e </a:t>
            </a:r>
            <a:r>
              <a:rPr sz="1634" spc="-5" dirty="0">
                <a:latin typeface="Arial"/>
                <a:cs typeface="Arial"/>
              </a:rPr>
              <a:t>acc</a:t>
            </a:r>
            <a:r>
              <a:rPr sz="1634" spc="-14" dirty="0">
                <a:latin typeface="Arial"/>
                <a:cs typeface="Arial"/>
              </a:rPr>
              <a:t>e</a:t>
            </a:r>
            <a:r>
              <a:rPr sz="1634" dirty="0">
                <a:latin typeface="Arial"/>
                <a:cs typeface="Arial"/>
              </a:rPr>
              <a:t>ss</a:t>
            </a:r>
            <a:r>
              <a:rPr sz="1634" spc="5" dirty="0">
                <a:latin typeface="Arial"/>
                <a:cs typeface="Arial"/>
              </a:rPr>
              <a:t> </a:t>
            </a:r>
            <a:r>
              <a:rPr sz="1634" spc="-9" dirty="0">
                <a:latin typeface="Arial"/>
                <a:cs typeface="Arial"/>
              </a:rPr>
              <a:t>to</a:t>
            </a:r>
            <a:r>
              <a:rPr sz="1634" spc="-5" dirty="0">
                <a:latin typeface="Arial"/>
                <a:cs typeface="Arial"/>
              </a:rPr>
              <a:t> a</a:t>
            </a:r>
            <a:r>
              <a:rPr sz="1634" spc="-9" dirty="0">
                <a:latin typeface="Arial"/>
                <a:cs typeface="Arial"/>
              </a:rPr>
              <a:t>l</a:t>
            </a:r>
            <a:r>
              <a:rPr sz="1634" dirty="0">
                <a:latin typeface="Arial"/>
                <a:cs typeface="Arial"/>
              </a:rPr>
              <a:t>l</a:t>
            </a:r>
            <a:r>
              <a:rPr sz="1634" spc="-5" dirty="0">
                <a:latin typeface="Arial"/>
                <a:cs typeface="Arial"/>
              </a:rPr>
              <a:t> </a:t>
            </a:r>
            <a:r>
              <a:rPr sz="1634" dirty="0">
                <a:latin typeface="Arial"/>
                <a:cs typeface="Arial"/>
              </a:rPr>
              <a:t>t</a:t>
            </a:r>
            <a:r>
              <a:rPr sz="1634" spc="-14" dirty="0">
                <a:latin typeface="Arial"/>
                <a:cs typeface="Arial"/>
              </a:rPr>
              <a:t>h</a:t>
            </a:r>
            <a:r>
              <a:rPr sz="1634" dirty="0">
                <a:latin typeface="Arial"/>
                <a:cs typeface="Arial"/>
              </a:rPr>
              <a:t>e</a:t>
            </a:r>
            <a:r>
              <a:rPr sz="1634" spc="-5" dirty="0">
                <a:latin typeface="Arial"/>
                <a:cs typeface="Arial"/>
              </a:rPr>
              <a:t> </a:t>
            </a:r>
            <a:r>
              <a:rPr sz="1634" dirty="0">
                <a:latin typeface="Arial"/>
                <a:cs typeface="Arial"/>
              </a:rPr>
              <a:t>f</a:t>
            </a:r>
            <a:r>
              <a:rPr sz="1634" spc="-14" dirty="0">
                <a:latin typeface="Arial"/>
                <a:cs typeface="Arial"/>
              </a:rPr>
              <a:t>e</a:t>
            </a:r>
            <a:r>
              <a:rPr sz="1634" spc="-5" dirty="0">
                <a:latin typeface="Arial"/>
                <a:cs typeface="Arial"/>
              </a:rPr>
              <a:t>atur</a:t>
            </a:r>
            <a:r>
              <a:rPr sz="1634" spc="-14" dirty="0">
                <a:latin typeface="Arial"/>
                <a:cs typeface="Arial"/>
              </a:rPr>
              <a:t>e</a:t>
            </a:r>
            <a:r>
              <a:rPr sz="1634" dirty="0">
                <a:latin typeface="Arial"/>
                <a:cs typeface="Arial"/>
              </a:rPr>
              <a:t>s</a:t>
            </a:r>
            <a:r>
              <a:rPr sz="1634" spc="5" dirty="0">
                <a:latin typeface="Arial"/>
                <a:cs typeface="Arial"/>
              </a:rPr>
              <a:t> </a:t>
            </a:r>
            <a:r>
              <a:rPr sz="1634" spc="-14" dirty="0">
                <a:latin typeface="Arial"/>
                <a:cs typeface="Arial"/>
              </a:rPr>
              <a:t>o</a:t>
            </a:r>
            <a:r>
              <a:rPr sz="1634" spc="-5" dirty="0">
                <a:latin typeface="Arial"/>
                <a:cs typeface="Arial"/>
              </a:rPr>
              <a:t>f </a:t>
            </a:r>
            <a:r>
              <a:rPr sz="1634" dirty="0">
                <a:latin typeface="Arial"/>
                <a:cs typeface="Arial"/>
              </a:rPr>
              <a:t>t</a:t>
            </a:r>
            <a:r>
              <a:rPr sz="1634" spc="-14" dirty="0">
                <a:latin typeface="Arial"/>
                <a:cs typeface="Arial"/>
              </a:rPr>
              <a:t>h</a:t>
            </a:r>
            <a:r>
              <a:rPr sz="1634" dirty="0">
                <a:latin typeface="Arial"/>
                <a:cs typeface="Arial"/>
              </a:rPr>
              <a:t>e</a:t>
            </a:r>
            <a:r>
              <a:rPr sz="1634" spc="-5" dirty="0">
                <a:latin typeface="Arial"/>
                <a:cs typeface="Arial"/>
              </a:rPr>
              <a:t> </a:t>
            </a:r>
            <a:r>
              <a:rPr sz="1634" dirty="0">
                <a:latin typeface="Arial"/>
                <a:cs typeface="Arial"/>
              </a:rPr>
              <a:t>mo</a:t>
            </a:r>
            <a:r>
              <a:rPr sz="1634" spc="-14" dirty="0">
                <a:latin typeface="Arial"/>
                <a:cs typeface="Arial"/>
              </a:rPr>
              <a:t>d</a:t>
            </a:r>
            <a:r>
              <a:rPr sz="1634" spc="-5" dirty="0">
                <a:latin typeface="Arial"/>
                <a:cs typeface="Arial"/>
              </a:rPr>
              <a:t>el</a:t>
            </a:r>
            <a:r>
              <a:rPr sz="1634" spc="-14" dirty="0">
                <a:latin typeface="Arial"/>
                <a:cs typeface="Arial"/>
              </a:rPr>
              <a:t>e</a:t>
            </a:r>
            <a:r>
              <a:rPr sz="1634" dirty="0">
                <a:latin typeface="Arial"/>
                <a:cs typeface="Arial"/>
              </a:rPr>
              <a:t>d</a:t>
            </a:r>
            <a:r>
              <a:rPr sz="1634" spc="-5" dirty="0">
                <a:latin typeface="Arial"/>
                <a:cs typeface="Arial"/>
              </a:rPr>
              <a:t> de</a:t>
            </a:r>
            <a:r>
              <a:rPr sz="1634" spc="-14" dirty="0">
                <a:latin typeface="Arial"/>
                <a:cs typeface="Arial"/>
              </a:rPr>
              <a:t>v</a:t>
            </a:r>
            <a:r>
              <a:rPr sz="1634" spc="-5" dirty="0">
                <a:latin typeface="Arial"/>
                <a:cs typeface="Arial"/>
              </a:rPr>
              <a:t>ice</a:t>
            </a:r>
            <a:endParaRPr sz="1634" dirty="0">
              <a:latin typeface="Arial"/>
              <a:cs typeface="Arial"/>
            </a:endParaRPr>
          </a:p>
          <a:p>
            <a:pPr marL="542899" marR="839131" indent="-116418">
              <a:lnSpc>
                <a:spcPts val="1833"/>
              </a:lnSpc>
              <a:spcBef>
                <a:spcPts val="95"/>
              </a:spcBef>
              <a:buFont typeface="Arial"/>
              <a:buChar char="-"/>
              <a:tabLst>
                <a:tab pos="554426" algn="l"/>
              </a:tabLst>
            </a:pPr>
            <a:r>
              <a:rPr sz="1634" spc="-5" dirty="0">
                <a:latin typeface="Arial"/>
                <a:cs typeface="Arial"/>
              </a:rPr>
              <a:t>th</a:t>
            </a:r>
            <a:r>
              <a:rPr sz="1634" dirty="0">
                <a:latin typeface="Arial"/>
                <a:cs typeface="Arial"/>
              </a:rPr>
              <a:t>e</a:t>
            </a:r>
            <a:r>
              <a:rPr sz="1634" spc="-5" dirty="0">
                <a:latin typeface="Arial"/>
                <a:cs typeface="Arial"/>
              </a:rPr>
              <a:t> </a:t>
            </a:r>
            <a:r>
              <a:rPr sz="1634" spc="-9" dirty="0">
                <a:latin typeface="Arial"/>
                <a:cs typeface="Arial"/>
              </a:rPr>
              <a:t>l</a:t>
            </a:r>
            <a:r>
              <a:rPr sz="1634" spc="-5" dirty="0">
                <a:latin typeface="Arial"/>
                <a:cs typeface="Arial"/>
              </a:rPr>
              <a:t>im</a:t>
            </a:r>
            <a:r>
              <a:rPr sz="1634" spc="-9" dirty="0">
                <a:latin typeface="Arial"/>
                <a:cs typeface="Arial"/>
              </a:rPr>
              <a:t>i</a:t>
            </a:r>
            <a:r>
              <a:rPr sz="1634" spc="-5" dirty="0">
                <a:latin typeface="Arial"/>
                <a:cs typeface="Arial"/>
              </a:rPr>
              <a:t>t</a:t>
            </a:r>
            <a:r>
              <a:rPr sz="1634" spc="5" dirty="0">
                <a:latin typeface="Arial"/>
                <a:cs typeface="Arial"/>
              </a:rPr>
              <a:t> </a:t>
            </a:r>
            <a:r>
              <a:rPr sz="1634" spc="-14" dirty="0">
                <a:latin typeface="Arial"/>
                <a:cs typeface="Arial"/>
              </a:rPr>
              <a:t>o</a:t>
            </a:r>
            <a:r>
              <a:rPr sz="1634" spc="-5" dirty="0">
                <a:latin typeface="Arial"/>
                <a:cs typeface="Arial"/>
              </a:rPr>
              <a:t>f</a:t>
            </a:r>
            <a:r>
              <a:rPr sz="1634" spc="5" dirty="0">
                <a:latin typeface="Arial"/>
                <a:cs typeface="Arial"/>
              </a:rPr>
              <a:t> </a:t>
            </a:r>
            <a:r>
              <a:rPr sz="1634" spc="-9" dirty="0">
                <a:latin typeface="Arial"/>
                <a:cs typeface="Arial"/>
              </a:rPr>
              <a:t>i</a:t>
            </a:r>
            <a:r>
              <a:rPr sz="1634" dirty="0">
                <a:latin typeface="Arial"/>
                <a:cs typeface="Arial"/>
              </a:rPr>
              <a:t>ts</a:t>
            </a:r>
            <a:r>
              <a:rPr sz="1634" spc="-5" dirty="0">
                <a:latin typeface="Arial"/>
                <a:cs typeface="Arial"/>
              </a:rPr>
              <a:t> </a:t>
            </a:r>
            <a:r>
              <a:rPr sz="1634" dirty="0">
                <a:latin typeface="Arial"/>
                <a:cs typeface="Arial"/>
              </a:rPr>
              <a:t>res</a:t>
            </a:r>
            <a:r>
              <a:rPr sz="1634" spc="-14" dirty="0">
                <a:latin typeface="Arial"/>
                <a:cs typeface="Arial"/>
              </a:rPr>
              <a:t>p</a:t>
            </a:r>
            <a:r>
              <a:rPr sz="1634" spc="-5" dirty="0">
                <a:latin typeface="Arial"/>
                <a:cs typeface="Arial"/>
              </a:rPr>
              <a:t>o</a:t>
            </a:r>
            <a:r>
              <a:rPr sz="1634" spc="-14" dirty="0">
                <a:latin typeface="Arial"/>
                <a:cs typeface="Arial"/>
              </a:rPr>
              <a:t>n</a:t>
            </a:r>
            <a:r>
              <a:rPr sz="1634" spc="5" dirty="0">
                <a:latin typeface="Arial"/>
                <a:cs typeface="Arial"/>
              </a:rPr>
              <a:t>s</a:t>
            </a:r>
            <a:r>
              <a:rPr sz="1634" spc="-9" dirty="0">
                <a:latin typeface="Arial"/>
                <a:cs typeface="Arial"/>
              </a:rPr>
              <a:t>i</a:t>
            </a:r>
            <a:r>
              <a:rPr sz="1634" spc="-5" dirty="0">
                <a:latin typeface="Arial"/>
                <a:cs typeface="Arial"/>
              </a:rPr>
              <a:t>b</a:t>
            </a:r>
            <a:r>
              <a:rPr sz="1634" spc="-9" dirty="0">
                <a:latin typeface="Arial"/>
                <a:cs typeface="Arial"/>
              </a:rPr>
              <a:t>i</a:t>
            </a:r>
            <a:r>
              <a:rPr sz="1634" spc="-5" dirty="0">
                <a:latin typeface="Arial"/>
                <a:cs typeface="Arial"/>
              </a:rPr>
              <a:t>lit</a:t>
            </a:r>
            <a:r>
              <a:rPr sz="1634" spc="-14" dirty="0">
                <a:latin typeface="Arial"/>
                <a:cs typeface="Arial"/>
              </a:rPr>
              <a:t>ies</a:t>
            </a:r>
            <a:r>
              <a:rPr sz="1634" spc="-5" dirty="0">
                <a:latin typeface="Arial"/>
                <a:cs typeface="Arial"/>
              </a:rPr>
              <a:t>,</a:t>
            </a:r>
            <a:r>
              <a:rPr sz="1634" spc="5" dirty="0">
                <a:latin typeface="Arial"/>
                <a:cs typeface="Arial"/>
              </a:rPr>
              <a:t> </a:t>
            </a:r>
            <a:r>
              <a:rPr sz="1634" dirty="0">
                <a:latin typeface="Arial"/>
                <a:cs typeface="Arial"/>
              </a:rPr>
              <a:t>m</a:t>
            </a:r>
            <a:r>
              <a:rPr sz="1634" spc="-14" dirty="0">
                <a:latin typeface="Arial"/>
                <a:cs typeface="Arial"/>
              </a:rPr>
              <a:t>e</a:t>
            </a:r>
            <a:r>
              <a:rPr sz="1634" spc="-5" dirty="0">
                <a:latin typeface="Arial"/>
                <a:cs typeface="Arial"/>
              </a:rPr>
              <a:t>an</a:t>
            </a:r>
            <a:r>
              <a:rPr sz="1634" spc="-9" dirty="0">
                <a:latin typeface="Arial"/>
                <a:cs typeface="Arial"/>
              </a:rPr>
              <a:t>i</a:t>
            </a:r>
            <a:r>
              <a:rPr sz="1634" spc="-5" dirty="0">
                <a:latin typeface="Arial"/>
                <a:cs typeface="Arial"/>
              </a:rPr>
              <a:t>n</a:t>
            </a:r>
            <a:r>
              <a:rPr sz="1634" dirty="0">
                <a:latin typeface="Arial"/>
                <a:cs typeface="Arial"/>
              </a:rPr>
              <a:t>g</a:t>
            </a:r>
            <a:r>
              <a:rPr sz="1634" spc="-5" dirty="0">
                <a:latin typeface="Arial"/>
                <a:cs typeface="Arial"/>
              </a:rPr>
              <a:t> th</a:t>
            </a:r>
            <a:r>
              <a:rPr sz="1634" dirty="0">
                <a:latin typeface="Arial"/>
                <a:cs typeface="Arial"/>
              </a:rPr>
              <a:t>e s</a:t>
            </a:r>
            <a:r>
              <a:rPr sz="1634" spc="-14" dirty="0">
                <a:latin typeface="Arial"/>
                <a:cs typeface="Arial"/>
              </a:rPr>
              <a:t>e</a:t>
            </a:r>
            <a:r>
              <a:rPr sz="1634" spc="-5" dirty="0">
                <a:latin typeface="Arial"/>
                <a:cs typeface="Arial"/>
              </a:rPr>
              <a:t>par</a:t>
            </a:r>
            <a:r>
              <a:rPr sz="1634" spc="-14" dirty="0">
                <a:latin typeface="Arial"/>
                <a:cs typeface="Arial"/>
              </a:rPr>
              <a:t>a</a:t>
            </a:r>
            <a:r>
              <a:rPr sz="1634" dirty="0">
                <a:latin typeface="Arial"/>
                <a:cs typeface="Arial"/>
              </a:rPr>
              <a:t>t</a:t>
            </a:r>
            <a:r>
              <a:rPr sz="1634" spc="-9" dirty="0">
                <a:latin typeface="Arial"/>
                <a:cs typeface="Arial"/>
              </a:rPr>
              <a:t>i</a:t>
            </a:r>
            <a:r>
              <a:rPr sz="1634" spc="-5" dirty="0">
                <a:latin typeface="Arial"/>
                <a:cs typeface="Arial"/>
              </a:rPr>
              <a:t>o</a:t>
            </a:r>
            <a:r>
              <a:rPr sz="1634" dirty="0">
                <a:latin typeface="Arial"/>
                <a:cs typeface="Arial"/>
              </a:rPr>
              <a:t>n</a:t>
            </a:r>
            <a:r>
              <a:rPr sz="1634" spc="-5" dirty="0">
                <a:latin typeface="Arial"/>
                <a:cs typeface="Arial"/>
              </a:rPr>
              <a:t> </a:t>
            </a:r>
            <a:r>
              <a:rPr sz="1634" spc="-14" dirty="0">
                <a:latin typeface="Arial"/>
                <a:cs typeface="Arial"/>
              </a:rPr>
              <a:t>o</a:t>
            </a:r>
            <a:r>
              <a:rPr sz="1634" spc="-5" dirty="0">
                <a:latin typeface="Arial"/>
                <a:cs typeface="Arial"/>
              </a:rPr>
              <a:t>f </a:t>
            </a:r>
            <a:r>
              <a:rPr sz="1634" dirty="0">
                <a:latin typeface="Arial"/>
                <a:cs typeface="Arial"/>
              </a:rPr>
              <a:t>co</a:t>
            </a:r>
            <a:r>
              <a:rPr sz="1634" spc="-14" dirty="0">
                <a:latin typeface="Arial"/>
                <a:cs typeface="Arial"/>
              </a:rPr>
              <a:t>n</a:t>
            </a:r>
            <a:r>
              <a:rPr sz="1634" dirty="0">
                <a:latin typeface="Arial"/>
                <a:cs typeface="Arial"/>
              </a:rPr>
              <a:t>cerns,</a:t>
            </a:r>
            <a:r>
              <a:rPr sz="1634" spc="-5" dirty="0">
                <a:latin typeface="Arial"/>
                <a:cs typeface="Arial"/>
              </a:rPr>
              <a:t> i</a:t>
            </a:r>
            <a:r>
              <a:rPr sz="1634" dirty="0">
                <a:latin typeface="Arial"/>
                <a:cs typeface="Arial"/>
              </a:rPr>
              <a:t>s</a:t>
            </a:r>
            <a:r>
              <a:rPr sz="1634" spc="-5" dirty="0">
                <a:latin typeface="Arial"/>
                <a:cs typeface="Arial"/>
              </a:rPr>
              <a:t> </a:t>
            </a:r>
            <a:r>
              <a:rPr sz="1634" dirty="0">
                <a:latin typeface="Arial"/>
                <a:cs typeface="Arial"/>
              </a:rPr>
              <a:t>cle</a:t>
            </a:r>
            <a:r>
              <a:rPr sz="1634" spc="-14" dirty="0">
                <a:latin typeface="Arial"/>
                <a:cs typeface="Arial"/>
              </a:rPr>
              <a:t>a</a:t>
            </a:r>
            <a:r>
              <a:rPr sz="1634" dirty="0">
                <a:latin typeface="Arial"/>
                <a:cs typeface="Arial"/>
              </a:rPr>
              <a:t>rly </a:t>
            </a:r>
            <a:r>
              <a:rPr sz="1634" spc="-5" dirty="0">
                <a:latin typeface="Arial"/>
                <a:cs typeface="Arial"/>
              </a:rPr>
              <a:t>d</a:t>
            </a:r>
            <a:r>
              <a:rPr sz="1634" spc="-14" dirty="0">
                <a:latin typeface="Arial"/>
                <a:cs typeface="Arial"/>
              </a:rPr>
              <a:t>e</a:t>
            </a:r>
            <a:r>
              <a:rPr sz="1634" dirty="0">
                <a:latin typeface="Arial"/>
                <a:cs typeface="Arial"/>
              </a:rPr>
              <a:t>f</a:t>
            </a:r>
            <a:r>
              <a:rPr sz="1634" spc="-9" dirty="0">
                <a:latin typeface="Arial"/>
                <a:cs typeface="Arial"/>
              </a:rPr>
              <a:t>i</a:t>
            </a:r>
            <a:r>
              <a:rPr sz="1634" spc="-5" dirty="0">
                <a:latin typeface="Arial"/>
                <a:cs typeface="Arial"/>
              </a:rPr>
              <a:t>ne</a:t>
            </a:r>
            <a:r>
              <a:rPr sz="1634" spc="-14" dirty="0">
                <a:latin typeface="Arial"/>
                <a:cs typeface="Arial"/>
              </a:rPr>
              <a:t>d</a:t>
            </a:r>
            <a:r>
              <a:rPr sz="1634" spc="-5" dirty="0">
                <a:latin typeface="Arial"/>
                <a:cs typeface="Arial"/>
              </a:rPr>
              <a:t>:</a:t>
            </a:r>
            <a:r>
              <a:rPr sz="1634" spc="5" dirty="0">
                <a:latin typeface="Arial"/>
                <a:cs typeface="Arial"/>
              </a:rPr>
              <a:t> </a:t>
            </a:r>
            <a:r>
              <a:rPr sz="1634" b="1" dirty="0">
                <a:latin typeface="Arial"/>
                <a:cs typeface="Arial"/>
              </a:rPr>
              <a:t>1</a:t>
            </a:r>
            <a:r>
              <a:rPr sz="1634" b="1" spc="-5" dirty="0">
                <a:latin typeface="Arial"/>
                <a:cs typeface="Arial"/>
              </a:rPr>
              <a:t> de</a:t>
            </a:r>
            <a:r>
              <a:rPr sz="1634" b="1" spc="-9" dirty="0">
                <a:latin typeface="Arial"/>
                <a:cs typeface="Arial"/>
              </a:rPr>
              <a:t>v</a:t>
            </a:r>
            <a:r>
              <a:rPr sz="1634" b="1" dirty="0">
                <a:latin typeface="Arial"/>
                <a:cs typeface="Arial"/>
              </a:rPr>
              <a:t>i</a:t>
            </a:r>
            <a:r>
              <a:rPr sz="1634" b="1" spc="-5" dirty="0">
                <a:latin typeface="Arial"/>
                <a:cs typeface="Arial"/>
              </a:rPr>
              <a:t>c</a:t>
            </a:r>
            <a:r>
              <a:rPr sz="1634" b="1" dirty="0">
                <a:latin typeface="Arial"/>
                <a:cs typeface="Arial"/>
              </a:rPr>
              <a:t>e</a:t>
            </a:r>
            <a:r>
              <a:rPr sz="1634" b="1" spc="-5" dirty="0">
                <a:latin typeface="Arial"/>
                <a:cs typeface="Arial"/>
              </a:rPr>
              <a:t> </a:t>
            </a:r>
            <a:r>
              <a:rPr sz="1634" b="1" spc="-14" dirty="0">
                <a:latin typeface="Arial"/>
                <a:cs typeface="Arial"/>
              </a:rPr>
              <a:t>=</a:t>
            </a:r>
            <a:r>
              <a:rPr sz="1634" b="1" spc="5" dirty="0">
                <a:latin typeface="Arial"/>
                <a:cs typeface="Arial"/>
              </a:rPr>
              <a:t> </a:t>
            </a:r>
            <a:r>
              <a:rPr sz="1634" b="1" dirty="0">
                <a:latin typeface="Arial"/>
                <a:cs typeface="Arial"/>
              </a:rPr>
              <a:t>1</a:t>
            </a:r>
            <a:r>
              <a:rPr sz="1634" b="1" spc="-5" dirty="0">
                <a:latin typeface="Arial"/>
                <a:cs typeface="Arial"/>
              </a:rPr>
              <a:t> </a:t>
            </a:r>
            <a:r>
              <a:rPr sz="1634" b="1" spc="-14" dirty="0">
                <a:latin typeface="Arial"/>
                <a:cs typeface="Arial"/>
              </a:rPr>
              <a:t>s</a:t>
            </a:r>
            <a:r>
              <a:rPr sz="1634" b="1" spc="-5" dirty="0">
                <a:latin typeface="Arial"/>
                <a:cs typeface="Arial"/>
              </a:rPr>
              <a:t>e</a:t>
            </a:r>
            <a:r>
              <a:rPr sz="1634" b="1" spc="-14" dirty="0">
                <a:latin typeface="Arial"/>
                <a:cs typeface="Arial"/>
              </a:rPr>
              <a:t>r</a:t>
            </a:r>
            <a:r>
              <a:rPr sz="1634" b="1" spc="-5" dirty="0">
                <a:latin typeface="Arial"/>
                <a:cs typeface="Arial"/>
              </a:rPr>
              <a:t>vic</a:t>
            </a:r>
            <a:r>
              <a:rPr sz="1634" b="1" dirty="0">
                <a:latin typeface="Arial"/>
                <a:cs typeface="Arial"/>
              </a:rPr>
              <a:t>e</a:t>
            </a:r>
            <a:r>
              <a:rPr sz="1634" b="1" spc="-5" dirty="0">
                <a:latin typeface="Arial"/>
                <a:cs typeface="Arial"/>
              </a:rPr>
              <a:t> </a:t>
            </a:r>
            <a:r>
              <a:rPr sz="1634" b="1" spc="-14" dirty="0">
                <a:latin typeface="Arial"/>
                <a:cs typeface="Arial"/>
              </a:rPr>
              <a:t>=</a:t>
            </a:r>
            <a:r>
              <a:rPr sz="1634" b="1" spc="5" dirty="0">
                <a:latin typeface="Arial"/>
                <a:cs typeface="Arial"/>
              </a:rPr>
              <a:t> </a:t>
            </a:r>
            <a:r>
              <a:rPr sz="1634" b="1" dirty="0">
                <a:latin typeface="Arial"/>
                <a:cs typeface="Arial"/>
              </a:rPr>
              <a:t>1</a:t>
            </a:r>
            <a:r>
              <a:rPr sz="1634" b="1" spc="-5" dirty="0">
                <a:latin typeface="Arial"/>
                <a:cs typeface="Arial"/>
              </a:rPr>
              <a:t> ele</a:t>
            </a:r>
            <a:r>
              <a:rPr sz="1634" b="1" spc="-14" dirty="0">
                <a:latin typeface="Arial"/>
                <a:cs typeface="Arial"/>
              </a:rPr>
              <a:t>m</a:t>
            </a:r>
            <a:r>
              <a:rPr sz="1634" b="1" spc="-5" dirty="0">
                <a:latin typeface="Arial"/>
                <a:cs typeface="Arial"/>
              </a:rPr>
              <a:t>en</a:t>
            </a:r>
            <a:r>
              <a:rPr sz="1634" b="1" dirty="0">
                <a:latin typeface="Arial"/>
                <a:cs typeface="Arial"/>
              </a:rPr>
              <a:t>t</a:t>
            </a:r>
            <a:r>
              <a:rPr sz="1634" b="1" spc="5" dirty="0">
                <a:latin typeface="Arial"/>
                <a:cs typeface="Arial"/>
              </a:rPr>
              <a:t> </a:t>
            </a:r>
            <a:r>
              <a:rPr sz="1634" b="1" spc="-18" dirty="0">
                <a:latin typeface="Arial"/>
                <a:cs typeface="Arial"/>
              </a:rPr>
              <a:t>o</a:t>
            </a:r>
            <a:r>
              <a:rPr sz="1634" b="1" spc="-9" dirty="0">
                <a:latin typeface="Arial"/>
                <a:cs typeface="Arial"/>
              </a:rPr>
              <a:t>f</a:t>
            </a:r>
            <a:r>
              <a:rPr sz="1634" b="1" spc="-5" dirty="0">
                <a:latin typeface="Arial"/>
                <a:cs typeface="Arial"/>
              </a:rPr>
              <a:t> </a:t>
            </a:r>
            <a:r>
              <a:rPr sz="1634" b="1" spc="-9" dirty="0">
                <a:latin typeface="Arial"/>
                <a:cs typeface="Arial"/>
              </a:rPr>
              <a:t>th</a:t>
            </a:r>
            <a:r>
              <a:rPr sz="1634" b="1" dirty="0">
                <a:latin typeface="Arial"/>
                <a:cs typeface="Arial"/>
              </a:rPr>
              <a:t>e</a:t>
            </a:r>
            <a:r>
              <a:rPr sz="1634" b="1" spc="-5" dirty="0">
                <a:latin typeface="Arial"/>
                <a:cs typeface="Arial"/>
              </a:rPr>
              <a:t> </a:t>
            </a:r>
            <a:r>
              <a:rPr sz="1634" b="1" spc="-14" dirty="0">
                <a:latin typeface="Arial"/>
                <a:cs typeface="Arial"/>
              </a:rPr>
              <a:t>s</a:t>
            </a:r>
            <a:r>
              <a:rPr sz="1634" b="1" spc="-5" dirty="0">
                <a:latin typeface="Arial"/>
                <a:cs typeface="Arial"/>
              </a:rPr>
              <a:t>yst</a:t>
            </a:r>
            <a:r>
              <a:rPr sz="1634" b="1" spc="-14" dirty="0">
                <a:latin typeface="Arial"/>
                <a:cs typeface="Arial"/>
              </a:rPr>
              <a:t>e</a:t>
            </a:r>
            <a:r>
              <a:rPr sz="1634" b="1" dirty="0">
                <a:latin typeface="Arial"/>
                <a:cs typeface="Arial"/>
              </a:rPr>
              <a:t>m</a:t>
            </a:r>
            <a:endParaRPr sz="1634" dirty="0">
              <a:latin typeface="Arial"/>
              <a:cs typeface="Arial"/>
            </a:endParaRPr>
          </a:p>
          <a:p>
            <a:pPr marL="553849" indent="-127368">
              <a:lnSpc>
                <a:spcPts val="1783"/>
              </a:lnSpc>
              <a:buFont typeface="Arial"/>
              <a:buChar char="-"/>
              <a:tabLst>
                <a:tab pos="554426" algn="l"/>
              </a:tabLst>
            </a:pPr>
            <a:r>
              <a:rPr sz="1634" spc="-5" dirty="0">
                <a:latin typeface="Arial"/>
                <a:cs typeface="Arial"/>
              </a:rPr>
              <a:t>th</a:t>
            </a:r>
            <a:r>
              <a:rPr sz="1634" dirty="0">
                <a:latin typeface="Arial"/>
                <a:cs typeface="Arial"/>
              </a:rPr>
              <a:t>e</a:t>
            </a:r>
            <a:r>
              <a:rPr sz="1634" spc="-5" dirty="0">
                <a:latin typeface="Arial"/>
                <a:cs typeface="Arial"/>
              </a:rPr>
              <a:t> </a:t>
            </a:r>
            <a:r>
              <a:rPr sz="1634" spc="-14" dirty="0">
                <a:latin typeface="Arial"/>
                <a:cs typeface="Arial"/>
              </a:rPr>
              <a:t>a</a:t>
            </a:r>
            <a:r>
              <a:rPr sz="1634" spc="-5" dirty="0">
                <a:latin typeface="Arial"/>
                <a:cs typeface="Arial"/>
              </a:rPr>
              <a:t>n</a:t>
            </a:r>
            <a:r>
              <a:rPr sz="1634" spc="-14" dirty="0">
                <a:latin typeface="Arial"/>
                <a:cs typeface="Arial"/>
              </a:rPr>
              <a:t>a</a:t>
            </a:r>
            <a:r>
              <a:rPr sz="1634" spc="-5" dirty="0">
                <a:latin typeface="Arial"/>
                <a:cs typeface="Arial"/>
              </a:rPr>
              <a:t>lo</a:t>
            </a:r>
            <a:r>
              <a:rPr sz="1634" spc="-14" dirty="0">
                <a:latin typeface="Arial"/>
                <a:cs typeface="Arial"/>
              </a:rPr>
              <a:t>g</a:t>
            </a:r>
            <a:r>
              <a:rPr sz="1634" dirty="0">
                <a:latin typeface="Arial"/>
                <a:cs typeface="Arial"/>
              </a:rPr>
              <a:t>y</a:t>
            </a:r>
            <a:r>
              <a:rPr sz="1634" spc="5" dirty="0">
                <a:latin typeface="Arial"/>
                <a:cs typeface="Arial"/>
              </a:rPr>
              <a:t> </a:t>
            </a:r>
            <a:r>
              <a:rPr sz="1634" spc="-9" dirty="0">
                <a:latin typeface="Arial"/>
                <a:cs typeface="Arial"/>
              </a:rPr>
              <a:t>w</a:t>
            </a:r>
            <a:r>
              <a:rPr sz="1634" spc="-5" dirty="0">
                <a:latin typeface="Arial"/>
                <a:cs typeface="Arial"/>
              </a:rPr>
              <a:t>it</a:t>
            </a:r>
            <a:r>
              <a:rPr sz="1634" dirty="0">
                <a:latin typeface="Arial"/>
                <a:cs typeface="Arial"/>
              </a:rPr>
              <a:t>h</a:t>
            </a:r>
            <a:r>
              <a:rPr sz="1634" spc="-5" dirty="0">
                <a:latin typeface="Arial"/>
                <a:cs typeface="Arial"/>
              </a:rPr>
              <a:t> o</a:t>
            </a:r>
            <a:r>
              <a:rPr sz="1634" spc="-14" dirty="0">
                <a:latin typeface="Arial"/>
                <a:cs typeface="Arial"/>
              </a:rPr>
              <a:t>b</a:t>
            </a:r>
            <a:r>
              <a:rPr sz="1634" spc="-5" dirty="0">
                <a:latin typeface="Arial"/>
                <a:cs typeface="Arial"/>
              </a:rPr>
              <a:t>ject-or</a:t>
            </a:r>
            <a:r>
              <a:rPr sz="1634" spc="-9" dirty="0">
                <a:latin typeface="Arial"/>
                <a:cs typeface="Arial"/>
              </a:rPr>
              <a:t>i</a:t>
            </a:r>
            <a:r>
              <a:rPr sz="1634" spc="-5" dirty="0">
                <a:latin typeface="Arial"/>
                <a:cs typeface="Arial"/>
              </a:rPr>
              <a:t>ent</a:t>
            </a:r>
            <a:r>
              <a:rPr sz="1634" spc="-14" dirty="0">
                <a:latin typeface="Arial"/>
                <a:cs typeface="Arial"/>
              </a:rPr>
              <a:t>e</a:t>
            </a:r>
            <a:r>
              <a:rPr sz="1634" dirty="0">
                <a:latin typeface="Arial"/>
                <a:cs typeface="Arial"/>
              </a:rPr>
              <a:t>d</a:t>
            </a:r>
            <a:r>
              <a:rPr sz="1634" spc="-5" dirty="0">
                <a:latin typeface="Arial"/>
                <a:cs typeface="Arial"/>
              </a:rPr>
              <a:t> pro</a:t>
            </a:r>
            <a:r>
              <a:rPr sz="1634" spc="-14" dirty="0">
                <a:latin typeface="Arial"/>
                <a:cs typeface="Arial"/>
              </a:rPr>
              <a:t>g</a:t>
            </a:r>
            <a:r>
              <a:rPr sz="1634" dirty="0">
                <a:latin typeface="Arial"/>
                <a:cs typeface="Arial"/>
              </a:rPr>
              <a:t>ramm</a:t>
            </a:r>
            <a:r>
              <a:rPr sz="1634" spc="-9" dirty="0">
                <a:latin typeface="Arial"/>
                <a:cs typeface="Arial"/>
              </a:rPr>
              <a:t>i</a:t>
            </a:r>
            <a:r>
              <a:rPr sz="1634" spc="-5" dirty="0">
                <a:latin typeface="Arial"/>
                <a:cs typeface="Arial"/>
              </a:rPr>
              <a:t>n</a:t>
            </a:r>
            <a:r>
              <a:rPr sz="1634" dirty="0">
                <a:latin typeface="Arial"/>
                <a:cs typeface="Arial"/>
              </a:rPr>
              <a:t>g</a:t>
            </a:r>
            <a:r>
              <a:rPr sz="1634" spc="-5" dirty="0">
                <a:latin typeface="Arial"/>
                <a:cs typeface="Arial"/>
              </a:rPr>
              <a:t> i</a:t>
            </a:r>
            <a:r>
              <a:rPr sz="1634" dirty="0">
                <a:latin typeface="Arial"/>
                <a:cs typeface="Arial"/>
              </a:rPr>
              <a:t>s</a:t>
            </a:r>
            <a:r>
              <a:rPr sz="1634" spc="-5" dirty="0">
                <a:latin typeface="Arial"/>
                <a:cs typeface="Arial"/>
              </a:rPr>
              <a:t> </a:t>
            </a:r>
            <a:r>
              <a:rPr sz="1634" spc="-9" dirty="0">
                <a:latin typeface="Arial"/>
                <a:cs typeface="Arial"/>
              </a:rPr>
              <a:t>s</a:t>
            </a:r>
            <a:r>
              <a:rPr sz="1634" dirty="0">
                <a:latin typeface="Arial"/>
                <a:cs typeface="Arial"/>
              </a:rPr>
              <a:t>t</a:t>
            </a:r>
            <a:r>
              <a:rPr sz="1634" spc="-9" dirty="0">
                <a:latin typeface="Arial"/>
                <a:cs typeface="Arial"/>
              </a:rPr>
              <a:t>r</a:t>
            </a:r>
            <a:r>
              <a:rPr sz="1634" spc="-5" dirty="0">
                <a:latin typeface="Arial"/>
                <a:cs typeface="Arial"/>
              </a:rPr>
              <a:t>ai</a:t>
            </a:r>
            <a:r>
              <a:rPr sz="1634" spc="-14" dirty="0">
                <a:latin typeface="Arial"/>
                <a:cs typeface="Arial"/>
              </a:rPr>
              <a:t>ght</a:t>
            </a:r>
            <a:r>
              <a:rPr sz="1634" dirty="0">
                <a:latin typeface="Arial"/>
                <a:cs typeface="Arial"/>
              </a:rPr>
              <a:t>f</a:t>
            </a:r>
            <a:r>
              <a:rPr sz="1634" spc="-14" dirty="0">
                <a:latin typeface="Arial"/>
                <a:cs typeface="Arial"/>
              </a:rPr>
              <a:t>o</a:t>
            </a:r>
            <a:r>
              <a:rPr sz="1634" dirty="0">
                <a:latin typeface="Arial"/>
                <a:cs typeface="Arial"/>
              </a:rPr>
              <a:t>rw</a:t>
            </a:r>
            <a:r>
              <a:rPr sz="1634" spc="-14" dirty="0">
                <a:latin typeface="Arial"/>
                <a:cs typeface="Arial"/>
              </a:rPr>
              <a:t>a</a:t>
            </a:r>
            <a:r>
              <a:rPr sz="1634" dirty="0">
                <a:latin typeface="Arial"/>
                <a:cs typeface="Arial"/>
              </a:rPr>
              <a:t>rd</a:t>
            </a:r>
          </a:p>
        </p:txBody>
      </p:sp>
    </p:spTree>
    <p:extLst>
      <p:ext uri="{BB962C8B-B14F-4D97-AF65-F5344CB8AC3E}">
        <p14:creationId xmlns:p14="http://schemas.microsoft.com/office/powerpoint/2010/main" val="1280969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62020" y="1628800"/>
            <a:ext cx="8114436" cy="3339697"/>
          </a:xfrm>
          <a:prstGeom prst="rect">
            <a:avLst/>
          </a:prstGeom>
        </p:spPr>
        <p:txBody>
          <a:bodyPr vert="horz" wrap="square" lIns="0" tIns="0" rIns="0" bIns="0" rtlCol="0">
            <a:spAutoFit/>
          </a:bodyPr>
          <a:lstStyle/>
          <a:p>
            <a:pPr marL="468716" indent="-457200">
              <a:buFont typeface="Arial" panose="020B0604020202020204" pitchFamily="34" charset="0"/>
              <a:buChar char="•"/>
              <a:tabLst>
                <a:tab pos="405376" algn="l"/>
              </a:tabLst>
            </a:pPr>
            <a:r>
              <a:rPr lang="it-IT" sz="2800" b="1" spc="-18" dirty="0">
                <a:latin typeface="Arial"/>
                <a:cs typeface="Arial"/>
              </a:rPr>
              <a:t>T</a:t>
            </a:r>
            <a:r>
              <a:rPr lang="it-IT" sz="2800" b="1" spc="-27" dirty="0">
                <a:latin typeface="Arial"/>
                <a:cs typeface="Arial"/>
              </a:rPr>
              <a:t>h</a:t>
            </a:r>
            <a:r>
              <a:rPr lang="it-IT" sz="2800" b="1" dirty="0">
                <a:latin typeface="Arial"/>
                <a:cs typeface="Arial"/>
              </a:rPr>
              <a:t>r</a:t>
            </a:r>
            <a:r>
              <a:rPr lang="it-IT" sz="2800" b="1" spc="5" dirty="0">
                <a:latin typeface="Arial"/>
                <a:cs typeface="Arial"/>
              </a:rPr>
              <a:t>e</a:t>
            </a:r>
            <a:r>
              <a:rPr lang="it-IT" sz="2800" b="1" dirty="0">
                <a:latin typeface="Arial"/>
                <a:cs typeface="Arial"/>
              </a:rPr>
              <a:t>e </a:t>
            </a:r>
            <a:r>
              <a:rPr lang="it-IT" sz="2800" b="1" spc="-9" dirty="0">
                <a:latin typeface="Arial"/>
                <a:cs typeface="Arial"/>
              </a:rPr>
              <a:t>m</a:t>
            </a:r>
            <a:r>
              <a:rPr lang="it-IT" sz="2800" b="1" spc="5" dirty="0">
                <a:latin typeface="Arial"/>
                <a:cs typeface="Arial"/>
              </a:rPr>
              <a:t>a</a:t>
            </a:r>
            <a:r>
              <a:rPr lang="it-IT" sz="2800" b="1" spc="-14" dirty="0">
                <a:latin typeface="Arial"/>
                <a:cs typeface="Arial"/>
              </a:rPr>
              <a:t>j</a:t>
            </a:r>
            <a:r>
              <a:rPr lang="it-IT" sz="2800" b="1" spc="-27" dirty="0">
                <a:latin typeface="Arial"/>
                <a:cs typeface="Arial"/>
              </a:rPr>
              <a:t>o</a:t>
            </a:r>
            <a:r>
              <a:rPr lang="it-IT" sz="2800" b="1" dirty="0">
                <a:latin typeface="Arial"/>
                <a:cs typeface="Arial"/>
              </a:rPr>
              <a:t>r</a:t>
            </a:r>
            <a:r>
              <a:rPr lang="it-IT" sz="2800" b="1" spc="-5" dirty="0">
                <a:latin typeface="Arial"/>
                <a:cs typeface="Arial"/>
              </a:rPr>
              <a:t> </a:t>
            </a:r>
            <a:r>
              <a:rPr lang="it-IT" sz="2800" b="1" spc="-27" dirty="0">
                <a:latin typeface="Arial"/>
                <a:cs typeface="Arial"/>
              </a:rPr>
              <a:t>b</a:t>
            </a:r>
            <a:r>
              <a:rPr lang="it-IT" sz="2800" b="1" spc="-18" dirty="0">
                <a:latin typeface="Arial"/>
                <a:cs typeface="Arial"/>
              </a:rPr>
              <a:t>u</a:t>
            </a:r>
            <a:r>
              <a:rPr lang="it-IT" sz="2800" b="1" spc="-14" dirty="0">
                <a:latin typeface="Arial"/>
                <a:cs typeface="Arial"/>
              </a:rPr>
              <a:t>il</a:t>
            </a:r>
            <a:r>
              <a:rPr lang="it-IT" sz="2800" b="1" spc="-27" dirty="0">
                <a:latin typeface="Arial"/>
                <a:cs typeface="Arial"/>
              </a:rPr>
              <a:t>d</a:t>
            </a:r>
            <a:r>
              <a:rPr lang="it-IT" sz="2800" b="1" spc="-14" dirty="0">
                <a:latin typeface="Arial"/>
                <a:cs typeface="Arial"/>
              </a:rPr>
              <a:t>i</a:t>
            </a:r>
            <a:r>
              <a:rPr lang="it-IT" sz="2800" b="1" spc="-18" dirty="0">
                <a:latin typeface="Arial"/>
                <a:cs typeface="Arial"/>
              </a:rPr>
              <a:t>ng</a:t>
            </a:r>
            <a:r>
              <a:rPr lang="it-IT" sz="2800" b="1" spc="-9" dirty="0">
                <a:latin typeface="Arial"/>
                <a:cs typeface="Arial"/>
              </a:rPr>
              <a:t> </a:t>
            </a:r>
            <a:r>
              <a:rPr lang="it-IT" sz="2800" b="1" spc="-18" dirty="0" err="1" smtClean="0">
                <a:latin typeface="Arial"/>
                <a:cs typeface="Arial"/>
              </a:rPr>
              <a:t>b</a:t>
            </a:r>
            <a:r>
              <a:rPr lang="it-IT" sz="2800" b="1" spc="-14" dirty="0" err="1" smtClean="0">
                <a:latin typeface="Arial"/>
                <a:cs typeface="Arial"/>
              </a:rPr>
              <a:t>l</a:t>
            </a:r>
            <a:r>
              <a:rPr lang="it-IT" sz="2800" b="1" spc="-27" dirty="0" err="1" smtClean="0">
                <a:latin typeface="Arial"/>
                <a:cs typeface="Arial"/>
              </a:rPr>
              <a:t>o</a:t>
            </a:r>
            <a:r>
              <a:rPr lang="it-IT" sz="2800" b="1" spc="5" dirty="0" err="1" smtClean="0">
                <a:latin typeface="Arial"/>
                <a:cs typeface="Arial"/>
              </a:rPr>
              <a:t>ck</a:t>
            </a:r>
            <a:r>
              <a:rPr lang="it-IT" sz="2800" b="1" dirty="0" err="1" smtClean="0">
                <a:latin typeface="Arial"/>
                <a:cs typeface="Arial"/>
              </a:rPr>
              <a:t>s</a:t>
            </a:r>
            <a:r>
              <a:rPr lang="it-IT" sz="2800" b="1" dirty="0" smtClean="0">
                <a:latin typeface="Arial"/>
                <a:cs typeface="Arial"/>
              </a:rPr>
              <a:t/>
            </a:r>
            <a:br>
              <a:rPr lang="it-IT" sz="2800" b="1" dirty="0" smtClean="0">
                <a:latin typeface="Arial"/>
                <a:cs typeface="Arial"/>
              </a:rPr>
            </a:br>
            <a:endParaRPr lang="it-IT" sz="2800" b="1" dirty="0" smtClean="0">
              <a:latin typeface="Arial"/>
              <a:cs typeface="Arial"/>
            </a:endParaRPr>
          </a:p>
          <a:p>
            <a:pPr marL="925916" lvl="1" indent="-457200">
              <a:buFont typeface="Arial" panose="020B0604020202020204" pitchFamily="34" charset="0"/>
              <a:buChar char="•"/>
              <a:tabLst>
                <a:tab pos="405376" algn="l"/>
              </a:tabLst>
            </a:pPr>
            <a:r>
              <a:rPr lang="it-IT" sz="2400" spc="-222" dirty="0">
                <a:latin typeface="Arial"/>
                <a:cs typeface="Arial"/>
              </a:rPr>
              <a:t>T</a:t>
            </a:r>
            <a:r>
              <a:rPr lang="it-IT" sz="2400" spc="-27" dirty="0">
                <a:latin typeface="Arial"/>
                <a:cs typeface="Arial"/>
              </a:rPr>
              <a:t>A</a:t>
            </a:r>
            <a:r>
              <a:rPr lang="it-IT" sz="2400" spc="-14" dirty="0">
                <a:latin typeface="Arial"/>
                <a:cs typeface="Arial"/>
              </a:rPr>
              <a:t>N</a:t>
            </a:r>
            <a:r>
              <a:rPr lang="it-IT" sz="2400" spc="-23" dirty="0">
                <a:latin typeface="Arial"/>
                <a:cs typeface="Arial"/>
              </a:rPr>
              <a:t>GO</a:t>
            </a:r>
            <a:r>
              <a:rPr lang="it-IT" sz="2400" spc="-9" dirty="0">
                <a:latin typeface="Arial"/>
                <a:cs typeface="Arial"/>
              </a:rPr>
              <a:t> </a:t>
            </a:r>
            <a:r>
              <a:rPr lang="it-IT" sz="2400" spc="-5" dirty="0" err="1">
                <a:latin typeface="Arial"/>
                <a:cs typeface="Arial"/>
              </a:rPr>
              <a:t>devi</a:t>
            </a:r>
            <a:r>
              <a:rPr lang="it-IT" sz="2400" spc="5" dirty="0" err="1">
                <a:latin typeface="Arial"/>
                <a:cs typeface="Arial"/>
              </a:rPr>
              <a:t>c</a:t>
            </a:r>
            <a:r>
              <a:rPr lang="it-IT" sz="2400" dirty="0" err="1">
                <a:latin typeface="Arial"/>
                <a:cs typeface="Arial"/>
              </a:rPr>
              <a:t>e</a:t>
            </a:r>
            <a:r>
              <a:rPr lang="it-IT" sz="2400" dirty="0">
                <a:latin typeface="Arial"/>
                <a:cs typeface="Arial"/>
              </a:rPr>
              <a:t> </a:t>
            </a:r>
            <a:endParaRPr lang="it-IT" sz="2400" dirty="0" smtClean="0">
              <a:latin typeface="Arial"/>
              <a:cs typeface="Arial"/>
            </a:endParaRPr>
          </a:p>
          <a:p>
            <a:pPr marL="925916" lvl="1" indent="-457200">
              <a:buFont typeface="Arial" panose="020B0604020202020204" pitchFamily="34" charset="0"/>
              <a:buChar char="•"/>
              <a:tabLst>
                <a:tab pos="405376" algn="l"/>
              </a:tabLst>
            </a:pPr>
            <a:r>
              <a:rPr lang="it-IT" sz="2400" spc="-222" dirty="0" smtClean="0">
                <a:latin typeface="Arial"/>
                <a:cs typeface="Arial"/>
              </a:rPr>
              <a:t>T</a:t>
            </a:r>
            <a:r>
              <a:rPr lang="it-IT" sz="2400" spc="-27" dirty="0" smtClean="0">
                <a:latin typeface="Arial"/>
                <a:cs typeface="Arial"/>
              </a:rPr>
              <a:t>A</a:t>
            </a:r>
            <a:r>
              <a:rPr lang="it-IT" sz="2400" spc="-14" dirty="0" smtClean="0">
                <a:latin typeface="Arial"/>
                <a:cs typeface="Arial"/>
              </a:rPr>
              <a:t>N</a:t>
            </a:r>
            <a:r>
              <a:rPr lang="it-IT" sz="2400" spc="-23" dirty="0" smtClean="0">
                <a:latin typeface="Arial"/>
                <a:cs typeface="Arial"/>
              </a:rPr>
              <a:t>GO</a:t>
            </a:r>
            <a:r>
              <a:rPr lang="it-IT" sz="2400" spc="-9" dirty="0" smtClean="0">
                <a:latin typeface="Arial"/>
                <a:cs typeface="Arial"/>
              </a:rPr>
              <a:t> </a:t>
            </a:r>
            <a:r>
              <a:rPr lang="it-IT" sz="2400" spc="-5" dirty="0" err="1">
                <a:latin typeface="Arial"/>
                <a:cs typeface="Arial"/>
              </a:rPr>
              <a:t>devi</a:t>
            </a:r>
            <a:r>
              <a:rPr lang="it-IT" sz="2400" spc="5" dirty="0" err="1">
                <a:latin typeface="Arial"/>
                <a:cs typeface="Arial"/>
              </a:rPr>
              <a:t>c</a:t>
            </a:r>
            <a:r>
              <a:rPr lang="it-IT" sz="2400" dirty="0" err="1">
                <a:latin typeface="Arial"/>
                <a:cs typeface="Arial"/>
              </a:rPr>
              <a:t>e</a:t>
            </a:r>
            <a:r>
              <a:rPr lang="it-IT" sz="2400" spc="-5" dirty="0">
                <a:latin typeface="Arial"/>
                <a:cs typeface="Arial"/>
              </a:rPr>
              <a:t> </a:t>
            </a:r>
            <a:r>
              <a:rPr lang="it-IT" sz="2400" dirty="0">
                <a:latin typeface="Arial"/>
                <a:cs typeface="Arial"/>
              </a:rPr>
              <a:t>se</a:t>
            </a:r>
            <a:r>
              <a:rPr lang="it-IT" sz="2400" spc="5" dirty="0">
                <a:latin typeface="Arial"/>
                <a:cs typeface="Arial"/>
              </a:rPr>
              <a:t>r</a:t>
            </a:r>
            <a:r>
              <a:rPr lang="it-IT" sz="2400" dirty="0">
                <a:latin typeface="Arial"/>
                <a:cs typeface="Arial"/>
              </a:rPr>
              <a:t>ver </a:t>
            </a:r>
            <a:endParaRPr lang="it-IT" sz="2400" dirty="0" smtClean="0">
              <a:latin typeface="Arial"/>
              <a:cs typeface="Arial"/>
            </a:endParaRPr>
          </a:p>
          <a:p>
            <a:pPr marL="925916" lvl="1" indent="-457200">
              <a:buFont typeface="Arial" panose="020B0604020202020204" pitchFamily="34" charset="0"/>
              <a:buChar char="•"/>
              <a:tabLst>
                <a:tab pos="405376" algn="l"/>
              </a:tabLst>
            </a:pPr>
            <a:r>
              <a:rPr lang="it-IT" sz="2400" spc="-222" dirty="0" smtClean="0">
                <a:latin typeface="Arial"/>
                <a:cs typeface="Arial"/>
              </a:rPr>
              <a:t>T</a:t>
            </a:r>
            <a:r>
              <a:rPr lang="it-IT" sz="2400" spc="-27" dirty="0" smtClean="0">
                <a:latin typeface="Arial"/>
                <a:cs typeface="Arial"/>
              </a:rPr>
              <a:t>A</a:t>
            </a:r>
            <a:r>
              <a:rPr lang="it-IT" sz="2400" spc="-14" dirty="0" smtClean="0">
                <a:latin typeface="Arial"/>
                <a:cs typeface="Arial"/>
              </a:rPr>
              <a:t>N</a:t>
            </a:r>
            <a:r>
              <a:rPr lang="it-IT" sz="2400" spc="-23" dirty="0" smtClean="0">
                <a:latin typeface="Arial"/>
                <a:cs typeface="Arial"/>
              </a:rPr>
              <a:t>GO</a:t>
            </a:r>
            <a:r>
              <a:rPr lang="it-IT" sz="2400" spc="-9" dirty="0" smtClean="0">
                <a:latin typeface="Arial"/>
                <a:cs typeface="Arial"/>
              </a:rPr>
              <a:t> </a:t>
            </a:r>
            <a:r>
              <a:rPr lang="it-IT" sz="2400" spc="-5" dirty="0" smtClean="0">
                <a:latin typeface="Arial"/>
                <a:cs typeface="Arial"/>
              </a:rPr>
              <a:t>da</a:t>
            </a:r>
            <a:r>
              <a:rPr lang="it-IT" sz="2400" dirty="0" smtClean="0">
                <a:latin typeface="Arial"/>
                <a:cs typeface="Arial"/>
              </a:rPr>
              <a:t>t</a:t>
            </a:r>
            <a:r>
              <a:rPr lang="it-IT" sz="2400" spc="-5" dirty="0" smtClean="0">
                <a:latin typeface="Arial"/>
                <a:cs typeface="Arial"/>
              </a:rPr>
              <a:t>abase</a:t>
            </a:r>
            <a:r>
              <a:rPr lang="it-IT" sz="3200" spc="-5" dirty="0" smtClean="0">
                <a:latin typeface="Arial"/>
                <a:cs typeface="Arial"/>
              </a:rPr>
              <a:t/>
            </a:r>
            <a:br>
              <a:rPr lang="it-IT" sz="3200" spc="-5" dirty="0" smtClean="0">
                <a:latin typeface="Arial"/>
                <a:cs typeface="Arial"/>
              </a:rPr>
            </a:br>
            <a:endParaRPr lang="it-IT" sz="3200" spc="-5" dirty="0" smtClean="0">
              <a:latin typeface="Arial"/>
              <a:cs typeface="Arial"/>
            </a:endParaRPr>
          </a:p>
          <a:p>
            <a:pPr marL="468716" indent="-457200">
              <a:buFont typeface="Arial" panose="020B0604020202020204" pitchFamily="34" charset="0"/>
              <a:buChar char="•"/>
              <a:tabLst>
                <a:tab pos="405376" algn="l"/>
              </a:tabLst>
            </a:pPr>
            <a:r>
              <a:rPr lang="en-US" sz="2800" b="1" spc="-5" dirty="0" smtClean="0">
                <a:latin typeface="Arial"/>
                <a:cs typeface="Arial"/>
              </a:rPr>
              <a:t>TANGO Client API</a:t>
            </a:r>
            <a:endParaRPr lang="it-IT" sz="2800" b="1" dirty="0">
              <a:latin typeface="Arial"/>
              <a:cs typeface="Arial"/>
            </a:endParaRPr>
          </a:p>
          <a:p>
            <a:pPr marL="925916" lvl="1" indent="-457200">
              <a:buFont typeface="Arial" panose="020B0604020202020204" pitchFamily="34" charset="0"/>
              <a:buChar char="•"/>
              <a:tabLst>
                <a:tab pos="405376" algn="l"/>
              </a:tabLst>
            </a:pPr>
            <a:endParaRPr lang="it-IT" sz="2902" dirty="0">
              <a:latin typeface="Arial"/>
              <a:cs typeface="Arial"/>
            </a:endParaRPr>
          </a:p>
        </p:txBody>
      </p:sp>
      <p:sp>
        <p:nvSpPr>
          <p:cNvPr id="5" name="Titolo 1"/>
          <p:cNvSpPr txBox="1">
            <a:spLocks/>
          </p:cNvSpPr>
          <p:nvPr/>
        </p:nvSpPr>
        <p:spPr>
          <a:xfrm>
            <a:off x="457200" y="7300"/>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TANGO Concepts</a:t>
            </a:r>
            <a:endParaRPr lang="it-IT" dirty="0"/>
          </a:p>
        </p:txBody>
      </p:sp>
      <p:sp>
        <p:nvSpPr>
          <p:cNvPr id="6" name="object 9"/>
          <p:cNvSpPr/>
          <p:nvPr/>
        </p:nvSpPr>
        <p:spPr>
          <a:xfrm>
            <a:off x="3558559" y="2248586"/>
            <a:ext cx="5267589" cy="3916718"/>
          </a:xfrm>
          <a:prstGeom prst="rect">
            <a:avLst/>
          </a:prstGeom>
          <a:blipFill>
            <a:blip r:embed="rId3" cstate="print"/>
            <a:stretch>
              <a:fillRect/>
            </a:stretch>
          </a:blipFill>
        </p:spPr>
        <p:txBody>
          <a:bodyPr wrap="square" lIns="0" tIns="0" rIns="0" bIns="0" rtlCol="0"/>
          <a:lstStyle/>
          <a:p>
            <a:endParaRPr sz="1632"/>
          </a:p>
        </p:txBody>
      </p:sp>
      <p:sp>
        <p:nvSpPr>
          <p:cNvPr id="7" name="object 10"/>
          <p:cNvSpPr txBox="1"/>
          <p:nvPr/>
        </p:nvSpPr>
        <p:spPr>
          <a:xfrm>
            <a:off x="5663751" y="2844507"/>
            <a:ext cx="1012289" cy="487313"/>
          </a:xfrm>
          <a:prstGeom prst="rect">
            <a:avLst/>
          </a:prstGeom>
        </p:spPr>
        <p:txBody>
          <a:bodyPr vert="horz" wrap="square" lIns="0" tIns="0" rIns="0" bIns="0" rtlCol="0">
            <a:spAutoFit/>
          </a:bodyPr>
          <a:lstStyle/>
          <a:p>
            <a:pPr marL="178504" marR="4607" indent="-166987">
              <a:lnSpc>
                <a:spcPts val="1913"/>
              </a:lnSpc>
            </a:pPr>
            <a:r>
              <a:rPr sz="1632" dirty="0">
                <a:latin typeface="DejaVu Sans"/>
                <a:cs typeface="DejaVu Sans"/>
              </a:rPr>
              <a:t>D</a:t>
            </a:r>
            <a:r>
              <a:rPr sz="1632" spc="-9" dirty="0">
                <a:latin typeface="DejaVu Sans"/>
                <a:cs typeface="DejaVu Sans"/>
              </a:rPr>
              <a:t>a</a:t>
            </a:r>
            <a:r>
              <a:rPr sz="1632" dirty="0">
                <a:latin typeface="DejaVu Sans"/>
                <a:cs typeface="DejaVu Sans"/>
              </a:rPr>
              <a:t>t</a:t>
            </a:r>
            <a:r>
              <a:rPr sz="1632" spc="-18" dirty="0">
                <a:latin typeface="DejaVu Sans"/>
                <a:cs typeface="DejaVu Sans"/>
              </a:rPr>
              <a:t>aba</a:t>
            </a:r>
            <a:r>
              <a:rPr sz="1632" spc="-9" dirty="0">
                <a:latin typeface="DejaVu Sans"/>
                <a:cs typeface="DejaVu Sans"/>
              </a:rPr>
              <a:t>s</a:t>
            </a:r>
            <a:r>
              <a:rPr sz="1632" dirty="0">
                <a:latin typeface="DejaVu Sans"/>
                <a:cs typeface="DejaVu Sans"/>
              </a:rPr>
              <a:t>e </a:t>
            </a:r>
            <a:r>
              <a:rPr sz="1632" spc="-18" dirty="0">
                <a:latin typeface="DejaVu Sans"/>
                <a:cs typeface="DejaVu Sans"/>
              </a:rPr>
              <a:t>s</a:t>
            </a:r>
            <a:r>
              <a:rPr sz="1632" dirty="0">
                <a:latin typeface="DejaVu Sans"/>
                <a:cs typeface="DejaVu Sans"/>
              </a:rPr>
              <a:t>e</a:t>
            </a:r>
            <a:r>
              <a:rPr sz="1632" spc="-14" dirty="0">
                <a:latin typeface="DejaVu Sans"/>
                <a:cs typeface="DejaVu Sans"/>
              </a:rPr>
              <a:t>rv</a:t>
            </a:r>
            <a:r>
              <a:rPr sz="1632" spc="-9" dirty="0">
                <a:latin typeface="DejaVu Sans"/>
                <a:cs typeface="DejaVu Sans"/>
              </a:rPr>
              <a:t>e</a:t>
            </a:r>
            <a:r>
              <a:rPr sz="1632" dirty="0">
                <a:latin typeface="DejaVu Sans"/>
                <a:cs typeface="DejaVu Sans"/>
              </a:rPr>
              <a:t>r</a:t>
            </a:r>
            <a:endParaRPr sz="1632">
              <a:latin typeface="DejaVu Sans"/>
              <a:cs typeface="DejaVu Sans"/>
            </a:endParaRPr>
          </a:p>
        </p:txBody>
      </p:sp>
      <p:sp>
        <p:nvSpPr>
          <p:cNvPr id="8" name="object 11"/>
          <p:cNvSpPr txBox="1"/>
          <p:nvPr/>
        </p:nvSpPr>
        <p:spPr>
          <a:xfrm>
            <a:off x="3997333" y="5129356"/>
            <a:ext cx="753747" cy="487313"/>
          </a:xfrm>
          <a:prstGeom prst="rect">
            <a:avLst/>
          </a:prstGeom>
        </p:spPr>
        <p:txBody>
          <a:bodyPr vert="horz" wrap="square" lIns="0" tIns="0" rIns="0" bIns="0" rtlCol="0">
            <a:spAutoFit/>
          </a:bodyPr>
          <a:lstStyle/>
          <a:p>
            <a:pPr algn="ctr">
              <a:lnSpc>
                <a:spcPts val="1941"/>
              </a:lnSpc>
            </a:pPr>
            <a:r>
              <a:rPr sz="1632" spc="-145" dirty="0">
                <a:latin typeface="DejaVu Sans"/>
                <a:cs typeface="DejaVu Sans"/>
              </a:rPr>
              <a:t>T</a:t>
            </a:r>
            <a:r>
              <a:rPr sz="1632" spc="5" dirty="0">
                <a:latin typeface="DejaVu Sans"/>
                <a:cs typeface="DejaVu Sans"/>
              </a:rPr>
              <a:t>A</a:t>
            </a:r>
            <a:r>
              <a:rPr sz="1632" spc="-9" dirty="0">
                <a:latin typeface="DejaVu Sans"/>
                <a:cs typeface="DejaVu Sans"/>
              </a:rPr>
              <a:t>N</a:t>
            </a:r>
            <a:r>
              <a:rPr sz="1632" spc="-23" dirty="0">
                <a:latin typeface="DejaVu Sans"/>
                <a:cs typeface="DejaVu Sans"/>
              </a:rPr>
              <a:t>G</a:t>
            </a:r>
            <a:r>
              <a:rPr sz="1632" dirty="0">
                <a:latin typeface="DejaVu Sans"/>
                <a:cs typeface="DejaVu Sans"/>
              </a:rPr>
              <a:t>O</a:t>
            </a:r>
          </a:p>
          <a:p>
            <a:pPr marL="576" algn="ctr">
              <a:lnSpc>
                <a:spcPts val="1941"/>
              </a:lnSpc>
            </a:pPr>
            <a:r>
              <a:rPr sz="1632" spc="-23" dirty="0">
                <a:latin typeface="DejaVu Sans"/>
                <a:cs typeface="DejaVu Sans"/>
              </a:rPr>
              <a:t>c</a:t>
            </a:r>
            <a:r>
              <a:rPr sz="1632" spc="-9" dirty="0">
                <a:latin typeface="DejaVu Sans"/>
                <a:cs typeface="DejaVu Sans"/>
              </a:rPr>
              <a:t>l</a:t>
            </a:r>
            <a:r>
              <a:rPr sz="1632" dirty="0">
                <a:latin typeface="DejaVu Sans"/>
                <a:cs typeface="DejaVu Sans"/>
              </a:rPr>
              <a:t>i</a:t>
            </a:r>
            <a:r>
              <a:rPr sz="1632" spc="-9" dirty="0">
                <a:latin typeface="DejaVu Sans"/>
                <a:cs typeface="DejaVu Sans"/>
              </a:rPr>
              <a:t>e</a:t>
            </a:r>
            <a:r>
              <a:rPr sz="1632" spc="-14" dirty="0">
                <a:latin typeface="DejaVu Sans"/>
                <a:cs typeface="DejaVu Sans"/>
              </a:rPr>
              <a:t>nt</a:t>
            </a:r>
            <a:endParaRPr sz="1632" dirty="0">
              <a:latin typeface="DejaVu Sans"/>
              <a:cs typeface="DejaVu Sans"/>
            </a:endParaRPr>
          </a:p>
        </p:txBody>
      </p:sp>
      <p:sp>
        <p:nvSpPr>
          <p:cNvPr id="9" name="object 12"/>
          <p:cNvSpPr txBox="1"/>
          <p:nvPr/>
        </p:nvSpPr>
        <p:spPr>
          <a:xfrm>
            <a:off x="7282954" y="4813807"/>
            <a:ext cx="1453366" cy="818814"/>
          </a:xfrm>
          <a:prstGeom prst="rect">
            <a:avLst/>
          </a:prstGeom>
        </p:spPr>
        <p:txBody>
          <a:bodyPr vert="horz" wrap="square" lIns="0" tIns="0" rIns="0" bIns="0" rtlCol="0">
            <a:spAutoFit/>
          </a:bodyPr>
          <a:lstStyle/>
          <a:p>
            <a:pPr marL="11516" marR="4607" indent="102496">
              <a:lnSpc>
                <a:spcPct val="163000"/>
              </a:lnSpc>
            </a:pPr>
            <a:r>
              <a:rPr sz="1632" dirty="0" err="1" smtClean="0">
                <a:latin typeface="DejaVu Sans"/>
                <a:cs typeface="DejaVu Sans"/>
              </a:rPr>
              <a:t>D</a:t>
            </a:r>
            <a:r>
              <a:rPr sz="1632" spc="-9" dirty="0" err="1" smtClean="0">
                <a:latin typeface="DejaVu Sans"/>
                <a:cs typeface="DejaVu Sans"/>
              </a:rPr>
              <a:t>e</a:t>
            </a:r>
            <a:r>
              <a:rPr sz="1632" spc="-14" dirty="0" err="1" smtClean="0">
                <a:latin typeface="DejaVu Sans"/>
                <a:cs typeface="DejaVu Sans"/>
              </a:rPr>
              <a:t>v</a:t>
            </a:r>
            <a:r>
              <a:rPr sz="1632" dirty="0" err="1" smtClean="0">
                <a:latin typeface="DejaVu Sans"/>
                <a:cs typeface="DejaVu Sans"/>
              </a:rPr>
              <a:t>i</a:t>
            </a:r>
            <a:r>
              <a:rPr sz="1632" spc="-23" dirty="0" err="1" smtClean="0">
                <a:latin typeface="DejaVu Sans"/>
                <a:cs typeface="DejaVu Sans"/>
              </a:rPr>
              <a:t>c</a:t>
            </a:r>
            <a:r>
              <a:rPr sz="1632" spc="-907" dirty="0" err="1" smtClean="0">
                <a:latin typeface="DejaVu Sans"/>
                <a:cs typeface="DejaVu Sans"/>
              </a:rPr>
              <a:t>e</a:t>
            </a:r>
            <a:r>
              <a:rPr sz="2448" baseline="-15432" dirty="0" err="1" smtClean="0">
                <a:latin typeface="DejaVu Sans"/>
                <a:cs typeface="DejaVu Sans"/>
              </a:rPr>
              <a:t>D</a:t>
            </a:r>
            <a:r>
              <a:rPr sz="2448" spc="-14" baseline="-15432" dirty="0" err="1" smtClean="0">
                <a:latin typeface="DejaVu Sans"/>
                <a:cs typeface="DejaVu Sans"/>
              </a:rPr>
              <a:t>e</a:t>
            </a:r>
            <a:r>
              <a:rPr sz="2448" spc="-20" baseline="-15432" dirty="0" err="1" smtClean="0">
                <a:latin typeface="DejaVu Sans"/>
                <a:cs typeface="DejaVu Sans"/>
              </a:rPr>
              <a:t>vice</a:t>
            </a:r>
            <a:r>
              <a:rPr sz="2448" spc="-20" baseline="-15432" dirty="0" smtClean="0">
                <a:latin typeface="DejaVu Sans"/>
                <a:cs typeface="DejaVu Sans"/>
              </a:rPr>
              <a:t> </a:t>
            </a:r>
            <a:r>
              <a:rPr sz="1632" dirty="0">
                <a:latin typeface="DejaVu Sans"/>
                <a:cs typeface="DejaVu Sans"/>
              </a:rPr>
              <a:t>De</a:t>
            </a:r>
            <a:r>
              <a:rPr sz="1632" spc="-18" dirty="0">
                <a:latin typeface="DejaVu Sans"/>
                <a:cs typeface="DejaVu Sans"/>
              </a:rPr>
              <a:t>v</a:t>
            </a:r>
            <a:r>
              <a:rPr sz="1632" dirty="0">
                <a:latin typeface="DejaVu Sans"/>
                <a:cs typeface="DejaVu Sans"/>
              </a:rPr>
              <a:t>i</a:t>
            </a:r>
            <a:r>
              <a:rPr sz="1632" spc="-23" dirty="0">
                <a:latin typeface="DejaVu Sans"/>
                <a:cs typeface="DejaVu Sans"/>
              </a:rPr>
              <a:t>c</a:t>
            </a:r>
            <a:r>
              <a:rPr sz="1632" dirty="0">
                <a:latin typeface="DejaVu Sans"/>
                <a:cs typeface="DejaVu Sans"/>
              </a:rPr>
              <a:t>e</a:t>
            </a:r>
            <a:r>
              <a:rPr sz="1632" spc="-5" dirty="0">
                <a:latin typeface="DejaVu Sans"/>
                <a:cs typeface="DejaVu Sans"/>
              </a:rPr>
              <a:t> </a:t>
            </a:r>
            <a:r>
              <a:rPr sz="1632" spc="-9" dirty="0">
                <a:latin typeface="DejaVu Sans"/>
                <a:cs typeface="DejaVu Sans"/>
              </a:rPr>
              <a:t>se</a:t>
            </a:r>
            <a:r>
              <a:rPr sz="1632" spc="5" dirty="0">
                <a:latin typeface="DejaVu Sans"/>
                <a:cs typeface="DejaVu Sans"/>
              </a:rPr>
              <a:t>r</a:t>
            </a:r>
            <a:r>
              <a:rPr sz="1632" spc="-18" dirty="0">
                <a:latin typeface="DejaVu Sans"/>
                <a:cs typeface="DejaVu Sans"/>
              </a:rPr>
              <a:t>v</a:t>
            </a:r>
            <a:r>
              <a:rPr sz="1632" dirty="0">
                <a:latin typeface="DejaVu Sans"/>
                <a:cs typeface="DejaVu Sans"/>
              </a:rPr>
              <a:t>er</a:t>
            </a:r>
          </a:p>
        </p:txBody>
      </p:sp>
      <p:sp>
        <p:nvSpPr>
          <p:cNvPr id="10" name="object 13"/>
          <p:cNvSpPr txBox="1"/>
          <p:nvPr/>
        </p:nvSpPr>
        <p:spPr>
          <a:xfrm>
            <a:off x="7547831" y="5690203"/>
            <a:ext cx="732441" cy="251159"/>
          </a:xfrm>
          <a:prstGeom prst="rect">
            <a:avLst/>
          </a:prstGeom>
        </p:spPr>
        <p:txBody>
          <a:bodyPr vert="horz" wrap="square" lIns="0" tIns="0" rIns="0" bIns="0" rtlCol="0">
            <a:spAutoFit/>
          </a:bodyPr>
          <a:lstStyle/>
          <a:p>
            <a:pPr marL="11516"/>
            <a:r>
              <a:rPr sz="1632" spc="9" dirty="0">
                <a:latin typeface="DejaVu Sans"/>
                <a:cs typeface="DejaVu Sans"/>
              </a:rPr>
              <a:t>D</a:t>
            </a:r>
            <a:r>
              <a:rPr sz="1632" spc="-9" dirty="0">
                <a:latin typeface="DejaVu Sans"/>
                <a:cs typeface="DejaVu Sans"/>
              </a:rPr>
              <a:t>e</a:t>
            </a:r>
            <a:r>
              <a:rPr sz="1632" spc="-14" dirty="0">
                <a:latin typeface="DejaVu Sans"/>
                <a:cs typeface="DejaVu Sans"/>
              </a:rPr>
              <a:t>vice</a:t>
            </a:r>
            <a:endParaRPr sz="1632">
              <a:latin typeface="DejaVu Sans"/>
              <a:cs typeface="DejaVu Sans"/>
            </a:endParaRPr>
          </a:p>
        </p:txBody>
      </p:sp>
      <p:sp>
        <p:nvSpPr>
          <p:cNvPr id="11" name="object 14"/>
          <p:cNvSpPr txBox="1"/>
          <p:nvPr/>
        </p:nvSpPr>
        <p:spPr>
          <a:xfrm>
            <a:off x="5400026" y="5114384"/>
            <a:ext cx="1582925" cy="487313"/>
          </a:xfrm>
          <a:prstGeom prst="rect">
            <a:avLst/>
          </a:prstGeom>
        </p:spPr>
        <p:txBody>
          <a:bodyPr vert="horz" wrap="square" lIns="0" tIns="0" rIns="0" bIns="0" rtlCol="0">
            <a:spAutoFit/>
          </a:bodyPr>
          <a:lstStyle/>
          <a:p>
            <a:pPr marL="70250" marR="4607" indent="-58733">
              <a:lnSpc>
                <a:spcPts val="1913"/>
              </a:lnSpc>
            </a:pPr>
            <a:r>
              <a:rPr sz="1632" dirty="0">
                <a:latin typeface="DejaVu Sans"/>
                <a:cs typeface="DejaVu Sans"/>
              </a:rPr>
              <a:t>C</a:t>
            </a:r>
            <a:r>
              <a:rPr sz="1632" spc="-9" dirty="0">
                <a:latin typeface="DejaVu Sans"/>
                <a:cs typeface="DejaVu Sans"/>
              </a:rPr>
              <a:t>l</a:t>
            </a:r>
            <a:r>
              <a:rPr sz="1632" dirty="0">
                <a:latin typeface="DejaVu Sans"/>
                <a:cs typeface="DejaVu Sans"/>
              </a:rPr>
              <a:t>i</a:t>
            </a:r>
            <a:r>
              <a:rPr sz="1632" spc="-9" dirty="0">
                <a:latin typeface="DejaVu Sans"/>
                <a:cs typeface="DejaVu Sans"/>
              </a:rPr>
              <a:t>e</a:t>
            </a:r>
            <a:r>
              <a:rPr sz="1632" spc="-18" dirty="0">
                <a:latin typeface="DejaVu Sans"/>
                <a:cs typeface="DejaVu Sans"/>
              </a:rPr>
              <a:t>n</a:t>
            </a:r>
            <a:r>
              <a:rPr sz="1632" spc="-9" dirty="0">
                <a:latin typeface="DejaVu Sans"/>
                <a:cs typeface="DejaVu Sans"/>
              </a:rPr>
              <a:t>t</a:t>
            </a:r>
            <a:r>
              <a:rPr sz="1632" spc="5" dirty="0">
                <a:latin typeface="DejaVu Sans"/>
                <a:cs typeface="DejaVu Sans"/>
              </a:rPr>
              <a:t> </a:t>
            </a:r>
            <a:r>
              <a:rPr sz="1632" spc="-50" dirty="0">
                <a:latin typeface="DejaVu Sans"/>
                <a:cs typeface="DejaVu Sans"/>
              </a:rPr>
              <a:t>r</a:t>
            </a:r>
            <a:r>
              <a:rPr sz="1632" dirty="0">
                <a:latin typeface="DejaVu Sans"/>
                <a:cs typeface="DejaVu Sans"/>
              </a:rPr>
              <a:t>e</a:t>
            </a:r>
            <a:r>
              <a:rPr sz="1632" spc="-18" dirty="0">
                <a:latin typeface="DejaVu Sans"/>
                <a:cs typeface="DejaVu Sans"/>
              </a:rPr>
              <a:t>q</a:t>
            </a:r>
            <a:r>
              <a:rPr sz="1632" spc="-5" dirty="0">
                <a:latin typeface="DejaVu Sans"/>
                <a:cs typeface="DejaVu Sans"/>
              </a:rPr>
              <a:t>u</a:t>
            </a:r>
            <a:r>
              <a:rPr sz="1632" spc="-9" dirty="0">
                <a:latin typeface="DejaVu Sans"/>
                <a:cs typeface="DejaVu Sans"/>
              </a:rPr>
              <a:t>ests </a:t>
            </a:r>
            <a:r>
              <a:rPr sz="1632" spc="-18" dirty="0">
                <a:latin typeface="DejaVu Sans"/>
                <a:cs typeface="DejaVu Sans"/>
              </a:rPr>
              <a:t>S</a:t>
            </a:r>
            <a:r>
              <a:rPr sz="1632" dirty="0">
                <a:latin typeface="DejaVu Sans"/>
                <a:cs typeface="DejaVu Sans"/>
              </a:rPr>
              <a:t>e</a:t>
            </a:r>
            <a:r>
              <a:rPr sz="1632" spc="-14" dirty="0">
                <a:latin typeface="DejaVu Sans"/>
                <a:cs typeface="DejaVu Sans"/>
              </a:rPr>
              <a:t>rv</a:t>
            </a:r>
            <a:r>
              <a:rPr sz="1632" spc="-9" dirty="0">
                <a:latin typeface="DejaVu Sans"/>
                <a:cs typeface="DejaVu Sans"/>
              </a:rPr>
              <a:t>e</a:t>
            </a:r>
            <a:r>
              <a:rPr sz="1632" dirty="0">
                <a:latin typeface="DejaVu Sans"/>
                <a:cs typeface="DejaVu Sans"/>
              </a:rPr>
              <a:t>r</a:t>
            </a:r>
            <a:r>
              <a:rPr sz="1632" spc="5" dirty="0">
                <a:latin typeface="DejaVu Sans"/>
                <a:cs typeface="DejaVu Sans"/>
              </a:rPr>
              <a:t> </a:t>
            </a:r>
            <a:r>
              <a:rPr sz="1632" spc="-9" dirty="0">
                <a:latin typeface="DejaVu Sans"/>
                <a:cs typeface="DejaVu Sans"/>
              </a:rPr>
              <a:t>e</a:t>
            </a:r>
            <a:r>
              <a:rPr sz="1632" spc="-14" dirty="0">
                <a:latin typeface="DejaVu Sans"/>
                <a:cs typeface="DejaVu Sans"/>
              </a:rPr>
              <a:t>v</a:t>
            </a:r>
            <a:r>
              <a:rPr sz="1632" dirty="0">
                <a:latin typeface="DejaVu Sans"/>
                <a:cs typeface="DejaVu Sans"/>
              </a:rPr>
              <a:t>e</a:t>
            </a:r>
            <a:r>
              <a:rPr sz="1632" spc="-18" dirty="0">
                <a:latin typeface="DejaVu Sans"/>
                <a:cs typeface="DejaVu Sans"/>
              </a:rPr>
              <a:t>n</a:t>
            </a:r>
            <a:r>
              <a:rPr sz="1632" spc="-9" dirty="0">
                <a:latin typeface="DejaVu Sans"/>
                <a:cs typeface="DejaVu Sans"/>
              </a:rPr>
              <a:t>ts</a:t>
            </a:r>
            <a:endParaRPr sz="1632">
              <a:latin typeface="DejaVu Sans"/>
              <a:cs typeface="DejaVu Sans"/>
            </a:endParaRPr>
          </a:p>
        </p:txBody>
      </p:sp>
      <p:sp>
        <p:nvSpPr>
          <p:cNvPr id="12" name="object 15"/>
          <p:cNvSpPr txBox="1"/>
          <p:nvPr/>
        </p:nvSpPr>
        <p:spPr>
          <a:xfrm>
            <a:off x="4416529" y="3701325"/>
            <a:ext cx="895398" cy="251159"/>
          </a:xfrm>
          <a:prstGeom prst="rect">
            <a:avLst/>
          </a:prstGeom>
        </p:spPr>
        <p:txBody>
          <a:bodyPr vert="horz" wrap="square" lIns="0" tIns="0" rIns="0" bIns="0" rtlCol="0">
            <a:spAutoFit/>
          </a:bodyPr>
          <a:lstStyle/>
          <a:p>
            <a:pPr marL="11516"/>
            <a:r>
              <a:rPr sz="1632" spc="-14" dirty="0">
                <a:latin typeface="DejaVu Sans"/>
                <a:cs typeface="DejaVu Sans"/>
              </a:rPr>
              <a:t>di</a:t>
            </a:r>
            <a:r>
              <a:rPr sz="1632" spc="-9" dirty="0">
                <a:latin typeface="DejaVu Sans"/>
                <a:cs typeface="DejaVu Sans"/>
              </a:rPr>
              <a:t>s</a:t>
            </a:r>
            <a:r>
              <a:rPr sz="1632" spc="-23" dirty="0">
                <a:latin typeface="DejaVu Sans"/>
                <a:cs typeface="DejaVu Sans"/>
              </a:rPr>
              <a:t>c</a:t>
            </a:r>
            <a:r>
              <a:rPr sz="1632" spc="-9" dirty="0">
                <a:latin typeface="DejaVu Sans"/>
                <a:cs typeface="DejaVu Sans"/>
              </a:rPr>
              <a:t>o</a:t>
            </a:r>
            <a:r>
              <a:rPr sz="1632" spc="-14" dirty="0">
                <a:latin typeface="DejaVu Sans"/>
                <a:cs typeface="DejaVu Sans"/>
              </a:rPr>
              <a:t>v</a:t>
            </a:r>
            <a:r>
              <a:rPr sz="1632" spc="-9" dirty="0">
                <a:latin typeface="DejaVu Sans"/>
                <a:cs typeface="DejaVu Sans"/>
              </a:rPr>
              <a:t>e</a:t>
            </a:r>
            <a:r>
              <a:rPr sz="1632" dirty="0">
                <a:latin typeface="DejaVu Sans"/>
                <a:cs typeface="DejaVu Sans"/>
              </a:rPr>
              <a:t>r</a:t>
            </a:r>
            <a:endParaRPr sz="1632">
              <a:latin typeface="DejaVu Sans"/>
              <a:cs typeface="DejaVu Sans"/>
            </a:endParaRPr>
          </a:p>
        </p:txBody>
      </p:sp>
      <p:sp>
        <p:nvSpPr>
          <p:cNvPr id="13" name="object 16"/>
          <p:cNvSpPr txBox="1"/>
          <p:nvPr/>
        </p:nvSpPr>
        <p:spPr>
          <a:xfrm>
            <a:off x="7087176" y="3685202"/>
            <a:ext cx="820542" cy="251159"/>
          </a:xfrm>
          <a:prstGeom prst="rect">
            <a:avLst/>
          </a:prstGeom>
        </p:spPr>
        <p:txBody>
          <a:bodyPr vert="horz" wrap="square" lIns="0" tIns="0" rIns="0" bIns="0" rtlCol="0">
            <a:spAutoFit/>
          </a:bodyPr>
          <a:lstStyle/>
          <a:p>
            <a:pPr marL="11516"/>
            <a:r>
              <a:rPr sz="1632" spc="-36" dirty="0">
                <a:latin typeface="DejaVu Sans"/>
                <a:cs typeface="DejaVu Sans"/>
              </a:rPr>
              <a:t>r</a:t>
            </a:r>
            <a:r>
              <a:rPr sz="1632" spc="-9" dirty="0">
                <a:latin typeface="DejaVu Sans"/>
                <a:cs typeface="DejaVu Sans"/>
              </a:rPr>
              <a:t>e</a:t>
            </a:r>
            <a:r>
              <a:rPr sz="1632" spc="-18" dirty="0">
                <a:latin typeface="DejaVu Sans"/>
                <a:cs typeface="DejaVu Sans"/>
              </a:rPr>
              <a:t>g</a:t>
            </a:r>
            <a:r>
              <a:rPr sz="1632" dirty="0">
                <a:latin typeface="DejaVu Sans"/>
                <a:cs typeface="DejaVu Sans"/>
              </a:rPr>
              <a:t>i</a:t>
            </a:r>
            <a:r>
              <a:rPr sz="1632" spc="-18" dirty="0">
                <a:latin typeface="DejaVu Sans"/>
                <a:cs typeface="DejaVu Sans"/>
              </a:rPr>
              <a:t>s</a:t>
            </a:r>
            <a:r>
              <a:rPr sz="1632" dirty="0">
                <a:latin typeface="DejaVu Sans"/>
                <a:cs typeface="DejaVu Sans"/>
              </a:rPr>
              <a:t>t</a:t>
            </a:r>
            <a:r>
              <a:rPr sz="1632" spc="-9" dirty="0">
                <a:latin typeface="DejaVu Sans"/>
                <a:cs typeface="DejaVu Sans"/>
              </a:rPr>
              <a:t>e</a:t>
            </a:r>
            <a:r>
              <a:rPr sz="1632" dirty="0">
                <a:latin typeface="DejaVu Sans"/>
                <a:cs typeface="DejaVu Sans"/>
              </a:rPr>
              <a:t>r</a:t>
            </a:r>
            <a:endParaRPr sz="1632">
              <a:latin typeface="DejaVu Sans"/>
              <a:cs typeface="DejaVu Sans"/>
            </a:endParaRPr>
          </a:p>
        </p:txBody>
      </p:sp>
      <p:cxnSp>
        <p:nvCxnSpPr>
          <p:cNvPr id="3" name="Connettore 2 2"/>
          <p:cNvCxnSpPr/>
          <p:nvPr/>
        </p:nvCxnSpPr>
        <p:spPr>
          <a:xfrm flipV="1">
            <a:off x="4416529" y="3068960"/>
            <a:ext cx="895398" cy="144016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flipH="1" flipV="1">
            <a:off x="6982951" y="3068960"/>
            <a:ext cx="1045433" cy="144016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a:off x="5220072" y="5358040"/>
            <a:ext cx="1944216" cy="0"/>
          </a:xfrm>
          <a:prstGeom prst="straightConnector1">
            <a:avLst/>
          </a:prstGeom>
          <a:ln w="15875">
            <a:solidFill>
              <a:schemeClr val="tx1"/>
            </a:solidFill>
            <a:headEnd type="triangle"/>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5996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457200" y="7300"/>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Device Server</a:t>
            </a:r>
            <a:endParaRPr lang="it-IT" dirty="0"/>
          </a:p>
        </p:txBody>
      </p:sp>
      <p:sp>
        <p:nvSpPr>
          <p:cNvPr id="15" name="object 7"/>
          <p:cNvSpPr txBox="1"/>
          <p:nvPr/>
        </p:nvSpPr>
        <p:spPr>
          <a:xfrm>
            <a:off x="205933" y="752139"/>
            <a:ext cx="7917820" cy="3747629"/>
          </a:xfrm>
          <a:prstGeom prst="rect">
            <a:avLst/>
          </a:prstGeom>
        </p:spPr>
        <p:txBody>
          <a:bodyPr vert="horz" wrap="square" lIns="0" tIns="0" rIns="0" bIns="0" rtlCol="0">
            <a:spAutoFit/>
          </a:bodyPr>
          <a:lstStyle/>
          <a:p>
            <a:pPr marL="11527"/>
            <a:r>
              <a:rPr sz="1271" spc="5" dirty="0">
                <a:solidFill>
                  <a:srgbClr val="FFFFFF"/>
                </a:solidFill>
                <a:latin typeface="Arial"/>
                <a:cs typeface="Arial"/>
              </a:rPr>
              <a:t>C</a:t>
            </a:r>
            <a:r>
              <a:rPr sz="1271" spc="-5" dirty="0">
                <a:solidFill>
                  <a:srgbClr val="FFFFFF"/>
                </a:solidFill>
                <a:latin typeface="Arial"/>
                <a:cs typeface="Arial"/>
              </a:rPr>
              <a:t>onn</a:t>
            </a:r>
            <a:r>
              <a:rPr sz="1271" spc="5" dirty="0">
                <a:solidFill>
                  <a:srgbClr val="FFFFFF"/>
                </a:solidFill>
                <a:latin typeface="Arial"/>
                <a:cs typeface="Arial"/>
              </a:rPr>
              <a:t>e</a:t>
            </a:r>
            <a:r>
              <a:rPr sz="1271" spc="-9" dirty="0">
                <a:solidFill>
                  <a:srgbClr val="FFFFFF"/>
                </a:solidFill>
                <a:latin typeface="Arial"/>
                <a:cs typeface="Arial"/>
              </a:rPr>
              <a:t>c</a:t>
            </a:r>
            <a:r>
              <a:rPr sz="1271" dirty="0">
                <a:solidFill>
                  <a:srgbClr val="FFFFFF"/>
                </a:solidFill>
                <a:latin typeface="Arial"/>
                <a:cs typeface="Arial"/>
              </a:rPr>
              <a:t>t</a:t>
            </a:r>
            <a:r>
              <a:rPr sz="1271" spc="-5" dirty="0">
                <a:solidFill>
                  <a:srgbClr val="FFFFFF"/>
                </a:solidFill>
                <a:latin typeface="Arial"/>
                <a:cs typeface="Arial"/>
              </a:rPr>
              <a:t>in</a:t>
            </a:r>
            <a:r>
              <a:rPr sz="1271" dirty="0">
                <a:solidFill>
                  <a:srgbClr val="FFFFFF"/>
                </a:solidFill>
                <a:latin typeface="Arial"/>
                <a:cs typeface="Arial"/>
              </a:rPr>
              <a:t>g</a:t>
            </a:r>
            <a:r>
              <a:rPr sz="1271" spc="5" dirty="0">
                <a:solidFill>
                  <a:srgbClr val="FFFFFF"/>
                </a:solidFill>
                <a:latin typeface="Arial"/>
                <a:cs typeface="Arial"/>
              </a:rPr>
              <a:t> </a:t>
            </a:r>
            <a:r>
              <a:rPr sz="1271" spc="-5" dirty="0">
                <a:solidFill>
                  <a:srgbClr val="FFFFFF"/>
                </a:solidFill>
                <a:latin typeface="Arial"/>
                <a:cs typeface="Arial"/>
              </a:rPr>
              <a:t>thing</a:t>
            </a:r>
            <a:r>
              <a:rPr sz="1271" dirty="0">
                <a:solidFill>
                  <a:srgbClr val="FFFFFF"/>
                </a:solidFill>
                <a:latin typeface="Arial"/>
                <a:cs typeface="Arial"/>
              </a:rPr>
              <a:t>s</a:t>
            </a:r>
            <a:r>
              <a:rPr sz="1271" spc="36" dirty="0">
                <a:solidFill>
                  <a:srgbClr val="FFFFFF"/>
                </a:solidFill>
                <a:latin typeface="Arial"/>
                <a:cs typeface="Arial"/>
              </a:rPr>
              <a:t> </a:t>
            </a:r>
            <a:r>
              <a:rPr sz="1271" b="1" dirty="0">
                <a:solidFill>
                  <a:srgbClr val="FFFFFF"/>
                </a:solidFill>
                <a:latin typeface="Arial"/>
                <a:cs typeface="Arial"/>
              </a:rPr>
              <a:t>t</a:t>
            </a:r>
            <a:r>
              <a:rPr sz="1271" b="1" spc="-18" dirty="0">
                <a:solidFill>
                  <a:srgbClr val="FFFFFF"/>
                </a:solidFill>
                <a:latin typeface="Arial"/>
                <a:cs typeface="Arial"/>
              </a:rPr>
              <a:t>og</a:t>
            </a:r>
            <a:r>
              <a:rPr sz="1271" b="1" spc="-5" dirty="0">
                <a:solidFill>
                  <a:srgbClr val="FFFFFF"/>
                </a:solidFill>
                <a:latin typeface="Arial"/>
                <a:cs typeface="Arial"/>
              </a:rPr>
              <a:t>e</a:t>
            </a:r>
            <a:r>
              <a:rPr sz="1271" b="1" dirty="0">
                <a:solidFill>
                  <a:srgbClr val="FFFFFF"/>
                </a:solidFill>
                <a:latin typeface="Arial"/>
                <a:cs typeface="Arial"/>
              </a:rPr>
              <a:t>t</a:t>
            </a:r>
            <a:r>
              <a:rPr sz="1271" b="1" spc="-18" dirty="0">
                <a:solidFill>
                  <a:srgbClr val="FFFFFF"/>
                </a:solidFill>
                <a:latin typeface="Arial"/>
                <a:cs typeface="Arial"/>
              </a:rPr>
              <a:t>h</a:t>
            </a:r>
            <a:r>
              <a:rPr sz="1271" b="1" spc="-5" dirty="0">
                <a:solidFill>
                  <a:srgbClr val="FFFFFF"/>
                </a:solidFill>
                <a:latin typeface="Arial"/>
                <a:cs typeface="Arial"/>
              </a:rPr>
              <a:t>er</a:t>
            </a:r>
            <a:endParaRPr sz="1271" dirty="0">
              <a:latin typeface="Arial"/>
              <a:cs typeface="Arial"/>
            </a:endParaRPr>
          </a:p>
          <a:p>
            <a:pPr marL="275484" marR="5896391">
              <a:lnSpc>
                <a:spcPct val="186600"/>
              </a:lnSpc>
              <a:spcBef>
                <a:spcPts val="326"/>
              </a:spcBef>
            </a:pPr>
            <a:r>
              <a:rPr sz="1634" b="1" spc="-5" dirty="0">
                <a:latin typeface="Arial"/>
                <a:cs typeface="Arial"/>
              </a:rPr>
              <a:t>St</a:t>
            </a:r>
            <a:r>
              <a:rPr sz="1634" b="1" spc="-9" dirty="0">
                <a:latin typeface="Arial"/>
                <a:cs typeface="Arial"/>
              </a:rPr>
              <a:t>a</a:t>
            </a:r>
            <a:r>
              <a:rPr sz="1634" b="1" spc="-14" dirty="0">
                <a:latin typeface="Arial"/>
                <a:cs typeface="Arial"/>
              </a:rPr>
              <a:t>rtup</a:t>
            </a:r>
            <a:r>
              <a:rPr sz="1634" b="1" spc="5" dirty="0">
                <a:latin typeface="Arial"/>
                <a:cs typeface="Arial"/>
              </a:rPr>
              <a:t> </a:t>
            </a:r>
            <a:r>
              <a:rPr sz="1634" b="1" spc="-5" dirty="0">
                <a:latin typeface="Arial"/>
                <a:cs typeface="Arial"/>
              </a:rPr>
              <a:t>s</a:t>
            </a:r>
            <a:r>
              <a:rPr sz="1634" b="1" spc="-14" dirty="0">
                <a:latin typeface="Arial"/>
                <a:cs typeface="Arial"/>
              </a:rPr>
              <a:t>e</a:t>
            </a:r>
            <a:r>
              <a:rPr sz="1634" b="1" spc="-9" dirty="0">
                <a:latin typeface="Arial"/>
                <a:cs typeface="Arial"/>
              </a:rPr>
              <a:t>q</a:t>
            </a:r>
            <a:r>
              <a:rPr sz="1634" b="1" spc="-5" dirty="0">
                <a:latin typeface="Arial"/>
                <a:cs typeface="Arial"/>
              </a:rPr>
              <a:t>uence </a:t>
            </a:r>
            <a:r>
              <a:rPr sz="1634" b="1" spc="-9" dirty="0">
                <a:latin typeface="Arial"/>
                <a:cs typeface="Arial"/>
              </a:rPr>
              <a:t>D</a:t>
            </a:r>
            <a:r>
              <a:rPr sz="1634" b="1" spc="-5" dirty="0">
                <a:latin typeface="Arial"/>
                <a:cs typeface="Arial"/>
              </a:rPr>
              <a:t>evic</a:t>
            </a:r>
            <a:r>
              <a:rPr sz="1634" b="1" dirty="0">
                <a:latin typeface="Arial"/>
                <a:cs typeface="Arial"/>
              </a:rPr>
              <a:t>e</a:t>
            </a:r>
            <a:r>
              <a:rPr sz="1634" b="1" spc="-5" dirty="0">
                <a:latin typeface="Arial"/>
                <a:cs typeface="Arial"/>
              </a:rPr>
              <a:t> </a:t>
            </a:r>
            <a:r>
              <a:rPr sz="1634" b="1" spc="-14" dirty="0">
                <a:latin typeface="Arial"/>
                <a:cs typeface="Arial"/>
              </a:rPr>
              <a:t>s</a:t>
            </a:r>
            <a:r>
              <a:rPr sz="1634" b="1" spc="-5" dirty="0">
                <a:latin typeface="Arial"/>
                <a:cs typeface="Arial"/>
              </a:rPr>
              <a:t>er</a:t>
            </a:r>
            <a:r>
              <a:rPr sz="1634" b="1" spc="-14" dirty="0">
                <a:latin typeface="Arial"/>
                <a:cs typeface="Arial"/>
              </a:rPr>
              <a:t>v</a:t>
            </a:r>
            <a:r>
              <a:rPr sz="1634" b="1" spc="-5" dirty="0">
                <a:latin typeface="Arial"/>
                <a:cs typeface="Arial"/>
              </a:rPr>
              <a:t>er</a:t>
            </a:r>
            <a:endParaRPr sz="1634" dirty="0">
              <a:latin typeface="Arial"/>
              <a:cs typeface="Arial"/>
            </a:endParaRPr>
          </a:p>
          <a:p>
            <a:pPr marL="565952" marR="4611" indent="-290468">
              <a:lnSpc>
                <a:spcPts val="1833"/>
              </a:lnSpc>
              <a:spcBef>
                <a:spcPts val="32"/>
              </a:spcBef>
              <a:buFont typeface="Arial"/>
              <a:buAutoNum type="arabicPlain"/>
              <a:tabLst>
                <a:tab pos="448382" algn="l"/>
              </a:tabLst>
            </a:pPr>
            <a:r>
              <a:rPr sz="1634" dirty="0" smtClean="0">
                <a:latin typeface="Arial"/>
                <a:cs typeface="Arial"/>
              </a:rPr>
              <a:t>t</a:t>
            </a:r>
            <a:r>
              <a:rPr sz="1634" spc="-14" dirty="0" smtClean="0">
                <a:latin typeface="Arial"/>
                <a:cs typeface="Arial"/>
              </a:rPr>
              <a:t>h</a:t>
            </a:r>
            <a:r>
              <a:rPr sz="1634" dirty="0" smtClean="0">
                <a:latin typeface="Arial"/>
                <a:cs typeface="Arial"/>
              </a:rPr>
              <a:t>e</a:t>
            </a:r>
            <a:r>
              <a:rPr sz="1634" spc="-32" dirty="0" smtClean="0">
                <a:latin typeface="Arial"/>
                <a:cs typeface="Arial"/>
              </a:rPr>
              <a:t> </a:t>
            </a:r>
            <a:r>
              <a:rPr sz="1634" spc="-132" dirty="0">
                <a:latin typeface="Arial"/>
                <a:cs typeface="Arial"/>
              </a:rPr>
              <a:t>T</a:t>
            </a:r>
            <a:r>
              <a:rPr sz="1634" spc="-18" dirty="0">
                <a:latin typeface="Arial"/>
                <a:cs typeface="Arial"/>
              </a:rPr>
              <a:t>ANG</a:t>
            </a:r>
            <a:r>
              <a:rPr sz="1634" spc="-14" dirty="0">
                <a:latin typeface="Arial"/>
                <a:cs typeface="Arial"/>
              </a:rPr>
              <a:t>O</a:t>
            </a:r>
            <a:r>
              <a:rPr sz="1634" spc="9" dirty="0">
                <a:latin typeface="Arial"/>
                <a:cs typeface="Arial"/>
              </a:rPr>
              <a:t> </a:t>
            </a:r>
            <a:r>
              <a:rPr sz="1634" spc="-14" dirty="0">
                <a:latin typeface="Arial"/>
                <a:cs typeface="Arial"/>
              </a:rPr>
              <a:t>d</a:t>
            </a:r>
            <a:r>
              <a:rPr sz="1634" spc="-5" dirty="0">
                <a:latin typeface="Arial"/>
                <a:cs typeface="Arial"/>
              </a:rPr>
              <a:t>ev</a:t>
            </a:r>
            <a:r>
              <a:rPr sz="1634" spc="-9" dirty="0">
                <a:latin typeface="Arial"/>
                <a:cs typeface="Arial"/>
              </a:rPr>
              <a:t>i</a:t>
            </a:r>
            <a:r>
              <a:rPr sz="1634" spc="5" dirty="0">
                <a:latin typeface="Arial"/>
                <a:cs typeface="Arial"/>
              </a:rPr>
              <a:t>c</a:t>
            </a:r>
            <a:r>
              <a:rPr sz="1634" dirty="0">
                <a:latin typeface="Arial"/>
                <a:cs typeface="Arial"/>
              </a:rPr>
              <a:t>e</a:t>
            </a:r>
            <a:r>
              <a:rPr sz="1634" spc="-5" dirty="0">
                <a:latin typeface="Arial"/>
                <a:cs typeface="Arial"/>
              </a:rPr>
              <a:t> </a:t>
            </a:r>
            <a:r>
              <a:rPr sz="1634" spc="-14" dirty="0">
                <a:latin typeface="Arial"/>
                <a:cs typeface="Arial"/>
              </a:rPr>
              <a:t>s</a:t>
            </a:r>
            <a:r>
              <a:rPr sz="1634" spc="-5" dirty="0">
                <a:latin typeface="Arial"/>
                <a:cs typeface="Arial"/>
              </a:rPr>
              <a:t>erve</a:t>
            </a:r>
            <a:r>
              <a:rPr sz="1634" dirty="0">
                <a:latin typeface="Arial"/>
                <a:cs typeface="Arial"/>
              </a:rPr>
              <a:t>r</a:t>
            </a:r>
            <a:r>
              <a:rPr sz="1634" spc="-5" dirty="0">
                <a:latin typeface="Arial"/>
                <a:cs typeface="Arial"/>
              </a:rPr>
              <a:t> </a:t>
            </a:r>
            <a:r>
              <a:rPr sz="1634" dirty="0">
                <a:latin typeface="Arial"/>
                <a:cs typeface="Arial"/>
              </a:rPr>
              <a:t>co</a:t>
            </a:r>
            <a:r>
              <a:rPr sz="1634" spc="-14" dirty="0">
                <a:latin typeface="Arial"/>
                <a:cs typeface="Arial"/>
              </a:rPr>
              <a:t>n</a:t>
            </a:r>
            <a:r>
              <a:rPr sz="1634" dirty="0">
                <a:latin typeface="Arial"/>
                <a:cs typeface="Arial"/>
              </a:rPr>
              <a:t>t</a:t>
            </a:r>
            <a:r>
              <a:rPr sz="1634" spc="-14" dirty="0">
                <a:latin typeface="Arial"/>
                <a:cs typeface="Arial"/>
              </a:rPr>
              <a:t>a</a:t>
            </a:r>
            <a:r>
              <a:rPr sz="1634" spc="-9" dirty="0">
                <a:latin typeface="Arial"/>
                <a:cs typeface="Arial"/>
              </a:rPr>
              <a:t>c</a:t>
            </a:r>
            <a:r>
              <a:rPr sz="1634" dirty="0">
                <a:latin typeface="Arial"/>
                <a:cs typeface="Arial"/>
              </a:rPr>
              <a:t>ts</a:t>
            </a:r>
            <a:r>
              <a:rPr sz="1634" spc="-5" dirty="0">
                <a:latin typeface="Arial"/>
                <a:cs typeface="Arial"/>
              </a:rPr>
              <a:t> th</a:t>
            </a:r>
            <a:r>
              <a:rPr sz="1634" dirty="0">
                <a:latin typeface="Arial"/>
                <a:cs typeface="Arial"/>
              </a:rPr>
              <a:t>e</a:t>
            </a:r>
            <a:r>
              <a:rPr sz="1634" spc="-36" dirty="0">
                <a:latin typeface="Arial"/>
                <a:cs typeface="Arial"/>
              </a:rPr>
              <a:t> </a:t>
            </a:r>
            <a:r>
              <a:rPr sz="1634" spc="-127" dirty="0">
                <a:latin typeface="Arial"/>
                <a:cs typeface="Arial"/>
              </a:rPr>
              <a:t>T</a:t>
            </a:r>
            <a:r>
              <a:rPr sz="1634" spc="-5" dirty="0">
                <a:latin typeface="Arial"/>
                <a:cs typeface="Arial"/>
              </a:rPr>
              <a:t>A</a:t>
            </a:r>
            <a:r>
              <a:rPr sz="1634" spc="-9" dirty="0">
                <a:latin typeface="Arial"/>
                <a:cs typeface="Arial"/>
              </a:rPr>
              <a:t>NG</a:t>
            </a:r>
            <a:r>
              <a:rPr sz="1634" spc="-14" dirty="0">
                <a:latin typeface="Arial"/>
                <a:cs typeface="Arial"/>
              </a:rPr>
              <a:t>O</a:t>
            </a:r>
            <a:r>
              <a:rPr sz="1634" spc="-5" dirty="0">
                <a:latin typeface="Arial"/>
                <a:cs typeface="Arial"/>
              </a:rPr>
              <a:t> data</a:t>
            </a:r>
            <a:r>
              <a:rPr sz="1634" spc="-14" dirty="0">
                <a:latin typeface="Arial"/>
                <a:cs typeface="Arial"/>
              </a:rPr>
              <a:t>b</a:t>
            </a:r>
            <a:r>
              <a:rPr sz="1634" spc="-5" dirty="0">
                <a:latin typeface="Arial"/>
                <a:cs typeface="Arial"/>
              </a:rPr>
              <a:t>as</a:t>
            </a:r>
            <a:r>
              <a:rPr sz="1634" dirty="0">
                <a:latin typeface="Arial"/>
                <a:cs typeface="Arial"/>
              </a:rPr>
              <a:t>e</a:t>
            </a:r>
            <a:r>
              <a:rPr sz="1634" spc="-5" dirty="0">
                <a:latin typeface="Arial"/>
                <a:cs typeface="Arial"/>
              </a:rPr>
              <a:t> </a:t>
            </a:r>
            <a:r>
              <a:rPr sz="1634" spc="-9" dirty="0">
                <a:latin typeface="Arial"/>
                <a:cs typeface="Arial"/>
              </a:rPr>
              <a:t>to</a:t>
            </a:r>
            <a:r>
              <a:rPr sz="1634" spc="-5" dirty="0">
                <a:latin typeface="Arial"/>
                <a:cs typeface="Arial"/>
              </a:rPr>
              <a:t> </a:t>
            </a:r>
            <a:r>
              <a:rPr sz="1634" dirty="0">
                <a:latin typeface="Arial"/>
                <a:cs typeface="Arial"/>
              </a:rPr>
              <a:t>know</a:t>
            </a:r>
            <a:r>
              <a:rPr sz="1634" spc="-5" dirty="0">
                <a:latin typeface="Arial"/>
                <a:cs typeface="Arial"/>
              </a:rPr>
              <a:t> </a:t>
            </a:r>
            <a:r>
              <a:rPr sz="1634" spc="-9" dirty="0">
                <a:latin typeface="Arial"/>
                <a:cs typeface="Arial"/>
              </a:rPr>
              <a:t>w</a:t>
            </a:r>
            <a:r>
              <a:rPr sz="1634" spc="-5" dirty="0">
                <a:latin typeface="Arial"/>
                <a:cs typeface="Arial"/>
              </a:rPr>
              <a:t>h</a:t>
            </a:r>
            <a:r>
              <a:rPr sz="1634" spc="-9" dirty="0">
                <a:latin typeface="Arial"/>
                <a:cs typeface="Arial"/>
              </a:rPr>
              <a:t>i</a:t>
            </a:r>
            <a:r>
              <a:rPr sz="1634" dirty="0">
                <a:latin typeface="Arial"/>
                <a:cs typeface="Arial"/>
              </a:rPr>
              <a:t>ch</a:t>
            </a:r>
            <a:r>
              <a:rPr sz="1634" spc="-5" dirty="0">
                <a:latin typeface="Arial"/>
                <a:cs typeface="Arial"/>
              </a:rPr>
              <a:t> d</a:t>
            </a:r>
            <a:r>
              <a:rPr sz="1634" spc="-14" dirty="0">
                <a:latin typeface="Arial"/>
                <a:cs typeface="Arial"/>
              </a:rPr>
              <a:t>e</a:t>
            </a:r>
            <a:r>
              <a:rPr sz="1634" spc="5" dirty="0">
                <a:latin typeface="Arial"/>
                <a:cs typeface="Arial"/>
              </a:rPr>
              <a:t>v</a:t>
            </a:r>
            <a:r>
              <a:rPr sz="1634" spc="-9" dirty="0">
                <a:latin typeface="Arial"/>
                <a:cs typeface="Arial"/>
              </a:rPr>
              <a:t>i</a:t>
            </a:r>
            <a:r>
              <a:rPr sz="1634" dirty="0">
                <a:latin typeface="Arial"/>
                <a:cs typeface="Arial"/>
              </a:rPr>
              <a:t>ces </a:t>
            </a:r>
            <a:r>
              <a:rPr sz="1634" spc="-5" dirty="0">
                <a:latin typeface="Arial"/>
                <a:cs typeface="Arial"/>
              </a:rPr>
              <a:t>i</a:t>
            </a:r>
            <a:r>
              <a:rPr sz="1634" dirty="0">
                <a:latin typeface="Arial"/>
                <a:cs typeface="Arial"/>
              </a:rPr>
              <a:t>t</a:t>
            </a:r>
            <a:r>
              <a:rPr sz="1634" spc="-5" dirty="0">
                <a:latin typeface="Arial"/>
                <a:cs typeface="Arial"/>
              </a:rPr>
              <a:t> h</a:t>
            </a:r>
            <a:r>
              <a:rPr sz="1634" spc="-14" dirty="0">
                <a:latin typeface="Arial"/>
                <a:cs typeface="Arial"/>
              </a:rPr>
              <a:t>a</a:t>
            </a:r>
            <a:r>
              <a:rPr sz="1634" dirty="0">
                <a:latin typeface="Arial"/>
                <a:cs typeface="Arial"/>
              </a:rPr>
              <a:t>s</a:t>
            </a:r>
            <a:r>
              <a:rPr sz="1634" spc="5" dirty="0">
                <a:latin typeface="Arial"/>
                <a:cs typeface="Arial"/>
              </a:rPr>
              <a:t> </a:t>
            </a:r>
            <a:r>
              <a:rPr sz="1634" spc="-9" dirty="0">
                <a:latin typeface="Arial"/>
                <a:cs typeface="Arial"/>
              </a:rPr>
              <a:t>to</a:t>
            </a:r>
            <a:r>
              <a:rPr sz="1634" spc="-5" dirty="0">
                <a:latin typeface="Arial"/>
                <a:cs typeface="Arial"/>
              </a:rPr>
              <a:t> </a:t>
            </a:r>
            <a:r>
              <a:rPr sz="1634" dirty="0">
                <a:latin typeface="Arial"/>
                <a:cs typeface="Arial"/>
              </a:rPr>
              <a:t>cre</a:t>
            </a:r>
            <a:r>
              <a:rPr sz="1634" spc="-14" dirty="0">
                <a:latin typeface="Arial"/>
                <a:cs typeface="Arial"/>
              </a:rPr>
              <a:t>a</a:t>
            </a:r>
            <a:r>
              <a:rPr sz="1634" dirty="0">
                <a:latin typeface="Arial"/>
                <a:cs typeface="Arial"/>
              </a:rPr>
              <a:t>te</a:t>
            </a:r>
            <a:r>
              <a:rPr sz="1634" spc="-5" dirty="0">
                <a:latin typeface="Arial"/>
                <a:cs typeface="Arial"/>
              </a:rPr>
              <a:t> a</a:t>
            </a:r>
            <a:r>
              <a:rPr sz="1634" spc="-14" dirty="0">
                <a:latin typeface="Arial"/>
                <a:cs typeface="Arial"/>
              </a:rPr>
              <a:t>n</a:t>
            </a:r>
            <a:r>
              <a:rPr sz="1634" dirty="0">
                <a:latin typeface="Arial"/>
                <a:cs typeface="Arial"/>
              </a:rPr>
              <a:t>d</a:t>
            </a:r>
            <a:r>
              <a:rPr sz="1634" spc="-5" dirty="0">
                <a:latin typeface="Arial"/>
                <a:cs typeface="Arial"/>
              </a:rPr>
              <a:t> </a:t>
            </a:r>
            <a:r>
              <a:rPr sz="1634" dirty="0">
                <a:latin typeface="Arial"/>
                <a:cs typeface="Arial"/>
              </a:rPr>
              <a:t>ma</a:t>
            </a:r>
            <a:r>
              <a:rPr sz="1634" spc="-14" dirty="0">
                <a:latin typeface="Arial"/>
                <a:cs typeface="Arial"/>
              </a:rPr>
              <a:t>n</a:t>
            </a:r>
            <a:r>
              <a:rPr sz="1634" spc="-5" dirty="0">
                <a:latin typeface="Arial"/>
                <a:cs typeface="Arial"/>
              </a:rPr>
              <a:t>ag</a:t>
            </a:r>
            <a:r>
              <a:rPr sz="1634" dirty="0">
                <a:latin typeface="Arial"/>
                <a:cs typeface="Arial"/>
              </a:rPr>
              <a:t>e</a:t>
            </a:r>
            <a:r>
              <a:rPr sz="1634" spc="-14" dirty="0">
                <a:latin typeface="Arial"/>
                <a:cs typeface="Arial"/>
              </a:rPr>
              <a:t> </a:t>
            </a:r>
            <a:r>
              <a:rPr sz="1634" spc="-5" dirty="0">
                <a:latin typeface="Arial"/>
                <a:cs typeface="Arial"/>
              </a:rPr>
              <a:t>bas</a:t>
            </a:r>
            <a:r>
              <a:rPr sz="1634" spc="-14" dirty="0">
                <a:latin typeface="Arial"/>
                <a:cs typeface="Arial"/>
              </a:rPr>
              <a:t>e</a:t>
            </a:r>
            <a:r>
              <a:rPr sz="1634" dirty="0">
                <a:latin typeface="Arial"/>
                <a:cs typeface="Arial"/>
              </a:rPr>
              <a:t>d</a:t>
            </a:r>
            <a:r>
              <a:rPr sz="1634" spc="-5" dirty="0">
                <a:latin typeface="Arial"/>
                <a:cs typeface="Arial"/>
              </a:rPr>
              <a:t> o</a:t>
            </a:r>
            <a:r>
              <a:rPr sz="1634" dirty="0">
                <a:latin typeface="Arial"/>
                <a:cs typeface="Arial"/>
              </a:rPr>
              <a:t>n</a:t>
            </a:r>
            <a:r>
              <a:rPr sz="1634" spc="-5" dirty="0">
                <a:latin typeface="Arial"/>
                <a:cs typeface="Arial"/>
              </a:rPr>
              <a:t> th</a:t>
            </a:r>
            <a:r>
              <a:rPr sz="1634" dirty="0">
                <a:latin typeface="Arial"/>
                <a:cs typeface="Arial"/>
              </a:rPr>
              <a:t>e</a:t>
            </a:r>
            <a:r>
              <a:rPr sz="1634" spc="9" dirty="0">
                <a:latin typeface="Arial"/>
                <a:cs typeface="Arial"/>
              </a:rPr>
              <a:t> </a:t>
            </a:r>
            <a:r>
              <a:rPr sz="1634" b="1" spc="-9" dirty="0">
                <a:latin typeface="Arial"/>
                <a:cs typeface="Arial"/>
              </a:rPr>
              <a:t>in</a:t>
            </a:r>
            <a:r>
              <a:rPr sz="1634" b="1" spc="-14" dirty="0">
                <a:latin typeface="Arial"/>
                <a:cs typeface="Arial"/>
              </a:rPr>
              <a:t>s</a:t>
            </a:r>
            <a:r>
              <a:rPr sz="1634" b="1" dirty="0">
                <a:latin typeface="Arial"/>
                <a:cs typeface="Arial"/>
              </a:rPr>
              <a:t>tance</a:t>
            </a:r>
            <a:r>
              <a:rPr sz="1634" b="1" spc="-5" dirty="0">
                <a:latin typeface="Arial"/>
                <a:cs typeface="Arial"/>
              </a:rPr>
              <a:t> </a:t>
            </a:r>
            <a:r>
              <a:rPr sz="1634" dirty="0">
                <a:latin typeface="Arial"/>
                <a:cs typeface="Arial"/>
              </a:rPr>
              <a:t>sp</a:t>
            </a:r>
            <a:r>
              <a:rPr sz="1634" spc="-14" dirty="0">
                <a:latin typeface="Arial"/>
                <a:cs typeface="Arial"/>
              </a:rPr>
              <a:t>e</a:t>
            </a:r>
            <a:r>
              <a:rPr sz="1634" dirty="0">
                <a:latin typeface="Arial"/>
                <a:cs typeface="Arial"/>
              </a:rPr>
              <a:t>cifi</a:t>
            </a:r>
            <a:r>
              <a:rPr sz="1634" spc="-14" dirty="0">
                <a:latin typeface="Arial"/>
                <a:cs typeface="Arial"/>
              </a:rPr>
              <a:t>e</a:t>
            </a:r>
            <a:r>
              <a:rPr sz="1634" dirty="0">
                <a:latin typeface="Arial"/>
                <a:cs typeface="Arial"/>
              </a:rPr>
              <a:t>d</a:t>
            </a:r>
          </a:p>
          <a:p>
            <a:pPr marL="447805" indent="-172321" algn="just">
              <a:lnSpc>
                <a:spcPts val="1783"/>
              </a:lnSpc>
              <a:buFont typeface="Arial"/>
              <a:buAutoNum type="arabicPlain"/>
              <a:tabLst>
                <a:tab pos="448382" algn="l"/>
              </a:tabLst>
            </a:pPr>
            <a:r>
              <a:rPr lang="en-US" sz="1634" dirty="0" smtClean="0">
                <a:latin typeface="Arial"/>
                <a:cs typeface="Arial"/>
              </a:rPr>
              <a:t>  </a:t>
            </a:r>
            <a:r>
              <a:rPr sz="1634" dirty="0" smtClean="0">
                <a:latin typeface="Arial"/>
                <a:cs typeface="Arial"/>
              </a:rPr>
              <a:t>t</a:t>
            </a:r>
            <a:r>
              <a:rPr sz="1634" spc="-14" dirty="0" smtClean="0">
                <a:latin typeface="Arial"/>
                <a:cs typeface="Arial"/>
              </a:rPr>
              <a:t>h</a:t>
            </a:r>
            <a:r>
              <a:rPr sz="1634" dirty="0" smtClean="0">
                <a:latin typeface="Arial"/>
                <a:cs typeface="Arial"/>
              </a:rPr>
              <a:t>e</a:t>
            </a:r>
            <a:r>
              <a:rPr sz="1634" spc="-32" dirty="0" smtClean="0">
                <a:latin typeface="Arial"/>
                <a:cs typeface="Arial"/>
              </a:rPr>
              <a:t> </a:t>
            </a:r>
            <a:r>
              <a:rPr sz="1634" spc="-132" dirty="0">
                <a:latin typeface="Arial"/>
                <a:cs typeface="Arial"/>
              </a:rPr>
              <a:t>T</a:t>
            </a:r>
            <a:r>
              <a:rPr sz="1634" spc="-18" dirty="0">
                <a:latin typeface="Arial"/>
                <a:cs typeface="Arial"/>
              </a:rPr>
              <a:t>ANG</a:t>
            </a:r>
            <a:r>
              <a:rPr sz="1634" spc="-14" dirty="0">
                <a:latin typeface="Arial"/>
                <a:cs typeface="Arial"/>
              </a:rPr>
              <a:t>O</a:t>
            </a:r>
            <a:r>
              <a:rPr sz="1634" spc="9" dirty="0">
                <a:latin typeface="Arial"/>
                <a:cs typeface="Arial"/>
              </a:rPr>
              <a:t> </a:t>
            </a:r>
            <a:r>
              <a:rPr sz="1634" spc="-14" dirty="0">
                <a:latin typeface="Arial"/>
                <a:cs typeface="Arial"/>
              </a:rPr>
              <a:t>d</a:t>
            </a:r>
            <a:r>
              <a:rPr sz="1634" spc="-5" dirty="0">
                <a:latin typeface="Arial"/>
                <a:cs typeface="Arial"/>
              </a:rPr>
              <a:t>ev</a:t>
            </a:r>
            <a:r>
              <a:rPr sz="1634" spc="-9" dirty="0">
                <a:latin typeface="Arial"/>
                <a:cs typeface="Arial"/>
              </a:rPr>
              <a:t>i</a:t>
            </a:r>
            <a:r>
              <a:rPr sz="1634" spc="5" dirty="0">
                <a:latin typeface="Arial"/>
                <a:cs typeface="Arial"/>
              </a:rPr>
              <a:t>c</a:t>
            </a:r>
            <a:r>
              <a:rPr sz="1634" dirty="0">
                <a:latin typeface="Arial"/>
                <a:cs typeface="Arial"/>
              </a:rPr>
              <a:t>e</a:t>
            </a:r>
            <a:r>
              <a:rPr sz="1634" spc="-5" dirty="0">
                <a:latin typeface="Arial"/>
                <a:cs typeface="Arial"/>
              </a:rPr>
              <a:t> </a:t>
            </a:r>
            <a:r>
              <a:rPr sz="1634" spc="-14" dirty="0">
                <a:latin typeface="Arial"/>
                <a:cs typeface="Arial"/>
              </a:rPr>
              <a:t>s</a:t>
            </a:r>
            <a:r>
              <a:rPr sz="1634" spc="-5" dirty="0">
                <a:latin typeface="Arial"/>
                <a:cs typeface="Arial"/>
              </a:rPr>
              <a:t>erve</a:t>
            </a:r>
            <a:r>
              <a:rPr sz="1634" dirty="0">
                <a:latin typeface="Arial"/>
                <a:cs typeface="Arial"/>
              </a:rPr>
              <a:t>r</a:t>
            </a:r>
            <a:r>
              <a:rPr sz="1634" spc="-5" dirty="0">
                <a:latin typeface="Arial"/>
                <a:cs typeface="Arial"/>
              </a:rPr>
              <a:t> </a:t>
            </a:r>
            <a:r>
              <a:rPr sz="1634" dirty="0">
                <a:latin typeface="Arial"/>
                <a:cs typeface="Arial"/>
              </a:rPr>
              <a:t>re</a:t>
            </a:r>
            <a:r>
              <a:rPr sz="1634" spc="-14" dirty="0">
                <a:latin typeface="Arial"/>
                <a:cs typeface="Arial"/>
              </a:rPr>
              <a:t>g</a:t>
            </a:r>
            <a:r>
              <a:rPr sz="1634" spc="-5" dirty="0">
                <a:latin typeface="Arial"/>
                <a:cs typeface="Arial"/>
              </a:rPr>
              <a:t>ister</a:t>
            </a:r>
            <a:r>
              <a:rPr sz="1634" dirty="0">
                <a:latin typeface="Arial"/>
                <a:cs typeface="Arial"/>
              </a:rPr>
              <a:t>s</a:t>
            </a:r>
            <a:r>
              <a:rPr sz="1634" spc="-5" dirty="0">
                <a:latin typeface="Arial"/>
                <a:cs typeface="Arial"/>
              </a:rPr>
              <a:t> d</a:t>
            </a:r>
            <a:r>
              <a:rPr sz="1634" spc="-14" dirty="0">
                <a:latin typeface="Arial"/>
                <a:cs typeface="Arial"/>
              </a:rPr>
              <a:t>e</a:t>
            </a:r>
            <a:r>
              <a:rPr sz="1634" spc="5" dirty="0">
                <a:latin typeface="Arial"/>
                <a:cs typeface="Arial"/>
              </a:rPr>
              <a:t>v</a:t>
            </a:r>
            <a:r>
              <a:rPr sz="1634" spc="-9" dirty="0">
                <a:latin typeface="Arial"/>
                <a:cs typeface="Arial"/>
              </a:rPr>
              <a:t>i</a:t>
            </a:r>
            <a:r>
              <a:rPr sz="1634" dirty="0">
                <a:latin typeface="Arial"/>
                <a:cs typeface="Arial"/>
              </a:rPr>
              <a:t>ce(s)</a:t>
            </a:r>
            <a:r>
              <a:rPr sz="1634" spc="-5" dirty="0">
                <a:latin typeface="Arial"/>
                <a:cs typeface="Arial"/>
              </a:rPr>
              <a:t> </a:t>
            </a:r>
            <a:r>
              <a:rPr sz="1634" dirty="0">
                <a:latin typeface="Arial"/>
                <a:cs typeface="Arial"/>
              </a:rPr>
              <a:t>I</a:t>
            </a:r>
            <a:r>
              <a:rPr sz="1634" spc="-5" dirty="0">
                <a:latin typeface="Arial"/>
                <a:cs typeface="Arial"/>
              </a:rPr>
              <a:t>OR</a:t>
            </a:r>
            <a:endParaRPr sz="1634" dirty="0">
              <a:latin typeface="Arial"/>
              <a:cs typeface="Arial"/>
            </a:endParaRPr>
          </a:p>
          <a:p>
            <a:pPr>
              <a:spcBef>
                <a:spcPts val="36"/>
              </a:spcBef>
            </a:pPr>
            <a:endParaRPr sz="1452" dirty="0">
              <a:latin typeface="Times New Roman"/>
              <a:cs typeface="Times New Roman"/>
            </a:endParaRPr>
          </a:p>
          <a:p>
            <a:pPr marL="275484" algn="just">
              <a:lnSpc>
                <a:spcPts val="1892"/>
              </a:lnSpc>
            </a:pPr>
            <a:r>
              <a:rPr sz="1634" b="1" spc="-9" dirty="0">
                <a:latin typeface="Arial"/>
                <a:cs typeface="Arial"/>
              </a:rPr>
              <a:t>C</a:t>
            </a:r>
            <a:r>
              <a:rPr sz="1634" b="1" dirty="0">
                <a:latin typeface="Arial"/>
                <a:cs typeface="Arial"/>
              </a:rPr>
              <a:t>l</a:t>
            </a:r>
            <a:r>
              <a:rPr sz="1634" b="1" spc="-14" dirty="0">
                <a:latin typeface="Arial"/>
                <a:cs typeface="Arial"/>
              </a:rPr>
              <a:t>ient</a:t>
            </a:r>
            <a:endParaRPr sz="1634" dirty="0">
              <a:latin typeface="Arial"/>
              <a:cs typeface="Arial"/>
            </a:endParaRPr>
          </a:p>
          <a:p>
            <a:pPr marL="275484" marR="2610757">
              <a:lnSpc>
                <a:spcPts val="1833"/>
              </a:lnSpc>
              <a:spcBef>
                <a:spcPts val="100"/>
              </a:spcBef>
            </a:pPr>
            <a:r>
              <a:rPr sz="1634" dirty="0">
                <a:latin typeface="Arial"/>
                <a:cs typeface="Arial"/>
              </a:rPr>
              <a:t>1</a:t>
            </a:r>
            <a:r>
              <a:rPr sz="1634" spc="-5" dirty="0">
                <a:latin typeface="Arial"/>
                <a:cs typeface="Arial"/>
              </a:rPr>
              <a:t> </a:t>
            </a:r>
            <a:r>
              <a:rPr sz="1634" dirty="0">
                <a:latin typeface="Arial"/>
                <a:cs typeface="Arial"/>
              </a:rPr>
              <a:t>-</a:t>
            </a:r>
            <a:r>
              <a:rPr sz="1634" spc="-5" dirty="0">
                <a:latin typeface="Arial"/>
                <a:cs typeface="Arial"/>
              </a:rPr>
              <a:t> </a:t>
            </a:r>
            <a:r>
              <a:rPr sz="1634" dirty="0">
                <a:latin typeface="Arial"/>
                <a:cs typeface="Arial"/>
              </a:rPr>
              <a:t>t</a:t>
            </a:r>
            <a:r>
              <a:rPr sz="1634" spc="-14" dirty="0">
                <a:latin typeface="Arial"/>
                <a:cs typeface="Arial"/>
              </a:rPr>
              <a:t>h</a:t>
            </a:r>
            <a:r>
              <a:rPr sz="1634" dirty="0">
                <a:latin typeface="Arial"/>
                <a:cs typeface="Arial"/>
              </a:rPr>
              <a:t>e</a:t>
            </a:r>
            <a:r>
              <a:rPr sz="1634" spc="-5" dirty="0">
                <a:latin typeface="Arial"/>
                <a:cs typeface="Arial"/>
              </a:rPr>
              <a:t> </a:t>
            </a:r>
            <a:r>
              <a:rPr sz="1634" dirty="0">
                <a:latin typeface="Arial"/>
                <a:cs typeface="Arial"/>
              </a:rPr>
              <a:t>cl</a:t>
            </a:r>
            <a:r>
              <a:rPr sz="1634" spc="-9" dirty="0">
                <a:latin typeface="Arial"/>
                <a:cs typeface="Arial"/>
              </a:rPr>
              <a:t>i</a:t>
            </a:r>
            <a:r>
              <a:rPr sz="1634" spc="-5" dirty="0">
                <a:latin typeface="Arial"/>
                <a:cs typeface="Arial"/>
              </a:rPr>
              <a:t>en</a:t>
            </a:r>
            <a:r>
              <a:rPr sz="1634" dirty="0">
                <a:latin typeface="Arial"/>
                <a:cs typeface="Arial"/>
              </a:rPr>
              <a:t>t</a:t>
            </a:r>
            <a:r>
              <a:rPr sz="1634" spc="-5" dirty="0">
                <a:latin typeface="Arial"/>
                <a:cs typeface="Arial"/>
              </a:rPr>
              <a:t> ask</a:t>
            </a:r>
            <a:r>
              <a:rPr sz="1634" dirty="0">
                <a:latin typeface="Arial"/>
                <a:cs typeface="Arial"/>
              </a:rPr>
              <a:t>s</a:t>
            </a:r>
            <a:r>
              <a:rPr sz="1634" spc="-5" dirty="0">
                <a:latin typeface="Arial"/>
                <a:cs typeface="Arial"/>
              </a:rPr>
              <a:t> </a:t>
            </a:r>
            <a:r>
              <a:rPr sz="1634" dirty="0">
                <a:latin typeface="Arial"/>
                <a:cs typeface="Arial"/>
              </a:rPr>
              <a:t>t</a:t>
            </a:r>
            <a:r>
              <a:rPr sz="1634" spc="-14" dirty="0">
                <a:latin typeface="Arial"/>
                <a:cs typeface="Arial"/>
              </a:rPr>
              <a:t>h</a:t>
            </a:r>
            <a:r>
              <a:rPr sz="1634" dirty="0">
                <a:latin typeface="Arial"/>
                <a:cs typeface="Arial"/>
              </a:rPr>
              <a:t>e</a:t>
            </a:r>
            <a:r>
              <a:rPr sz="1634" spc="-32" dirty="0">
                <a:latin typeface="Arial"/>
                <a:cs typeface="Arial"/>
              </a:rPr>
              <a:t> </a:t>
            </a:r>
            <a:r>
              <a:rPr sz="1634" spc="-132" dirty="0">
                <a:latin typeface="Arial"/>
                <a:cs typeface="Arial"/>
              </a:rPr>
              <a:t>T</a:t>
            </a:r>
            <a:r>
              <a:rPr sz="1634" spc="-18" dirty="0">
                <a:latin typeface="Arial"/>
                <a:cs typeface="Arial"/>
              </a:rPr>
              <a:t>ANG</a:t>
            </a:r>
            <a:r>
              <a:rPr sz="1634" spc="-14" dirty="0">
                <a:latin typeface="Arial"/>
                <a:cs typeface="Arial"/>
              </a:rPr>
              <a:t>O</a:t>
            </a:r>
            <a:r>
              <a:rPr sz="1634" spc="5" dirty="0">
                <a:latin typeface="Arial"/>
                <a:cs typeface="Arial"/>
              </a:rPr>
              <a:t> </a:t>
            </a:r>
            <a:r>
              <a:rPr sz="1634" spc="-5" dirty="0">
                <a:latin typeface="Arial"/>
                <a:cs typeface="Arial"/>
              </a:rPr>
              <a:t>d</a:t>
            </a:r>
            <a:r>
              <a:rPr sz="1634" spc="-14" dirty="0">
                <a:latin typeface="Arial"/>
                <a:cs typeface="Arial"/>
              </a:rPr>
              <a:t>a</a:t>
            </a:r>
            <a:r>
              <a:rPr sz="1634" spc="-5" dirty="0">
                <a:latin typeface="Arial"/>
                <a:cs typeface="Arial"/>
              </a:rPr>
              <a:t>tab</a:t>
            </a:r>
            <a:r>
              <a:rPr sz="1634" spc="-9" dirty="0">
                <a:latin typeface="Arial"/>
                <a:cs typeface="Arial"/>
              </a:rPr>
              <a:t>a</a:t>
            </a:r>
            <a:r>
              <a:rPr sz="1634" dirty="0">
                <a:latin typeface="Arial"/>
                <a:cs typeface="Arial"/>
              </a:rPr>
              <a:t>se</a:t>
            </a:r>
            <a:r>
              <a:rPr sz="1634" spc="-5" dirty="0">
                <a:latin typeface="Arial"/>
                <a:cs typeface="Arial"/>
              </a:rPr>
              <a:t> </a:t>
            </a:r>
            <a:r>
              <a:rPr sz="1634" dirty="0">
                <a:latin typeface="Arial"/>
                <a:cs typeface="Arial"/>
              </a:rPr>
              <a:t>f</a:t>
            </a:r>
            <a:r>
              <a:rPr sz="1634" spc="-14" dirty="0">
                <a:latin typeface="Arial"/>
                <a:cs typeface="Arial"/>
              </a:rPr>
              <a:t>o</a:t>
            </a:r>
            <a:r>
              <a:rPr sz="1634" dirty="0">
                <a:latin typeface="Arial"/>
                <a:cs typeface="Arial"/>
              </a:rPr>
              <a:t>r</a:t>
            </a:r>
            <a:r>
              <a:rPr sz="1634" spc="5" dirty="0">
                <a:latin typeface="Arial"/>
                <a:cs typeface="Arial"/>
              </a:rPr>
              <a:t> </a:t>
            </a:r>
            <a:r>
              <a:rPr sz="1634" spc="-14" dirty="0">
                <a:latin typeface="Arial"/>
                <a:cs typeface="Arial"/>
              </a:rPr>
              <a:t>d</a:t>
            </a:r>
            <a:r>
              <a:rPr sz="1634" spc="-5" dirty="0">
                <a:latin typeface="Arial"/>
                <a:cs typeface="Arial"/>
              </a:rPr>
              <a:t>ev</a:t>
            </a:r>
            <a:r>
              <a:rPr sz="1634" spc="-9" dirty="0">
                <a:latin typeface="Arial"/>
                <a:cs typeface="Arial"/>
              </a:rPr>
              <a:t>i</a:t>
            </a:r>
            <a:r>
              <a:rPr sz="1634" spc="5" dirty="0">
                <a:latin typeface="Arial"/>
                <a:cs typeface="Arial"/>
              </a:rPr>
              <a:t>c</a:t>
            </a:r>
            <a:r>
              <a:rPr sz="1634" dirty="0">
                <a:latin typeface="Arial"/>
                <a:cs typeface="Arial"/>
              </a:rPr>
              <a:t>e</a:t>
            </a:r>
            <a:r>
              <a:rPr sz="1634" spc="-14" dirty="0">
                <a:latin typeface="Arial"/>
                <a:cs typeface="Arial"/>
              </a:rPr>
              <a:t> </a:t>
            </a:r>
            <a:r>
              <a:rPr sz="1634" dirty="0">
                <a:latin typeface="Arial"/>
                <a:cs typeface="Arial"/>
              </a:rPr>
              <a:t>I</a:t>
            </a:r>
            <a:r>
              <a:rPr sz="1634" spc="-5" dirty="0">
                <a:latin typeface="Arial"/>
                <a:cs typeface="Arial"/>
              </a:rPr>
              <a:t>OR </a:t>
            </a:r>
            <a:r>
              <a:rPr sz="1634" dirty="0">
                <a:latin typeface="Arial"/>
                <a:cs typeface="Arial"/>
              </a:rPr>
              <a:t>2</a:t>
            </a:r>
            <a:r>
              <a:rPr sz="1634" spc="-5" dirty="0">
                <a:latin typeface="Arial"/>
                <a:cs typeface="Arial"/>
              </a:rPr>
              <a:t> </a:t>
            </a:r>
            <a:r>
              <a:rPr sz="1634" dirty="0">
                <a:latin typeface="Arial"/>
                <a:cs typeface="Arial"/>
              </a:rPr>
              <a:t>-</a:t>
            </a:r>
            <a:r>
              <a:rPr sz="1634" spc="-5" dirty="0">
                <a:latin typeface="Arial"/>
                <a:cs typeface="Arial"/>
              </a:rPr>
              <a:t> </a:t>
            </a:r>
            <a:r>
              <a:rPr sz="1634" dirty="0">
                <a:latin typeface="Arial"/>
                <a:cs typeface="Arial"/>
              </a:rPr>
              <a:t>t</a:t>
            </a:r>
            <a:r>
              <a:rPr sz="1634" spc="-14" dirty="0">
                <a:latin typeface="Arial"/>
                <a:cs typeface="Arial"/>
              </a:rPr>
              <a:t>h</a:t>
            </a:r>
            <a:r>
              <a:rPr sz="1634" dirty="0">
                <a:latin typeface="Arial"/>
                <a:cs typeface="Arial"/>
              </a:rPr>
              <a:t>e</a:t>
            </a:r>
            <a:r>
              <a:rPr sz="1634" spc="-5" dirty="0">
                <a:latin typeface="Arial"/>
                <a:cs typeface="Arial"/>
              </a:rPr>
              <a:t> </a:t>
            </a:r>
            <a:r>
              <a:rPr sz="1634" dirty="0">
                <a:latin typeface="Arial"/>
                <a:cs typeface="Arial"/>
              </a:rPr>
              <a:t>cl</a:t>
            </a:r>
            <a:r>
              <a:rPr sz="1634" spc="-9" dirty="0">
                <a:latin typeface="Arial"/>
                <a:cs typeface="Arial"/>
              </a:rPr>
              <a:t>i</a:t>
            </a:r>
            <a:r>
              <a:rPr sz="1634" spc="-5" dirty="0">
                <a:latin typeface="Arial"/>
                <a:cs typeface="Arial"/>
              </a:rPr>
              <a:t>en</a:t>
            </a:r>
            <a:r>
              <a:rPr sz="1634" dirty="0">
                <a:latin typeface="Arial"/>
                <a:cs typeface="Arial"/>
              </a:rPr>
              <a:t>t</a:t>
            </a:r>
            <a:r>
              <a:rPr sz="1634" spc="-5" dirty="0">
                <a:latin typeface="Arial"/>
                <a:cs typeface="Arial"/>
              </a:rPr>
              <a:t> </a:t>
            </a:r>
            <a:r>
              <a:rPr sz="1634" spc="5" dirty="0">
                <a:latin typeface="Arial"/>
                <a:cs typeface="Arial"/>
              </a:rPr>
              <a:t>c</a:t>
            </a:r>
            <a:r>
              <a:rPr sz="1634" spc="-14" dirty="0">
                <a:latin typeface="Arial"/>
                <a:cs typeface="Arial"/>
              </a:rPr>
              <a:t>o</a:t>
            </a:r>
            <a:r>
              <a:rPr sz="1634" spc="-5" dirty="0">
                <a:latin typeface="Arial"/>
                <a:cs typeface="Arial"/>
              </a:rPr>
              <a:t>n</a:t>
            </a:r>
            <a:r>
              <a:rPr sz="1634" spc="-14" dirty="0">
                <a:latin typeface="Arial"/>
                <a:cs typeface="Arial"/>
              </a:rPr>
              <a:t>nect</a:t>
            </a:r>
            <a:r>
              <a:rPr sz="1634" spc="-9" dirty="0">
                <a:latin typeface="Arial"/>
                <a:cs typeface="Arial"/>
              </a:rPr>
              <a:t>s</a:t>
            </a:r>
            <a:r>
              <a:rPr sz="1634" spc="5" dirty="0">
                <a:latin typeface="Arial"/>
                <a:cs typeface="Arial"/>
              </a:rPr>
              <a:t> </a:t>
            </a:r>
            <a:r>
              <a:rPr sz="1634" spc="-9" dirty="0">
                <a:latin typeface="Arial"/>
                <a:cs typeface="Arial"/>
              </a:rPr>
              <a:t>to</a:t>
            </a:r>
            <a:r>
              <a:rPr sz="1634" spc="-5" dirty="0">
                <a:latin typeface="Arial"/>
                <a:cs typeface="Arial"/>
              </a:rPr>
              <a:t> </a:t>
            </a:r>
            <a:r>
              <a:rPr sz="1634" dirty="0">
                <a:latin typeface="Arial"/>
                <a:cs typeface="Arial"/>
              </a:rPr>
              <a:t>t</a:t>
            </a:r>
            <a:r>
              <a:rPr sz="1634" spc="-14" dirty="0">
                <a:latin typeface="Arial"/>
                <a:cs typeface="Arial"/>
              </a:rPr>
              <a:t>h</a:t>
            </a:r>
            <a:r>
              <a:rPr sz="1634" dirty="0">
                <a:latin typeface="Arial"/>
                <a:cs typeface="Arial"/>
              </a:rPr>
              <a:t>e</a:t>
            </a:r>
            <a:r>
              <a:rPr sz="1634" spc="-5" dirty="0">
                <a:latin typeface="Arial"/>
                <a:cs typeface="Arial"/>
              </a:rPr>
              <a:t> d</a:t>
            </a:r>
            <a:r>
              <a:rPr sz="1634" spc="-14" dirty="0">
                <a:latin typeface="Arial"/>
                <a:cs typeface="Arial"/>
              </a:rPr>
              <a:t>e</a:t>
            </a:r>
            <a:r>
              <a:rPr sz="1634" dirty="0">
                <a:latin typeface="Arial"/>
                <a:cs typeface="Arial"/>
              </a:rPr>
              <a:t>vice</a:t>
            </a:r>
            <a:r>
              <a:rPr sz="1634" spc="-5" dirty="0">
                <a:latin typeface="Arial"/>
                <a:cs typeface="Arial"/>
              </a:rPr>
              <a:t> </a:t>
            </a:r>
            <a:r>
              <a:rPr sz="1634" dirty="0">
                <a:latin typeface="Arial"/>
                <a:cs typeface="Arial"/>
              </a:rPr>
              <a:t>se</a:t>
            </a:r>
            <a:r>
              <a:rPr sz="1634" spc="-9" dirty="0">
                <a:latin typeface="Arial"/>
                <a:cs typeface="Arial"/>
              </a:rPr>
              <a:t>r</a:t>
            </a:r>
            <a:r>
              <a:rPr sz="1634" spc="5" dirty="0">
                <a:latin typeface="Arial"/>
                <a:cs typeface="Arial"/>
              </a:rPr>
              <a:t>v</a:t>
            </a:r>
            <a:r>
              <a:rPr sz="1634" spc="-14" dirty="0">
                <a:latin typeface="Arial"/>
                <a:cs typeface="Arial"/>
              </a:rPr>
              <a:t>e</a:t>
            </a:r>
            <a:r>
              <a:rPr sz="1634" dirty="0">
                <a:latin typeface="Arial"/>
                <a:cs typeface="Arial"/>
              </a:rPr>
              <a:t>r</a:t>
            </a:r>
            <a:r>
              <a:rPr sz="1634" spc="5" dirty="0">
                <a:latin typeface="Arial"/>
                <a:cs typeface="Arial"/>
              </a:rPr>
              <a:t> </a:t>
            </a:r>
            <a:r>
              <a:rPr sz="1634" spc="-14" dirty="0">
                <a:latin typeface="Arial"/>
                <a:cs typeface="Arial"/>
              </a:rPr>
              <a:t>p</a:t>
            </a:r>
            <a:r>
              <a:rPr sz="1634" spc="-5" dirty="0">
                <a:latin typeface="Arial"/>
                <a:cs typeface="Arial"/>
              </a:rPr>
              <a:t>e</a:t>
            </a:r>
            <a:r>
              <a:rPr sz="1634" spc="-14" dirty="0">
                <a:latin typeface="Arial"/>
                <a:cs typeface="Arial"/>
              </a:rPr>
              <a:t>e</a:t>
            </a:r>
            <a:r>
              <a:rPr sz="1634" dirty="0">
                <a:latin typeface="Arial"/>
                <a:cs typeface="Arial"/>
              </a:rPr>
              <a:t>r-2-</a:t>
            </a:r>
            <a:r>
              <a:rPr sz="1634" spc="-14" dirty="0">
                <a:latin typeface="Arial"/>
                <a:cs typeface="Arial"/>
              </a:rPr>
              <a:t>p</a:t>
            </a:r>
            <a:r>
              <a:rPr sz="1634" spc="-5" dirty="0">
                <a:latin typeface="Arial"/>
                <a:cs typeface="Arial"/>
              </a:rPr>
              <a:t>eer</a:t>
            </a:r>
            <a:endParaRPr sz="1634" dirty="0">
              <a:latin typeface="Arial"/>
              <a:cs typeface="Arial"/>
            </a:endParaRPr>
          </a:p>
          <a:p>
            <a:pPr>
              <a:spcBef>
                <a:spcPts val="14"/>
              </a:spcBef>
            </a:pPr>
            <a:endParaRPr sz="1543" dirty="0">
              <a:latin typeface="Times New Roman"/>
              <a:cs typeface="Times New Roman"/>
            </a:endParaRPr>
          </a:p>
          <a:p>
            <a:pPr marL="275484" marR="3859655" algn="just">
              <a:lnSpc>
                <a:spcPct val="93300"/>
              </a:lnSpc>
            </a:pPr>
            <a:r>
              <a:rPr sz="1634" b="1" spc="-18" dirty="0">
                <a:latin typeface="Arial"/>
                <a:cs typeface="Arial"/>
              </a:rPr>
              <a:t>T</a:t>
            </a:r>
            <a:r>
              <a:rPr sz="1634" b="1" spc="-9" dirty="0">
                <a:latin typeface="Arial"/>
                <a:cs typeface="Arial"/>
              </a:rPr>
              <a:t>h</a:t>
            </a:r>
            <a:r>
              <a:rPr sz="1634" b="1" dirty="0">
                <a:latin typeface="Arial"/>
                <a:cs typeface="Arial"/>
              </a:rPr>
              <a:t>e</a:t>
            </a:r>
            <a:r>
              <a:rPr sz="1634" b="1" spc="-5" dirty="0">
                <a:latin typeface="Arial"/>
                <a:cs typeface="Arial"/>
              </a:rPr>
              <a:t> </a:t>
            </a:r>
            <a:r>
              <a:rPr sz="1634" b="1" spc="-132" dirty="0">
                <a:latin typeface="Arial"/>
                <a:cs typeface="Arial"/>
              </a:rPr>
              <a:t>T</a:t>
            </a:r>
            <a:r>
              <a:rPr sz="1634" b="1" spc="-9" dirty="0">
                <a:latin typeface="Arial"/>
                <a:cs typeface="Arial"/>
              </a:rPr>
              <a:t>A</a:t>
            </a:r>
            <a:r>
              <a:rPr sz="1634" b="1" spc="-5" dirty="0">
                <a:latin typeface="Arial"/>
                <a:cs typeface="Arial"/>
              </a:rPr>
              <a:t>N</a:t>
            </a:r>
            <a:r>
              <a:rPr sz="1634" b="1" spc="5" dirty="0">
                <a:latin typeface="Arial"/>
                <a:cs typeface="Arial"/>
              </a:rPr>
              <a:t>G</a:t>
            </a:r>
            <a:r>
              <a:rPr sz="1634" b="1" spc="-14" dirty="0">
                <a:latin typeface="Arial"/>
                <a:cs typeface="Arial"/>
              </a:rPr>
              <a:t>O</a:t>
            </a:r>
            <a:r>
              <a:rPr sz="1634" b="1" spc="-5" dirty="0">
                <a:latin typeface="Arial"/>
                <a:cs typeface="Arial"/>
              </a:rPr>
              <a:t> </a:t>
            </a:r>
            <a:r>
              <a:rPr sz="1634" b="1" spc="-9" dirty="0">
                <a:latin typeface="Arial"/>
                <a:cs typeface="Arial"/>
              </a:rPr>
              <a:t>d</a:t>
            </a:r>
            <a:r>
              <a:rPr sz="1634" b="1" spc="-14" dirty="0">
                <a:latin typeface="Arial"/>
                <a:cs typeface="Arial"/>
              </a:rPr>
              <a:t>a</a:t>
            </a:r>
            <a:r>
              <a:rPr sz="1634" b="1" dirty="0">
                <a:latin typeface="Arial"/>
                <a:cs typeface="Arial"/>
              </a:rPr>
              <a:t>taba</a:t>
            </a:r>
            <a:r>
              <a:rPr sz="1634" b="1" spc="-14" dirty="0">
                <a:latin typeface="Arial"/>
                <a:cs typeface="Arial"/>
              </a:rPr>
              <a:t>s</a:t>
            </a:r>
            <a:r>
              <a:rPr sz="1634" b="1" dirty="0">
                <a:latin typeface="Arial"/>
                <a:cs typeface="Arial"/>
              </a:rPr>
              <a:t>e</a:t>
            </a:r>
            <a:r>
              <a:rPr sz="1634" b="1" spc="-5" dirty="0">
                <a:latin typeface="Arial"/>
                <a:cs typeface="Arial"/>
              </a:rPr>
              <a:t> </a:t>
            </a:r>
            <a:r>
              <a:rPr sz="1634" b="1" dirty="0">
                <a:latin typeface="Arial"/>
                <a:cs typeface="Arial"/>
              </a:rPr>
              <a:t>is</a:t>
            </a:r>
            <a:r>
              <a:rPr sz="1634" b="1" spc="-5" dirty="0">
                <a:latin typeface="Arial"/>
                <a:cs typeface="Arial"/>
              </a:rPr>
              <a:t> </a:t>
            </a:r>
            <a:r>
              <a:rPr sz="1634" b="1" spc="-9" dirty="0">
                <a:latin typeface="Arial"/>
                <a:cs typeface="Arial"/>
              </a:rPr>
              <a:t>in</a:t>
            </a:r>
            <a:r>
              <a:rPr sz="1634" b="1" spc="-14" dirty="0">
                <a:latin typeface="Arial"/>
                <a:cs typeface="Arial"/>
              </a:rPr>
              <a:t>v</a:t>
            </a:r>
            <a:r>
              <a:rPr sz="1634" b="1" spc="-9" dirty="0">
                <a:latin typeface="Arial"/>
                <a:cs typeface="Arial"/>
              </a:rPr>
              <a:t>o</a:t>
            </a:r>
            <a:r>
              <a:rPr sz="1634" b="1" spc="-5" dirty="0">
                <a:latin typeface="Arial"/>
                <a:cs typeface="Arial"/>
              </a:rPr>
              <a:t>lv</a:t>
            </a:r>
            <a:r>
              <a:rPr sz="1634" b="1" spc="-9" dirty="0">
                <a:latin typeface="Arial"/>
                <a:cs typeface="Arial"/>
              </a:rPr>
              <a:t>ed</a:t>
            </a:r>
            <a:r>
              <a:rPr sz="1634" b="1" spc="-5" dirty="0">
                <a:latin typeface="Arial"/>
                <a:cs typeface="Arial"/>
              </a:rPr>
              <a:t>,</a:t>
            </a:r>
            <a:r>
              <a:rPr sz="1634" b="1" spc="5" dirty="0">
                <a:latin typeface="Arial"/>
                <a:cs typeface="Arial"/>
              </a:rPr>
              <a:t> </a:t>
            </a:r>
            <a:r>
              <a:rPr sz="1634" b="1" spc="-14" dirty="0">
                <a:latin typeface="Arial"/>
                <a:cs typeface="Arial"/>
              </a:rPr>
              <a:t>a</a:t>
            </a:r>
            <a:r>
              <a:rPr sz="1634" b="1" spc="-9" dirty="0">
                <a:latin typeface="Arial"/>
                <a:cs typeface="Arial"/>
              </a:rPr>
              <a:t>n</a:t>
            </a:r>
            <a:r>
              <a:rPr sz="1634" b="1" spc="-14" dirty="0">
                <a:latin typeface="Arial"/>
                <a:cs typeface="Arial"/>
              </a:rPr>
              <a:t>d</a:t>
            </a:r>
            <a:r>
              <a:rPr sz="1634" b="1" spc="-5" dirty="0">
                <a:latin typeface="Arial"/>
                <a:cs typeface="Arial"/>
              </a:rPr>
              <a:t> ne</a:t>
            </a:r>
            <a:r>
              <a:rPr sz="1634" b="1" spc="-9" dirty="0">
                <a:latin typeface="Arial"/>
                <a:cs typeface="Arial"/>
              </a:rPr>
              <a:t>c</a:t>
            </a:r>
            <a:r>
              <a:rPr sz="1634" b="1" spc="-5" dirty="0">
                <a:latin typeface="Arial"/>
                <a:cs typeface="Arial"/>
              </a:rPr>
              <a:t>es</a:t>
            </a:r>
            <a:r>
              <a:rPr sz="1634" b="1" spc="-14" dirty="0">
                <a:latin typeface="Arial"/>
                <a:cs typeface="Arial"/>
              </a:rPr>
              <a:t>s</a:t>
            </a:r>
            <a:r>
              <a:rPr sz="1634" b="1" spc="-5" dirty="0">
                <a:latin typeface="Arial"/>
                <a:cs typeface="Arial"/>
              </a:rPr>
              <a:t>a</a:t>
            </a:r>
            <a:r>
              <a:rPr sz="1634" b="1" spc="-14" dirty="0">
                <a:latin typeface="Arial"/>
                <a:cs typeface="Arial"/>
              </a:rPr>
              <a:t>r</a:t>
            </a:r>
            <a:r>
              <a:rPr sz="1634" b="1" spc="-123" dirty="0">
                <a:latin typeface="Arial"/>
                <a:cs typeface="Arial"/>
              </a:rPr>
              <a:t>y</a:t>
            </a:r>
            <a:r>
              <a:rPr sz="1634" b="1" spc="-5" dirty="0">
                <a:latin typeface="Arial"/>
                <a:cs typeface="Arial"/>
              </a:rPr>
              <a:t>,</a:t>
            </a:r>
            <a:r>
              <a:rPr sz="1634" b="1" spc="5" dirty="0">
                <a:latin typeface="Arial"/>
                <a:cs typeface="Arial"/>
              </a:rPr>
              <a:t> </a:t>
            </a:r>
            <a:r>
              <a:rPr sz="1634" b="1" spc="-18" dirty="0">
                <a:latin typeface="Arial"/>
                <a:cs typeface="Arial"/>
              </a:rPr>
              <a:t>o</a:t>
            </a:r>
            <a:r>
              <a:rPr sz="1634" b="1" spc="-9" dirty="0">
                <a:latin typeface="Arial"/>
                <a:cs typeface="Arial"/>
              </a:rPr>
              <a:t>nly</a:t>
            </a:r>
            <a:r>
              <a:rPr sz="1634" b="1" spc="-5" dirty="0">
                <a:latin typeface="Arial"/>
                <a:cs typeface="Arial"/>
              </a:rPr>
              <a:t> </a:t>
            </a:r>
            <a:r>
              <a:rPr sz="1634" b="1" spc="-18" dirty="0">
                <a:latin typeface="Arial"/>
                <a:cs typeface="Arial"/>
              </a:rPr>
              <a:t>d</a:t>
            </a:r>
            <a:r>
              <a:rPr sz="1634" b="1" spc="-9" dirty="0">
                <a:latin typeface="Arial"/>
                <a:cs typeface="Arial"/>
              </a:rPr>
              <a:t>u</a:t>
            </a:r>
            <a:r>
              <a:rPr sz="1634" b="1" spc="-14" dirty="0">
                <a:latin typeface="Arial"/>
                <a:cs typeface="Arial"/>
              </a:rPr>
              <a:t>r</a:t>
            </a:r>
            <a:r>
              <a:rPr sz="1634" b="1" dirty="0">
                <a:latin typeface="Arial"/>
                <a:cs typeface="Arial"/>
              </a:rPr>
              <a:t>i</a:t>
            </a:r>
            <a:r>
              <a:rPr sz="1634" b="1" spc="-18" dirty="0">
                <a:latin typeface="Arial"/>
                <a:cs typeface="Arial"/>
              </a:rPr>
              <a:t>n</a:t>
            </a:r>
            <a:r>
              <a:rPr sz="1634" b="1" spc="-14" dirty="0">
                <a:latin typeface="Arial"/>
                <a:cs typeface="Arial"/>
              </a:rPr>
              <a:t>g</a:t>
            </a:r>
            <a:r>
              <a:rPr sz="1634" b="1" spc="5" dirty="0">
                <a:latin typeface="Arial"/>
                <a:cs typeface="Arial"/>
              </a:rPr>
              <a:t> </a:t>
            </a:r>
            <a:r>
              <a:rPr sz="1634" b="1" dirty="0">
                <a:latin typeface="Arial"/>
                <a:cs typeface="Arial"/>
              </a:rPr>
              <a:t>the</a:t>
            </a:r>
            <a:r>
              <a:rPr sz="1634" b="1" spc="-5" dirty="0">
                <a:latin typeface="Arial"/>
                <a:cs typeface="Arial"/>
              </a:rPr>
              <a:t> </a:t>
            </a:r>
            <a:r>
              <a:rPr sz="1634" b="1" spc="-18" dirty="0">
                <a:latin typeface="Arial"/>
                <a:cs typeface="Arial"/>
              </a:rPr>
              <a:t>co</a:t>
            </a:r>
            <a:r>
              <a:rPr sz="1634" b="1" spc="-9" dirty="0">
                <a:latin typeface="Arial"/>
                <a:cs typeface="Arial"/>
              </a:rPr>
              <a:t>n</a:t>
            </a:r>
            <a:r>
              <a:rPr sz="1634" b="1" spc="-5" dirty="0">
                <a:latin typeface="Arial"/>
                <a:cs typeface="Arial"/>
              </a:rPr>
              <a:t>ne</a:t>
            </a:r>
            <a:r>
              <a:rPr sz="1634" b="1" spc="-9" dirty="0">
                <a:latin typeface="Arial"/>
                <a:cs typeface="Arial"/>
              </a:rPr>
              <a:t>ct</a:t>
            </a:r>
            <a:r>
              <a:rPr sz="1634" b="1" dirty="0">
                <a:latin typeface="Arial"/>
                <a:cs typeface="Arial"/>
              </a:rPr>
              <a:t>i</a:t>
            </a:r>
            <a:r>
              <a:rPr sz="1634" b="1" spc="-18" dirty="0">
                <a:latin typeface="Arial"/>
                <a:cs typeface="Arial"/>
              </a:rPr>
              <a:t>on</a:t>
            </a:r>
            <a:r>
              <a:rPr sz="1634" b="1" spc="-14" dirty="0">
                <a:latin typeface="Arial"/>
                <a:cs typeface="Arial"/>
              </a:rPr>
              <a:t> p</a:t>
            </a:r>
            <a:r>
              <a:rPr sz="1634" b="1" spc="-9" dirty="0">
                <a:latin typeface="Arial"/>
                <a:cs typeface="Arial"/>
              </a:rPr>
              <a:t>h</a:t>
            </a:r>
            <a:r>
              <a:rPr sz="1634" b="1" spc="-14" dirty="0">
                <a:latin typeface="Arial"/>
                <a:cs typeface="Arial"/>
              </a:rPr>
              <a:t>a</a:t>
            </a:r>
            <a:r>
              <a:rPr sz="1634" b="1" spc="-5" dirty="0">
                <a:latin typeface="Arial"/>
                <a:cs typeface="Arial"/>
              </a:rPr>
              <a:t>s</a:t>
            </a:r>
            <a:r>
              <a:rPr sz="1634" b="1" dirty="0">
                <a:latin typeface="Arial"/>
                <a:cs typeface="Arial"/>
              </a:rPr>
              <a:t>e</a:t>
            </a:r>
            <a:r>
              <a:rPr sz="1634" b="1" spc="-5" dirty="0">
                <a:latin typeface="Arial"/>
                <a:cs typeface="Arial"/>
              </a:rPr>
              <a:t> </a:t>
            </a:r>
            <a:r>
              <a:rPr sz="1634" b="1" dirty="0">
                <a:latin typeface="Arial"/>
                <a:cs typeface="Arial"/>
              </a:rPr>
              <a:t>(</a:t>
            </a:r>
            <a:r>
              <a:rPr sz="1634" b="1" spc="-14" dirty="0">
                <a:latin typeface="Arial"/>
                <a:cs typeface="Arial"/>
              </a:rPr>
              <a:t>*</a:t>
            </a:r>
            <a:r>
              <a:rPr sz="1634" b="1" dirty="0">
                <a:latin typeface="Arial"/>
                <a:cs typeface="Arial"/>
              </a:rPr>
              <a:t>)</a:t>
            </a:r>
            <a:endParaRPr sz="1634" dirty="0">
              <a:latin typeface="Arial"/>
              <a:cs typeface="Arial"/>
            </a:endParaRPr>
          </a:p>
        </p:txBody>
      </p:sp>
      <p:sp>
        <p:nvSpPr>
          <p:cNvPr id="16" name="object 10"/>
          <p:cNvSpPr txBox="1"/>
          <p:nvPr/>
        </p:nvSpPr>
        <p:spPr>
          <a:xfrm>
            <a:off x="736131" y="5941844"/>
            <a:ext cx="2231443" cy="251479"/>
          </a:xfrm>
          <a:prstGeom prst="rect">
            <a:avLst/>
          </a:prstGeom>
        </p:spPr>
        <p:txBody>
          <a:bodyPr vert="horz" wrap="square" lIns="0" tIns="0" rIns="0" bIns="0" rtlCol="0">
            <a:spAutoFit/>
          </a:bodyPr>
          <a:lstStyle/>
          <a:p>
            <a:pPr marL="11527"/>
            <a:r>
              <a:rPr sz="1634" dirty="0">
                <a:latin typeface="Arial"/>
                <a:cs typeface="Arial"/>
              </a:rPr>
              <a:t>(</a:t>
            </a:r>
            <a:r>
              <a:rPr sz="1634" spc="-14" dirty="0">
                <a:latin typeface="Arial"/>
                <a:cs typeface="Arial"/>
              </a:rPr>
              <a:t>*</a:t>
            </a:r>
            <a:r>
              <a:rPr sz="1634" dirty="0">
                <a:latin typeface="Arial"/>
                <a:cs typeface="Arial"/>
              </a:rPr>
              <a:t>)</a:t>
            </a:r>
            <a:r>
              <a:rPr sz="1634" spc="5" dirty="0">
                <a:latin typeface="Arial"/>
                <a:cs typeface="Arial"/>
              </a:rPr>
              <a:t> </a:t>
            </a:r>
            <a:r>
              <a:rPr sz="1634" dirty="0">
                <a:latin typeface="Arial"/>
                <a:cs typeface="Arial"/>
              </a:rPr>
              <a:t>m</a:t>
            </a:r>
            <a:r>
              <a:rPr sz="1634" spc="-14" dirty="0">
                <a:latin typeface="Arial"/>
                <a:cs typeface="Arial"/>
              </a:rPr>
              <a:t>e</a:t>
            </a:r>
            <a:r>
              <a:rPr sz="1634" dirty="0">
                <a:latin typeface="Arial"/>
                <a:cs typeface="Arial"/>
              </a:rPr>
              <a:t>moriz</a:t>
            </a:r>
            <a:r>
              <a:rPr sz="1634" spc="-14" dirty="0">
                <a:latin typeface="Arial"/>
                <a:cs typeface="Arial"/>
              </a:rPr>
              <a:t>e</a:t>
            </a:r>
            <a:r>
              <a:rPr sz="1634" dirty="0">
                <a:latin typeface="Arial"/>
                <a:cs typeface="Arial"/>
              </a:rPr>
              <a:t>d</a:t>
            </a:r>
            <a:r>
              <a:rPr sz="1634" spc="-5" dirty="0">
                <a:latin typeface="Arial"/>
                <a:cs typeface="Arial"/>
              </a:rPr>
              <a:t> </a:t>
            </a:r>
            <a:r>
              <a:rPr sz="1634" spc="-14" dirty="0">
                <a:latin typeface="Arial"/>
                <a:cs typeface="Arial"/>
              </a:rPr>
              <a:t>at</a:t>
            </a:r>
            <a:r>
              <a:rPr sz="1634" dirty="0">
                <a:latin typeface="Arial"/>
                <a:cs typeface="Arial"/>
              </a:rPr>
              <a:t>tr</a:t>
            </a:r>
            <a:r>
              <a:rPr sz="1634" spc="-9" dirty="0">
                <a:latin typeface="Arial"/>
                <a:cs typeface="Arial"/>
              </a:rPr>
              <a:t>i</a:t>
            </a:r>
            <a:r>
              <a:rPr sz="1634" spc="-5" dirty="0">
                <a:latin typeface="Arial"/>
                <a:cs typeface="Arial"/>
              </a:rPr>
              <a:t>b</a:t>
            </a:r>
            <a:r>
              <a:rPr sz="1634" spc="-14" dirty="0">
                <a:latin typeface="Arial"/>
                <a:cs typeface="Arial"/>
              </a:rPr>
              <a:t>u</a:t>
            </a:r>
            <a:r>
              <a:rPr sz="1634" dirty="0">
                <a:latin typeface="Arial"/>
                <a:cs typeface="Arial"/>
              </a:rPr>
              <a:t>t</a:t>
            </a:r>
            <a:r>
              <a:rPr sz="1634" spc="-14" dirty="0">
                <a:latin typeface="Arial"/>
                <a:cs typeface="Arial"/>
              </a:rPr>
              <a:t>e</a:t>
            </a:r>
            <a:r>
              <a:rPr sz="1634" dirty="0">
                <a:latin typeface="Arial"/>
                <a:cs typeface="Arial"/>
              </a:rPr>
              <a:t>s</a:t>
            </a:r>
          </a:p>
        </p:txBody>
      </p:sp>
      <p:sp>
        <p:nvSpPr>
          <p:cNvPr id="17" name="object 8"/>
          <p:cNvSpPr/>
          <p:nvPr/>
        </p:nvSpPr>
        <p:spPr>
          <a:xfrm>
            <a:off x="4618104" y="3918857"/>
            <a:ext cx="4097511" cy="2040111"/>
          </a:xfrm>
          <a:prstGeom prst="rect">
            <a:avLst/>
          </a:prstGeom>
          <a:blipFill>
            <a:blip r:embed="rId3" cstate="print"/>
            <a:stretch>
              <a:fillRect/>
            </a:stretch>
          </a:blipFill>
        </p:spPr>
        <p:txBody>
          <a:bodyPr wrap="square" lIns="0" tIns="0" rIns="0" bIns="0" rtlCol="0"/>
          <a:lstStyle/>
          <a:p>
            <a:endParaRPr sz="1634"/>
          </a:p>
        </p:txBody>
      </p:sp>
      <p:sp>
        <p:nvSpPr>
          <p:cNvPr id="18" name="object 9"/>
          <p:cNvSpPr txBox="1"/>
          <p:nvPr/>
        </p:nvSpPr>
        <p:spPr>
          <a:xfrm>
            <a:off x="6130322" y="5941844"/>
            <a:ext cx="1104772" cy="251479"/>
          </a:xfrm>
          <a:prstGeom prst="rect">
            <a:avLst/>
          </a:prstGeom>
        </p:spPr>
        <p:txBody>
          <a:bodyPr vert="horz" wrap="square" lIns="0" tIns="0" rIns="0" bIns="0" rtlCol="0">
            <a:spAutoFit/>
          </a:bodyPr>
          <a:lstStyle/>
          <a:p>
            <a:pPr marL="11527"/>
            <a:r>
              <a:rPr sz="1634" spc="-5" dirty="0">
                <a:solidFill>
                  <a:srgbClr val="FF0000"/>
                </a:solidFill>
                <a:latin typeface="Arial"/>
                <a:cs typeface="Arial"/>
              </a:rPr>
              <a:t>pe</a:t>
            </a:r>
            <a:r>
              <a:rPr sz="1634" spc="-14" dirty="0">
                <a:solidFill>
                  <a:srgbClr val="FF0000"/>
                </a:solidFill>
                <a:latin typeface="Arial"/>
                <a:cs typeface="Arial"/>
              </a:rPr>
              <a:t>e</a:t>
            </a:r>
            <a:r>
              <a:rPr sz="1634" dirty="0">
                <a:solidFill>
                  <a:srgbClr val="FF0000"/>
                </a:solidFill>
                <a:latin typeface="Arial"/>
                <a:cs typeface="Arial"/>
              </a:rPr>
              <a:t>r-2-</a:t>
            </a:r>
            <a:r>
              <a:rPr sz="1634" spc="-14" dirty="0">
                <a:solidFill>
                  <a:srgbClr val="FF0000"/>
                </a:solidFill>
                <a:latin typeface="Arial"/>
                <a:cs typeface="Arial"/>
              </a:rPr>
              <a:t>p</a:t>
            </a:r>
            <a:r>
              <a:rPr sz="1634" spc="-5" dirty="0">
                <a:solidFill>
                  <a:srgbClr val="FF0000"/>
                </a:solidFill>
                <a:latin typeface="Arial"/>
                <a:cs typeface="Arial"/>
              </a:rPr>
              <a:t>eer</a:t>
            </a:r>
            <a:endParaRPr sz="1634">
              <a:latin typeface="Arial"/>
              <a:cs typeface="Arial"/>
            </a:endParaRPr>
          </a:p>
        </p:txBody>
      </p:sp>
    </p:spTree>
    <p:extLst>
      <p:ext uri="{BB962C8B-B14F-4D97-AF65-F5344CB8AC3E}">
        <p14:creationId xmlns:p14="http://schemas.microsoft.com/office/powerpoint/2010/main" val="3205573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457200" y="7300"/>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err="1" smtClean="0"/>
              <a:t>Corba</a:t>
            </a:r>
            <a:r>
              <a:rPr lang="en-US" dirty="0" smtClean="0"/>
              <a:t> and </a:t>
            </a:r>
            <a:r>
              <a:rPr lang="en-US" dirty="0" err="1" smtClean="0"/>
              <a:t>ZeroMQ</a:t>
            </a:r>
            <a:endParaRPr lang="it-IT" dirty="0"/>
          </a:p>
        </p:txBody>
      </p:sp>
      <p:sp>
        <p:nvSpPr>
          <p:cNvPr id="7" name="object 8"/>
          <p:cNvSpPr txBox="1"/>
          <p:nvPr/>
        </p:nvSpPr>
        <p:spPr>
          <a:xfrm>
            <a:off x="819118" y="1709479"/>
            <a:ext cx="8217378" cy="3523400"/>
          </a:xfrm>
          <a:prstGeom prst="rect">
            <a:avLst/>
          </a:prstGeom>
        </p:spPr>
        <p:txBody>
          <a:bodyPr vert="horz" wrap="square" lIns="0" tIns="0" rIns="0" bIns="0" rtlCol="0">
            <a:spAutoFit/>
          </a:bodyPr>
          <a:lstStyle/>
          <a:p>
            <a:pPr marL="11527">
              <a:lnSpc>
                <a:spcPts val="1892"/>
              </a:lnSpc>
            </a:pPr>
            <a:r>
              <a:rPr sz="1634" b="1" spc="-9" dirty="0">
                <a:latin typeface="Arial"/>
                <a:cs typeface="Arial"/>
              </a:rPr>
              <a:t>CO</a:t>
            </a:r>
            <a:r>
              <a:rPr sz="1634" b="1" spc="-5" dirty="0">
                <a:latin typeface="Arial"/>
                <a:cs typeface="Arial"/>
              </a:rPr>
              <a:t>R</a:t>
            </a:r>
            <a:r>
              <a:rPr sz="1634" b="1" spc="-9" dirty="0">
                <a:latin typeface="Arial"/>
                <a:cs typeface="Arial"/>
              </a:rPr>
              <a:t>B</a:t>
            </a:r>
            <a:r>
              <a:rPr sz="1634" b="1" dirty="0">
                <a:latin typeface="Arial"/>
                <a:cs typeface="Arial"/>
              </a:rPr>
              <a:t>A</a:t>
            </a:r>
            <a:r>
              <a:rPr sz="1634" b="1" spc="-5" dirty="0">
                <a:latin typeface="Arial"/>
                <a:cs typeface="Arial"/>
              </a:rPr>
              <a:t> </a:t>
            </a:r>
            <a:r>
              <a:rPr sz="1634" dirty="0">
                <a:latin typeface="Arial"/>
                <a:cs typeface="Arial"/>
              </a:rPr>
              <a:t>– </a:t>
            </a:r>
            <a:r>
              <a:rPr sz="1634" spc="-14" dirty="0">
                <a:solidFill>
                  <a:srgbClr val="2B81DC"/>
                </a:solidFill>
                <a:latin typeface="Arial"/>
                <a:cs typeface="Arial"/>
                <a:hlinkClick r:id="rId3"/>
              </a:rPr>
              <a:t>http:</a:t>
            </a:r>
            <a:r>
              <a:rPr sz="1634" spc="-5" dirty="0">
                <a:solidFill>
                  <a:srgbClr val="2B81DC"/>
                </a:solidFill>
                <a:latin typeface="Arial"/>
                <a:cs typeface="Arial"/>
                <a:hlinkClick r:id="rId3"/>
              </a:rPr>
              <a:t>//w</a:t>
            </a:r>
            <a:r>
              <a:rPr sz="1634" spc="-9" dirty="0">
                <a:solidFill>
                  <a:srgbClr val="2B81DC"/>
                </a:solidFill>
                <a:latin typeface="Arial"/>
                <a:cs typeface="Arial"/>
                <a:hlinkClick r:id="rId3"/>
              </a:rPr>
              <a:t>w</a:t>
            </a:r>
            <a:r>
              <a:rPr sz="1634" spc="-91" dirty="0">
                <a:solidFill>
                  <a:srgbClr val="2B81DC"/>
                </a:solidFill>
                <a:latin typeface="Arial"/>
                <a:cs typeface="Arial"/>
                <a:hlinkClick r:id="rId3"/>
              </a:rPr>
              <a:t>w</a:t>
            </a:r>
            <a:r>
              <a:rPr sz="1634" dirty="0">
                <a:solidFill>
                  <a:srgbClr val="2B81DC"/>
                </a:solidFill>
                <a:latin typeface="Arial"/>
                <a:cs typeface="Arial"/>
                <a:hlinkClick r:id="rId3"/>
              </a:rPr>
              <a:t>.</a:t>
            </a:r>
            <a:r>
              <a:rPr sz="1634" spc="-5" dirty="0">
                <a:solidFill>
                  <a:srgbClr val="2B81DC"/>
                </a:solidFill>
                <a:latin typeface="Arial"/>
                <a:cs typeface="Arial"/>
                <a:hlinkClick r:id="rId3"/>
              </a:rPr>
              <a:t>om</a:t>
            </a:r>
            <a:r>
              <a:rPr sz="1634" spc="-14" dirty="0">
                <a:solidFill>
                  <a:srgbClr val="2B81DC"/>
                </a:solidFill>
                <a:latin typeface="Arial"/>
                <a:cs typeface="Arial"/>
                <a:hlinkClick r:id="rId3"/>
              </a:rPr>
              <a:t>g</a:t>
            </a:r>
            <a:r>
              <a:rPr sz="1634" spc="-5" dirty="0">
                <a:solidFill>
                  <a:srgbClr val="2B81DC"/>
                </a:solidFill>
                <a:latin typeface="Arial"/>
                <a:cs typeface="Arial"/>
                <a:hlinkClick r:id="rId3"/>
              </a:rPr>
              <a:t>.org</a:t>
            </a:r>
            <a:endParaRPr sz="1634" dirty="0">
              <a:latin typeface="Arial"/>
              <a:cs typeface="Arial"/>
            </a:endParaRPr>
          </a:p>
          <a:p>
            <a:pPr marL="542899" indent="-116418">
              <a:lnSpc>
                <a:spcPts val="1828"/>
              </a:lnSpc>
              <a:buFont typeface="Arial"/>
              <a:buChar char="-"/>
              <a:tabLst>
                <a:tab pos="553273" algn="l"/>
              </a:tabLst>
            </a:pPr>
            <a:r>
              <a:rPr sz="1634" spc="-5" dirty="0">
                <a:latin typeface="Arial"/>
                <a:cs typeface="Arial"/>
              </a:rPr>
              <a:t>C</a:t>
            </a:r>
            <a:r>
              <a:rPr sz="1634" spc="-14" dirty="0">
                <a:latin typeface="Arial"/>
                <a:cs typeface="Arial"/>
              </a:rPr>
              <a:t>o</a:t>
            </a:r>
            <a:r>
              <a:rPr sz="1634" dirty="0">
                <a:latin typeface="Arial"/>
                <a:cs typeface="Arial"/>
              </a:rPr>
              <a:t>mmon</a:t>
            </a:r>
            <a:r>
              <a:rPr sz="1634" spc="-5" dirty="0">
                <a:latin typeface="Arial"/>
                <a:cs typeface="Arial"/>
              </a:rPr>
              <a:t> Obj</a:t>
            </a:r>
            <a:r>
              <a:rPr sz="1634" spc="-9" dirty="0">
                <a:latin typeface="Arial"/>
                <a:cs typeface="Arial"/>
              </a:rPr>
              <a:t>ect</a:t>
            </a:r>
            <a:r>
              <a:rPr sz="1634" spc="5" dirty="0">
                <a:latin typeface="Arial"/>
                <a:cs typeface="Arial"/>
              </a:rPr>
              <a:t> </a:t>
            </a:r>
            <a:r>
              <a:rPr sz="1634" spc="-5" dirty="0">
                <a:latin typeface="Arial"/>
                <a:cs typeface="Arial"/>
              </a:rPr>
              <a:t>R</a:t>
            </a:r>
            <a:r>
              <a:rPr sz="1634" spc="-14" dirty="0">
                <a:latin typeface="Arial"/>
                <a:cs typeface="Arial"/>
              </a:rPr>
              <a:t>e</a:t>
            </a:r>
            <a:r>
              <a:rPr sz="1634" spc="-5" dirty="0">
                <a:latin typeface="Arial"/>
                <a:cs typeface="Arial"/>
              </a:rPr>
              <a:t>q</a:t>
            </a:r>
            <a:r>
              <a:rPr sz="1634" spc="-14" dirty="0">
                <a:latin typeface="Arial"/>
                <a:cs typeface="Arial"/>
              </a:rPr>
              <a:t>ues</a:t>
            </a:r>
            <a:r>
              <a:rPr sz="1634" spc="-5" dirty="0">
                <a:latin typeface="Arial"/>
                <a:cs typeface="Arial"/>
              </a:rPr>
              <a:t>t</a:t>
            </a:r>
            <a:r>
              <a:rPr sz="1634" spc="5" dirty="0">
                <a:latin typeface="Arial"/>
                <a:cs typeface="Arial"/>
              </a:rPr>
              <a:t> </a:t>
            </a:r>
            <a:r>
              <a:rPr sz="1634" spc="-5" dirty="0">
                <a:latin typeface="Arial"/>
                <a:cs typeface="Arial"/>
              </a:rPr>
              <a:t>Bro</a:t>
            </a:r>
            <a:r>
              <a:rPr sz="1634" spc="-9" dirty="0">
                <a:latin typeface="Arial"/>
                <a:cs typeface="Arial"/>
              </a:rPr>
              <a:t>k</a:t>
            </a:r>
            <a:r>
              <a:rPr sz="1634" spc="-5" dirty="0">
                <a:latin typeface="Arial"/>
                <a:cs typeface="Arial"/>
              </a:rPr>
              <a:t>e</a:t>
            </a:r>
            <a:r>
              <a:rPr sz="1634" dirty="0">
                <a:latin typeface="Arial"/>
                <a:cs typeface="Arial"/>
              </a:rPr>
              <a:t>r</a:t>
            </a:r>
            <a:r>
              <a:rPr sz="1634" spc="-82" dirty="0">
                <a:latin typeface="Arial"/>
                <a:cs typeface="Arial"/>
              </a:rPr>
              <a:t> </a:t>
            </a:r>
            <a:r>
              <a:rPr sz="1634" spc="-5" dirty="0">
                <a:latin typeface="Arial"/>
                <a:cs typeface="Arial"/>
              </a:rPr>
              <a:t>Arc</a:t>
            </a:r>
            <a:r>
              <a:rPr sz="1634" spc="-9" dirty="0">
                <a:latin typeface="Arial"/>
                <a:cs typeface="Arial"/>
              </a:rPr>
              <a:t>h</a:t>
            </a:r>
            <a:r>
              <a:rPr sz="1634" spc="-5" dirty="0">
                <a:latin typeface="Arial"/>
                <a:cs typeface="Arial"/>
              </a:rPr>
              <a:t>i</a:t>
            </a:r>
            <a:r>
              <a:rPr sz="1634" spc="5" dirty="0">
                <a:latin typeface="Arial"/>
                <a:cs typeface="Arial"/>
              </a:rPr>
              <a:t>t</a:t>
            </a:r>
            <a:r>
              <a:rPr sz="1634" spc="-14" dirty="0">
                <a:latin typeface="Arial"/>
                <a:cs typeface="Arial"/>
              </a:rPr>
              <a:t>e</a:t>
            </a:r>
            <a:r>
              <a:rPr sz="1634" dirty="0">
                <a:latin typeface="Arial"/>
                <a:cs typeface="Arial"/>
              </a:rPr>
              <a:t>cture</a:t>
            </a:r>
            <a:r>
              <a:rPr sz="1634" spc="-5" dirty="0">
                <a:latin typeface="Arial"/>
                <a:cs typeface="Arial"/>
              </a:rPr>
              <a:t> </a:t>
            </a:r>
            <a:r>
              <a:rPr sz="1634" dirty="0">
                <a:latin typeface="Arial"/>
                <a:cs typeface="Arial"/>
              </a:rPr>
              <a:t>sp</a:t>
            </a:r>
            <a:r>
              <a:rPr sz="1634" spc="-14" dirty="0">
                <a:latin typeface="Arial"/>
                <a:cs typeface="Arial"/>
              </a:rPr>
              <a:t>e</a:t>
            </a:r>
            <a:r>
              <a:rPr sz="1634" dirty="0">
                <a:latin typeface="Arial"/>
                <a:cs typeface="Arial"/>
              </a:rPr>
              <a:t>cific</a:t>
            </a:r>
            <a:r>
              <a:rPr sz="1634" spc="-14" dirty="0">
                <a:latin typeface="Arial"/>
                <a:cs typeface="Arial"/>
              </a:rPr>
              <a:t>a</a:t>
            </a:r>
            <a:r>
              <a:rPr sz="1634" dirty="0">
                <a:latin typeface="Arial"/>
                <a:cs typeface="Arial"/>
              </a:rPr>
              <a:t>t</a:t>
            </a:r>
            <a:r>
              <a:rPr sz="1634" spc="-5" dirty="0">
                <a:latin typeface="Arial"/>
                <a:cs typeface="Arial"/>
              </a:rPr>
              <a:t>i</a:t>
            </a:r>
            <a:r>
              <a:rPr sz="1634" spc="-14" dirty="0">
                <a:latin typeface="Arial"/>
                <a:cs typeface="Arial"/>
              </a:rPr>
              <a:t>o</a:t>
            </a:r>
            <a:r>
              <a:rPr sz="1634" dirty="0">
                <a:latin typeface="Arial"/>
                <a:cs typeface="Arial"/>
              </a:rPr>
              <a:t>n</a:t>
            </a:r>
          </a:p>
          <a:p>
            <a:pPr marL="552697" indent="-126215">
              <a:lnSpc>
                <a:spcPts val="1828"/>
              </a:lnSpc>
              <a:buFont typeface="Arial"/>
              <a:buChar char="-"/>
              <a:tabLst>
                <a:tab pos="553273" algn="l"/>
              </a:tabLst>
            </a:pPr>
            <a:r>
              <a:rPr sz="1634" spc="-5" dirty="0">
                <a:latin typeface="Arial"/>
                <a:cs typeface="Arial"/>
              </a:rPr>
              <a:t>D</a:t>
            </a:r>
            <a:r>
              <a:rPr sz="1634" spc="-14" dirty="0">
                <a:latin typeface="Arial"/>
                <a:cs typeface="Arial"/>
              </a:rPr>
              <a:t>e</a:t>
            </a:r>
            <a:r>
              <a:rPr sz="1634" dirty="0">
                <a:latin typeface="Arial"/>
                <a:cs typeface="Arial"/>
              </a:rPr>
              <a:t>f</a:t>
            </a:r>
            <a:r>
              <a:rPr sz="1634" spc="-5" dirty="0">
                <a:latin typeface="Arial"/>
                <a:cs typeface="Arial"/>
              </a:rPr>
              <a:t>i</a:t>
            </a:r>
            <a:r>
              <a:rPr sz="1634" spc="-14" dirty="0">
                <a:latin typeface="Arial"/>
                <a:cs typeface="Arial"/>
              </a:rPr>
              <a:t>n</a:t>
            </a:r>
            <a:r>
              <a:rPr sz="1634" spc="-5" dirty="0">
                <a:latin typeface="Arial"/>
                <a:cs typeface="Arial"/>
              </a:rPr>
              <a:t>e</a:t>
            </a:r>
            <a:r>
              <a:rPr sz="1634" dirty="0">
                <a:latin typeface="Arial"/>
                <a:cs typeface="Arial"/>
              </a:rPr>
              <a:t>s</a:t>
            </a:r>
            <a:r>
              <a:rPr sz="1634" spc="-5" dirty="0">
                <a:latin typeface="Arial"/>
                <a:cs typeface="Arial"/>
              </a:rPr>
              <a:t> th</a:t>
            </a:r>
            <a:r>
              <a:rPr sz="1634" dirty="0">
                <a:latin typeface="Arial"/>
                <a:cs typeface="Arial"/>
              </a:rPr>
              <a:t>e </a:t>
            </a:r>
            <a:r>
              <a:rPr sz="1634" spc="-18" dirty="0">
                <a:latin typeface="Arial"/>
                <a:cs typeface="Arial"/>
              </a:rPr>
              <a:t>OR</a:t>
            </a:r>
            <a:r>
              <a:rPr sz="1634" spc="-14" dirty="0">
                <a:latin typeface="Arial"/>
                <a:cs typeface="Arial"/>
              </a:rPr>
              <a:t>B</a:t>
            </a:r>
            <a:r>
              <a:rPr sz="1634" spc="5" dirty="0">
                <a:latin typeface="Arial"/>
                <a:cs typeface="Arial"/>
              </a:rPr>
              <a:t> </a:t>
            </a:r>
            <a:r>
              <a:rPr sz="1634" spc="-14" dirty="0">
                <a:latin typeface="Arial"/>
                <a:cs typeface="Arial"/>
              </a:rPr>
              <a:t>a</a:t>
            </a:r>
            <a:r>
              <a:rPr sz="1634" spc="-5" dirty="0">
                <a:latin typeface="Arial"/>
                <a:cs typeface="Arial"/>
              </a:rPr>
              <a:t>n</a:t>
            </a:r>
            <a:r>
              <a:rPr sz="1634" dirty="0">
                <a:latin typeface="Arial"/>
                <a:cs typeface="Arial"/>
              </a:rPr>
              <a:t>d</a:t>
            </a:r>
            <a:r>
              <a:rPr sz="1634" spc="-5" dirty="0">
                <a:latin typeface="Arial"/>
                <a:cs typeface="Arial"/>
              </a:rPr>
              <a:t> th</a:t>
            </a:r>
            <a:r>
              <a:rPr sz="1634" dirty="0">
                <a:latin typeface="Arial"/>
                <a:cs typeface="Arial"/>
              </a:rPr>
              <a:t>e</a:t>
            </a:r>
            <a:r>
              <a:rPr sz="1634" spc="-5" dirty="0">
                <a:latin typeface="Arial"/>
                <a:cs typeface="Arial"/>
              </a:rPr>
              <a:t> </a:t>
            </a:r>
            <a:r>
              <a:rPr sz="1634" dirty="0">
                <a:latin typeface="Arial"/>
                <a:cs typeface="Arial"/>
              </a:rPr>
              <a:t>s</a:t>
            </a:r>
            <a:r>
              <a:rPr sz="1634" spc="-14" dirty="0">
                <a:latin typeface="Arial"/>
                <a:cs typeface="Arial"/>
              </a:rPr>
              <a:t>e</a:t>
            </a:r>
            <a:r>
              <a:rPr sz="1634" dirty="0">
                <a:latin typeface="Arial"/>
                <a:cs typeface="Arial"/>
              </a:rPr>
              <a:t>rvic</a:t>
            </a:r>
            <a:r>
              <a:rPr sz="1634" spc="-14" dirty="0">
                <a:latin typeface="Arial"/>
                <a:cs typeface="Arial"/>
              </a:rPr>
              <a:t>e</a:t>
            </a:r>
            <a:r>
              <a:rPr sz="1634" dirty="0">
                <a:latin typeface="Arial"/>
                <a:cs typeface="Arial"/>
              </a:rPr>
              <a:t>s</a:t>
            </a:r>
            <a:r>
              <a:rPr sz="1634" spc="5" dirty="0">
                <a:latin typeface="Arial"/>
                <a:cs typeface="Arial"/>
              </a:rPr>
              <a:t> </a:t>
            </a:r>
            <a:r>
              <a:rPr sz="1634" spc="-14" dirty="0">
                <a:latin typeface="Arial"/>
                <a:cs typeface="Arial"/>
              </a:rPr>
              <a:t>a</a:t>
            </a:r>
            <a:r>
              <a:rPr sz="1634" spc="5" dirty="0">
                <a:latin typeface="Arial"/>
                <a:cs typeface="Arial"/>
              </a:rPr>
              <a:t>v</a:t>
            </a:r>
            <a:r>
              <a:rPr sz="1634" spc="-14" dirty="0">
                <a:latin typeface="Arial"/>
                <a:cs typeface="Arial"/>
              </a:rPr>
              <a:t>a</a:t>
            </a:r>
            <a:r>
              <a:rPr sz="1634" spc="-5" dirty="0">
                <a:latin typeface="Arial"/>
                <a:cs typeface="Arial"/>
              </a:rPr>
              <a:t>i</a:t>
            </a:r>
            <a:r>
              <a:rPr sz="1634" spc="-9" dirty="0">
                <a:latin typeface="Arial"/>
                <a:cs typeface="Arial"/>
              </a:rPr>
              <a:t>l</a:t>
            </a:r>
            <a:r>
              <a:rPr sz="1634" spc="-5" dirty="0">
                <a:latin typeface="Arial"/>
                <a:cs typeface="Arial"/>
              </a:rPr>
              <a:t>a</a:t>
            </a:r>
            <a:r>
              <a:rPr sz="1634" spc="-14" dirty="0">
                <a:latin typeface="Arial"/>
                <a:cs typeface="Arial"/>
              </a:rPr>
              <a:t>b</a:t>
            </a:r>
            <a:r>
              <a:rPr sz="1634" spc="-5" dirty="0">
                <a:latin typeface="Arial"/>
                <a:cs typeface="Arial"/>
              </a:rPr>
              <a:t>l</a:t>
            </a:r>
            <a:r>
              <a:rPr sz="1634" dirty="0">
                <a:latin typeface="Arial"/>
                <a:cs typeface="Arial"/>
              </a:rPr>
              <a:t>e</a:t>
            </a:r>
            <a:r>
              <a:rPr sz="1634" spc="-5" dirty="0">
                <a:latin typeface="Arial"/>
                <a:cs typeface="Arial"/>
              </a:rPr>
              <a:t> </a:t>
            </a:r>
            <a:r>
              <a:rPr sz="1634" dirty="0">
                <a:latin typeface="Arial"/>
                <a:cs typeface="Arial"/>
              </a:rPr>
              <a:t>f</a:t>
            </a:r>
            <a:r>
              <a:rPr sz="1634" spc="-14" dirty="0">
                <a:latin typeface="Arial"/>
                <a:cs typeface="Arial"/>
              </a:rPr>
              <a:t>o</a:t>
            </a:r>
            <a:r>
              <a:rPr sz="1634" dirty="0">
                <a:latin typeface="Arial"/>
                <a:cs typeface="Arial"/>
              </a:rPr>
              <a:t>r</a:t>
            </a:r>
            <a:r>
              <a:rPr sz="1634" spc="5" dirty="0">
                <a:latin typeface="Arial"/>
                <a:cs typeface="Arial"/>
              </a:rPr>
              <a:t> </a:t>
            </a:r>
            <a:r>
              <a:rPr sz="1634" spc="-14" dirty="0">
                <a:latin typeface="Arial"/>
                <a:cs typeface="Arial"/>
              </a:rPr>
              <a:t>a</a:t>
            </a:r>
            <a:r>
              <a:rPr sz="1634" spc="-5" dirty="0">
                <a:latin typeface="Arial"/>
                <a:cs typeface="Arial"/>
              </a:rPr>
              <a:t>l</a:t>
            </a:r>
            <a:r>
              <a:rPr sz="1634" dirty="0">
                <a:latin typeface="Arial"/>
                <a:cs typeface="Arial"/>
              </a:rPr>
              <a:t>l</a:t>
            </a:r>
            <a:r>
              <a:rPr sz="1634" spc="-5" dirty="0">
                <a:latin typeface="Arial"/>
                <a:cs typeface="Arial"/>
              </a:rPr>
              <a:t> </a:t>
            </a:r>
            <a:r>
              <a:rPr sz="1634" spc="-14" dirty="0">
                <a:latin typeface="Arial"/>
                <a:cs typeface="Arial"/>
              </a:rPr>
              <a:t>o</a:t>
            </a:r>
            <a:r>
              <a:rPr sz="1634" spc="-5" dirty="0">
                <a:latin typeface="Arial"/>
                <a:cs typeface="Arial"/>
              </a:rPr>
              <a:t>bj</a:t>
            </a:r>
            <a:r>
              <a:rPr sz="1634" spc="-14" dirty="0">
                <a:latin typeface="Arial"/>
                <a:cs typeface="Arial"/>
              </a:rPr>
              <a:t>e</a:t>
            </a:r>
            <a:r>
              <a:rPr sz="1634" spc="-9" dirty="0">
                <a:latin typeface="Arial"/>
                <a:cs typeface="Arial"/>
              </a:rPr>
              <a:t>cts</a:t>
            </a:r>
            <a:endParaRPr sz="1634" dirty="0">
              <a:latin typeface="Arial"/>
              <a:cs typeface="Arial"/>
            </a:endParaRPr>
          </a:p>
          <a:p>
            <a:pPr marL="542899" marR="238599" indent="-116418">
              <a:lnSpc>
                <a:spcPts val="1833"/>
              </a:lnSpc>
              <a:spcBef>
                <a:spcPts val="95"/>
              </a:spcBef>
              <a:buFont typeface="Arial"/>
              <a:buChar char="-"/>
              <a:tabLst>
                <a:tab pos="553273" algn="l"/>
              </a:tabLst>
            </a:pPr>
            <a:r>
              <a:rPr sz="1634" spc="-5" dirty="0">
                <a:latin typeface="Arial"/>
                <a:cs typeface="Arial"/>
              </a:rPr>
              <a:t>Use</a:t>
            </a:r>
            <a:r>
              <a:rPr sz="1634" dirty="0">
                <a:latin typeface="Arial"/>
                <a:cs typeface="Arial"/>
              </a:rPr>
              <a:t>s</a:t>
            </a:r>
            <a:r>
              <a:rPr sz="1634" spc="-5" dirty="0">
                <a:latin typeface="Arial"/>
                <a:cs typeface="Arial"/>
              </a:rPr>
              <a:t> </a:t>
            </a:r>
            <a:r>
              <a:rPr sz="1634" spc="-14" dirty="0">
                <a:latin typeface="Arial"/>
                <a:cs typeface="Arial"/>
              </a:rPr>
              <a:t>a</a:t>
            </a:r>
            <a:r>
              <a:rPr sz="1634" dirty="0">
                <a:latin typeface="Arial"/>
                <a:cs typeface="Arial"/>
              </a:rPr>
              <a:t>n</a:t>
            </a:r>
            <a:r>
              <a:rPr sz="1634" spc="-5" dirty="0">
                <a:latin typeface="Arial"/>
                <a:cs typeface="Arial"/>
              </a:rPr>
              <a:t> </a:t>
            </a:r>
            <a:r>
              <a:rPr sz="1634" dirty="0">
                <a:latin typeface="Arial"/>
                <a:cs typeface="Arial"/>
              </a:rPr>
              <a:t>I</a:t>
            </a:r>
            <a:r>
              <a:rPr sz="1634" spc="-5" dirty="0">
                <a:latin typeface="Arial"/>
                <a:cs typeface="Arial"/>
              </a:rPr>
              <a:t>nte</a:t>
            </a:r>
            <a:r>
              <a:rPr sz="1634" spc="-14" dirty="0">
                <a:latin typeface="Arial"/>
                <a:cs typeface="Arial"/>
              </a:rPr>
              <a:t>r</a:t>
            </a:r>
            <a:r>
              <a:rPr sz="1634" dirty="0">
                <a:latin typeface="Arial"/>
                <a:cs typeface="Arial"/>
              </a:rPr>
              <a:t>f</a:t>
            </a:r>
            <a:r>
              <a:rPr sz="1634" spc="-5" dirty="0">
                <a:latin typeface="Arial"/>
                <a:cs typeface="Arial"/>
              </a:rPr>
              <a:t>a</a:t>
            </a:r>
            <a:r>
              <a:rPr sz="1634" spc="-14" dirty="0">
                <a:latin typeface="Arial"/>
                <a:cs typeface="Arial"/>
              </a:rPr>
              <a:t>c</a:t>
            </a:r>
            <a:r>
              <a:rPr sz="1634" dirty="0">
                <a:latin typeface="Arial"/>
                <a:cs typeface="Arial"/>
              </a:rPr>
              <a:t>e</a:t>
            </a:r>
            <a:r>
              <a:rPr sz="1634" spc="-5" dirty="0">
                <a:latin typeface="Arial"/>
                <a:cs typeface="Arial"/>
              </a:rPr>
              <a:t> Defi</a:t>
            </a:r>
            <a:r>
              <a:rPr sz="1634" spc="-14" dirty="0">
                <a:latin typeface="Arial"/>
                <a:cs typeface="Arial"/>
              </a:rPr>
              <a:t>n</a:t>
            </a:r>
            <a:r>
              <a:rPr sz="1634" spc="-5" dirty="0">
                <a:latin typeface="Arial"/>
                <a:cs typeface="Arial"/>
              </a:rPr>
              <a:t>iti</a:t>
            </a:r>
            <a:r>
              <a:rPr sz="1634" spc="-14" dirty="0">
                <a:latin typeface="Arial"/>
                <a:cs typeface="Arial"/>
              </a:rPr>
              <a:t>o</a:t>
            </a:r>
            <a:r>
              <a:rPr sz="1634" dirty="0">
                <a:latin typeface="Arial"/>
                <a:cs typeface="Arial"/>
              </a:rPr>
              <a:t>n</a:t>
            </a:r>
            <a:r>
              <a:rPr sz="1634" spc="-5" dirty="0">
                <a:latin typeface="Arial"/>
                <a:cs typeface="Arial"/>
              </a:rPr>
              <a:t> La</a:t>
            </a:r>
            <a:r>
              <a:rPr sz="1634" spc="-14" dirty="0">
                <a:latin typeface="Arial"/>
                <a:cs typeface="Arial"/>
              </a:rPr>
              <a:t>n</a:t>
            </a:r>
            <a:r>
              <a:rPr sz="1634" spc="-5" dirty="0">
                <a:latin typeface="Arial"/>
                <a:cs typeface="Arial"/>
              </a:rPr>
              <a:t>g</a:t>
            </a:r>
            <a:r>
              <a:rPr sz="1634" spc="-14" dirty="0">
                <a:latin typeface="Arial"/>
                <a:cs typeface="Arial"/>
              </a:rPr>
              <a:t>u</a:t>
            </a:r>
            <a:r>
              <a:rPr sz="1634" spc="-5" dirty="0">
                <a:latin typeface="Arial"/>
                <a:cs typeface="Arial"/>
              </a:rPr>
              <a:t>ag</a:t>
            </a:r>
            <a:r>
              <a:rPr sz="1634" dirty="0">
                <a:latin typeface="Arial"/>
                <a:cs typeface="Arial"/>
              </a:rPr>
              <a:t>e</a:t>
            </a:r>
            <a:r>
              <a:rPr sz="1634" spc="-5" dirty="0">
                <a:latin typeface="Arial"/>
                <a:cs typeface="Arial"/>
              </a:rPr>
              <a:t> </a:t>
            </a:r>
            <a:r>
              <a:rPr sz="1634" dirty="0">
                <a:latin typeface="Arial"/>
                <a:cs typeface="Arial"/>
              </a:rPr>
              <a:t>(ID</a:t>
            </a:r>
            <a:r>
              <a:rPr sz="1634" spc="-14" dirty="0">
                <a:latin typeface="Arial"/>
                <a:cs typeface="Arial"/>
              </a:rPr>
              <a:t>L</a:t>
            </a:r>
            <a:r>
              <a:rPr sz="1634" dirty="0">
                <a:latin typeface="Arial"/>
                <a:cs typeface="Arial"/>
              </a:rPr>
              <a:t>)</a:t>
            </a:r>
            <a:r>
              <a:rPr sz="1634" spc="5" dirty="0">
                <a:latin typeface="Arial"/>
                <a:cs typeface="Arial"/>
              </a:rPr>
              <a:t> </a:t>
            </a:r>
            <a:r>
              <a:rPr sz="1634" spc="-14" dirty="0">
                <a:latin typeface="Arial"/>
                <a:cs typeface="Arial"/>
              </a:rPr>
              <a:t>a</a:t>
            </a:r>
            <a:r>
              <a:rPr sz="1634" spc="-5" dirty="0">
                <a:latin typeface="Arial"/>
                <a:cs typeface="Arial"/>
              </a:rPr>
              <a:t>n</a:t>
            </a:r>
            <a:r>
              <a:rPr sz="1634" dirty="0">
                <a:latin typeface="Arial"/>
                <a:cs typeface="Arial"/>
              </a:rPr>
              <a:t>d</a:t>
            </a:r>
            <a:r>
              <a:rPr sz="1634" spc="-5" dirty="0">
                <a:latin typeface="Arial"/>
                <a:cs typeface="Arial"/>
              </a:rPr>
              <a:t> d</a:t>
            </a:r>
            <a:r>
              <a:rPr sz="1634" spc="-14" dirty="0">
                <a:latin typeface="Arial"/>
                <a:cs typeface="Arial"/>
              </a:rPr>
              <a:t>e</a:t>
            </a:r>
            <a:r>
              <a:rPr sz="1634" spc="-5" dirty="0">
                <a:latin typeface="Arial"/>
                <a:cs typeface="Arial"/>
              </a:rPr>
              <a:t>fin</a:t>
            </a:r>
            <a:r>
              <a:rPr sz="1634" spc="-9" dirty="0">
                <a:latin typeface="Arial"/>
                <a:cs typeface="Arial"/>
              </a:rPr>
              <a:t>e</a:t>
            </a:r>
            <a:r>
              <a:rPr sz="1634" dirty="0">
                <a:latin typeface="Arial"/>
                <a:cs typeface="Arial"/>
              </a:rPr>
              <a:t>s</a:t>
            </a:r>
            <a:r>
              <a:rPr sz="1634" spc="5" dirty="0">
                <a:latin typeface="Arial"/>
                <a:cs typeface="Arial"/>
              </a:rPr>
              <a:t> </a:t>
            </a:r>
            <a:r>
              <a:rPr sz="1634" spc="-14" dirty="0">
                <a:latin typeface="Arial"/>
                <a:cs typeface="Arial"/>
              </a:rPr>
              <a:t>b</a:t>
            </a:r>
            <a:r>
              <a:rPr sz="1634" spc="-5" dirty="0">
                <a:latin typeface="Arial"/>
                <a:cs typeface="Arial"/>
              </a:rPr>
              <a:t>i</a:t>
            </a:r>
            <a:r>
              <a:rPr sz="1634" spc="-14" dirty="0">
                <a:latin typeface="Arial"/>
                <a:cs typeface="Arial"/>
              </a:rPr>
              <a:t>n</a:t>
            </a:r>
            <a:r>
              <a:rPr sz="1634" spc="-5" dirty="0">
                <a:latin typeface="Arial"/>
                <a:cs typeface="Arial"/>
              </a:rPr>
              <a:t>di</a:t>
            </a:r>
            <a:r>
              <a:rPr sz="1634" spc="-14" dirty="0">
                <a:latin typeface="Arial"/>
                <a:cs typeface="Arial"/>
              </a:rPr>
              <a:t>n</a:t>
            </a:r>
            <a:r>
              <a:rPr sz="1634" spc="-5" dirty="0">
                <a:latin typeface="Arial"/>
                <a:cs typeface="Arial"/>
              </a:rPr>
              <a:t>g</a:t>
            </a:r>
            <a:r>
              <a:rPr sz="1634" dirty="0">
                <a:latin typeface="Arial"/>
                <a:cs typeface="Arial"/>
              </a:rPr>
              <a:t>s</a:t>
            </a:r>
            <a:r>
              <a:rPr sz="1634" spc="-5" dirty="0">
                <a:latin typeface="Arial"/>
                <a:cs typeface="Arial"/>
              </a:rPr>
              <a:t> b</a:t>
            </a:r>
            <a:r>
              <a:rPr sz="1634" spc="-14" dirty="0">
                <a:latin typeface="Arial"/>
                <a:cs typeface="Arial"/>
              </a:rPr>
              <a:t>e</a:t>
            </a:r>
            <a:r>
              <a:rPr sz="1634" dirty="0">
                <a:latin typeface="Arial"/>
                <a:cs typeface="Arial"/>
              </a:rPr>
              <a:t>t</a:t>
            </a:r>
            <a:r>
              <a:rPr sz="1634" spc="-9" dirty="0">
                <a:latin typeface="Arial"/>
                <a:cs typeface="Arial"/>
              </a:rPr>
              <a:t>w</a:t>
            </a:r>
            <a:r>
              <a:rPr sz="1634" spc="-5" dirty="0">
                <a:latin typeface="Arial"/>
                <a:cs typeface="Arial"/>
              </a:rPr>
              <a:t>een ID</a:t>
            </a:r>
            <a:r>
              <a:rPr sz="1634" dirty="0">
                <a:latin typeface="Arial"/>
                <a:cs typeface="Arial"/>
              </a:rPr>
              <a:t>L</a:t>
            </a:r>
            <a:r>
              <a:rPr sz="1634" spc="-68" dirty="0">
                <a:latin typeface="Arial"/>
                <a:cs typeface="Arial"/>
              </a:rPr>
              <a:t> </a:t>
            </a:r>
            <a:r>
              <a:rPr sz="1634" spc="-14" dirty="0">
                <a:latin typeface="Arial"/>
                <a:cs typeface="Arial"/>
              </a:rPr>
              <a:t>a</a:t>
            </a:r>
            <a:r>
              <a:rPr sz="1634" spc="-5" dirty="0">
                <a:latin typeface="Arial"/>
                <a:cs typeface="Arial"/>
              </a:rPr>
              <a:t>n</a:t>
            </a:r>
            <a:r>
              <a:rPr sz="1634" dirty="0">
                <a:latin typeface="Arial"/>
                <a:cs typeface="Arial"/>
              </a:rPr>
              <a:t>d</a:t>
            </a:r>
            <a:r>
              <a:rPr sz="1634" spc="-5" dirty="0">
                <a:latin typeface="Arial"/>
                <a:cs typeface="Arial"/>
              </a:rPr>
              <a:t> </a:t>
            </a:r>
            <a:r>
              <a:rPr sz="1634" spc="-14" dirty="0">
                <a:latin typeface="Arial"/>
                <a:cs typeface="Arial"/>
              </a:rPr>
              <a:t>p</a:t>
            </a:r>
            <a:r>
              <a:rPr sz="1634" dirty="0">
                <a:latin typeface="Arial"/>
                <a:cs typeface="Arial"/>
              </a:rPr>
              <a:t>ro</a:t>
            </a:r>
            <a:r>
              <a:rPr sz="1634" spc="-14" dirty="0">
                <a:latin typeface="Arial"/>
                <a:cs typeface="Arial"/>
              </a:rPr>
              <a:t>g</a:t>
            </a:r>
            <a:r>
              <a:rPr sz="1634" spc="5" dirty="0">
                <a:latin typeface="Arial"/>
                <a:cs typeface="Arial"/>
              </a:rPr>
              <a:t>r</a:t>
            </a:r>
            <a:r>
              <a:rPr sz="1634" spc="-14" dirty="0">
                <a:latin typeface="Arial"/>
                <a:cs typeface="Arial"/>
              </a:rPr>
              <a:t>a</a:t>
            </a:r>
            <a:r>
              <a:rPr sz="1634" dirty="0">
                <a:latin typeface="Arial"/>
                <a:cs typeface="Arial"/>
              </a:rPr>
              <a:t>mmi</a:t>
            </a:r>
            <a:r>
              <a:rPr sz="1634" spc="-14" dirty="0">
                <a:latin typeface="Arial"/>
                <a:cs typeface="Arial"/>
              </a:rPr>
              <a:t>n</a:t>
            </a:r>
            <a:r>
              <a:rPr sz="1634" dirty="0">
                <a:latin typeface="Arial"/>
                <a:cs typeface="Arial"/>
              </a:rPr>
              <a:t>g</a:t>
            </a:r>
            <a:r>
              <a:rPr sz="1634" spc="-5" dirty="0">
                <a:latin typeface="Arial"/>
                <a:cs typeface="Arial"/>
              </a:rPr>
              <a:t> la</a:t>
            </a:r>
            <a:r>
              <a:rPr sz="1634" spc="-14" dirty="0">
                <a:latin typeface="Arial"/>
                <a:cs typeface="Arial"/>
              </a:rPr>
              <a:t>n</a:t>
            </a:r>
            <a:r>
              <a:rPr sz="1634" spc="-5" dirty="0">
                <a:latin typeface="Arial"/>
                <a:cs typeface="Arial"/>
              </a:rPr>
              <a:t>g</a:t>
            </a:r>
            <a:r>
              <a:rPr sz="1634" spc="-14" dirty="0">
                <a:latin typeface="Arial"/>
                <a:cs typeface="Arial"/>
              </a:rPr>
              <a:t>u</a:t>
            </a:r>
            <a:r>
              <a:rPr sz="1634" spc="-5" dirty="0">
                <a:latin typeface="Arial"/>
                <a:cs typeface="Arial"/>
              </a:rPr>
              <a:t>ag</a:t>
            </a:r>
            <a:r>
              <a:rPr sz="1634" spc="-14" dirty="0">
                <a:latin typeface="Arial"/>
                <a:cs typeface="Arial"/>
              </a:rPr>
              <a:t>e</a:t>
            </a:r>
            <a:r>
              <a:rPr sz="1634" dirty="0">
                <a:latin typeface="Arial"/>
                <a:cs typeface="Arial"/>
              </a:rPr>
              <a:t>s</a:t>
            </a:r>
          </a:p>
          <a:p>
            <a:pPr marL="542323" indent="-115842">
              <a:lnSpc>
                <a:spcPts val="1720"/>
              </a:lnSpc>
              <a:buFont typeface="Arial"/>
              <a:buChar char="-"/>
              <a:tabLst>
                <a:tab pos="542899" algn="l"/>
              </a:tabLst>
            </a:pPr>
            <a:r>
              <a:rPr sz="1634" spc="-5" dirty="0">
                <a:latin typeface="Arial"/>
                <a:cs typeface="Arial"/>
              </a:rPr>
              <a:t>A</a:t>
            </a:r>
            <a:r>
              <a:rPr sz="1634" dirty="0">
                <a:latin typeface="Arial"/>
                <a:cs typeface="Arial"/>
              </a:rPr>
              <a:t>n</a:t>
            </a:r>
            <a:r>
              <a:rPr sz="1634" spc="-5" dirty="0">
                <a:latin typeface="Arial"/>
                <a:cs typeface="Arial"/>
              </a:rPr>
              <a:t> Inter-</a:t>
            </a:r>
            <a:r>
              <a:rPr sz="1634" spc="-9" dirty="0">
                <a:latin typeface="Arial"/>
                <a:cs typeface="Arial"/>
              </a:rPr>
              <a:t>o</a:t>
            </a:r>
            <a:r>
              <a:rPr sz="1634" spc="-5" dirty="0">
                <a:latin typeface="Arial"/>
                <a:cs typeface="Arial"/>
              </a:rPr>
              <a:t>per</a:t>
            </a:r>
            <a:r>
              <a:rPr sz="1634" spc="-14" dirty="0">
                <a:latin typeface="Arial"/>
                <a:cs typeface="Arial"/>
              </a:rPr>
              <a:t>a</a:t>
            </a:r>
            <a:r>
              <a:rPr sz="1634" spc="-5" dirty="0">
                <a:latin typeface="Arial"/>
                <a:cs typeface="Arial"/>
              </a:rPr>
              <a:t>b</a:t>
            </a:r>
            <a:r>
              <a:rPr sz="1634" spc="-9" dirty="0">
                <a:latin typeface="Arial"/>
                <a:cs typeface="Arial"/>
              </a:rPr>
              <a:t>l</a:t>
            </a:r>
            <a:r>
              <a:rPr sz="1634" dirty="0">
                <a:latin typeface="Arial"/>
                <a:cs typeface="Arial"/>
              </a:rPr>
              <a:t>e</a:t>
            </a:r>
            <a:r>
              <a:rPr sz="1634" spc="-5" dirty="0">
                <a:latin typeface="Arial"/>
                <a:cs typeface="Arial"/>
              </a:rPr>
              <a:t> </a:t>
            </a:r>
            <a:r>
              <a:rPr sz="1634" spc="-9" dirty="0">
                <a:latin typeface="Arial"/>
                <a:cs typeface="Arial"/>
              </a:rPr>
              <a:t>O</a:t>
            </a:r>
            <a:r>
              <a:rPr sz="1634" spc="-14" dirty="0">
                <a:latin typeface="Arial"/>
                <a:cs typeface="Arial"/>
              </a:rPr>
              <a:t>b</a:t>
            </a:r>
            <a:r>
              <a:rPr sz="1634" spc="-5" dirty="0">
                <a:latin typeface="Arial"/>
                <a:cs typeface="Arial"/>
              </a:rPr>
              <a:t>je</a:t>
            </a:r>
            <a:r>
              <a:rPr sz="1634" spc="-14" dirty="0">
                <a:latin typeface="Arial"/>
                <a:cs typeface="Arial"/>
              </a:rPr>
              <a:t>c</a:t>
            </a:r>
            <a:r>
              <a:rPr sz="1634" spc="-5" dirty="0">
                <a:latin typeface="Arial"/>
                <a:cs typeface="Arial"/>
              </a:rPr>
              <a:t>t</a:t>
            </a:r>
            <a:r>
              <a:rPr sz="1634" spc="5" dirty="0">
                <a:latin typeface="Arial"/>
                <a:cs typeface="Arial"/>
              </a:rPr>
              <a:t> </a:t>
            </a:r>
            <a:r>
              <a:rPr sz="1634" spc="-5" dirty="0">
                <a:latin typeface="Arial"/>
                <a:cs typeface="Arial"/>
              </a:rPr>
              <a:t>Refe</a:t>
            </a:r>
            <a:r>
              <a:rPr sz="1634" spc="-14" dirty="0">
                <a:latin typeface="Arial"/>
                <a:cs typeface="Arial"/>
              </a:rPr>
              <a:t>r</a:t>
            </a:r>
            <a:r>
              <a:rPr sz="1634" spc="-5" dirty="0">
                <a:latin typeface="Arial"/>
                <a:cs typeface="Arial"/>
              </a:rPr>
              <a:t>enc</a:t>
            </a:r>
            <a:r>
              <a:rPr sz="1634" dirty="0">
                <a:latin typeface="Arial"/>
                <a:cs typeface="Arial"/>
              </a:rPr>
              <a:t>e</a:t>
            </a:r>
            <a:r>
              <a:rPr sz="1634" spc="-5" dirty="0">
                <a:latin typeface="Arial"/>
                <a:cs typeface="Arial"/>
              </a:rPr>
              <a:t> </a:t>
            </a:r>
            <a:r>
              <a:rPr sz="1634" spc="-9" dirty="0">
                <a:latin typeface="Arial"/>
                <a:cs typeface="Arial"/>
              </a:rPr>
              <a:t>(IOR</a:t>
            </a:r>
            <a:r>
              <a:rPr sz="1634" dirty="0">
                <a:latin typeface="Arial"/>
                <a:cs typeface="Arial"/>
              </a:rPr>
              <a:t>)</a:t>
            </a:r>
            <a:r>
              <a:rPr sz="1634" spc="-5" dirty="0">
                <a:latin typeface="Arial"/>
                <a:cs typeface="Arial"/>
              </a:rPr>
              <a:t> id</a:t>
            </a:r>
            <a:r>
              <a:rPr sz="1634" spc="-14" dirty="0">
                <a:latin typeface="Arial"/>
                <a:cs typeface="Arial"/>
              </a:rPr>
              <a:t>e</a:t>
            </a:r>
            <a:r>
              <a:rPr sz="1634" spc="-5" dirty="0">
                <a:latin typeface="Arial"/>
                <a:cs typeface="Arial"/>
              </a:rPr>
              <a:t>ntifi</a:t>
            </a:r>
            <a:r>
              <a:rPr sz="1634" spc="-14" dirty="0">
                <a:latin typeface="Arial"/>
                <a:cs typeface="Arial"/>
              </a:rPr>
              <a:t>e</a:t>
            </a:r>
            <a:r>
              <a:rPr sz="1634" dirty="0">
                <a:latin typeface="Arial"/>
                <a:cs typeface="Arial"/>
              </a:rPr>
              <a:t>s</a:t>
            </a:r>
            <a:r>
              <a:rPr sz="1634" spc="5" dirty="0">
                <a:latin typeface="Arial"/>
                <a:cs typeface="Arial"/>
              </a:rPr>
              <a:t> </a:t>
            </a:r>
            <a:r>
              <a:rPr sz="1634" spc="-14" dirty="0">
                <a:latin typeface="Arial"/>
                <a:cs typeface="Arial"/>
              </a:rPr>
              <a:t>e</a:t>
            </a:r>
            <a:r>
              <a:rPr sz="1634" spc="-5" dirty="0">
                <a:latin typeface="Arial"/>
                <a:cs typeface="Arial"/>
              </a:rPr>
              <a:t>ac</a:t>
            </a:r>
            <a:r>
              <a:rPr sz="1634" dirty="0">
                <a:latin typeface="Arial"/>
                <a:cs typeface="Arial"/>
              </a:rPr>
              <a:t>h</a:t>
            </a:r>
            <a:r>
              <a:rPr sz="1634" spc="-5" dirty="0">
                <a:latin typeface="Arial"/>
                <a:cs typeface="Arial"/>
              </a:rPr>
              <a:t> o</a:t>
            </a:r>
            <a:r>
              <a:rPr sz="1634" spc="-14" dirty="0">
                <a:latin typeface="Arial"/>
                <a:cs typeface="Arial"/>
              </a:rPr>
              <a:t>b</a:t>
            </a:r>
            <a:r>
              <a:rPr sz="1634" spc="-5" dirty="0">
                <a:latin typeface="Arial"/>
                <a:cs typeface="Arial"/>
              </a:rPr>
              <a:t>je</a:t>
            </a:r>
            <a:r>
              <a:rPr sz="1634" spc="-14" dirty="0">
                <a:latin typeface="Arial"/>
                <a:cs typeface="Arial"/>
              </a:rPr>
              <a:t>c</a:t>
            </a:r>
            <a:r>
              <a:rPr sz="1634" spc="-5" dirty="0">
                <a:latin typeface="Arial"/>
                <a:cs typeface="Arial"/>
              </a:rPr>
              <a:t>t</a:t>
            </a:r>
            <a:endParaRPr sz="1634" dirty="0">
              <a:latin typeface="Arial"/>
              <a:cs typeface="Arial"/>
            </a:endParaRPr>
          </a:p>
          <a:p>
            <a:pPr marL="841436" marR="1939913" indent="-414955">
              <a:lnSpc>
                <a:spcPct val="93300"/>
              </a:lnSpc>
              <a:spcBef>
                <a:spcPts val="68"/>
              </a:spcBef>
              <a:buFont typeface="Arial"/>
              <a:buChar char="-"/>
              <a:tabLst>
                <a:tab pos="549815" algn="l"/>
              </a:tabLst>
            </a:pPr>
            <a:r>
              <a:rPr sz="1634" spc="-132" dirty="0">
                <a:latin typeface="Arial"/>
                <a:cs typeface="Arial"/>
              </a:rPr>
              <a:t>T</a:t>
            </a:r>
            <a:r>
              <a:rPr sz="1634" spc="-5" dirty="0">
                <a:latin typeface="Arial"/>
                <a:cs typeface="Arial"/>
              </a:rPr>
              <a:t>A</a:t>
            </a:r>
            <a:r>
              <a:rPr sz="1634" spc="-9" dirty="0">
                <a:latin typeface="Arial"/>
                <a:cs typeface="Arial"/>
              </a:rPr>
              <a:t>NG</a:t>
            </a:r>
            <a:r>
              <a:rPr sz="1634" spc="-14" dirty="0">
                <a:latin typeface="Arial"/>
                <a:cs typeface="Arial"/>
              </a:rPr>
              <a:t>O</a:t>
            </a:r>
            <a:r>
              <a:rPr sz="1634" spc="5" dirty="0">
                <a:latin typeface="Arial"/>
                <a:cs typeface="Arial"/>
              </a:rPr>
              <a:t> </a:t>
            </a:r>
            <a:r>
              <a:rPr sz="1634" spc="-14" dirty="0">
                <a:latin typeface="Arial"/>
                <a:cs typeface="Arial"/>
              </a:rPr>
              <a:t>a</a:t>
            </a:r>
            <a:r>
              <a:rPr sz="1634" spc="-5" dirty="0">
                <a:latin typeface="Arial"/>
                <a:cs typeface="Arial"/>
              </a:rPr>
              <a:t>do</a:t>
            </a:r>
            <a:r>
              <a:rPr sz="1634" spc="-14" dirty="0">
                <a:latin typeface="Arial"/>
                <a:cs typeface="Arial"/>
              </a:rPr>
              <a:t>p</a:t>
            </a:r>
            <a:r>
              <a:rPr sz="1634" dirty="0">
                <a:latin typeface="Arial"/>
                <a:cs typeface="Arial"/>
              </a:rPr>
              <a:t>ts</a:t>
            </a:r>
            <a:r>
              <a:rPr sz="1634" spc="-5" dirty="0">
                <a:latin typeface="Arial"/>
                <a:cs typeface="Arial"/>
              </a:rPr>
              <a:t> om</a:t>
            </a:r>
            <a:r>
              <a:rPr sz="1634" spc="-14" dirty="0">
                <a:latin typeface="Arial"/>
                <a:cs typeface="Arial"/>
              </a:rPr>
              <a:t>n</a:t>
            </a:r>
            <a:r>
              <a:rPr sz="1634" spc="-5" dirty="0">
                <a:latin typeface="Arial"/>
                <a:cs typeface="Arial"/>
              </a:rPr>
              <a:t>iOR</a:t>
            </a:r>
            <a:r>
              <a:rPr sz="1634" dirty="0">
                <a:latin typeface="Arial"/>
                <a:cs typeface="Arial"/>
              </a:rPr>
              <a:t>B</a:t>
            </a:r>
            <a:r>
              <a:rPr sz="1634" spc="-5" dirty="0">
                <a:latin typeface="Arial"/>
                <a:cs typeface="Arial"/>
              </a:rPr>
              <a:t> </a:t>
            </a:r>
            <a:r>
              <a:rPr sz="1634" spc="-14" dirty="0">
                <a:latin typeface="Arial"/>
                <a:cs typeface="Arial"/>
              </a:rPr>
              <a:t>fo</a:t>
            </a:r>
            <a:r>
              <a:rPr sz="1634" spc="-9" dirty="0">
                <a:latin typeface="Arial"/>
                <a:cs typeface="Arial"/>
              </a:rPr>
              <a:t>r</a:t>
            </a:r>
            <a:r>
              <a:rPr sz="1634" dirty="0">
                <a:latin typeface="Arial"/>
                <a:cs typeface="Arial"/>
              </a:rPr>
              <a:t> </a:t>
            </a:r>
            <a:r>
              <a:rPr sz="1634" spc="-5" dirty="0">
                <a:latin typeface="Arial"/>
                <a:cs typeface="Arial"/>
              </a:rPr>
              <a:t>C</a:t>
            </a:r>
            <a:r>
              <a:rPr sz="1634" spc="5" dirty="0">
                <a:latin typeface="Arial"/>
                <a:cs typeface="Arial"/>
              </a:rPr>
              <a:t>+</a:t>
            </a:r>
            <a:r>
              <a:rPr sz="1634" spc="-14" dirty="0">
                <a:latin typeface="Arial"/>
                <a:cs typeface="Arial"/>
              </a:rPr>
              <a:t>+</a:t>
            </a:r>
            <a:r>
              <a:rPr sz="1634" spc="5" dirty="0">
                <a:latin typeface="Arial"/>
                <a:cs typeface="Arial"/>
              </a:rPr>
              <a:t> </a:t>
            </a:r>
            <a:r>
              <a:rPr sz="1634" spc="-14" dirty="0">
                <a:latin typeface="Arial"/>
                <a:cs typeface="Arial"/>
              </a:rPr>
              <a:t>a</a:t>
            </a:r>
            <a:r>
              <a:rPr sz="1634" spc="-5" dirty="0">
                <a:latin typeface="Arial"/>
                <a:cs typeface="Arial"/>
              </a:rPr>
              <a:t>n</a:t>
            </a:r>
            <a:r>
              <a:rPr sz="1634" dirty="0">
                <a:latin typeface="Arial"/>
                <a:cs typeface="Arial"/>
              </a:rPr>
              <a:t>d</a:t>
            </a:r>
            <a:r>
              <a:rPr sz="1634" spc="-5" dirty="0">
                <a:latin typeface="Arial"/>
                <a:cs typeface="Arial"/>
              </a:rPr>
              <a:t> </a:t>
            </a:r>
            <a:r>
              <a:rPr sz="1634" dirty="0">
                <a:latin typeface="Arial"/>
                <a:cs typeface="Arial"/>
              </a:rPr>
              <a:t>Ja</a:t>
            </a:r>
            <a:r>
              <a:rPr sz="1634" spc="-14" dirty="0">
                <a:latin typeface="Arial"/>
                <a:cs typeface="Arial"/>
              </a:rPr>
              <a:t>c</a:t>
            </a:r>
            <a:r>
              <a:rPr sz="1634" spc="-9" dirty="0">
                <a:latin typeface="Arial"/>
                <a:cs typeface="Arial"/>
              </a:rPr>
              <a:t>O</a:t>
            </a:r>
            <a:r>
              <a:rPr sz="1634" spc="-5" dirty="0">
                <a:latin typeface="Arial"/>
                <a:cs typeface="Arial"/>
              </a:rPr>
              <a:t>R</a:t>
            </a:r>
            <a:r>
              <a:rPr sz="1634" dirty="0">
                <a:latin typeface="Arial"/>
                <a:cs typeface="Arial"/>
              </a:rPr>
              <a:t>B</a:t>
            </a:r>
            <a:r>
              <a:rPr sz="1634" spc="-5" dirty="0">
                <a:latin typeface="Arial"/>
                <a:cs typeface="Arial"/>
              </a:rPr>
              <a:t> </a:t>
            </a:r>
            <a:r>
              <a:rPr sz="1634" spc="-14" dirty="0">
                <a:latin typeface="Arial"/>
                <a:cs typeface="Arial"/>
              </a:rPr>
              <a:t>fo</a:t>
            </a:r>
            <a:r>
              <a:rPr sz="1634" spc="-9" dirty="0">
                <a:latin typeface="Arial"/>
                <a:cs typeface="Arial"/>
              </a:rPr>
              <a:t>r</a:t>
            </a:r>
            <a:r>
              <a:rPr sz="1634" dirty="0">
                <a:latin typeface="Arial"/>
                <a:cs typeface="Arial"/>
              </a:rPr>
              <a:t> Java </a:t>
            </a:r>
            <a:r>
              <a:rPr sz="1634" spc="-14" dirty="0">
                <a:solidFill>
                  <a:srgbClr val="2B81DC"/>
                </a:solidFill>
                <a:latin typeface="Arial"/>
                <a:cs typeface="Arial"/>
                <a:hlinkClick r:id="rId4"/>
              </a:rPr>
              <a:t>h</a:t>
            </a:r>
            <a:r>
              <a:rPr sz="1634" dirty="0">
                <a:solidFill>
                  <a:srgbClr val="2B81DC"/>
                </a:solidFill>
                <a:latin typeface="Arial"/>
                <a:cs typeface="Arial"/>
                <a:hlinkClick r:id="rId4"/>
              </a:rPr>
              <a:t>t</a:t>
            </a:r>
            <a:r>
              <a:rPr sz="1634" spc="-14" dirty="0">
                <a:solidFill>
                  <a:srgbClr val="2B81DC"/>
                </a:solidFill>
                <a:latin typeface="Arial"/>
                <a:cs typeface="Arial"/>
                <a:hlinkClick r:id="rId4"/>
              </a:rPr>
              <a:t>tp:</a:t>
            </a:r>
            <a:r>
              <a:rPr sz="1634" dirty="0">
                <a:solidFill>
                  <a:srgbClr val="2B81DC"/>
                </a:solidFill>
                <a:latin typeface="Arial"/>
                <a:cs typeface="Arial"/>
                <a:hlinkClick r:id="rId4"/>
              </a:rPr>
              <a:t>/</a:t>
            </a:r>
            <a:r>
              <a:rPr sz="1634" spc="-5" dirty="0">
                <a:solidFill>
                  <a:srgbClr val="2B81DC"/>
                </a:solidFill>
                <a:latin typeface="Arial"/>
                <a:cs typeface="Arial"/>
                <a:hlinkClick r:id="rId4"/>
              </a:rPr>
              <a:t>/w</a:t>
            </a:r>
            <a:r>
              <a:rPr sz="1634" spc="-9" dirty="0">
                <a:solidFill>
                  <a:srgbClr val="2B81DC"/>
                </a:solidFill>
                <a:latin typeface="Arial"/>
                <a:cs typeface="Arial"/>
                <a:hlinkClick r:id="rId4"/>
              </a:rPr>
              <a:t>w</a:t>
            </a:r>
            <a:r>
              <a:rPr sz="1634" spc="-91" dirty="0">
                <a:solidFill>
                  <a:srgbClr val="2B81DC"/>
                </a:solidFill>
                <a:latin typeface="Arial"/>
                <a:cs typeface="Arial"/>
                <a:hlinkClick r:id="rId4"/>
              </a:rPr>
              <a:t>w</a:t>
            </a:r>
            <a:r>
              <a:rPr sz="1634" dirty="0">
                <a:solidFill>
                  <a:srgbClr val="2B81DC"/>
                </a:solidFill>
                <a:latin typeface="Arial"/>
                <a:cs typeface="Arial"/>
                <a:hlinkClick r:id="rId4"/>
              </a:rPr>
              <a:t>.</a:t>
            </a:r>
            <a:r>
              <a:rPr sz="1634" spc="-14" dirty="0">
                <a:solidFill>
                  <a:srgbClr val="2B81DC"/>
                </a:solidFill>
                <a:latin typeface="Arial"/>
                <a:cs typeface="Arial"/>
                <a:hlinkClick r:id="rId4"/>
              </a:rPr>
              <a:t>o</a:t>
            </a:r>
            <a:r>
              <a:rPr sz="1634" dirty="0">
                <a:solidFill>
                  <a:srgbClr val="2B81DC"/>
                </a:solidFill>
                <a:latin typeface="Arial"/>
                <a:cs typeface="Arial"/>
                <a:hlinkClick r:id="rId4"/>
              </a:rPr>
              <a:t>mni</a:t>
            </a:r>
            <a:r>
              <a:rPr sz="1634" spc="-14" dirty="0">
                <a:solidFill>
                  <a:srgbClr val="2B81DC"/>
                </a:solidFill>
                <a:latin typeface="Arial"/>
                <a:cs typeface="Arial"/>
                <a:hlinkClick r:id="rId4"/>
              </a:rPr>
              <a:t>o</a:t>
            </a:r>
            <a:r>
              <a:rPr sz="1634" dirty="0">
                <a:solidFill>
                  <a:srgbClr val="2B81DC"/>
                </a:solidFill>
                <a:latin typeface="Arial"/>
                <a:cs typeface="Arial"/>
                <a:hlinkClick r:id="rId4"/>
              </a:rPr>
              <a:t>rb.so</a:t>
            </a:r>
            <a:r>
              <a:rPr sz="1634" spc="-14" dirty="0">
                <a:solidFill>
                  <a:srgbClr val="2B81DC"/>
                </a:solidFill>
                <a:latin typeface="Arial"/>
                <a:cs typeface="Arial"/>
                <a:hlinkClick r:id="rId4"/>
              </a:rPr>
              <a:t>u</a:t>
            </a:r>
            <a:r>
              <a:rPr sz="1634" dirty="0">
                <a:solidFill>
                  <a:srgbClr val="2B81DC"/>
                </a:solidFill>
                <a:latin typeface="Arial"/>
                <a:cs typeface="Arial"/>
                <a:hlinkClick r:id="rId4"/>
              </a:rPr>
              <a:t>rcefor</a:t>
            </a:r>
            <a:r>
              <a:rPr sz="1634" spc="-14" dirty="0">
                <a:solidFill>
                  <a:srgbClr val="2B81DC"/>
                </a:solidFill>
                <a:latin typeface="Arial"/>
                <a:cs typeface="Arial"/>
                <a:hlinkClick r:id="rId4"/>
              </a:rPr>
              <a:t>g</a:t>
            </a:r>
            <a:r>
              <a:rPr sz="1634" spc="-5" dirty="0">
                <a:solidFill>
                  <a:srgbClr val="2B81DC"/>
                </a:solidFill>
                <a:latin typeface="Arial"/>
                <a:cs typeface="Arial"/>
                <a:hlinkClick r:id="rId4"/>
              </a:rPr>
              <a:t>e.net</a:t>
            </a:r>
            <a:r>
              <a:rPr sz="1634" spc="-5" dirty="0">
                <a:solidFill>
                  <a:srgbClr val="2B81DC"/>
                </a:solidFill>
                <a:latin typeface="Arial"/>
                <a:cs typeface="Arial"/>
              </a:rPr>
              <a:t> </a:t>
            </a:r>
            <a:r>
              <a:rPr sz="1634" spc="-14" dirty="0">
                <a:solidFill>
                  <a:srgbClr val="2B81DC"/>
                </a:solidFill>
                <a:latin typeface="Arial"/>
                <a:cs typeface="Arial"/>
                <a:hlinkClick r:id="rId5"/>
              </a:rPr>
              <a:t>h</a:t>
            </a:r>
            <a:r>
              <a:rPr sz="1634" dirty="0">
                <a:solidFill>
                  <a:srgbClr val="2B81DC"/>
                </a:solidFill>
                <a:latin typeface="Arial"/>
                <a:cs typeface="Arial"/>
                <a:hlinkClick r:id="rId5"/>
              </a:rPr>
              <a:t>t</a:t>
            </a:r>
            <a:r>
              <a:rPr sz="1634" spc="-14" dirty="0">
                <a:solidFill>
                  <a:srgbClr val="2B81DC"/>
                </a:solidFill>
                <a:latin typeface="Arial"/>
                <a:cs typeface="Arial"/>
                <a:hlinkClick r:id="rId5"/>
              </a:rPr>
              <a:t>tp:</a:t>
            </a:r>
            <a:r>
              <a:rPr sz="1634" dirty="0">
                <a:solidFill>
                  <a:srgbClr val="2B81DC"/>
                </a:solidFill>
                <a:latin typeface="Arial"/>
                <a:cs typeface="Arial"/>
                <a:hlinkClick r:id="rId5"/>
              </a:rPr>
              <a:t>/</a:t>
            </a:r>
            <a:r>
              <a:rPr sz="1634" spc="-5" dirty="0">
                <a:solidFill>
                  <a:srgbClr val="2B81DC"/>
                </a:solidFill>
                <a:latin typeface="Arial"/>
                <a:cs typeface="Arial"/>
                <a:hlinkClick r:id="rId5"/>
              </a:rPr>
              <a:t>/</a:t>
            </a:r>
            <a:r>
              <a:rPr sz="1634" spc="-5" dirty="0" smtClean="0">
                <a:solidFill>
                  <a:srgbClr val="2B81DC"/>
                </a:solidFill>
                <a:latin typeface="Arial"/>
                <a:cs typeface="Arial"/>
                <a:hlinkClick r:id="rId5"/>
              </a:rPr>
              <a:t>w</a:t>
            </a:r>
            <a:r>
              <a:rPr sz="1634" spc="-9" dirty="0" smtClean="0">
                <a:solidFill>
                  <a:srgbClr val="2B81DC"/>
                </a:solidFill>
                <a:latin typeface="Arial"/>
                <a:cs typeface="Arial"/>
                <a:hlinkClick r:id="rId5"/>
              </a:rPr>
              <a:t>w</a:t>
            </a:r>
            <a:r>
              <a:rPr sz="1634" spc="-91" dirty="0" smtClean="0">
                <a:solidFill>
                  <a:srgbClr val="2B81DC"/>
                </a:solidFill>
                <a:latin typeface="Arial"/>
                <a:cs typeface="Arial"/>
                <a:hlinkClick r:id="rId5"/>
              </a:rPr>
              <a:t>w</a:t>
            </a:r>
            <a:r>
              <a:rPr sz="1634" dirty="0" smtClean="0">
                <a:solidFill>
                  <a:srgbClr val="2B81DC"/>
                </a:solidFill>
                <a:latin typeface="Arial"/>
                <a:cs typeface="Arial"/>
                <a:hlinkClick r:id="rId5"/>
              </a:rPr>
              <a:t>.</a:t>
            </a:r>
            <a:r>
              <a:rPr sz="1634" spc="-9" dirty="0" smtClean="0">
                <a:solidFill>
                  <a:srgbClr val="2B81DC"/>
                </a:solidFill>
                <a:latin typeface="Arial"/>
                <a:cs typeface="Arial"/>
                <a:hlinkClick r:id="rId5"/>
              </a:rPr>
              <a:t>j</a:t>
            </a:r>
            <a:r>
              <a:rPr sz="1634" spc="-5" dirty="0" smtClean="0">
                <a:solidFill>
                  <a:srgbClr val="2B81DC"/>
                </a:solidFill>
                <a:latin typeface="Arial"/>
                <a:cs typeface="Arial"/>
                <a:hlinkClick r:id="rId5"/>
              </a:rPr>
              <a:t>ac</a:t>
            </a:r>
            <a:r>
              <a:rPr sz="1634" spc="-14" dirty="0" smtClean="0">
                <a:solidFill>
                  <a:srgbClr val="2B81DC"/>
                </a:solidFill>
                <a:latin typeface="Arial"/>
                <a:cs typeface="Arial"/>
                <a:hlinkClick r:id="rId5"/>
              </a:rPr>
              <a:t>o</a:t>
            </a:r>
            <a:r>
              <a:rPr sz="1634" spc="5" dirty="0" smtClean="0">
                <a:solidFill>
                  <a:srgbClr val="2B81DC"/>
                </a:solidFill>
                <a:latin typeface="Arial"/>
                <a:cs typeface="Arial"/>
                <a:hlinkClick r:id="rId5"/>
              </a:rPr>
              <a:t>r</a:t>
            </a:r>
            <a:r>
              <a:rPr sz="1634" spc="-14" dirty="0" smtClean="0">
                <a:solidFill>
                  <a:srgbClr val="2B81DC"/>
                </a:solidFill>
                <a:latin typeface="Arial"/>
                <a:cs typeface="Arial"/>
                <a:hlinkClick r:id="rId5"/>
              </a:rPr>
              <a:t>g</a:t>
            </a:r>
            <a:r>
              <a:rPr sz="1634" spc="-5" dirty="0" smtClean="0">
                <a:solidFill>
                  <a:srgbClr val="2B81DC"/>
                </a:solidFill>
                <a:latin typeface="Arial"/>
                <a:cs typeface="Arial"/>
                <a:hlinkClick r:id="rId5"/>
              </a:rPr>
              <a:t>.org</a:t>
            </a:r>
            <a:endParaRPr lang="en-US" sz="1634" spc="-5" dirty="0" smtClean="0">
              <a:solidFill>
                <a:srgbClr val="2B81DC"/>
              </a:solidFill>
              <a:latin typeface="Arial"/>
              <a:cs typeface="Arial"/>
            </a:endParaRPr>
          </a:p>
          <a:p>
            <a:pPr marL="841436" marR="1939913" indent="-414955">
              <a:lnSpc>
                <a:spcPct val="93300"/>
              </a:lnSpc>
              <a:spcBef>
                <a:spcPts val="68"/>
              </a:spcBef>
              <a:buFont typeface="Arial"/>
              <a:buChar char="-"/>
              <a:tabLst>
                <a:tab pos="549815" algn="l"/>
              </a:tabLst>
            </a:pPr>
            <a:r>
              <a:rPr lang="en-US" sz="1600" dirty="0"/>
              <a:t>Used only for synchronous communication </a:t>
            </a:r>
            <a:r>
              <a:rPr lang="en-US" sz="1600" dirty="0" smtClean="0"/>
              <a:t>since TANGO</a:t>
            </a:r>
            <a:r>
              <a:rPr lang="en-US" sz="1600" dirty="0"/>
              <a:t>≥ 8 </a:t>
            </a:r>
            <a:endParaRPr sz="1634" dirty="0">
              <a:latin typeface="Arial"/>
              <a:cs typeface="Arial"/>
            </a:endParaRPr>
          </a:p>
          <a:p>
            <a:pPr>
              <a:spcBef>
                <a:spcPts val="27"/>
              </a:spcBef>
              <a:buFont typeface="Arial"/>
              <a:buChar char="-"/>
            </a:pPr>
            <a:endParaRPr sz="1452" dirty="0">
              <a:latin typeface="Times New Roman"/>
              <a:cs typeface="Times New Roman"/>
            </a:endParaRPr>
          </a:p>
          <a:p>
            <a:pPr marL="11527">
              <a:lnSpc>
                <a:spcPts val="1897"/>
              </a:lnSpc>
            </a:pPr>
            <a:r>
              <a:rPr sz="1634" b="1" spc="-5" dirty="0">
                <a:latin typeface="Arial"/>
                <a:cs typeface="Arial"/>
              </a:rPr>
              <a:t>Ze</a:t>
            </a:r>
            <a:r>
              <a:rPr sz="1634" b="1" spc="-9" dirty="0">
                <a:latin typeface="Arial"/>
                <a:cs typeface="Arial"/>
              </a:rPr>
              <a:t>ro</a:t>
            </a:r>
            <a:r>
              <a:rPr sz="1634" b="1" spc="-14" dirty="0">
                <a:latin typeface="Arial"/>
                <a:cs typeface="Arial"/>
              </a:rPr>
              <a:t>MQ,</a:t>
            </a:r>
            <a:r>
              <a:rPr sz="1634" b="1" dirty="0">
                <a:latin typeface="Arial"/>
                <a:cs typeface="Arial"/>
              </a:rPr>
              <a:t> </a:t>
            </a:r>
            <a:r>
              <a:rPr sz="1634" b="1" spc="-18" dirty="0">
                <a:latin typeface="Arial"/>
                <a:cs typeface="Arial"/>
              </a:rPr>
              <a:t>Z</a:t>
            </a:r>
            <a:r>
              <a:rPr sz="1634" b="1" spc="-9" dirty="0">
                <a:latin typeface="Arial"/>
                <a:cs typeface="Arial"/>
              </a:rPr>
              <a:t>M</a:t>
            </a:r>
            <a:r>
              <a:rPr sz="1634" b="1" spc="-18" dirty="0">
                <a:latin typeface="Arial"/>
                <a:cs typeface="Arial"/>
              </a:rPr>
              <a:t>Q</a:t>
            </a:r>
            <a:r>
              <a:rPr sz="1634" b="1" spc="-5" dirty="0">
                <a:latin typeface="Arial"/>
                <a:cs typeface="Arial"/>
              </a:rPr>
              <a:t>,</a:t>
            </a:r>
            <a:r>
              <a:rPr sz="1634" b="1" spc="5" dirty="0">
                <a:latin typeface="Arial"/>
                <a:cs typeface="Arial"/>
              </a:rPr>
              <a:t> </a:t>
            </a:r>
            <a:r>
              <a:rPr sz="1634" b="1" spc="-14" dirty="0">
                <a:latin typeface="Arial"/>
                <a:cs typeface="Arial"/>
              </a:rPr>
              <a:t>0MQ</a:t>
            </a:r>
            <a:r>
              <a:rPr sz="1634" b="1" spc="23" dirty="0">
                <a:latin typeface="Arial"/>
                <a:cs typeface="Arial"/>
              </a:rPr>
              <a:t> </a:t>
            </a:r>
            <a:r>
              <a:rPr sz="1634" dirty="0">
                <a:latin typeface="Arial"/>
                <a:cs typeface="Arial"/>
              </a:rPr>
              <a:t>– </a:t>
            </a:r>
            <a:r>
              <a:rPr sz="1634" spc="-14" dirty="0">
                <a:solidFill>
                  <a:srgbClr val="2B81DC"/>
                </a:solidFill>
                <a:latin typeface="Arial"/>
                <a:cs typeface="Arial"/>
                <a:hlinkClick r:id="rId6"/>
              </a:rPr>
              <a:t>h</a:t>
            </a:r>
            <a:r>
              <a:rPr sz="1634" dirty="0">
                <a:solidFill>
                  <a:srgbClr val="2B81DC"/>
                </a:solidFill>
                <a:latin typeface="Arial"/>
                <a:cs typeface="Arial"/>
                <a:hlinkClick r:id="rId6"/>
              </a:rPr>
              <a:t>t</a:t>
            </a:r>
            <a:r>
              <a:rPr sz="1634" spc="-14" dirty="0">
                <a:solidFill>
                  <a:srgbClr val="2B81DC"/>
                </a:solidFill>
                <a:latin typeface="Arial"/>
                <a:cs typeface="Arial"/>
                <a:hlinkClick r:id="rId6"/>
              </a:rPr>
              <a:t>tp:</a:t>
            </a:r>
            <a:r>
              <a:rPr sz="1634" dirty="0">
                <a:solidFill>
                  <a:srgbClr val="2B81DC"/>
                </a:solidFill>
                <a:latin typeface="Arial"/>
                <a:cs typeface="Arial"/>
                <a:hlinkClick r:id="rId6"/>
              </a:rPr>
              <a:t>/</a:t>
            </a:r>
            <a:r>
              <a:rPr sz="1634" spc="-5" dirty="0">
                <a:solidFill>
                  <a:srgbClr val="2B81DC"/>
                </a:solidFill>
                <a:latin typeface="Arial"/>
                <a:cs typeface="Arial"/>
                <a:hlinkClick r:id="rId6"/>
              </a:rPr>
              <a:t>/zeromq.org</a:t>
            </a:r>
            <a:endParaRPr sz="1634" dirty="0">
              <a:latin typeface="Arial"/>
              <a:cs typeface="Arial"/>
            </a:endParaRPr>
          </a:p>
          <a:p>
            <a:pPr marL="542323" indent="-115842">
              <a:lnSpc>
                <a:spcPts val="1828"/>
              </a:lnSpc>
              <a:buFont typeface="Arial"/>
              <a:buChar char="-"/>
              <a:tabLst>
                <a:tab pos="542899" algn="l"/>
              </a:tabLst>
            </a:pPr>
            <a:r>
              <a:rPr sz="1634" spc="-5" dirty="0">
                <a:latin typeface="Arial"/>
                <a:cs typeface="Arial"/>
              </a:rPr>
              <a:t>A</a:t>
            </a:r>
            <a:r>
              <a:rPr sz="1634" dirty="0">
                <a:latin typeface="Arial"/>
                <a:cs typeface="Arial"/>
              </a:rPr>
              <a:t>n</a:t>
            </a:r>
            <a:r>
              <a:rPr sz="1634" spc="-5" dirty="0">
                <a:latin typeface="Arial"/>
                <a:cs typeface="Arial"/>
              </a:rPr>
              <a:t> </a:t>
            </a:r>
            <a:r>
              <a:rPr sz="1634" spc="-14" dirty="0">
                <a:latin typeface="Arial"/>
                <a:cs typeface="Arial"/>
              </a:rPr>
              <a:t>e</a:t>
            </a:r>
            <a:r>
              <a:rPr sz="1634" dirty="0">
                <a:latin typeface="Arial"/>
                <a:cs typeface="Arial"/>
              </a:rPr>
              <a:t>mb</a:t>
            </a:r>
            <a:r>
              <a:rPr sz="1634" spc="-14" dirty="0">
                <a:latin typeface="Arial"/>
                <a:cs typeface="Arial"/>
              </a:rPr>
              <a:t>e</a:t>
            </a:r>
            <a:r>
              <a:rPr sz="1634" spc="-5" dirty="0">
                <a:latin typeface="Arial"/>
                <a:cs typeface="Arial"/>
              </a:rPr>
              <a:t>dd</a:t>
            </a:r>
            <a:r>
              <a:rPr sz="1634" spc="-14" dirty="0">
                <a:latin typeface="Arial"/>
                <a:cs typeface="Arial"/>
              </a:rPr>
              <a:t>a</a:t>
            </a:r>
            <a:r>
              <a:rPr sz="1634" spc="-5" dirty="0">
                <a:latin typeface="Arial"/>
                <a:cs typeface="Arial"/>
              </a:rPr>
              <a:t>bl</a:t>
            </a:r>
            <a:r>
              <a:rPr sz="1634" dirty="0">
                <a:latin typeface="Arial"/>
                <a:cs typeface="Arial"/>
              </a:rPr>
              <a:t>e</a:t>
            </a:r>
            <a:r>
              <a:rPr sz="1634" spc="-5" dirty="0">
                <a:latin typeface="Arial"/>
                <a:cs typeface="Arial"/>
              </a:rPr>
              <a:t> </a:t>
            </a:r>
            <a:r>
              <a:rPr sz="1634" spc="-14" dirty="0">
                <a:latin typeface="Arial"/>
                <a:cs typeface="Arial"/>
              </a:rPr>
              <a:t>n</a:t>
            </a:r>
            <a:r>
              <a:rPr sz="1634" spc="-5" dirty="0">
                <a:latin typeface="Arial"/>
                <a:cs typeface="Arial"/>
              </a:rPr>
              <a:t>etw</a:t>
            </a:r>
            <a:r>
              <a:rPr sz="1634" spc="-14" dirty="0">
                <a:latin typeface="Arial"/>
                <a:cs typeface="Arial"/>
              </a:rPr>
              <a:t>o</a:t>
            </a:r>
            <a:r>
              <a:rPr sz="1634" dirty="0">
                <a:latin typeface="Arial"/>
                <a:cs typeface="Arial"/>
              </a:rPr>
              <a:t>rki</a:t>
            </a:r>
            <a:r>
              <a:rPr sz="1634" spc="-14" dirty="0">
                <a:latin typeface="Arial"/>
                <a:cs typeface="Arial"/>
              </a:rPr>
              <a:t>n</a:t>
            </a:r>
            <a:r>
              <a:rPr sz="1634" dirty="0">
                <a:latin typeface="Arial"/>
                <a:cs typeface="Arial"/>
              </a:rPr>
              <a:t>g</a:t>
            </a:r>
            <a:r>
              <a:rPr sz="1634" spc="-5" dirty="0">
                <a:latin typeface="Arial"/>
                <a:cs typeface="Arial"/>
              </a:rPr>
              <a:t> li</a:t>
            </a:r>
            <a:r>
              <a:rPr sz="1634" spc="-14" dirty="0">
                <a:latin typeface="Arial"/>
                <a:cs typeface="Arial"/>
              </a:rPr>
              <a:t>b</a:t>
            </a:r>
            <a:r>
              <a:rPr sz="1634" dirty="0">
                <a:latin typeface="Arial"/>
                <a:cs typeface="Arial"/>
              </a:rPr>
              <a:t>rary</a:t>
            </a:r>
            <a:r>
              <a:rPr sz="1634" spc="-5" dirty="0">
                <a:latin typeface="Arial"/>
                <a:cs typeface="Arial"/>
              </a:rPr>
              <a:t> </a:t>
            </a:r>
            <a:r>
              <a:rPr sz="1634" dirty="0">
                <a:latin typeface="Arial"/>
                <a:cs typeface="Arial"/>
              </a:rPr>
              <a:t>t</a:t>
            </a:r>
            <a:r>
              <a:rPr sz="1634" spc="-14" dirty="0">
                <a:latin typeface="Arial"/>
                <a:cs typeface="Arial"/>
              </a:rPr>
              <a:t>ha</a:t>
            </a:r>
            <a:r>
              <a:rPr sz="1634" spc="-5" dirty="0">
                <a:latin typeface="Arial"/>
                <a:cs typeface="Arial"/>
              </a:rPr>
              <a:t>t</a:t>
            </a:r>
            <a:r>
              <a:rPr sz="1634" spc="5" dirty="0">
                <a:latin typeface="Arial"/>
                <a:cs typeface="Arial"/>
              </a:rPr>
              <a:t> </a:t>
            </a:r>
            <a:r>
              <a:rPr sz="1634" spc="-14" dirty="0">
                <a:latin typeface="Arial"/>
                <a:cs typeface="Arial"/>
              </a:rPr>
              <a:t>a</a:t>
            </a:r>
            <a:r>
              <a:rPr sz="1634" spc="-9" dirty="0">
                <a:latin typeface="Arial"/>
                <a:cs typeface="Arial"/>
              </a:rPr>
              <a:t>c</a:t>
            </a:r>
            <a:r>
              <a:rPr sz="1634" dirty="0">
                <a:latin typeface="Arial"/>
                <a:cs typeface="Arial"/>
              </a:rPr>
              <a:t>ts</a:t>
            </a:r>
            <a:r>
              <a:rPr sz="1634" spc="-5" dirty="0">
                <a:latin typeface="Arial"/>
                <a:cs typeface="Arial"/>
              </a:rPr>
              <a:t> l</a:t>
            </a:r>
            <a:r>
              <a:rPr sz="1634" spc="-9" dirty="0">
                <a:latin typeface="Arial"/>
                <a:cs typeface="Arial"/>
              </a:rPr>
              <a:t>i</a:t>
            </a:r>
            <a:r>
              <a:rPr sz="1634" dirty="0">
                <a:latin typeface="Arial"/>
                <a:cs typeface="Arial"/>
              </a:rPr>
              <a:t>ke</a:t>
            </a:r>
            <a:r>
              <a:rPr sz="1634" spc="-5" dirty="0">
                <a:latin typeface="Arial"/>
                <a:cs typeface="Arial"/>
              </a:rPr>
              <a:t> </a:t>
            </a:r>
            <a:r>
              <a:rPr sz="1634" dirty="0">
                <a:latin typeface="Arial"/>
                <a:cs typeface="Arial"/>
              </a:rPr>
              <a:t>a</a:t>
            </a:r>
            <a:r>
              <a:rPr sz="1634" spc="-5" dirty="0">
                <a:latin typeface="Arial"/>
                <a:cs typeface="Arial"/>
              </a:rPr>
              <a:t> </a:t>
            </a:r>
            <a:r>
              <a:rPr sz="1634" dirty="0">
                <a:latin typeface="Arial"/>
                <a:cs typeface="Arial"/>
              </a:rPr>
              <a:t>con</a:t>
            </a:r>
            <a:r>
              <a:rPr sz="1634" spc="-14" dirty="0">
                <a:latin typeface="Arial"/>
                <a:cs typeface="Arial"/>
              </a:rPr>
              <a:t>c</a:t>
            </a:r>
            <a:r>
              <a:rPr sz="1634" spc="-5" dirty="0">
                <a:latin typeface="Arial"/>
                <a:cs typeface="Arial"/>
              </a:rPr>
              <a:t>urre</a:t>
            </a:r>
            <a:r>
              <a:rPr sz="1634" spc="-14" dirty="0">
                <a:latin typeface="Arial"/>
                <a:cs typeface="Arial"/>
              </a:rPr>
              <a:t>n</a:t>
            </a:r>
            <a:r>
              <a:rPr sz="1634" dirty="0">
                <a:latin typeface="Arial"/>
                <a:cs typeface="Arial"/>
              </a:rPr>
              <a:t>cy</a:t>
            </a:r>
            <a:r>
              <a:rPr sz="1634" spc="5" dirty="0">
                <a:latin typeface="Arial"/>
                <a:cs typeface="Arial"/>
              </a:rPr>
              <a:t> </a:t>
            </a:r>
            <a:r>
              <a:rPr sz="1634" spc="-5" dirty="0">
                <a:latin typeface="Arial"/>
                <a:cs typeface="Arial"/>
              </a:rPr>
              <a:t>fram</a:t>
            </a:r>
            <a:r>
              <a:rPr sz="1634" spc="-9" dirty="0">
                <a:latin typeface="Arial"/>
                <a:cs typeface="Arial"/>
              </a:rPr>
              <a:t>e</a:t>
            </a:r>
            <a:r>
              <a:rPr sz="1634" spc="-5" dirty="0">
                <a:latin typeface="Arial"/>
                <a:cs typeface="Arial"/>
              </a:rPr>
              <a:t>w</a:t>
            </a:r>
            <a:r>
              <a:rPr sz="1634" spc="-14" dirty="0">
                <a:latin typeface="Arial"/>
                <a:cs typeface="Arial"/>
              </a:rPr>
              <a:t>o</a:t>
            </a:r>
            <a:r>
              <a:rPr sz="1634" spc="5" dirty="0">
                <a:latin typeface="Arial"/>
                <a:cs typeface="Arial"/>
              </a:rPr>
              <a:t>r</a:t>
            </a:r>
            <a:r>
              <a:rPr sz="1634" dirty="0">
                <a:latin typeface="Arial"/>
                <a:cs typeface="Arial"/>
              </a:rPr>
              <a:t>k</a:t>
            </a:r>
          </a:p>
          <a:p>
            <a:pPr marL="542899" marR="4611" indent="-116418">
              <a:lnSpc>
                <a:spcPts val="1833"/>
              </a:lnSpc>
              <a:spcBef>
                <a:spcPts val="95"/>
              </a:spcBef>
              <a:buFont typeface="Arial"/>
              <a:buChar char="-"/>
              <a:tabLst>
                <a:tab pos="553273" algn="l"/>
              </a:tabLst>
            </a:pPr>
            <a:r>
              <a:rPr sz="1634" spc="-5" dirty="0">
                <a:latin typeface="Arial"/>
                <a:cs typeface="Arial"/>
              </a:rPr>
              <a:t>Socket</a:t>
            </a:r>
            <a:r>
              <a:rPr sz="1634" dirty="0">
                <a:latin typeface="Arial"/>
                <a:cs typeface="Arial"/>
              </a:rPr>
              <a:t>s</a:t>
            </a:r>
            <a:r>
              <a:rPr sz="1634" spc="14" dirty="0">
                <a:latin typeface="Arial"/>
                <a:cs typeface="Arial"/>
              </a:rPr>
              <a:t> </a:t>
            </a:r>
            <a:r>
              <a:rPr sz="1634" dirty="0">
                <a:latin typeface="Arial"/>
                <a:cs typeface="Arial"/>
              </a:rPr>
              <a:t>t</a:t>
            </a:r>
            <a:r>
              <a:rPr sz="1634" spc="-14" dirty="0">
                <a:latin typeface="Arial"/>
                <a:cs typeface="Arial"/>
              </a:rPr>
              <a:t>ha</a:t>
            </a:r>
            <a:r>
              <a:rPr sz="1634" spc="-5" dirty="0">
                <a:latin typeface="Arial"/>
                <a:cs typeface="Arial"/>
              </a:rPr>
              <a:t>t</a:t>
            </a:r>
            <a:r>
              <a:rPr sz="1634" spc="5" dirty="0">
                <a:latin typeface="Arial"/>
                <a:cs typeface="Arial"/>
              </a:rPr>
              <a:t> </a:t>
            </a:r>
            <a:r>
              <a:rPr sz="1634" dirty="0">
                <a:latin typeface="Arial"/>
                <a:cs typeface="Arial"/>
              </a:rPr>
              <a:t>c</a:t>
            </a:r>
            <a:r>
              <a:rPr sz="1634" spc="-14" dirty="0">
                <a:latin typeface="Arial"/>
                <a:cs typeface="Arial"/>
              </a:rPr>
              <a:t>a</a:t>
            </a:r>
            <a:r>
              <a:rPr sz="1634" dirty="0">
                <a:latin typeface="Arial"/>
                <a:cs typeface="Arial"/>
              </a:rPr>
              <a:t>rry</a:t>
            </a:r>
            <a:r>
              <a:rPr sz="1634" spc="5" dirty="0">
                <a:latin typeface="Arial"/>
                <a:cs typeface="Arial"/>
              </a:rPr>
              <a:t> </a:t>
            </a:r>
            <a:r>
              <a:rPr sz="1634" spc="-9" dirty="0">
                <a:latin typeface="Arial"/>
                <a:cs typeface="Arial"/>
              </a:rPr>
              <a:t>w</a:t>
            </a:r>
            <a:r>
              <a:rPr sz="1634" spc="-5" dirty="0">
                <a:latin typeface="Arial"/>
                <a:cs typeface="Arial"/>
              </a:rPr>
              <a:t>h</a:t>
            </a:r>
            <a:r>
              <a:rPr sz="1634" spc="-14" dirty="0">
                <a:latin typeface="Arial"/>
                <a:cs typeface="Arial"/>
              </a:rPr>
              <a:t>o</a:t>
            </a:r>
            <a:r>
              <a:rPr sz="1634" spc="-5" dirty="0">
                <a:latin typeface="Arial"/>
                <a:cs typeface="Arial"/>
              </a:rPr>
              <a:t>l</a:t>
            </a:r>
            <a:r>
              <a:rPr sz="1634" dirty="0">
                <a:latin typeface="Arial"/>
                <a:cs typeface="Arial"/>
              </a:rPr>
              <a:t>e</a:t>
            </a:r>
            <a:r>
              <a:rPr sz="1634" spc="-5" dirty="0">
                <a:latin typeface="Arial"/>
                <a:cs typeface="Arial"/>
              </a:rPr>
              <a:t> </a:t>
            </a:r>
            <a:r>
              <a:rPr sz="1634" dirty="0">
                <a:latin typeface="Arial"/>
                <a:cs typeface="Arial"/>
              </a:rPr>
              <a:t>mess</a:t>
            </a:r>
            <a:r>
              <a:rPr sz="1634" spc="-14" dirty="0">
                <a:latin typeface="Arial"/>
                <a:cs typeface="Arial"/>
              </a:rPr>
              <a:t>a</a:t>
            </a:r>
            <a:r>
              <a:rPr sz="1634" spc="-5" dirty="0">
                <a:latin typeface="Arial"/>
                <a:cs typeface="Arial"/>
              </a:rPr>
              <a:t>ge</a:t>
            </a:r>
            <a:r>
              <a:rPr sz="1634" dirty="0">
                <a:latin typeface="Arial"/>
                <a:cs typeface="Arial"/>
              </a:rPr>
              <a:t>s</a:t>
            </a:r>
            <a:r>
              <a:rPr sz="1634" spc="-5" dirty="0">
                <a:latin typeface="Arial"/>
                <a:cs typeface="Arial"/>
              </a:rPr>
              <a:t> </a:t>
            </a:r>
            <a:r>
              <a:rPr sz="1634" spc="-14" dirty="0">
                <a:latin typeface="Arial"/>
                <a:cs typeface="Arial"/>
              </a:rPr>
              <a:t>a</a:t>
            </a:r>
            <a:r>
              <a:rPr sz="1634" spc="5" dirty="0">
                <a:latin typeface="Arial"/>
                <a:cs typeface="Arial"/>
              </a:rPr>
              <a:t>c</a:t>
            </a:r>
            <a:r>
              <a:rPr sz="1634" dirty="0">
                <a:latin typeface="Arial"/>
                <a:cs typeface="Arial"/>
              </a:rPr>
              <a:t>r</a:t>
            </a:r>
            <a:r>
              <a:rPr sz="1634" spc="-14" dirty="0">
                <a:latin typeface="Arial"/>
                <a:cs typeface="Arial"/>
              </a:rPr>
              <a:t>o</a:t>
            </a:r>
            <a:r>
              <a:rPr sz="1634" dirty="0">
                <a:latin typeface="Arial"/>
                <a:cs typeface="Arial"/>
              </a:rPr>
              <a:t>ss</a:t>
            </a:r>
            <a:r>
              <a:rPr sz="1634" spc="5" dirty="0">
                <a:latin typeface="Arial"/>
                <a:cs typeface="Arial"/>
              </a:rPr>
              <a:t> </a:t>
            </a:r>
            <a:r>
              <a:rPr sz="1634" spc="-14" dirty="0">
                <a:latin typeface="Arial"/>
                <a:cs typeface="Arial"/>
              </a:rPr>
              <a:t>v</a:t>
            </a:r>
            <a:r>
              <a:rPr sz="1634" spc="-5" dirty="0">
                <a:latin typeface="Arial"/>
                <a:cs typeface="Arial"/>
              </a:rPr>
              <a:t>ari</a:t>
            </a:r>
            <a:r>
              <a:rPr sz="1634" spc="-14" dirty="0">
                <a:latin typeface="Arial"/>
                <a:cs typeface="Arial"/>
              </a:rPr>
              <a:t>o</a:t>
            </a:r>
            <a:r>
              <a:rPr sz="1634" spc="-5" dirty="0">
                <a:latin typeface="Arial"/>
                <a:cs typeface="Arial"/>
              </a:rPr>
              <a:t>u</a:t>
            </a:r>
            <a:r>
              <a:rPr sz="1634" dirty="0">
                <a:latin typeface="Arial"/>
                <a:cs typeface="Arial"/>
              </a:rPr>
              <a:t>s</a:t>
            </a:r>
            <a:r>
              <a:rPr sz="1634" spc="-5" dirty="0">
                <a:latin typeface="Arial"/>
                <a:cs typeface="Arial"/>
              </a:rPr>
              <a:t> </a:t>
            </a:r>
            <a:r>
              <a:rPr sz="1634" dirty="0">
                <a:latin typeface="Arial"/>
                <a:cs typeface="Arial"/>
              </a:rPr>
              <a:t>tr</a:t>
            </a:r>
            <a:r>
              <a:rPr sz="1634" spc="-14" dirty="0">
                <a:latin typeface="Arial"/>
                <a:cs typeface="Arial"/>
              </a:rPr>
              <a:t>a</a:t>
            </a:r>
            <a:r>
              <a:rPr sz="1634" spc="-5" dirty="0">
                <a:latin typeface="Arial"/>
                <a:cs typeface="Arial"/>
              </a:rPr>
              <a:t>ns</a:t>
            </a:r>
            <a:r>
              <a:rPr sz="1634" spc="-14" dirty="0">
                <a:latin typeface="Arial"/>
                <a:cs typeface="Arial"/>
              </a:rPr>
              <a:t>por</a:t>
            </a:r>
            <a:r>
              <a:rPr sz="1634" dirty="0">
                <a:latin typeface="Arial"/>
                <a:cs typeface="Arial"/>
              </a:rPr>
              <a:t>ts</a:t>
            </a:r>
            <a:r>
              <a:rPr sz="1634" spc="-5" dirty="0">
                <a:latin typeface="Arial"/>
                <a:cs typeface="Arial"/>
              </a:rPr>
              <a:t> l</a:t>
            </a:r>
            <a:r>
              <a:rPr sz="1634" spc="-9" dirty="0">
                <a:latin typeface="Arial"/>
                <a:cs typeface="Arial"/>
              </a:rPr>
              <a:t>i</a:t>
            </a:r>
            <a:r>
              <a:rPr sz="1634" dirty="0">
                <a:latin typeface="Arial"/>
                <a:cs typeface="Arial"/>
              </a:rPr>
              <a:t>ke</a:t>
            </a:r>
            <a:r>
              <a:rPr sz="1634" spc="-5" dirty="0">
                <a:latin typeface="Arial"/>
                <a:cs typeface="Arial"/>
              </a:rPr>
              <a:t> i</a:t>
            </a:r>
            <a:r>
              <a:rPr sz="1634" spc="-14" dirty="0">
                <a:latin typeface="Arial"/>
                <a:cs typeface="Arial"/>
              </a:rPr>
              <a:t>n</a:t>
            </a:r>
            <a:r>
              <a:rPr sz="1634" dirty="0">
                <a:latin typeface="Arial"/>
                <a:cs typeface="Arial"/>
              </a:rPr>
              <a:t>-pr</a:t>
            </a:r>
            <a:r>
              <a:rPr sz="1634" spc="-14" dirty="0">
                <a:latin typeface="Arial"/>
                <a:cs typeface="Arial"/>
              </a:rPr>
              <a:t>o</a:t>
            </a:r>
            <a:r>
              <a:rPr sz="1634" spc="5" dirty="0">
                <a:latin typeface="Arial"/>
                <a:cs typeface="Arial"/>
              </a:rPr>
              <a:t>c</a:t>
            </a:r>
            <a:r>
              <a:rPr sz="1634" spc="-14" dirty="0">
                <a:latin typeface="Arial"/>
                <a:cs typeface="Arial"/>
              </a:rPr>
              <a:t>e</a:t>
            </a:r>
            <a:r>
              <a:rPr sz="1634" spc="-9" dirty="0">
                <a:latin typeface="Arial"/>
                <a:cs typeface="Arial"/>
              </a:rPr>
              <a:t>ss,</a:t>
            </a:r>
            <a:r>
              <a:rPr sz="1634" spc="-5" dirty="0">
                <a:latin typeface="Arial"/>
                <a:cs typeface="Arial"/>
              </a:rPr>
              <a:t> </a:t>
            </a:r>
            <a:r>
              <a:rPr sz="1634" spc="-9" dirty="0">
                <a:latin typeface="Arial"/>
                <a:cs typeface="Arial"/>
              </a:rPr>
              <a:t>i</a:t>
            </a:r>
            <a:r>
              <a:rPr sz="1634" spc="-5" dirty="0">
                <a:latin typeface="Arial"/>
                <a:cs typeface="Arial"/>
              </a:rPr>
              <a:t>nter-pr</a:t>
            </a:r>
            <a:r>
              <a:rPr sz="1634" spc="-14" dirty="0">
                <a:latin typeface="Arial"/>
                <a:cs typeface="Arial"/>
              </a:rPr>
              <a:t>o</a:t>
            </a:r>
            <a:r>
              <a:rPr sz="1634" spc="-9" dirty="0">
                <a:latin typeface="Arial"/>
                <a:cs typeface="Arial"/>
              </a:rPr>
              <a:t>cess,</a:t>
            </a:r>
            <a:r>
              <a:rPr sz="1634" spc="-32" dirty="0">
                <a:latin typeface="Arial"/>
                <a:cs typeface="Arial"/>
              </a:rPr>
              <a:t> </a:t>
            </a:r>
            <a:r>
              <a:rPr sz="1634" spc="-5" dirty="0">
                <a:latin typeface="Arial"/>
                <a:cs typeface="Arial"/>
              </a:rPr>
              <a:t>TC</a:t>
            </a:r>
            <a:r>
              <a:rPr sz="1634" dirty="0">
                <a:latin typeface="Arial"/>
                <a:cs typeface="Arial"/>
              </a:rPr>
              <a:t>P</a:t>
            </a:r>
            <a:r>
              <a:rPr sz="1634" spc="-32" dirty="0">
                <a:latin typeface="Arial"/>
                <a:cs typeface="Arial"/>
              </a:rPr>
              <a:t> </a:t>
            </a:r>
            <a:r>
              <a:rPr sz="1634" spc="-14" dirty="0">
                <a:latin typeface="Arial"/>
                <a:cs typeface="Arial"/>
              </a:rPr>
              <a:t>a</a:t>
            </a:r>
            <a:r>
              <a:rPr sz="1634" spc="-5" dirty="0">
                <a:latin typeface="Arial"/>
                <a:cs typeface="Arial"/>
              </a:rPr>
              <a:t>n</a:t>
            </a:r>
            <a:r>
              <a:rPr sz="1634" dirty="0">
                <a:latin typeface="Arial"/>
                <a:cs typeface="Arial"/>
              </a:rPr>
              <a:t>d</a:t>
            </a:r>
            <a:r>
              <a:rPr sz="1634" spc="-5" dirty="0">
                <a:latin typeface="Arial"/>
                <a:cs typeface="Arial"/>
              </a:rPr>
              <a:t> </a:t>
            </a:r>
            <a:r>
              <a:rPr sz="1634" dirty="0">
                <a:latin typeface="Arial"/>
                <a:cs typeface="Arial"/>
              </a:rPr>
              <a:t>mu</a:t>
            </a:r>
            <a:r>
              <a:rPr sz="1634" spc="-9" dirty="0">
                <a:latin typeface="Arial"/>
                <a:cs typeface="Arial"/>
              </a:rPr>
              <a:t>l</a:t>
            </a:r>
            <a:r>
              <a:rPr sz="1634" dirty="0">
                <a:latin typeface="Arial"/>
                <a:cs typeface="Arial"/>
              </a:rPr>
              <a:t>t</a:t>
            </a:r>
            <a:r>
              <a:rPr sz="1634" spc="-9" dirty="0">
                <a:latin typeface="Arial"/>
                <a:cs typeface="Arial"/>
              </a:rPr>
              <a:t>icast</a:t>
            </a:r>
            <a:endParaRPr sz="1634" dirty="0">
              <a:latin typeface="Arial"/>
              <a:cs typeface="Arial"/>
            </a:endParaRPr>
          </a:p>
          <a:p>
            <a:pPr marL="552697" indent="-126215">
              <a:lnSpc>
                <a:spcPts val="1783"/>
              </a:lnSpc>
              <a:buFont typeface="Arial"/>
              <a:buChar char="-"/>
              <a:tabLst>
                <a:tab pos="553273" algn="l"/>
              </a:tabLst>
            </a:pPr>
            <a:r>
              <a:rPr sz="1634" spc="-5" dirty="0">
                <a:latin typeface="Arial"/>
                <a:cs typeface="Arial"/>
              </a:rPr>
              <a:t>Use</a:t>
            </a:r>
            <a:r>
              <a:rPr sz="1634" dirty="0">
                <a:latin typeface="Arial"/>
                <a:cs typeface="Arial"/>
              </a:rPr>
              <a:t>d</a:t>
            </a:r>
            <a:r>
              <a:rPr sz="1634" spc="-5" dirty="0">
                <a:latin typeface="Arial"/>
                <a:cs typeface="Arial"/>
              </a:rPr>
              <a:t> </a:t>
            </a:r>
            <a:r>
              <a:rPr sz="1634" spc="-14" dirty="0">
                <a:latin typeface="Arial"/>
                <a:cs typeface="Arial"/>
              </a:rPr>
              <a:t>fo</a:t>
            </a:r>
            <a:r>
              <a:rPr sz="1634" spc="-9" dirty="0">
                <a:latin typeface="Arial"/>
                <a:cs typeface="Arial"/>
              </a:rPr>
              <a:t>r</a:t>
            </a:r>
            <a:r>
              <a:rPr sz="1634" dirty="0">
                <a:latin typeface="Arial"/>
                <a:cs typeface="Arial"/>
              </a:rPr>
              <a:t> </a:t>
            </a:r>
            <a:r>
              <a:rPr sz="1634" spc="-5" dirty="0">
                <a:latin typeface="Arial"/>
                <a:cs typeface="Arial"/>
              </a:rPr>
              <a:t>e</a:t>
            </a:r>
            <a:r>
              <a:rPr sz="1634" spc="-14" dirty="0">
                <a:latin typeface="Arial"/>
                <a:cs typeface="Arial"/>
              </a:rPr>
              <a:t>v</a:t>
            </a:r>
            <a:r>
              <a:rPr sz="1634" spc="-5" dirty="0">
                <a:latin typeface="Arial"/>
                <a:cs typeface="Arial"/>
              </a:rPr>
              <a:t>ent-b</a:t>
            </a:r>
            <a:r>
              <a:rPr sz="1634" spc="-14" dirty="0">
                <a:latin typeface="Arial"/>
                <a:cs typeface="Arial"/>
              </a:rPr>
              <a:t>a</a:t>
            </a:r>
            <a:r>
              <a:rPr sz="1634" dirty="0">
                <a:latin typeface="Arial"/>
                <a:cs typeface="Arial"/>
              </a:rPr>
              <a:t>sed</a:t>
            </a:r>
            <a:r>
              <a:rPr sz="1634" spc="-5" dirty="0">
                <a:latin typeface="Arial"/>
                <a:cs typeface="Arial"/>
              </a:rPr>
              <a:t> </a:t>
            </a:r>
            <a:r>
              <a:rPr sz="1634" dirty="0">
                <a:latin typeface="Arial"/>
                <a:cs typeface="Arial"/>
              </a:rPr>
              <a:t>c</a:t>
            </a:r>
            <a:r>
              <a:rPr sz="1634" spc="-14" dirty="0">
                <a:latin typeface="Arial"/>
                <a:cs typeface="Arial"/>
              </a:rPr>
              <a:t>o</a:t>
            </a:r>
            <a:r>
              <a:rPr sz="1634" dirty="0">
                <a:latin typeface="Arial"/>
                <a:cs typeface="Arial"/>
              </a:rPr>
              <a:t>mmun</a:t>
            </a:r>
            <a:r>
              <a:rPr sz="1634" spc="-9" dirty="0">
                <a:latin typeface="Arial"/>
                <a:cs typeface="Arial"/>
              </a:rPr>
              <a:t>i</a:t>
            </a:r>
            <a:r>
              <a:rPr sz="1634" dirty="0">
                <a:latin typeface="Arial"/>
                <a:cs typeface="Arial"/>
              </a:rPr>
              <a:t>cation</a:t>
            </a:r>
            <a:r>
              <a:rPr sz="1634" spc="-9" dirty="0">
                <a:latin typeface="Arial"/>
                <a:cs typeface="Arial"/>
              </a:rPr>
              <a:t> i</a:t>
            </a:r>
            <a:r>
              <a:rPr sz="1634" dirty="0">
                <a:latin typeface="Arial"/>
                <a:cs typeface="Arial"/>
              </a:rPr>
              <a:t>n</a:t>
            </a:r>
            <a:r>
              <a:rPr sz="1634" spc="-32" dirty="0">
                <a:latin typeface="Arial"/>
                <a:cs typeface="Arial"/>
              </a:rPr>
              <a:t> </a:t>
            </a:r>
            <a:r>
              <a:rPr sz="1634" spc="-132" dirty="0">
                <a:latin typeface="Arial"/>
                <a:cs typeface="Arial"/>
              </a:rPr>
              <a:t>T</a:t>
            </a:r>
            <a:r>
              <a:rPr sz="1634" spc="-5" dirty="0">
                <a:latin typeface="Arial"/>
                <a:cs typeface="Arial"/>
              </a:rPr>
              <a:t>A</a:t>
            </a:r>
            <a:r>
              <a:rPr sz="1634" spc="-9" dirty="0">
                <a:latin typeface="Arial"/>
                <a:cs typeface="Arial"/>
              </a:rPr>
              <a:t>NG</a:t>
            </a:r>
            <a:r>
              <a:rPr sz="1634" spc="-14" dirty="0">
                <a:latin typeface="Arial"/>
                <a:cs typeface="Arial"/>
              </a:rPr>
              <a:t>O</a:t>
            </a:r>
            <a:r>
              <a:rPr sz="1634" spc="18" dirty="0">
                <a:latin typeface="Arial"/>
                <a:cs typeface="Arial"/>
              </a:rPr>
              <a:t> </a:t>
            </a:r>
            <a:r>
              <a:rPr sz="1634" spc="-9" dirty="0">
                <a:latin typeface="Arial"/>
                <a:cs typeface="Arial"/>
              </a:rPr>
              <a:t>≥ </a:t>
            </a:r>
            <a:r>
              <a:rPr sz="1634" dirty="0" smtClean="0">
                <a:latin typeface="Arial"/>
                <a:cs typeface="Arial"/>
              </a:rPr>
              <a:t>8</a:t>
            </a:r>
            <a:endParaRPr lang="en-US" sz="1634" dirty="0" smtClean="0">
              <a:latin typeface="Arial"/>
              <a:cs typeface="Arial"/>
            </a:endParaRPr>
          </a:p>
        </p:txBody>
      </p:sp>
      <p:sp>
        <p:nvSpPr>
          <p:cNvPr id="2" name="CasellaDiTesto 1"/>
          <p:cNvSpPr txBox="1"/>
          <p:nvPr/>
        </p:nvSpPr>
        <p:spPr>
          <a:xfrm>
            <a:off x="482772" y="5877272"/>
            <a:ext cx="8178457" cy="646331"/>
          </a:xfrm>
          <a:prstGeom prst="rect">
            <a:avLst/>
          </a:prstGeom>
          <a:noFill/>
        </p:spPr>
        <p:txBody>
          <a:bodyPr wrap="none" rtlCol="0">
            <a:spAutoFit/>
          </a:bodyPr>
          <a:lstStyle/>
          <a:p>
            <a:pPr algn="ctr"/>
            <a:r>
              <a:rPr lang="en-US" b="1" u="sng" dirty="0" err="1"/>
              <a:t>Corba</a:t>
            </a:r>
            <a:r>
              <a:rPr lang="en-US" b="1" u="sng" dirty="0"/>
              <a:t> will be replaced completely in the next major release of TANGO V10 </a:t>
            </a:r>
            <a:r>
              <a:rPr lang="en-US" b="1" u="sng" dirty="0" smtClean="0"/>
              <a:t/>
            </a:r>
            <a:br>
              <a:rPr lang="en-US" b="1" u="sng" dirty="0" smtClean="0"/>
            </a:br>
            <a:r>
              <a:rPr lang="en-US" b="1" u="sng" dirty="0" smtClean="0"/>
              <a:t>(</a:t>
            </a:r>
            <a:r>
              <a:rPr lang="en-US" b="1" u="sng" dirty="0"/>
              <a:t>planned for 2017) </a:t>
            </a:r>
            <a:endParaRPr lang="it-IT" b="1" u="sng" dirty="0"/>
          </a:p>
        </p:txBody>
      </p:sp>
    </p:spTree>
    <p:extLst>
      <p:ext uri="{BB962C8B-B14F-4D97-AF65-F5344CB8AC3E}">
        <p14:creationId xmlns:p14="http://schemas.microsoft.com/office/powerpoint/2010/main" val="716104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olo 1"/>
          <p:cNvSpPr txBox="1">
            <a:spLocks/>
          </p:cNvSpPr>
          <p:nvPr/>
        </p:nvSpPr>
        <p:spPr>
          <a:xfrm>
            <a:off x="457200" y="7300"/>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TANGO Device</a:t>
            </a:r>
            <a:endParaRPr lang="it-IT" dirty="0"/>
          </a:p>
        </p:txBody>
      </p:sp>
      <p:sp>
        <p:nvSpPr>
          <p:cNvPr id="3" name="object 3"/>
          <p:cNvSpPr txBox="1"/>
          <p:nvPr/>
        </p:nvSpPr>
        <p:spPr>
          <a:xfrm>
            <a:off x="818814" y="836712"/>
            <a:ext cx="7506371" cy="5539978"/>
          </a:xfrm>
          <a:prstGeom prst="rect">
            <a:avLst/>
          </a:prstGeom>
        </p:spPr>
        <p:txBody>
          <a:bodyPr vert="horz" wrap="square" lIns="0" tIns="0" rIns="0" bIns="0" rtlCol="0">
            <a:spAutoFit/>
          </a:bodyPr>
          <a:lstStyle/>
          <a:p>
            <a:pPr marL="354416" indent="-342900">
              <a:buFont typeface="Arial" panose="020B0604020202020204" pitchFamily="34" charset="0"/>
              <a:buChar char="•"/>
              <a:tabLst>
                <a:tab pos="338581" algn="l"/>
              </a:tabLst>
            </a:pPr>
            <a:r>
              <a:rPr sz="2400" b="1" spc="5" dirty="0" smtClean="0">
                <a:latin typeface="Arial"/>
                <a:cs typeface="Arial"/>
              </a:rPr>
              <a:t>Fund</a:t>
            </a:r>
            <a:r>
              <a:rPr sz="2400" b="1" spc="-5" dirty="0" smtClean="0">
                <a:latin typeface="Arial"/>
                <a:cs typeface="Arial"/>
              </a:rPr>
              <a:t>am</a:t>
            </a:r>
            <a:r>
              <a:rPr sz="2400" b="1" spc="5" dirty="0" smtClean="0">
                <a:latin typeface="Arial"/>
                <a:cs typeface="Arial"/>
              </a:rPr>
              <a:t>e</a:t>
            </a:r>
            <a:r>
              <a:rPr sz="2400" b="1" spc="-5" dirty="0" smtClean="0">
                <a:latin typeface="Arial"/>
                <a:cs typeface="Arial"/>
              </a:rPr>
              <a:t>n</a:t>
            </a:r>
            <a:r>
              <a:rPr sz="2400" b="1" dirty="0" smtClean="0">
                <a:latin typeface="Arial"/>
                <a:cs typeface="Arial"/>
              </a:rPr>
              <a:t>t</a:t>
            </a:r>
            <a:r>
              <a:rPr sz="2400" b="1" spc="5" dirty="0" smtClean="0">
                <a:latin typeface="Arial"/>
                <a:cs typeface="Arial"/>
              </a:rPr>
              <a:t>a</a:t>
            </a:r>
            <a:r>
              <a:rPr sz="2400" b="1" dirty="0" smtClean="0">
                <a:latin typeface="Arial"/>
                <a:cs typeface="Arial"/>
              </a:rPr>
              <a:t>l </a:t>
            </a:r>
            <a:r>
              <a:rPr sz="2400" b="1" spc="-5" dirty="0">
                <a:latin typeface="Arial"/>
                <a:cs typeface="Arial"/>
              </a:rPr>
              <a:t>e</a:t>
            </a:r>
            <a:r>
              <a:rPr sz="2400" b="1" dirty="0">
                <a:latin typeface="Arial"/>
                <a:cs typeface="Arial"/>
              </a:rPr>
              <a:t>l</a:t>
            </a:r>
            <a:r>
              <a:rPr sz="2400" b="1" spc="-5" dirty="0">
                <a:latin typeface="Arial"/>
                <a:cs typeface="Arial"/>
              </a:rPr>
              <a:t>em</a:t>
            </a:r>
            <a:r>
              <a:rPr sz="2400" b="1" spc="5" dirty="0">
                <a:latin typeface="Arial"/>
                <a:cs typeface="Arial"/>
              </a:rPr>
              <a:t>e</a:t>
            </a:r>
            <a:r>
              <a:rPr sz="2400" b="1" spc="-5" dirty="0">
                <a:latin typeface="Arial"/>
                <a:cs typeface="Arial"/>
              </a:rPr>
              <a:t>n</a:t>
            </a:r>
            <a:r>
              <a:rPr sz="2400" b="1" dirty="0">
                <a:latin typeface="Arial"/>
                <a:cs typeface="Arial"/>
              </a:rPr>
              <a:t>t</a:t>
            </a:r>
            <a:r>
              <a:rPr sz="2400" b="1" spc="5" dirty="0">
                <a:latin typeface="Arial"/>
                <a:cs typeface="Arial"/>
              </a:rPr>
              <a:t> o</a:t>
            </a:r>
            <a:r>
              <a:rPr sz="2400" b="1" dirty="0">
                <a:latin typeface="Arial"/>
                <a:cs typeface="Arial"/>
              </a:rPr>
              <a:t>f</a:t>
            </a:r>
            <a:r>
              <a:rPr sz="2400" b="1" spc="5" dirty="0">
                <a:latin typeface="Arial"/>
                <a:cs typeface="Arial"/>
              </a:rPr>
              <a:t> </a:t>
            </a:r>
            <a:r>
              <a:rPr sz="2400" b="1" spc="-5" dirty="0">
                <a:latin typeface="Arial"/>
                <a:cs typeface="Arial"/>
              </a:rPr>
              <a:t>i</a:t>
            </a:r>
            <a:r>
              <a:rPr sz="2400" b="1" spc="5" dirty="0">
                <a:latin typeface="Arial"/>
                <a:cs typeface="Arial"/>
              </a:rPr>
              <a:t>n</a:t>
            </a:r>
            <a:r>
              <a:rPr sz="2400" b="1" dirty="0">
                <a:latin typeface="Arial"/>
                <a:cs typeface="Arial"/>
              </a:rPr>
              <a:t>t</a:t>
            </a:r>
            <a:r>
              <a:rPr sz="2400" b="1" spc="5" dirty="0">
                <a:latin typeface="Arial"/>
                <a:cs typeface="Arial"/>
              </a:rPr>
              <a:t>e</a:t>
            </a:r>
            <a:r>
              <a:rPr sz="2400" b="1" spc="-9" dirty="0">
                <a:latin typeface="Arial"/>
                <a:cs typeface="Arial"/>
              </a:rPr>
              <a:t>r</a:t>
            </a:r>
            <a:r>
              <a:rPr sz="2400" b="1" spc="-5" dirty="0">
                <a:latin typeface="Arial"/>
                <a:cs typeface="Arial"/>
              </a:rPr>
              <a:t>ac</a:t>
            </a:r>
            <a:r>
              <a:rPr sz="2400" b="1" spc="9" dirty="0">
                <a:latin typeface="Arial"/>
                <a:cs typeface="Arial"/>
              </a:rPr>
              <a:t>t</a:t>
            </a:r>
            <a:r>
              <a:rPr sz="2400" b="1" spc="-5" dirty="0">
                <a:latin typeface="Arial"/>
                <a:cs typeface="Arial"/>
              </a:rPr>
              <a:t>i</a:t>
            </a:r>
            <a:r>
              <a:rPr sz="2400" b="1" spc="5" dirty="0">
                <a:latin typeface="Arial"/>
                <a:cs typeface="Arial"/>
              </a:rPr>
              <a:t>o</a:t>
            </a:r>
            <a:r>
              <a:rPr sz="2400" b="1" dirty="0">
                <a:latin typeface="Arial"/>
                <a:cs typeface="Arial"/>
              </a:rPr>
              <a:t>n</a:t>
            </a:r>
            <a:endParaRPr sz="2400" dirty="0">
              <a:latin typeface="Arial"/>
              <a:cs typeface="Arial"/>
            </a:endParaRPr>
          </a:p>
          <a:p>
            <a:pPr marL="457200" indent="-457200">
              <a:buFont typeface="Arial" panose="020B0604020202020204" pitchFamily="34" charset="0"/>
              <a:buChar char="•"/>
            </a:pPr>
            <a:endParaRPr sz="3200" dirty="0">
              <a:latin typeface="Times New Roman"/>
              <a:cs typeface="Times New Roman"/>
            </a:endParaRPr>
          </a:p>
          <a:p>
            <a:pPr marL="354416" indent="-342900">
              <a:buFont typeface="Arial" panose="020B0604020202020204" pitchFamily="34" charset="0"/>
              <a:buChar char="•"/>
              <a:tabLst>
                <a:tab pos="338581" algn="l"/>
              </a:tabLst>
            </a:pPr>
            <a:r>
              <a:rPr sz="2400" b="1" dirty="0">
                <a:latin typeface="Arial"/>
                <a:cs typeface="Arial"/>
              </a:rPr>
              <a:t>I</a:t>
            </a:r>
            <a:r>
              <a:rPr sz="2400" b="1" spc="5" dirty="0">
                <a:latin typeface="Arial"/>
                <a:cs typeface="Arial"/>
              </a:rPr>
              <a:t>n</a:t>
            </a:r>
            <a:r>
              <a:rPr sz="2400" b="1" dirty="0">
                <a:latin typeface="Arial"/>
                <a:cs typeface="Arial"/>
              </a:rPr>
              <a:t>t</a:t>
            </a:r>
            <a:r>
              <a:rPr sz="2400" b="1" spc="-5" dirty="0">
                <a:latin typeface="Arial"/>
                <a:cs typeface="Arial"/>
              </a:rPr>
              <a:t>er</a:t>
            </a:r>
            <a:r>
              <a:rPr sz="2400" b="1" dirty="0">
                <a:latin typeface="Arial"/>
                <a:cs typeface="Arial"/>
              </a:rPr>
              <a:t>f</a:t>
            </a:r>
            <a:r>
              <a:rPr sz="2400" b="1" spc="-5" dirty="0">
                <a:latin typeface="Arial"/>
                <a:cs typeface="Arial"/>
              </a:rPr>
              <a:t>ac</a:t>
            </a:r>
            <a:r>
              <a:rPr sz="2400" b="1" dirty="0">
                <a:latin typeface="Arial"/>
                <a:cs typeface="Arial"/>
              </a:rPr>
              <a:t>e</a:t>
            </a:r>
            <a:r>
              <a:rPr sz="2400" b="1" spc="5" dirty="0">
                <a:latin typeface="Arial"/>
                <a:cs typeface="Arial"/>
              </a:rPr>
              <a:t> </a:t>
            </a:r>
            <a:r>
              <a:rPr sz="2400" b="1" dirty="0">
                <a:latin typeface="Arial"/>
                <a:cs typeface="Arial"/>
              </a:rPr>
              <a:t>to</a:t>
            </a:r>
            <a:r>
              <a:rPr sz="2400" b="1" spc="9" dirty="0">
                <a:latin typeface="Arial"/>
                <a:cs typeface="Arial"/>
              </a:rPr>
              <a:t> </a:t>
            </a:r>
            <a:r>
              <a:rPr sz="2400" b="1" spc="-5" dirty="0">
                <a:latin typeface="Arial"/>
                <a:cs typeface="Arial"/>
              </a:rPr>
              <a:t>ex</a:t>
            </a:r>
            <a:r>
              <a:rPr sz="2400" b="1" dirty="0">
                <a:latin typeface="Arial"/>
                <a:cs typeface="Arial"/>
              </a:rPr>
              <a:t>i</a:t>
            </a:r>
            <a:r>
              <a:rPr sz="2400" b="1" spc="-5" dirty="0">
                <a:latin typeface="Arial"/>
                <a:cs typeface="Arial"/>
              </a:rPr>
              <a:t>s</a:t>
            </a:r>
            <a:r>
              <a:rPr sz="2400" b="1" dirty="0">
                <a:latin typeface="Arial"/>
                <a:cs typeface="Arial"/>
              </a:rPr>
              <a:t>ti</a:t>
            </a:r>
            <a:r>
              <a:rPr sz="2400" b="1" spc="5" dirty="0">
                <a:latin typeface="Arial"/>
                <a:cs typeface="Arial"/>
              </a:rPr>
              <a:t>n</a:t>
            </a:r>
            <a:r>
              <a:rPr sz="2400" b="1" dirty="0">
                <a:latin typeface="Arial"/>
                <a:cs typeface="Arial"/>
              </a:rPr>
              <a:t>g</a:t>
            </a:r>
            <a:r>
              <a:rPr sz="2400" b="1" spc="5" dirty="0">
                <a:latin typeface="Arial"/>
                <a:cs typeface="Arial"/>
              </a:rPr>
              <a:t> h</a:t>
            </a:r>
            <a:r>
              <a:rPr sz="2400" b="1" spc="-5" dirty="0">
                <a:latin typeface="Arial"/>
                <a:cs typeface="Arial"/>
              </a:rPr>
              <a:t>ard</a:t>
            </a:r>
            <a:r>
              <a:rPr sz="2400" b="1" spc="5" dirty="0">
                <a:latin typeface="Arial"/>
                <a:cs typeface="Arial"/>
              </a:rPr>
              <a:t>w</a:t>
            </a:r>
            <a:r>
              <a:rPr sz="2400" b="1" spc="-5" dirty="0">
                <a:latin typeface="Arial"/>
                <a:cs typeface="Arial"/>
              </a:rPr>
              <a:t>ar</a:t>
            </a:r>
            <a:r>
              <a:rPr sz="2400" b="1" dirty="0">
                <a:latin typeface="Arial"/>
                <a:cs typeface="Arial"/>
              </a:rPr>
              <a:t>e</a:t>
            </a:r>
            <a:r>
              <a:rPr sz="2400" b="1" spc="-5" dirty="0">
                <a:latin typeface="Arial"/>
                <a:cs typeface="Arial"/>
              </a:rPr>
              <a:t> </a:t>
            </a:r>
            <a:r>
              <a:rPr sz="2400" b="1" spc="5" dirty="0">
                <a:latin typeface="Arial"/>
                <a:cs typeface="Arial"/>
              </a:rPr>
              <a:t>o</a:t>
            </a:r>
            <a:r>
              <a:rPr sz="2400" b="1" dirty="0">
                <a:latin typeface="Arial"/>
                <a:cs typeface="Arial"/>
              </a:rPr>
              <a:t>r</a:t>
            </a:r>
            <a:r>
              <a:rPr sz="2400" b="1" spc="-5" dirty="0">
                <a:latin typeface="Arial"/>
                <a:cs typeface="Arial"/>
              </a:rPr>
              <a:t> </a:t>
            </a:r>
            <a:r>
              <a:rPr sz="2400" b="1" dirty="0">
                <a:latin typeface="Arial"/>
                <a:cs typeface="Arial"/>
              </a:rPr>
              <a:t>l</a:t>
            </a:r>
            <a:r>
              <a:rPr sz="2400" b="1" spc="5" dirty="0">
                <a:latin typeface="Arial"/>
                <a:cs typeface="Arial"/>
              </a:rPr>
              <a:t>og</a:t>
            </a:r>
            <a:r>
              <a:rPr sz="2400" b="1" spc="-5" dirty="0">
                <a:latin typeface="Arial"/>
                <a:cs typeface="Arial"/>
              </a:rPr>
              <a:t>i</a:t>
            </a:r>
            <a:r>
              <a:rPr sz="2400" b="1" spc="5" dirty="0">
                <a:latin typeface="Arial"/>
                <a:cs typeface="Arial"/>
              </a:rPr>
              <a:t>c</a:t>
            </a:r>
            <a:r>
              <a:rPr sz="2400" b="1" spc="-5" dirty="0">
                <a:latin typeface="Arial"/>
                <a:cs typeface="Arial"/>
              </a:rPr>
              <a:t>a</a:t>
            </a:r>
            <a:r>
              <a:rPr sz="2400" b="1" dirty="0">
                <a:latin typeface="Arial"/>
                <a:cs typeface="Arial"/>
              </a:rPr>
              <a:t>l </a:t>
            </a:r>
            <a:r>
              <a:rPr sz="2400" b="1" spc="5" dirty="0">
                <a:latin typeface="Arial"/>
                <a:cs typeface="Arial"/>
              </a:rPr>
              <a:t>d</a:t>
            </a:r>
            <a:r>
              <a:rPr sz="2400" b="1" spc="-5" dirty="0">
                <a:latin typeface="Arial"/>
                <a:cs typeface="Arial"/>
              </a:rPr>
              <a:t>ev</a:t>
            </a:r>
            <a:r>
              <a:rPr sz="2400" b="1" dirty="0">
                <a:latin typeface="Arial"/>
                <a:cs typeface="Arial"/>
              </a:rPr>
              <a:t>i</a:t>
            </a:r>
            <a:r>
              <a:rPr sz="2400" b="1" spc="-5" dirty="0">
                <a:latin typeface="Arial"/>
                <a:cs typeface="Arial"/>
              </a:rPr>
              <a:t>ce</a:t>
            </a:r>
            <a:r>
              <a:rPr sz="2400" b="1" dirty="0">
                <a:latin typeface="Arial"/>
                <a:cs typeface="Arial"/>
              </a:rPr>
              <a:t>s</a:t>
            </a:r>
            <a:endParaRPr sz="2400" dirty="0">
              <a:latin typeface="Arial"/>
              <a:cs typeface="Arial"/>
            </a:endParaRPr>
          </a:p>
          <a:p>
            <a:pPr marL="457200" indent="-457200">
              <a:spcBef>
                <a:spcPts val="43"/>
              </a:spcBef>
              <a:buFont typeface="Arial" panose="020B0604020202020204" pitchFamily="34" charset="0"/>
              <a:buChar char="•"/>
            </a:pPr>
            <a:endParaRPr sz="3200" dirty="0">
              <a:latin typeface="Times New Roman"/>
              <a:cs typeface="Times New Roman"/>
            </a:endParaRPr>
          </a:p>
          <a:p>
            <a:pPr marL="354416" indent="-342900">
              <a:buFont typeface="Arial" panose="020B0604020202020204" pitchFamily="34" charset="0"/>
              <a:buChar char="•"/>
              <a:tabLst>
                <a:tab pos="338581" algn="l"/>
              </a:tabLst>
            </a:pPr>
            <a:r>
              <a:rPr sz="2400" b="1" dirty="0">
                <a:latin typeface="Arial"/>
                <a:cs typeface="Arial"/>
              </a:rPr>
              <a:t>I</a:t>
            </a:r>
            <a:r>
              <a:rPr sz="2400" b="1" spc="5" dirty="0">
                <a:latin typeface="Arial"/>
                <a:cs typeface="Arial"/>
              </a:rPr>
              <a:t>d</a:t>
            </a:r>
            <a:r>
              <a:rPr sz="2400" b="1" spc="-5" dirty="0">
                <a:latin typeface="Arial"/>
                <a:cs typeface="Arial"/>
              </a:rPr>
              <a:t>e</a:t>
            </a:r>
            <a:r>
              <a:rPr sz="2400" b="1" spc="5" dirty="0">
                <a:latin typeface="Arial"/>
                <a:cs typeface="Arial"/>
              </a:rPr>
              <a:t>n</a:t>
            </a:r>
            <a:r>
              <a:rPr sz="2400" b="1" dirty="0">
                <a:latin typeface="Arial"/>
                <a:cs typeface="Arial"/>
              </a:rPr>
              <a:t>tif</a:t>
            </a:r>
            <a:r>
              <a:rPr sz="2400" b="1" spc="-5" dirty="0">
                <a:latin typeface="Arial"/>
                <a:cs typeface="Arial"/>
              </a:rPr>
              <a:t>i</a:t>
            </a:r>
            <a:r>
              <a:rPr sz="2400" b="1" spc="5" dirty="0">
                <a:latin typeface="Arial"/>
                <a:cs typeface="Arial"/>
              </a:rPr>
              <a:t>e</a:t>
            </a:r>
            <a:r>
              <a:rPr sz="2400" b="1" dirty="0">
                <a:latin typeface="Arial"/>
                <a:cs typeface="Arial"/>
              </a:rPr>
              <a:t>d</a:t>
            </a:r>
            <a:r>
              <a:rPr sz="2400" b="1" spc="5" dirty="0">
                <a:latin typeface="Arial"/>
                <a:cs typeface="Arial"/>
              </a:rPr>
              <a:t> b</a:t>
            </a:r>
            <a:r>
              <a:rPr sz="2400" b="1" dirty="0">
                <a:latin typeface="Arial"/>
                <a:cs typeface="Arial"/>
              </a:rPr>
              <a:t>y a</a:t>
            </a:r>
            <a:r>
              <a:rPr sz="2400" b="1" spc="-5" dirty="0">
                <a:latin typeface="Arial"/>
                <a:cs typeface="Arial"/>
              </a:rPr>
              <a:t> </a:t>
            </a:r>
            <a:r>
              <a:rPr sz="2400" b="1" spc="9" dirty="0">
                <a:latin typeface="Arial"/>
                <a:cs typeface="Arial"/>
              </a:rPr>
              <a:t>t</a:t>
            </a:r>
            <a:r>
              <a:rPr sz="2400" b="1" spc="-5" dirty="0">
                <a:latin typeface="Arial"/>
                <a:cs typeface="Arial"/>
              </a:rPr>
              <a:t>hre</a:t>
            </a:r>
            <a:r>
              <a:rPr sz="2400" b="1" dirty="0">
                <a:latin typeface="Arial"/>
                <a:cs typeface="Arial"/>
              </a:rPr>
              <a:t>e</a:t>
            </a:r>
            <a:r>
              <a:rPr sz="2400" b="1" spc="5" dirty="0">
                <a:latin typeface="Arial"/>
                <a:cs typeface="Arial"/>
              </a:rPr>
              <a:t> </a:t>
            </a:r>
            <a:r>
              <a:rPr sz="2400" b="1" dirty="0">
                <a:latin typeface="Arial"/>
                <a:cs typeface="Arial"/>
              </a:rPr>
              <a:t>fi</a:t>
            </a:r>
            <a:r>
              <a:rPr sz="2400" b="1" spc="-5" dirty="0">
                <a:latin typeface="Arial"/>
                <a:cs typeface="Arial"/>
              </a:rPr>
              <a:t>e</a:t>
            </a:r>
            <a:r>
              <a:rPr sz="2400" b="1" dirty="0">
                <a:latin typeface="Arial"/>
                <a:cs typeface="Arial"/>
              </a:rPr>
              <a:t>ld </a:t>
            </a:r>
            <a:r>
              <a:rPr sz="2400" b="1" spc="5" dirty="0">
                <a:latin typeface="Arial"/>
                <a:cs typeface="Arial"/>
              </a:rPr>
              <a:t>n</a:t>
            </a:r>
            <a:r>
              <a:rPr sz="2400" b="1" spc="-5" dirty="0">
                <a:latin typeface="Arial"/>
                <a:cs typeface="Arial"/>
              </a:rPr>
              <a:t>ame</a:t>
            </a:r>
            <a:endParaRPr sz="2400" dirty="0">
              <a:latin typeface="Arial"/>
              <a:cs typeface="Arial"/>
            </a:endParaRPr>
          </a:p>
          <a:p>
            <a:pPr marL="457200" indent="-457200">
              <a:spcBef>
                <a:spcPts val="43"/>
              </a:spcBef>
              <a:buFont typeface="Arial" panose="020B0604020202020204" pitchFamily="34" charset="0"/>
              <a:buChar char="•"/>
            </a:pPr>
            <a:endParaRPr sz="3200" dirty="0">
              <a:latin typeface="Times New Roman"/>
              <a:cs typeface="Times New Roman"/>
            </a:endParaRPr>
          </a:p>
          <a:p>
            <a:pPr marL="594532" indent="-342900">
              <a:buFont typeface="Arial" panose="020B0604020202020204" pitchFamily="34" charset="0"/>
              <a:buChar char="•"/>
            </a:pPr>
            <a:r>
              <a:rPr sz="2400" dirty="0">
                <a:latin typeface="Arial"/>
                <a:cs typeface="Arial"/>
              </a:rPr>
              <a:t>“</a:t>
            </a:r>
            <a:r>
              <a:rPr sz="2400" spc="-5" dirty="0">
                <a:latin typeface="Arial"/>
                <a:cs typeface="Arial"/>
              </a:rPr>
              <a:t>do</a:t>
            </a:r>
            <a:r>
              <a:rPr sz="2400" dirty="0">
                <a:latin typeface="Arial"/>
                <a:cs typeface="Arial"/>
              </a:rPr>
              <a:t>m</a:t>
            </a:r>
            <a:r>
              <a:rPr sz="2400" spc="-5" dirty="0">
                <a:latin typeface="Arial"/>
                <a:cs typeface="Arial"/>
              </a:rPr>
              <a:t>ai</a:t>
            </a:r>
            <a:r>
              <a:rPr sz="2400" spc="5" dirty="0">
                <a:latin typeface="Arial"/>
                <a:cs typeface="Arial"/>
              </a:rPr>
              <a:t>n</a:t>
            </a:r>
            <a:r>
              <a:rPr sz="2400" spc="-5" dirty="0">
                <a:latin typeface="Arial"/>
                <a:cs typeface="Arial"/>
              </a:rPr>
              <a:t>/</a:t>
            </a:r>
            <a:r>
              <a:rPr sz="2400" dirty="0">
                <a:latin typeface="Arial"/>
                <a:cs typeface="Arial"/>
              </a:rPr>
              <a:t>f</a:t>
            </a:r>
            <a:r>
              <a:rPr sz="2400" spc="-5" dirty="0">
                <a:latin typeface="Arial"/>
                <a:cs typeface="Arial"/>
              </a:rPr>
              <a:t>a</a:t>
            </a:r>
            <a:r>
              <a:rPr sz="2400" dirty="0">
                <a:latin typeface="Arial"/>
                <a:cs typeface="Arial"/>
              </a:rPr>
              <a:t>m</a:t>
            </a:r>
            <a:r>
              <a:rPr sz="2400" spc="-5" dirty="0">
                <a:latin typeface="Arial"/>
                <a:cs typeface="Arial"/>
              </a:rPr>
              <a:t>il</a:t>
            </a:r>
            <a:r>
              <a:rPr sz="2400" spc="5" dirty="0">
                <a:latin typeface="Arial"/>
                <a:cs typeface="Arial"/>
              </a:rPr>
              <a:t>y</a:t>
            </a:r>
            <a:r>
              <a:rPr sz="2400" spc="-5" dirty="0">
                <a:latin typeface="Arial"/>
                <a:cs typeface="Arial"/>
              </a:rPr>
              <a:t>/</a:t>
            </a:r>
            <a:r>
              <a:rPr sz="2400" dirty="0">
                <a:latin typeface="Arial"/>
                <a:cs typeface="Arial"/>
              </a:rPr>
              <a:t>m</a:t>
            </a:r>
            <a:r>
              <a:rPr sz="2400" spc="-5" dirty="0">
                <a:latin typeface="Arial"/>
                <a:cs typeface="Arial"/>
              </a:rPr>
              <a:t>e</a:t>
            </a:r>
            <a:r>
              <a:rPr sz="2400" dirty="0">
                <a:latin typeface="Arial"/>
                <a:cs typeface="Arial"/>
              </a:rPr>
              <a:t>m</a:t>
            </a:r>
            <a:r>
              <a:rPr sz="2400" spc="-5" dirty="0">
                <a:latin typeface="Arial"/>
                <a:cs typeface="Arial"/>
              </a:rPr>
              <a:t>be</a:t>
            </a:r>
            <a:r>
              <a:rPr sz="2400" spc="9" dirty="0">
                <a:latin typeface="Arial"/>
                <a:cs typeface="Arial"/>
              </a:rPr>
              <a:t>r</a:t>
            </a:r>
            <a:r>
              <a:rPr sz="2400" dirty="0">
                <a:latin typeface="Arial"/>
                <a:cs typeface="Arial"/>
              </a:rPr>
              <a:t>”</a:t>
            </a:r>
          </a:p>
          <a:p>
            <a:pPr marL="457200" indent="-457200">
              <a:spcBef>
                <a:spcPts val="43"/>
              </a:spcBef>
              <a:buFont typeface="Arial" panose="020B0604020202020204" pitchFamily="34" charset="0"/>
              <a:buChar char="•"/>
            </a:pPr>
            <a:endParaRPr sz="3200" dirty="0">
              <a:latin typeface="Times New Roman"/>
              <a:cs typeface="Times New Roman"/>
            </a:endParaRPr>
          </a:p>
          <a:p>
            <a:pPr marL="354416" indent="-342900">
              <a:buFont typeface="Arial" panose="020B0604020202020204" pitchFamily="34" charset="0"/>
              <a:buChar char="•"/>
              <a:tabLst>
                <a:tab pos="338581" algn="l"/>
              </a:tabLst>
            </a:pPr>
            <a:r>
              <a:rPr sz="2400" b="1" dirty="0">
                <a:latin typeface="Arial"/>
                <a:cs typeface="Arial"/>
              </a:rPr>
              <a:t>E</a:t>
            </a:r>
            <a:r>
              <a:rPr sz="2400" b="1" spc="-5" dirty="0">
                <a:latin typeface="Arial"/>
                <a:cs typeface="Arial"/>
              </a:rPr>
              <a:t>ver</a:t>
            </a:r>
            <a:r>
              <a:rPr sz="2400" b="1" dirty="0">
                <a:latin typeface="Arial"/>
                <a:cs typeface="Arial"/>
              </a:rPr>
              <a:t>y </a:t>
            </a:r>
            <a:r>
              <a:rPr sz="2400" b="1" spc="-5" dirty="0">
                <a:latin typeface="Arial"/>
                <a:cs typeface="Arial"/>
              </a:rPr>
              <a:t>d</a:t>
            </a:r>
            <a:r>
              <a:rPr sz="2400" b="1" spc="5" dirty="0">
                <a:latin typeface="Arial"/>
                <a:cs typeface="Arial"/>
              </a:rPr>
              <a:t>e</a:t>
            </a:r>
            <a:r>
              <a:rPr sz="2400" b="1" spc="-5" dirty="0">
                <a:latin typeface="Arial"/>
                <a:cs typeface="Arial"/>
              </a:rPr>
              <a:t>vic</a:t>
            </a:r>
            <a:r>
              <a:rPr sz="2400" b="1" dirty="0">
                <a:latin typeface="Arial"/>
                <a:cs typeface="Arial"/>
              </a:rPr>
              <a:t>e</a:t>
            </a:r>
            <a:r>
              <a:rPr sz="2400" b="1" spc="5" dirty="0">
                <a:latin typeface="Arial"/>
                <a:cs typeface="Arial"/>
              </a:rPr>
              <a:t> b</a:t>
            </a:r>
            <a:r>
              <a:rPr sz="2400" b="1" spc="-5" dirty="0">
                <a:latin typeface="Arial"/>
                <a:cs typeface="Arial"/>
              </a:rPr>
              <a:t>e</a:t>
            </a:r>
            <a:r>
              <a:rPr sz="2400" b="1" dirty="0">
                <a:latin typeface="Arial"/>
                <a:cs typeface="Arial"/>
              </a:rPr>
              <a:t>l</a:t>
            </a:r>
            <a:r>
              <a:rPr sz="2400" b="1" spc="5" dirty="0">
                <a:latin typeface="Arial"/>
                <a:cs typeface="Arial"/>
              </a:rPr>
              <a:t>on</a:t>
            </a:r>
            <a:r>
              <a:rPr sz="2400" b="1" spc="-5" dirty="0">
                <a:latin typeface="Arial"/>
                <a:cs typeface="Arial"/>
              </a:rPr>
              <a:t>g</a:t>
            </a:r>
            <a:r>
              <a:rPr sz="2400" b="1" dirty="0">
                <a:latin typeface="Arial"/>
                <a:cs typeface="Arial"/>
              </a:rPr>
              <a:t>s to</a:t>
            </a:r>
            <a:r>
              <a:rPr sz="2400" b="1" spc="9" dirty="0">
                <a:latin typeface="Arial"/>
                <a:cs typeface="Arial"/>
              </a:rPr>
              <a:t> </a:t>
            </a:r>
            <a:r>
              <a:rPr sz="2400" b="1" dirty="0">
                <a:latin typeface="Arial"/>
                <a:cs typeface="Arial"/>
              </a:rPr>
              <a:t>a</a:t>
            </a:r>
            <a:r>
              <a:rPr sz="2400" b="1" spc="-5" dirty="0">
                <a:latin typeface="Arial"/>
                <a:cs typeface="Arial"/>
              </a:rPr>
              <a:t> </a:t>
            </a:r>
            <a:r>
              <a:rPr sz="2400" b="1" spc="-95" dirty="0">
                <a:latin typeface="Arial"/>
                <a:cs typeface="Arial"/>
              </a:rPr>
              <a:t>T</a:t>
            </a:r>
            <a:r>
              <a:rPr sz="2400" b="1" spc="-91" dirty="0">
                <a:latin typeface="Arial"/>
                <a:cs typeface="Arial"/>
              </a:rPr>
              <a:t>A</a:t>
            </a:r>
            <a:r>
              <a:rPr sz="2400" b="1" spc="-5" dirty="0">
                <a:latin typeface="Arial"/>
                <a:cs typeface="Arial"/>
              </a:rPr>
              <a:t>N</a:t>
            </a:r>
            <a:r>
              <a:rPr sz="2400" b="1" spc="9" dirty="0">
                <a:latin typeface="Arial"/>
                <a:cs typeface="Arial"/>
              </a:rPr>
              <a:t>G</a:t>
            </a:r>
            <a:r>
              <a:rPr sz="2400" b="1" dirty="0">
                <a:latin typeface="Arial"/>
                <a:cs typeface="Arial"/>
              </a:rPr>
              <a:t>O</a:t>
            </a:r>
            <a:r>
              <a:rPr sz="2400" b="1" spc="5" dirty="0">
                <a:latin typeface="Arial"/>
                <a:cs typeface="Arial"/>
              </a:rPr>
              <a:t> </a:t>
            </a:r>
            <a:r>
              <a:rPr sz="2400" b="1" spc="-5" dirty="0">
                <a:latin typeface="Arial"/>
                <a:cs typeface="Arial"/>
              </a:rPr>
              <a:t>cl</a:t>
            </a:r>
            <a:r>
              <a:rPr sz="2400" b="1" spc="5" dirty="0">
                <a:latin typeface="Arial"/>
                <a:cs typeface="Arial"/>
              </a:rPr>
              <a:t>a</a:t>
            </a:r>
            <a:r>
              <a:rPr sz="2400" b="1" spc="-5" dirty="0">
                <a:latin typeface="Arial"/>
                <a:cs typeface="Arial"/>
              </a:rPr>
              <a:t>s</a:t>
            </a:r>
            <a:r>
              <a:rPr sz="2400" b="1" dirty="0">
                <a:latin typeface="Arial"/>
                <a:cs typeface="Arial"/>
              </a:rPr>
              <a:t>s</a:t>
            </a:r>
            <a:endParaRPr sz="2400" dirty="0">
              <a:latin typeface="Arial"/>
              <a:cs typeface="Arial"/>
            </a:endParaRPr>
          </a:p>
          <a:p>
            <a:pPr marL="457200" indent="-457200">
              <a:buFont typeface="Arial" panose="020B0604020202020204" pitchFamily="34" charset="0"/>
              <a:buChar char="•"/>
            </a:pPr>
            <a:endParaRPr sz="3200" dirty="0">
              <a:latin typeface="Times New Roman"/>
              <a:cs typeface="Times New Roman"/>
            </a:endParaRPr>
          </a:p>
          <a:p>
            <a:pPr marL="354416" indent="-342900">
              <a:buFont typeface="Arial" panose="020B0604020202020204" pitchFamily="34" charset="0"/>
              <a:buChar char="•"/>
              <a:tabLst>
                <a:tab pos="338581" algn="l"/>
              </a:tabLst>
            </a:pPr>
            <a:r>
              <a:rPr sz="2400" b="1" dirty="0">
                <a:latin typeface="Arial"/>
                <a:cs typeface="Arial"/>
              </a:rPr>
              <a:t>C</a:t>
            </a:r>
            <a:r>
              <a:rPr sz="2400" b="1" spc="5" dirty="0">
                <a:latin typeface="Arial"/>
                <a:cs typeface="Arial"/>
              </a:rPr>
              <a:t>on</a:t>
            </a:r>
            <a:r>
              <a:rPr sz="2400" b="1" dirty="0">
                <a:latin typeface="Arial"/>
                <a:cs typeface="Arial"/>
              </a:rPr>
              <a:t>fi</a:t>
            </a:r>
            <a:r>
              <a:rPr sz="2400" b="1" spc="-5" dirty="0">
                <a:latin typeface="Arial"/>
                <a:cs typeface="Arial"/>
              </a:rPr>
              <a:t>g</a:t>
            </a:r>
            <a:r>
              <a:rPr sz="2400" b="1" spc="5" dirty="0">
                <a:latin typeface="Arial"/>
                <a:cs typeface="Arial"/>
              </a:rPr>
              <a:t>u</a:t>
            </a:r>
            <a:r>
              <a:rPr sz="2400" b="1" spc="-5" dirty="0">
                <a:latin typeface="Arial"/>
                <a:cs typeface="Arial"/>
              </a:rPr>
              <a:t>re</a:t>
            </a:r>
            <a:r>
              <a:rPr sz="2400" b="1" dirty="0">
                <a:latin typeface="Arial"/>
                <a:cs typeface="Arial"/>
              </a:rPr>
              <a:t>d</a:t>
            </a:r>
            <a:r>
              <a:rPr sz="2400" b="1" spc="9" dirty="0">
                <a:latin typeface="Arial"/>
                <a:cs typeface="Arial"/>
              </a:rPr>
              <a:t> </a:t>
            </a:r>
            <a:r>
              <a:rPr sz="2400" b="1" spc="-5" dirty="0">
                <a:latin typeface="Arial"/>
                <a:cs typeface="Arial"/>
              </a:rPr>
              <a:t>b</a:t>
            </a:r>
            <a:r>
              <a:rPr sz="2400" b="1" dirty="0">
                <a:latin typeface="Arial"/>
                <a:cs typeface="Arial"/>
              </a:rPr>
              <a:t>y </a:t>
            </a:r>
            <a:r>
              <a:rPr sz="2400" b="1" spc="5" dirty="0">
                <a:latin typeface="Arial"/>
                <a:cs typeface="Arial"/>
              </a:rPr>
              <a:t>d</a:t>
            </a:r>
            <a:r>
              <a:rPr sz="2400" b="1" spc="-5" dirty="0">
                <a:latin typeface="Arial"/>
                <a:cs typeface="Arial"/>
              </a:rPr>
              <a:t>ev</a:t>
            </a:r>
            <a:r>
              <a:rPr sz="2400" b="1" dirty="0">
                <a:latin typeface="Arial"/>
                <a:cs typeface="Arial"/>
              </a:rPr>
              <a:t>i</a:t>
            </a:r>
            <a:r>
              <a:rPr sz="2400" b="1" spc="-5" dirty="0">
                <a:latin typeface="Arial"/>
                <a:cs typeface="Arial"/>
              </a:rPr>
              <a:t>c</a:t>
            </a:r>
            <a:r>
              <a:rPr sz="2400" b="1" dirty="0">
                <a:latin typeface="Arial"/>
                <a:cs typeface="Arial"/>
              </a:rPr>
              <a:t>e </a:t>
            </a:r>
            <a:r>
              <a:rPr sz="2400" b="1" spc="5" dirty="0">
                <a:latin typeface="Arial"/>
                <a:cs typeface="Arial"/>
              </a:rPr>
              <a:t>p</a:t>
            </a:r>
            <a:r>
              <a:rPr sz="2400" b="1" spc="-9" dirty="0">
                <a:latin typeface="Arial"/>
                <a:cs typeface="Arial"/>
              </a:rPr>
              <a:t>r</a:t>
            </a:r>
            <a:r>
              <a:rPr sz="2400" b="1" spc="5" dirty="0">
                <a:latin typeface="Arial"/>
                <a:cs typeface="Arial"/>
              </a:rPr>
              <a:t>op</a:t>
            </a:r>
            <a:r>
              <a:rPr sz="2400" b="1" spc="-5" dirty="0">
                <a:latin typeface="Arial"/>
                <a:cs typeface="Arial"/>
              </a:rPr>
              <a:t>er</a:t>
            </a:r>
            <a:r>
              <a:rPr sz="2400" b="1" dirty="0">
                <a:latin typeface="Arial"/>
                <a:cs typeface="Arial"/>
              </a:rPr>
              <a:t>ti</a:t>
            </a:r>
            <a:r>
              <a:rPr sz="2400" b="1" spc="-5" dirty="0">
                <a:latin typeface="Arial"/>
                <a:cs typeface="Arial"/>
              </a:rPr>
              <a:t>e</a:t>
            </a:r>
            <a:r>
              <a:rPr sz="2400" b="1" dirty="0">
                <a:latin typeface="Arial"/>
                <a:cs typeface="Arial"/>
              </a:rPr>
              <a:t>s</a:t>
            </a:r>
            <a:endParaRPr sz="2400" dirty="0">
              <a:latin typeface="Arial"/>
              <a:cs typeface="Arial"/>
            </a:endParaRPr>
          </a:p>
          <a:p>
            <a:pPr marL="457200" indent="-457200">
              <a:spcBef>
                <a:spcPts val="43"/>
              </a:spcBef>
              <a:buFont typeface="Arial" panose="020B0604020202020204" pitchFamily="34" charset="0"/>
              <a:buChar char="•"/>
            </a:pPr>
            <a:endParaRPr sz="3200" dirty="0">
              <a:latin typeface="Times New Roman"/>
              <a:cs typeface="Times New Roman"/>
            </a:endParaRPr>
          </a:p>
          <a:p>
            <a:pPr marL="354416" indent="-342900">
              <a:buFont typeface="Arial" panose="020B0604020202020204" pitchFamily="34" charset="0"/>
              <a:buChar char="•"/>
              <a:tabLst>
                <a:tab pos="338581" algn="l"/>
              </a:tabLst>
            </a:pPr>
            <a:r>
              <a:rPr sz="2400" b="1" dirty="0">
                <a:latin typeface="Arial"/>
                <a:cs typeface="Arial"/>
              </a:rPr>
              <a:t>E</a:t>
            </a:r>
            <a:r>
              <a:rPr sz="2400" b="1" spc="-5" dirty="0">
                <a:latin typeface="Arial"/>
                <a:cs typeface="Arial"/>
              </a:rPr>
              <a:t>x</a:t>
            </a:r>
            <a:r>
              <a:rPr sz="2400" b="1" spc="5" dirty="0">
                <a:latin typeface="Arial"/>
                <a:cs typeface="Arial"/>
              </a:rPr>
              <a:t>po</a:t>
            </a:r>
            <a:r>
              <a:rPr sz="2400" b="1" spc="-5" dirty="0">
                <a:latin typeface="Arial"/>
                <a:cs typeface="Arial"/>
              </a:rPr>
              <a:t>se</a:t>
            </a:r>
            <a:r>
              <a:rPr sz="2400" b="1" dirty="0">
                <a:latin typeface="Arial"/>
                <a:cs typeface="Arial"/>
              </a:rPr>
              <a:t>s </a:t>
            </a:r>
            <a:r>
              <a:rPr sz="2400" b="1" spc="-5" dirty="0">
                <a:latin typeface="Arial"/>
                <a:cs typeface="Arial"/>
              </a:rPr>
              <a:t>a</a:t>
            </a:r>
            <a:r>
              <a:rPr sz="2400" b="1" dirty="0">
                <a:latin typeface="Arial"/>
                <a:cs typeface="Arial"/>
              </a:rPr>
              <a:t>tt</a:t>
            </a:r>
            <a:r>
              <a:rPr sz="2400" b="1" spc="-5" dirty="0">
                <a:latin typeface="Arial"/>
                <a:cs typeface="Arial"/>
              </a:rPr>
              <a:t>r</a:t>
            </a:r>
            <a:r>
              <a:rPr sz="2400" b="1" dirty="0">
                <a:latin typeface="Arial"/>
                <a:cs typeface="Arial"/>
              </a:rPr>
              <a:t>i</a:t>
            </a:r>
            <a:r>
              <a:rPr sz="2400" b="1" spc="-5" dirty="0">
                <a:latin typeface="Arial"/>
                <a:cs typeface="Arial"/>
              </a:rPr>
              <a:t>b</a:t>
            </a:r>
            <a:r>
              <a:rPr sz="2400" b="1" spc="5" dirty="0">
                <a:latin typeface="Arial"/>
                <a:cs typeface="Arial"/>
              </a:rPr>
              <a:t>u</a:t>
            </a:r>
            <a:r>
              <a:rPr sz="2400" b="1" dirty="0">
                <a:latin typeface="Arial"/>
                <a:cs typeface="Arial"/>
              </a:rPr>
              <a:t>t</a:t>
            </a:r>
            <a:r>
              <a:rPr sz="2400" b="1" spc="5" dirty="0">
                <a:latin typeface="Arial"/>
                <a:cs typeface="Arial"/>
              </a:rPr>
              <a:t>e</a:t>
            </a:r>
            <a:r>
              <a:rPr sz="2400" b="1" dirty="0">
                <a:latin typeface="Arial"/>
                <a:cs typeface="Arial"/>
              </a:rPr>
              <a:t>s</a:t>
            </a:r>
            <a:r>
              <a:rPr sz="2400" b="1" spc="-5" dirty="0">
                <a:latin typeface="Arial"/>
                <a:cs typeface="Arial"/>
              </a:rPr>
              <a:t> a</a:t>
            </a:r>
            <a:r>
              <a:rPr sz="2400" b="1" spc="5" dirty="0">
                <a:latin typeface="Arial"/>
                <a:cs typeface="Arial"/>
              </a:rPr>
              <a:t>n</a:t>
            </a:r>
            <a:r>
              <a:rPr sz="2400" b="1" dirty="0">
                <a:latin typeface="Arial"/>
                <a:cs typeface="Arial"/>
              </a:rPr>
              <a:t>d</a:t>
            </a:r>
            <a:r>
              <a:rPr sz="2400" b="1" spc="9" dirty="0">
                <a:latin typeface="Arial"/>
                <a:cs typeface="Arial"/>
              </a:rPr>
              <a:t> </a:t>
            </a:r>
            <a:r>
              <a:rPr sz="2400" b="1" spc="-5" dirty="0">
                <a:latin typeface="Arial"/>
                <a:cs typeface="Arial"/>
              </a:rPr>
              <a:t>c</a:t>
            </a:r>
            <a:r>
              <a:rPr sz="2400" b="1" spc="5" dirty="0">
                <a:latin typeface="Arial"/>
                <a:cs typeface="Arial"/>
              </a:rPr>
              <a:t>o</a:t>
            </a:r>
            <a:r>
              <a:rPr sz="2400" b="1" spc="-5" dirty="0">
                <a:latin typeface="Arial"/>
                <a:cs typeface="Arial"/>
              </a:rPr>
              <a:t>m</a:t>
            </a:r>
            <a:r>
              <a:rPr sz="2400" b="1" spc="5" dirty="0">
                <a:latin typeface="Arial"/>
                <a:cs typeface="Arial"/>
              </a:rPr>
              <a:t>m</a:t>
            </a:r>
            <a:r>
              <a:rPr sz="2400" b="1" spc="-5" dirty="0">
                <a:latin typeface="Arial"/>
                <a:cs typeface="Arial"/>
              </a:rPr>
              <a:t>a</a:t>
            </a:r>
            <a:r>
              <a:rPr sz="2400" b="1" spc="5" dirty="0">
                <a:latin typeface="Arial"/>
                <a:cs typeface="Arial"/>
              </a:rPr>
              <a:t>n</a:t>
            </a:r>
            <a:r>
              <a:rPr sz="2400" b="1" spc="-5" dirty="0">
                <a:latin typeface="Arial"/>
                <a:cs typeface="Arial"/>
              </a:rPr>
              <a:t>ds</a:t>
            </a:r>
            <a:endParaRPr sz="2400" dirty="0">
              <a:latin typeface="Arial"/>
              <a:cs typeface="Arial"/>
            </a:endParaRPr>
          </a:p>
        </p:txBody>
      </p:sp>
    </p:spTree>
    <p:extLst>
      <p:ext uri="{BB962C8B-B14F-4D97-AF65-F5344CB8AC3E}">
        <p14:creationId xmlns:p14="http://schemas.microsoft.com/office/powerpoint/2010/main" val="2815518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olo 1"/>
          <p:cNvSpPr>
            <a:spLocks noGrp="1"/>
          </p:cNvSpPr>
          <p:nvPr>
            <p:ph type="title"/>
          </p:nvPr>
        </p:nvSpPr>
        <p:spPr>
          <a:xfrm>
            <a:off x="476777" y="7300"/>
            <a:ext cx="8229600" cy="1143000"/>
          </a:xfrm>
        </p:spPr>
        <p:txBody>
          <a:bodyPr/>
          <a:lstStyle/>
          <a:p>
            <a:r>
              <a:rPr lang="en-US" dirty="0" smtClean="0"/>
              <a:t>TANGO database</a:t>
            </a:r>
            <a:endParaRPr lang="it-IT" dirty="0"/>
          </a:p>
        </p:txBody>
      </p:sp>
      <p:sp>
        <p:nvSpPr>
          <p:cNvPr id="5" name="object 5"/>
          <p:cNvSpPr txBox="1"/>
          <p:nvPr/>
        </p:nvSpPr>
        <p:spPr>
          <a:xfrm>
            <a:off x="716318" y="1484784"/>
            <a:ext cx="8011941" cy="4320670"/>
          </a:xfrm>
          <a:prstGeom prst="rect">
            <a:avLst/>
          </a:prstGeom>
        </p:spPr>
        <p:txBody>
          <a:bodyPr vert="horz" wrap="square" lIns="0" tIns="0" rIns="0" bIns="0" rtlCol="0">
            <a:spAutoFit/>
          </a:bodyPr>
          <a:lstStyle/>
          <a:p>
            <a:pPr marL="468716" indent="-457200">
              <a:buFont typeface="Arial" panose="020B0604020202020204" pitchFamily="34" charset="0"/>
              <a:buChar char="•"/>
              <a:tabLst>
                <a:tab pos="405376" algn="l"/>
              </a:tabLst>
            </a:pPr>
            <a:r>
              <a:rPr lang="en-US" sz="2902" b="1" spc="5" dirty="0">
                <a:latin typeface="Arial"/>
                <a:cs typeface="Arial"/>
              </a:rPr>
              <a:t>Da</a:t>
            </a:r>
            <a:r>
              <a:rPr lang="en-US" sz="2902" b="1" dirty="0">
                <a:latin typeface="Arial"/>
                <a:cs typeface="Arial"/>
              </a:rPr>
              <a:t>tab</a:t>
            </a:r>
            <a:r>
              <a:rPr lang="en-US" sz="2902" b="1" spc="5" dirty="0">
                <a:latin typeface="Arial"/>
                <a:cs typeface="Arial"/>
              </a:rPr>
              <a:t>a</a:t>
            </a:r>
            <a:r>
              <a:rPr lang="en-US" sz="2902" b="1" spc="-5" dirty="0">
                <a:latin typeface="Arial"/>
                <a:cs typeface="Arial"/>
              </a:rPr>
              <a:t>s</a:t>
            </a:r>
            <a:r>
              <a:rPr lang="en-US" sz="2902" b="1" dirty="0">
                <a:latin typeface="Arial"/>
                <a:cs typeface="Arial"/>
              </a:rPr>
              <a:t>e </a:t>
            </a:r>
            <a:r>
              <a:rPr lang="en-US" sz="2902" b="1" spc="5" dirty="0">
                <a:latin typeface="Arial"/>
                <a:cs typeface="Arial"/>
              </a:rPr>
              <a:t>se</a:t>
            </a:r>
            <a:r>
              <a:rPr lang="en-US" sz="2902" b="1" dirty="0">
                <a:latin typeface="Arial"/>
                <a:cs typeface="Arial"/>
              </a:rPr>
              <a:t>r</a:t>
            </a:r>
            <a:r>
              <a:rPr lang="en-US" sz="2902" b="1" spc="-5" dirty="0">
                <a:latin typeface="Arial"/>
                <a:cs typeface="Arial"/>
              </a:rPr>
              <a:t>v</a:t>
            </a:r>
            <a:r>
              <a:rPr lang="en-US" sz="2902" b="1" spc="5" dirty="0">
                <a:latin typeface="Arial"/>
                <a:cs typeface="Arial"/>
              </a:rPr>
              <a:t>e</a:t>
            </a:r>
            <a:r>
              <a:rPr lang="en-US" sz="2902" b="1" dirty="0">
                <a:latin typeface="Arial"/>
                <a:cs typeface="Arial"/>
              </a:rPr>
              <a:t>r</a:t>
            </a:r>
            <a:r>
              <a:rPr lang="en-US" sz="2902" b="1" spc="-5" dirty="0">
                <a:latin typeface="Arial"/>
                <a:cs typeface="Arial"/>
              </a:rPr>
              <a:t> </a:t>
            </a:r>
            <a:r>
              <a:rPr lang="en-US" sz="2902" b="1" spc="-18" dirty="0">
                <a:latin typeface="Arial"/>
                <a:cs typeface="Arial"/>
              </a:rPr>
              <a:t>i</a:t>
            </a:r>
            <a:r>
              <a:rPr lang="en-US" sz="2902" b="1" dirty="0">
                <a:latin typeface="Arial"/>
                <a:cs typeface="Arial"/>
              </a:rPr>
              <a:t>s a </a:t>
            </a:r>
            <a:r>
              <a:rPr lang="en-US" sz="2902" b="1" spc="-131" dirty="0">
                <a:latin typeface="Arial"/>
                <a:cs typeface="Arial"/>
              </a:rPr>
              <a:t>T</a:t>
            </a:r>
            <a:r>
              <a:rPr lang="en-US" sz="2902" b="1" spc="-103" dirty="0">
                <a:latin typeface="Arial"/>
                <a:cs typeface="Arial"/>
              </a:rPr>
              <a:t>A</a:t>
            </a:r>
            <a:r>
              <a:rPr lang="en-US" sz="2902" b="1" spc="5" dirty="0">
                <a:latin typeface="Arial"/>
                <a:cs typeface="Arial"/>
              </a:rPr>
              <a:t>N</a:t>
            </a:r>
            <a:r>
              <a:rPr lang="en-US" sz="2902" b="1" spc="-27" dirty="0">
                <a:latin typeface="Arial"/>
                <a:cs typeface="Arial"/>
              </a:rPr>
              <a:t>G</a:t>
            </a:r>
            <a:r>
              <a:rPr lang="en-US" sz="2902" b="1" spc="-23" dirty="0">
                <a:latin typeface="Arial"/>
                <a:cs typeface="Arial"/>
              </a:rPr>
              <a:t>O</a:t>
            </a:r>
            <a:r>
              <a:rPr lang="en-US" sz="2902" b="1" spc="-5" dirty="0">
                <a:latin typeface="Arial"/>
                <a:cs typeface="Arial"/>
              </a:rPr>
              <a:t> </a:t>
            </a:r>
            <a:r>
              <a:rPr lang="en-US" sz="2902" b="1" spc="5" dirty="0">
                <a:latin typeface="Arial"/>
                <a:cs typeface="Arial"/>
              </a:rPr>
              <a:t>se</a:t>
            </a:r>
            <a:r>
              <a:rPr lang="en-US" sz="2902" b="1" dirty="0">
                <a:latin typeface="Arial"/>
                <a:cs typeface="Arial"/>
              </a:rPr>
              <a:t>r</a:t>
            </a:r>
            <a:r>
              <a:rPr lang="en-US" sz="2902" b="1" spc="5" dirty="0">
                <a:latin typeface="Arial"/>
                <a:cs typeface="Arial"/>
              </a:rPr>
              <a:t>v</a:t>
            </a:r>
            <a:r>
              <a:rPr lang="en-US" sz="2902" b="1" spc="-5" dirty="0">
                <a:latin typeface="Arial"/>
                <a:cs typeface="Arial"/>
              </a:rPr>
              <a:t>e</a:t>
            </a:r>
            <a:r>
              <a:rPr lang="en-US" sz="2902" b="1" dirty="0">
                <a:latin typeface="Arial"/>
                <a:cs typeface="Arial"/>
              </a:rPr>
              <a:t>r</a:t>
            </a:r>
            <a:r>
              <a:rPr lang="en-US" sz="2902" b="1" spc="-5" dirty="0">
                <a:latin typeface="Arial"/>
                <a:cs typeface="Arial"/>
              </a:rPr>
              <a:t> </a:t>
            </a:r>
            <a:r>
              <a:rPr lang="en-US" sz="2902" b="1" spc="-18" dirty="0">
                <a:latin typeface="Arial"/>
                <a:cs typeface="Arial"/>
              </a:rPr>
              <a:t>w</a:t>
            </a:r>
            <a:r>
              <a:rPr lang="en-US" sz="2902" b="1" spc="-14" dirty="0">
                <a:latin typeface="Arial"/>
                <a:cs typeface="Arial"/>
              </a:rPr>
              <a:t>i</a:t>
            </a:r>
            <a:r>
              <a:rPr lang="en-US" sz="2902" b="1" spc="-23" dirty="0">
                <a:latin typeface="Arial"/>
                <a:cs typeface="Arial"/>
              </a:rPr>
              <a:t>t</a:t>
            </a:r>
            <a:r>
              <a:rPr lang="en-US" sz="2902" b="1" spc="-18" dirty="0">
                <a:latin typeface="Arial"/>
                <a:cs typeface="Arial"/>
              </a:rPr>
              <a:t>h</a:t>
            </a:r>
            <a:r>
              <a:rPr lang="en-US" sz="2902" b="1" dirty="0">
                <a:latin typeface="Arial"/>
                <a:cs typeface="Arial"/>
              </a:rPr>
              <a:t> a </a:t>
            </a:r>
            <a:r>
              <a:rPr lang="en-US" sz="2902" b="1" spc="-27" dirty="0">
                <a:latin typeface="Arial"/>
                <a:cs typeface="Arial"/>
              </a:rPr>
              <a:t>d</a:t>
            </a:r>
            <a:r>
              <a:rPr lang="en-US" sz="2902" b="1" spc="5" dirty="0">
                <a:latin typeface="Arial"/>
                <a:cs typeface="Arial"/>
              </a:rPr>
              <a:t>ev</a:t>
            </a:r>
            <a:r>
              <a:rPr lang="en-US" sz="2902" b="1" spc="-5" dirty="0">
                <a:latin typeface="Arial"/>
                <a:cs typeface="Arial"/>
              </a:rPr>
              <a:t>ic</a:t>
            </a:r>
            <a:r>
              <a:rPr lang="en-US" sz="2902" b="1" dirty="0">
                <a:latin typeface="Arial"/>
                <a:cs typeface="Arial"/>
              </a:rPr>
              <a:t>e </a:t>
            </a:r>
            <a:r>
              <a:rPr lang="en-US" sz="2902" b="1" spc="-5" dirty="0">
                <a:latin typeface="Arial"/>
                <a:cs typeface="Arial"/>
              </a:rPr>
              <a:t>its</a:t>
            </a:r>
            <a:r>
              <a:rPr lang="en-US" sz="2902" b="1" spc="9" dirty="0">
                <a:latin typeface="Arial"/>
                <a:cs typeface="Arial"/>
              </a:rPr>
              <a:t>e</a:t>
            </a:r>
            <a:r>
              <a:rPr lang="en-US" sz="2902" b="1" spc="-14" dirty="0">
                <a:latin typeface="Arial"/>
                <a:cs typeface="Arial"/>
              </a:rPr>
              <a:t>lf</a:t>
            </a:r>
            <a:endParaRPr lang="en-US" sz="2902" dirty="0">
              <a:latin typeface="Arial"/>
              <a:cs typeface="Arial"/>
            </a:endParaRPr>
          </a:p>
          <a:p>
            <a:pPr marL="11516">
              <a:tabLst>
                <a:tab pos="405376" algn="l"/>
              </a:tabLst>
            </a:pPr>
            <a:endParaRPr lang="en-US" sz="2902" b="1" dirty="0" smtClean="0">
              <a:latin typeface="Arial"/>
              <a:cs typeface="Arial"/>
            </a:endParaRPr>
          </a:p>
          <a:p>
            <a:pPr marL="468716" indent="-457200">
              <a:buFont typeface="Arial" panose="020B0604020202020204" pitchFamily="34" charset="0"/>
              <a:buChar char="•"/>
              <a:tabLst>
                <a:tab pos="405376" algn="l"/>
              </a:tabLst>
            </a:pPr>
            <a:r>
              <a:rPr sz="2902" b="1" dirty="0" smtClean="0">
                <a:latin typeface="Arial"/>
                <a:cs typeface="Arial"/>
              </a:rPr>
              <a:t>M</a:t>
            </a:r>
            <a:r>
              <a:rPr sz="2902" b="1" spc="5" dirty="0" smtClean="0">
                <a:latin typeface="Arial"/>
                <a:cs typeface="Arial"/>
              </a:rPr>
              <a:t>y</a:t>
            </a:r>
            <a:r>
              <a:rPr sz="2902" b="1" spc="-27" dirty="0" smtClean="0">
                <a:latin typeface="Arial"/>
                <a:cs typeface="Arial"/>
              </a:rPr>
              <a:t>S</a:t>
            </a:r>
            <a:r>
              <a:rPr sz="2902" b="1" spc="-18" dirty="0" smtClean="0">
                <a:latin typeface="Arial"/>
                <a:cs typeface="Arial"/>
              </a:rPr>
              <a:t>Q</a:t>
            </a:r>
            <a:r>
              <a:rPr sz="2902" b="1" spc="-27" dirty="0" smtClean="0">
                <a:latin typeface="Arial"/>
                <a:cs typeface="Arial"/>
              </a:rPr>
              <a:t>L</a:t>
            </a:r>
            <a:r>
              <a:rPr sz="2902" b="1" spc="-18" dirty="0" smtClean="0">
                <a:latin typeface="Arial"/>
                <a:cs typeface="Arial"/>
              </a:rPr>
              <a:t>-b</a:t>
            </a:r>
            <a:r>
              <a:rPr sz="2902" b="1" spc="-5" dirty="0" smtClean="0">
                <a:latin typeface="Arial"/>
                <a:cs typeface="Arial"/>
              </a:rPr>
              <a:t>a</a:t>
            </a:r>
            <a:r>
              <a:rPr sz="2902" b="1" spc="5" dirty="0" smtClean="0">
                <a:latin typeface="Arial"/>
                <a:cs typeface="Arial"/>
              </a:rPr>
              <a:t>cke</a:t>
            </a:r>
            <a:r>
              <a:rPr sz="2902" b="1" spc="-18" dirty="0" smtClean="0">
                <a:latin typeface="Arial"/>
                <a:cs typeface="Arial"/>
              </a:rPr>
              <a:t>nd</a:t>
            </a:r>
            <a:r>
              <a:rPr sz="2902" b="1" spc="-9" dirty="0" smtClean="0">
                <a:latin typeface="Arial"/>
                <a:cs typeface="Arial"/>
              </a:rPr>
              <a:t> </a:t>
            </a:r>
            <a:r>
              <a:rPr sz="2902" b="1" spc="-14" dirty="0">
                <a:latin typeface="Arial"/>
                <a:cs typeface="Arial"/>
              </a:rPr>
              <a:t>f</a:t>
            </a:r>
            <a:r>
              <a:rPr sz="2902" b="1" spc="-27" dirty="0">
                <a:latin typeface="Arial"/>
                <a:cs typeface="Arial"/>
              </a:rPr>
              <a:t>o</a:t>
            </a:r>
            <a:r>
              <a:rPr sz="2902" b="1" dirty="0">
                <a:latin typeface="Arial"/>
                <a:cs typeface="Arial"/>
              </a:rPr>
              <a:t>r</a:t>
            </a:r>
            <a:r>
              <a:rPr sz="2902" b="1" spc="-5" dirty="0">
                <a:latin typeface="Arial"/>
                <a:cs typeface="Arial"/>
              </a:rPr>
              <a:t> </a:t>
            </a:r>
            <a:r>
              <a:rPr sz="2902" b="1" spc="5" dirty="0">
                <a:latin typeface="Arial"/>
                <a:cs typeface="Arial"/>
              </a:rPr>
              <a:t>s</a:t>
            </a:r>
            <a:r>
              <a:rPr sz="2902" b="1" spc="-14" dirty="0">
                <a:latin typeface="Arial"/>
                <a:cs typeface="Arial"/>
              </a:rPr>
              <a:t>t</a:t>
            </a:r>
            <a:r>
              <a:rPr sz="2902" b="1" spc="-27" dirty="0">
                <a:latin typeface="Arial"/>
                <a:cs typeface="Arial"/>
              </a:rPr>
              <a:t>o</a:t>
            </a:r>
            <a:r>
              <a:rPr sz="2902" b="1" dirty="0">
                <a:latin typeface="Arial"/>
                <a:cs typeface="Arial"/>
              </a:rPr>
              <a:t>r</a:t>
            </a:r>
            <a:r>
              <a:rPr sz="2902" b="1" spc="-14" dirty="0">
                <a:latin typeface="Arial"/>
                <a:cs typeface="Arial"/>
              </a:rPr>
              <a:t>i</a:t>
            </a:r>
            <a:r>
              <a:rPr sz="2902" b="1" spc="-27" dirty="0">
                <a:latin typeface="Arial"/>
                <a:cs typeface="Arial"/>
              </a:rPr>
              <a:t>n</a:t>
            </a:r>
            <a:r>
              <a:rPr sz="2902" b="1" spc="-18" dirty="0">
                <a:latin typeface="Arial"/>
                <a:cs typeface="Arial"/>
              </a:rPr>
              <a:t>g</a:t>
            </a:r>
            <a:r>
              <a:rPr sz="2902" b="1" dirty="0">
                <a:latin typeface="Arial"/>
                <a:cs typeface="Arial"/>
              </a:rPr>
              <a:t> </a:t>
            </a:r>
            <a:r>
              <a:rPr sz="2902" b="1" spc="-23" dirty="0" smtClean="0">
                <a:latin typeface="Arial"/>
                <a:cs typeface="Arial"/>
              </a:rPr>
              <a:t>c</a:t>
            </a:r>
            <a:r>
              <a:rPr sz="2902" b="1" spc="-18" dirty="0" smtClean="0">
                <a:latin typeface="Arial"/>
                <a:cs typeface="Arial"/>
              </a:rPr>
              <a:t>on</a:t>
            </a:r>
            <a:r>
              <a:rPr sz="2902" b="1" spc="-9" dirty="0" smtClean="0">
                <a:latin typeface="Arial"/>
                <a:cs typeface="Arial"/>
              </a:rPr>
              <a:t>f</a:t>
            </a:r>
            <a:r>
              <a:rPr sz="2902" b="1" spc="-14" dirty="0" smtClean="0">
                <a:latin typeface="Arial"/>
                <a:cs typeface="Arial"/>
              </a:rPr>
              <a:t>i</a:t>
            </a:r>
            <a:r>
              <a:rPr sz="2902" b="1" spc="-18" dirty="0" smtClean="0">
                <a:latin typeface="Arial"/>
                <a:cs typeface="Arial"/>
              </a:rPr>
              <a:t>gu</a:t>
            </a:r>
            <a:r>
              <a:rPr sz="2902" b="1" spc="-9" dirty="0" smtClean="0">
                <a:latin typeface="Arial"/>
                <a:cs typeface="Arial"/>
              </a:rPr>
              <a:t>r</a:t>
            </a:r>
            <a:r>
              <a:rPr sz="2902" b="1" spc="5" dirty="0" smtClean="0">
                <a:latin typeface="Arial"/>
                <a:cs typeface="Arial"/>
              </a:rPr>
              <a:t>a</a:t>
            </a:r>
            <a:r>
              <a:rPr sz="2902" b="1" spc="-9" dirty="0" smtClean="0">
                <a:latin typeface="Arial"/>
                <a:cs typeface="Arial"/>
              </a:rPr>
              <a:t>ti</a:t>
            </a:r>
            <a:r>
              <a:rPr sz="2902" b="1" spc="-27" dirty="0" smtClean="0">
                <a:latin typeface="Arial"/>
                <a:cs typeface="Arial"/>
              </a:rPr>
              <a:t>o</a:t>
            </a:r>
            <a:r>
              <a:rPr sz="2902" b="1" spc="-18" dirty="0" smtClean="0">
                <a:latin typeface="Arial"/>
                <a:cs typeface="Arial"/>
              </a:rPr>
              <a:t>n</a:t>
            </a:r>
            <a:endParaRPr lang="en-US" sz="2902" dirty="0">
              <a:latin typeface="Arial"/>
              <a:cs typeface="Arial"/>
            </a:endParaRPr>
          </a:p>
          <a:p>
            <a:pPr marL="925916" lvl="1" indent="-457200">
              <a:buFont typeface="Arial" panose="020B0604020202020204" pitchFamily="34" charset="0"/>
              <a:buChar char="•"/>
              <a:tabLst>
                <a:tab pos="405376" algn="l"/>
              </a:tabLst>
            </a:pPr>
            <a:r>
              <a:rPr sz="2539" spc="-14" dirty="0" smtClean="0">
                <a:latin typeface="Arial"/>
                <a:cs typeface="Arial"/>
              </a:rPr>
              <a:t>R</a:t>
            </a:r>
            <a:r>
              <a:rPr sz="2539" spc="9" dirty="0" smtClean="0">
                <a:latin typeface="Arial"/>
                <a:cs typeface="Arial"/>
              </a:rPr>
              <a:t>e</a:t>
            </a:r>
            <a:r>
              <a:rPr sz="2539" spc="-5" dirty="0" smtClean="0">
                <a:latin typeface="Arial"/>
                <a:cs typeface="Arial"/>
              </a:rPr>
              <a:t>gi</a:t>
            </a:r>
            <a:r>
              <a:rPr sz="2539" spc="-14" dirty="0" smtClean="0">
                <a:latin typeface="Arial"/>
                <a:cs typeface="Arial"/>
              </a:rPr>
              <a:t>st</a:t>
            </a:r>
            <a:r>
              <a:rPr sz="2539" spc="-5" dirty="0" smtClean="0">
                <a:latin typeface="Arial"/>
                <a:cs typeface="Arial"/>
              </a:rPr>
              <a:t>e</a:t>
            </a:r>
            <a:r>
              <a:rPr sz="2539" dirty="0" smtClean="0">
                <a:latin typeface="Arial"/>
                <a:cs typeface="Arial"/>
              </a:rPr>
              <a:t>r</a:t>
            </a:r>
            <a:r>
              <a:rPr sz="2539" spc="5" dirty="0" smtClean="0">
                <a:latin typeface="Arial"/>
                <a:cs typeface="Arial"/>
              </a:rPr>
              <a:t> </a:t>
            </a:r>
            <a:r>
              <a:rPr sz="2539" spc="-5" dirty="0">
                <a:latin typeface="Arial"/>
                <a:cs typeface="Arial"/>
              </a:rPr>
              <a:t>dev</a:t>
            </a:r>
            <a:r>
              <a:rPr sz="2539" spc="5" dirty="0">
                <a:latin typeface="Arial"/>
                <a:cs typeface="Arial"/>
              </a:rPr>
              <a:t>i</a:t>
            </a:r>
            <a:r>
              <a:rPr sz="2539" dirty="0">
                <a:latin typeface="Arial"/>
                <a:cs typeface="Arial"/>
              </a:rPr>
              <a:t>ce</a:t>
            </a:r>
            <a:r>
              <a:rPr sz="2539" spc="-5" dirty="0">
                <a:latin typeface="Arial"/>
                <a:cs typeface="Arial"/>
              </a:rPr>
              <a:t> </a:t>
            </a:r>
            <a:r>
              <a:rPr sz="2539" dirty="0">
                <a:latin typeface="Arial"/>
                <a:cs typeface="Arial"/>
              </a:rPr>
              <a:t>s</a:t>
            </a:r>
            <a:r>
              <a:rPr sz="2539" spc="9" dirty="0">
                <a:latin typeface="Arial"/>
                <a:cs typeface="Arial"/>
              </a:rPr>
              <a:t>e</a:t>
            </a:r>
            <a:r>
              <a:rPr sz="2539" spc="-5" dirty="0">
                <a:latin typeface="Arial"/>
                <a:cs typeface="Arial"/>
              </a:rPr>
              <a:t>r</a:t>
            </a:r>
            <a:r>
              <a:rPr sz="2539" dirty="0">
                <a:latin typeface="Arial"/>
                <a:cs typeface="Arial"/>
              </a:rPr>
              <a:t>v</a:t>
            </a:r>
            <a:r>
              <a:rPr sz="2539" spc="9" dirty="0">
                <a:latin typeface="Arial"/>
                <a:cs typeface="Arial"/>
              </a:rPr>
              <a:t>e</a:t>
            </a:r>
            <a:r>
              <a:rPr sz="2539" spc="-5" dirty="0">
                <a:latin typeface="Arial"/>
                <a:cs typeface="Arial"/>
              </a:rPr>
              <a:t>r</a:t>
            </a:r>
            <a:r>
              <a:rPr sz="2539" dirty="0">
                <a:latin typeface="Arial"/>
                <a:cs typeface="Arial"/>
              </a:rPr>
              <a:t>s </a:t>
            </a:r>
            <a:r>
              <a:rPr sz="2539" spc="9" dirty="0">
                <a:latin typeface="Arial"/>
                <a:cs typeface="Arial"/>
              </a:rPr>
              <a:t>a</a:t>
            </a:r>
            <a:r>
              <a:rPr sz="2539" spc="-5" dirty="0">
                <a:latin typeface="Arial"/>
                <a:cs typeface="Arial"/>
              </a:rPr>
              <a:t>n</a:t>
            </a:r>
            <a:r>
              <a:rPr sz="2539" dirty="0">
                <a:latin typeface="Arial"/>
                <a:cs typeface="Arial"/>
              </a:rPr>
              <a:t>d</a:t>
            </a:r>
            <a:r>
              <a:rPr sz="2539" spc="-9" dirty="0">
                <a:latin typeface="Arial"/>
                <a:cs typeface="Arial"/>
              </a:rPr>
              <a:t> </a:t>
            </a:r>
            <a:r>
              <a:rPr sz="2539" spc="9" dirty="0" smtClean="0">
                <a:latin typeface="Arial"/>
                <a:cs typeface="Arial"/>
              </a:rPr>
              <a:t>d</a:t>
            </a:r>
            <a:r>
              <a:rPr sz="2539" spc="-9" dirty="0" smtClean="0">
                <a:latin typeface="Arial"/>
                <a:cs typeface="Arial"/>
              </a:rPr>
              <a:t>e</a:t>
            </a:r>
            <a:r>
              <a:rPr sz="2539" spc="5" dirty="0" smtClean="0">
                <a:latin typeface="Arial"/>
                <a:cs typeface="Arial"/>
              </a:rPr>
              <a:t>v</a:t>
            </a:r>
            <a:r>
              <a:rPr sz="2539" spc="-5" dirty="0" smtClean="0">
                <a:latin typeface="Arial"/>
                <a:cs typeface="Arial"/>
              </a:rPr>
              <a:t>i</a:t>
            </a:r>
            <a:r>
              <a:rPr sz="2539" spc="5" dirty="0" smtClean="0">
                <a:latin typeface="Arial"/>
                <a:cs typeface="Arial"/>
              </a:rPr>
              <a:t>c</a:t>
            </a:r>
            <a:r>
              <a:rPr sz="2539" spc="-5" dirty="0" smtClean="0">
                <a:latin typeface="Arial"/>
                <a:cs typeface="Arial"/>
              </a:rPr>
              <a:t>es</a:t>
            </a:r>
            <a:endParaRPr lang="en-US" sz="2539" spc="-5" dirty="0" smtClean="0">
              <a:latin typeface="Arial"/>
              <a:cs typeface="Arial"/>
            </a:endParaRPr>
          </a:p>
          <a:p>
            <a:pPr marL="925916" lvl="1" indent="-457200">
              <a:buFont typeface="Arial" panose="020B0604020202020204" pitchFamily="34" charset="0"/>
              <a:buChar char="•"/>
              <a:tabLst>
                <a:tab pos="405376" algn="l"/>
              </a:tabLst>
            </a:pPr>
            <a:r>
              <a:rPr sz="2539" spc="-14" dirty="0" smtClean="0">
                <a:latin typeface="Arial"/>
                <a:cs typeface="Arial"/>
              </a:rPr>
              <a:t>R</a:t>
            </a:r>
            <a:r>
              <a:rPr sz="2539" spc="9" dirty="0" smtClean="0">
                <a:latin typeface="Arial"/>
                <a:cs typeface="Arial"/>
              </a:rPr>
              <a:t>e</a:t>
            </a:r>
            <a:r>
              <a:rPr sz="2539" spc="-14" dirty="0" smtClean="0">
                <a:latin typeface="Arial"/>
                <a:cs typeface="Arial"/>
              </a:rPr>
              <a:t>m</a:t>
            </a:r>
            <a:r>
              <a:rPr sz="2539" spc="-5" dirty="0" smtClean="0">
                <a:latin typeface="Arial"/>
                <a:cs typeface="Arial"/>
              </a:rPr>
              <a:t>embe</a:t>
            </a:r>
            <a:r>
              <a:rPr sz="2539" dirty="0" smtClean="0">
                <a:latin typeface="Arial"/>
                <a:cs typeface="Arial"/>
              </a:rPr>
              <a:t>r</a:t>
            </a:r>
            <a:r>
              <a:rPr sz="2539" spc="5" dirty="0" smtClean="0">
                <a:latin typeface="Arial"/>
                <a:cs typeface="Arial"/>
              </a:rPr>
              <a:t> </a:t>
            </a:r>
            <a:r>
              <a:rPr sz="2539" spc="-5" dirty="0">
                <a:latin typeface="Arial"/>
                <a:cs typeface="Arial"/>
              </a:rPr>
              <a:t>dev</a:t>
            </a:r>
            <a:r>
              <a:rPr sz="2539" spc="5" dirty="0">
                <a:latin typeface="Arial"/>
                <a:cs typeface="Arial"/>
              </a:rPr>
              <a:t>i</a:t>
            </a:r>
            <a:r>
              <a:rPr sz="2539" dirty="0">
                <a:latin typeface="Arial"/>
                <a:cs typeface="Arial"/>
              </a:rPr>
              <a:t>ce</a:t>
            </a:r>
            <a:r>
              <a:rPr sz="2539" spc="-5" dirty="0">
                <a:latin typeface="Arial"/>
                <a:cs typeface="Arial"/>
              </a:rPr>
              <a:t> </a:t>
            </a:r>
            <a:r>
              <a:rPr sz="2539" spc="-5" dirty="0" smtClean="0">
                <a:latin typeface="Arial"/>
                <a:cs typeface="Arial"/>
              </a:rPr>
              <a:t>p</a:t>
            </a:r>
            <a:r>
              <a:rPr sz="2539" spc="5" dirty="0" smtClean="0">
                <a:latin typeface="Arial"/>
                <a:cs typeface="Arial"/>
              </a:rPr>
              <a:t>r</a:t>
            </a:r>
            <a:r>
              <a:rPr sz="2539" spc="-9" dirty="0" smtClean="0">
                <a:latin typeface="Arial"/>
                <a:cs typeface="Arial"/>
              </a:rPr>
              <a:t>o</a:t>
            </a:r>
            <a:r>
              <a:rPr sz="2539" spc="9" dirty="0" smtClean="0">
                <a:latin typeface="Arial"/>
                <a:cs typeface="Arial"/>
              </a:rPr>
              <a:t>p</a:t>
            </a:r>
            <a:r>
              <a:rPr sz="2539" spc="-5" dirty="0" smtClean="0">
                <a:latin typeface="Arial"/>
                <a:cs typeface="Arial"/>
              </a:rPr>
              <a:t>er</a:t>
            </a:r>
            <a:r>
              <a:rPr sz="2539" spc="-9" dirty="0" smtClean="0">
                <a:latin typeface="Arial"/>
                <a:cs typeface="Arial"/>
              </a:rPr>
              <a:t>t</a:t>
            </a:r>
            <a:r>
              <a:rPr sz="2539" spc="-5" dirty="0" smtClean="0">
                <a:latin typeface="Arial"/>
                <a:cs typeface="Arial"/>
              </a:rPr>
              <a:t>i</a:t>
            </a:r>
            <a:r>
              <a:rPr sz="2539" spc="9" dirty="0" smtClean="0">
                <a:latin typeface="Arial"/>
                <a:cs typeface="Arial"/>
              </a:rPr>
              <a:t>e</a:t>
            </a:r>
            <a:r>
              <a:rPr sz="2539" dirty="0" smtClean="0">
                <a:latin typeface="Arial"/>
                <a:cs typeface="Arial"/>
              </a:rPr>
              <a:t>s</a:t>
            </a:r>
            <a:endParaRPr lang="en-US" sz="2539" dirty="0" smtClean="0">
              <a:latin typeface="Arial"/>
              <a:cs typeface="Arial"/>
            </a:endParaRPr>
          </a:p>
          <a:p>
            <a:pPr marL="925916" lvl="1" indent="-457200">
              <a:buFont typeface="Arial" panose="020B0604020202020204" pitchFamily="34" charset="0"/>
              <a:buChar char="•"/>
              <a:tabLst>
                <a:tab pos="405376" algn="l"/>
              </a:tabLst>
            </a:pPr>
            <a:r>
              <a:rPr sz="2539" spc="-5" dirty="0" smtClean="0">
                <a:latin typeface="Arial"/>
                <a:cs typeface="Arial"/>
              </a:rPr>
              <a:t>Mem</a:t>
            </a:r>
            <a:r>
              <a:rPr sz="2539" spc="-9" dirty="0" smtClean="0">
                <a:latin typeface="Arial"/>
                <a:cs typeface="Arial"/>
              </a:rPr>
              <a:t>o</a:t>
            </a:r>
            <a:r>
              <a:rPr sz="2539" spc="5" dirty="0" smtClean="0">
                <a:latin typeface="Arial"/>
                <a:cs typeface="Arial"/>
              </a:rPr>
              <a:t>ri</a:t>
            </a:r>
            <a:r>
              <a:rPr sz="2539" dirty="0" smtClean="0">
                <a:latin typeface="Arial"/>
                <a:cs typeface="Arial"/>
              </a:rPr>
              <a:t>ze</a:t>
            </a:r>
            <a:r>
              <a:rPr sz="2539" spc="-5" dirty="0" smtClean="0">
                <a:latin typeface="Arial"/>
                <a:cs typeface="Arial"/>
              </a:rPr>
              <a:t> </a:t>
            </a:r>
            <a:r>
              <a:rPr sz="2539" spc="-5" dirty="0">
                <a:latin typeface="Arial"/>
                <a:cs typeface="Arial"/>
              </a:rPr>
              <a:t>dev</a:t>
            </a:r>
            <a:r>
              <a:rPr sz="2539" spc="5" dirty="0">
                <a:latin typeface="Arial"/>
                <a:cs typeface="Arial"/>
              </a:rPr>
              <a:t>i</a:t>
            </a:r>
            <a:r>
              <a:rPr sz="2539" dirty="0">
                <a:latin typeface="Arial"/>
                <a:cs typeface="Arial"/>
              </a:rPr>
              <a:t>ce</a:t>
            </a:r>
            <a:r>
              <a:rPr sz="2539" spc="-5" dirty="0">
                <a:latin typeface="Arial"/>
                <a:cs typeface="Arial"/>
              </a:rPr>
              <a:t> </a:t>
            </a:r>
            <a:r>
              <a:rPr sz="2539" spc="-23" dirty="0">
                <a:latin typeface="Arial"/>
                <a:cs typeface="Arial"/>
              </a:rPr>
              <a:t>a</a:t>
            </a:r>
            <a:r>
              <a:rPr sz="2539" spc="-9" dirty="0">
                <a:latin typeface="Arial"/>
                <a:cs typeface="Arial"/>
              </a:rPr>
              <a:t>tt</a:t>
            </a:r>
            <a:r>
              <a:rPr sz="2539" spc="5" dirty="0">
                <a:latin typeface="Arial"/>
                <a:cs typeface="Arial"/>
              </a:rPr>
              <a:t>r</a:t>
            </a:r>
            <a:r>
              <a:rPr sz="2539" spc="-5" dirty="0">
                <a:latin typeface="Arial"/>
                <a:cs typeface="Arial"/>
              </a:rPr>
              <a:t>ibu</a:t>
            </a:r>
            <a:r>
              <a:rPr sz="2539" dirty="0">
                <a:latin typeface="Arial"/>
                <a:cs typeface="Arial"/>
              </a:rPr>
              <a:t>t</a:t>
            </a:r>
            <a:r>
              <a:rPr sz="2539" spc="-5" dirty="0">
                <a:latin typeface="Arial"/>
                <a:cs typeface="Arial"/>
              </a:rPr>
              <a:t>e</a:t>
            </a:r>
            <a:r>
              <a:rPr sz="2539" dirty="0">
                <a:latin typeface="Arial"/>
                <a:cs typeface="Arial"/>
              </a:rPr>
              <a:t>s</a:t>
            </a:r>
            <a:r>
              <a:rPr sz="2539" spc="5" dirty="0">
                <a:latin typeface="Arial"/>
                <a:cs typeface="Arial"/>
              </a:rPr>
              <a:t> </a:t>
            </a:r>
            <a:r>
              <a:rPr sz="2539" spc="-5" dirty="0">
                <a:latin typeface="Arial"/>
                <a:cs typeface="Arial"/>
              </a:rPr>
              <a:t>(op</a:t>
            </a:r>
            <a:r>
              <a:rPr sz="2539" dirty="0">
                <a:latin typeface="Arial"/>
                <a:cs typeface="Arial"/>
              </a:rPr>
              <a:t>t</a:t>
            </a:r>
            <a:r>
              <a:rPr sz="2539" spc="-5" dirty="0">
                <a:latin typeface="Arial"/>
                <a:cs typeface="Arial"/>
              </a:rPr>
              <a:t>io</a:t>
            </a:r>
            <a:r>
              <a:rPr sz="2539" spc="9" dirty="0">
                <a:latin typeface="Arial"/>
                <a:cs typeface="Arial"/>
              </a:rPr>
              <a:t>n</a:t>
            </a:r>
            <a:r>
              <a:rPr sz="2539" spc="-9" dirty="0">
                <a:latin typeface="Arial"/>
                <a:cs typeface="Arial"/>
              </a:rPr>
              <a:t>a</a:t>
            </a:r>
            <a:r>
              <a:rPr sz="2539" spc="5" dirty="0">
                <a:latin typeface="Arial"/>
                <a:cs typeface="Arial"/>
              </a:rPr>
              <a:t>l</a:t>
            </a:r>
            <a:r>
              <a:rPr sz="2539" dirty="0">
                <a:latin typeface="Arial"/>
                <a:cs typeface="Arial"/>
              </a:rPr>
              <a:t>)</a:t>
            </a:r>
          </a:p>
          <a:p>
            <a:pPr>
              <a:spcBef>
                <a:spcPts val="33"/>
              </a:spcBef>
            </a:pPr>
            <a:endParaRPr sz="2630" dirty="0">
              <a:latin typeface="Times New Roman"/>
              <a:cs typeface="Times New Roman"/>
            </a:endParaRPr>
          </a:p>
          <a:p>
            <a:pPr marL="468716" marR="4607" indent="-457200">
              <a:lnSpc>
                <a:spcPct val="100499"/>
              </a:lnSpc>
              <a:buFont typeface="Arial" panose="020B0604020202020204" pitchFamily="34" charset="0"/>
              <a:buChar char="•"/>
              <a:tabLst>
                <a:tab pos="405376" algn="l"/>
              </a:tabLst>
            </a:pPr>
            <a:r>
              <a:rPr sz="2902" b="1" spc="5" dirty="0">
                <a:latin typeface="Arial"/>
                <a:cs typeface="Arial"/>
              </a:rPr>
              <a:t>C</a:t>
            </a:r>
            <a:r>
              <a:rPr sz="2902" b="1" spc="-27" dirty="0">
                <a:latin typeface="Arial"/>
                <a:cs typeface="Arial"/>
              </a:rPr>
              <a:t>o</a:t>
            </a:r>
            <a:r>
              <a:rPr sz="2902" b="1" dirty="0">
                <a:latin typeface="Arial"/>
                <a:cs typeface="Arial"/>
              </a:rPr>
              <a:t>m</a:t>
            </a:r>
            <a:r>
              <a:rPr sz="2902" b="1" spc="-9" dirty="0">
                <a:latin typeface="Arial"/>
                <a:cs typeface="Arial"/>
              </a:rPr>
              <a:t>m</a:t>
            </a:r>
            <a:r>
              <a:rPr sz="2902" b="1" spc="-18" dirty="0">
                <a:latin typeface="Arial"/>
                <a:cs typeface="Arial"/>
              </a:rPr>
              <a:t>uni</a:t>
            </a:r>
            <a:r>
              <a:rPr sz="2902" b="1" spc="5" dirty="0">
                <a:latin typeface="Arial"/>
                <a:cs typeface="Arial"/>
              </a:rPr>
              <a:t>ca</a:t>
            </a:r>
            <a:r>
              <a:rPr sz="2902" b="1" spc="-9" dirty="0">
                <a:latin typeface="Arial"/>
                <a:cs typeface="Arial"/>
              </a:rPr>
              <a:t>ti</a:t>
            </a:r>
            <a:r>
              <a:rPr sz="2902" b="1" spc="-27" dirty="0">
                <a:latin typeface="Arial"/>
                <a:cs typeface="Arial"/>
              </a:rPr>
              <a:t>o</a:t>
            </a:r>
            <a:r>
              <a:rPr sz="2902" b="1" spc="-18" dirty="0">
                <a:latin typeface="Arial"/>
                <a:cs typeface="Arial"/>
              </a:rPr>
              <a:t>n</a:t>
            </a:r>
            <a:r>
              <a:rPr sz="2902" b="1" spc="-9" dirty="0">
                <a:latin typeface="Arial"/>
                <a:cs typeface="Arial"/>
              </a:rPr>
              <a:t> </a:t>
            </a:r>
            <a:r>
              <a:rPr sz="2902" b="1" spc="-18" dirty="0">
                <a:latin typeface="Arial"/>
                <a:cs typeface="Arial"/>
              </a:rPr>
              <a:t>d</a:t>
            </a:r>
            <a:r>
              <a:rPr sz="2902" b="1" spc="5" dirty="0">
                <a:latin typeface="Arial"/>
                <a:cs typeface="Arial"/>
              </a:rPr>
              <a:t>ev</a:t>
            </a:r>
            <a:r>
              <a:rPr sz="2902" b="1" spc="-5" dirty="0">
                <a:latin typeface="Arial"/>
                <a:cs typeface="Arial"/>
              </a:rPr>
              <a:t>ic</a:t>
            </a:r>
            <a:r>
              <a:rPr sz="2902" b="1" dirty="0">
                <a:latin typeface="Arial"/>
                <a:cs typeface="Arial"/>
              </a:rPr>
              <a:t>e </a:t>
            </a:r>
            <a:r>
              <a:rPr sz="2902" b="1" spc="5" dirty="0">
                <a:latin typeface="Arial"/>
                <a:cs typeface="Arial"/>
              </a:rPr>
              <a:t>e</a:t>
            </a:r>
            <a:r>
              <a:rPr sz="2902" b="1" spc="-27" dirty="0">
                <a:latin typeface="Arial"/>
                <a:cs typeface="Arial"/>
              </a:rPr>
              <a:t>n</a:t>
            </a:r>
            <a:r>
              <a:rPr sz="2902" b="1" spc="-18" dirty="0">
                <a:latin typeface="Arial"/>
                <a:cs typeface="Arial"/>
              </a:rPr>
              <a:t>d</a:t>
            </a:r>
            <a:r>
              <a:rPr sz="2902" b="1" dirty="0">
                <a:latin typeface="Arial"/>
                <a:cs typeface="Arial"/>
              </a:rPr>
              <a:t> </a:t>
            </a:r>
            <a:r>
              <a:rPr sz="2902" b="1" spc="-27" dirty="0">
                <a:latin typeface="Arial"/>
                <a:cs typeface="Arial"/>
              </a:rPr>
              <a:t>p</a:t>
            </a:r>
            <a:r>
              <a:rPr sz="2902" b="1" spc="-18" dirty="0">
                <a:latin typeface="Arial"/>
                <a:cs typeface="Arial"/>
              </a:rPr>
              <a:t>o</a:t>
            </a:r>
            <a:r>
              <a:rPr sz="2902" b="1" spc="-14" dirty="0">
                <a:latin typeface="Arial"/>
                <a:cs typeface="Arial"/>
              </a:rPr>
              <a:t>i</a:t>
            </a:r>
            <a:r>
              <a:rPr sz="2902" b="1" spc="-27" dirty="0">
                <a:latin typeface="Arial"/>
                <a:cs typeface="Arial"/>
              </a:rPr>
              <a:t>n</a:t>
            </a:r>
            <a:r>
              <a:rPr sz="2902" b="1" dirty="0">
                <a:latin typeface="Arial"/>
                <a:cs typeface="Arial"/>
              </a:rPr>
              <a:t>ts </a:t>
            </a:r>
            <a:r>
              <a:rPr sz="2902" b="1" spc="-14" dirty="0">
                <a:latin typeface="Arial"/>
                <a:cs typeface="Arial"/>
              </a:rPr>
              <a:t>(</a:t>
            </a:r>
            <a:r>
              <a:rPr sz="2902" b="1" spc="-18" dirty="0">
                <a:latin typeface="Arial"/>
                <a:cs typeface="Arial"/>
              </a:rPr>
              <a:t>IO</a:t>
            </a:r>
            <a:r>
              <a:rPr sz="2902" b="1" spc="-5" dirty="0">
                <a:latin typeface="Arial"/>
                <a:cs typeface="Arial"/>
              </a:rPr>
              <a:t>R</a:t>
            </a:r>
            <a:r>
              <a:rPr sz="2902" b="1" dirty="0">
                <a:latin typeface="Arial"/>
                <a:cs typeface="Arial"/>
              </a:rPr>
              <a:t>)</a:t>
            </a:r>
            <a:r>
              <a:rPr sz="2902" b="1" spc="-5" dirty="0">
                <a:latin typeface="Arial"/>
                <a:cs typeface="Arial"/>
              </a:rPr>
              <a:t> </a:t>
            </a:r>
            <a:r>
              <a:rPr sz="2902" b="1" spc="-14" dirty="0">
                <a:latin typeface="Arial"/>
                <a:cs typeface="Arial"/>
              </a:rPr>
              <a:t>f</a:t>
            </a:r>
            <a:r>
              <a:rPr sz="2902" b="1" spc="-27" dirty="0">
                <a:latin typeface="Arial"/>
                <a:cs typeface="Arial"/>
              </a:rPr>
              <a:t>o</a:t>
            </a:r>
            <a:r>
              <a:rPr sz="2902" b="1" dirty="0">
                <a:latin typeface="Arial"/>
                <a:cs typeface="Arial"/>
              </a:rPr>
              <a:t>r </a:t>
            </a:r>
            <a:r>
              <a:rPr sz="2902" b="1" spc="-27" dirty="0">
                <a:latin typeface="Arial"/>
                <a:cs typeface="Arial"/>
              </a:rPr>
              <a:t>p</a:t>
            </a:r>
            <a:r>
              <a:rPr sz="2902" b="1" spc="5" dirty="0">
                <a:latin typeface="Arial"/>
                <a:cs typeface="Arial"/>
              </a:rPr>
              <a:t>2</a:t>
            </a:r>
            <a:r>
              <a:rPr sz="2902" b="1" spc="-18" dirty="0">
                <a:latin typeface="Arial"/>
                <a:cs typeface="Arial"/>
              </a:rPr>
              <a:t>p</a:t>
            </a:r>
            <a:r>
              <a:rPr sz="2902" b="1" spc="-9" dirty="0">
                <a:latin typeface="Arial"/>
                <a:cs typeface="Arial"/>
              </a:rPr>
              <a:t>-</a:t>
            </a:r>
            <a:r>
              <a:rPr sz="2902" b="1" spc="5" dirty="0">
                <a:latin typeface="Arial"/>
                <a:cs typeface="Arial"/>
              </a:rPr>
              <a:t>c</a:t>
            </a:r>
            <a:r>
              <a:rPr sz="2902" b="1" spc="-18" dirty="0">
                <a:latin typeface="Arial"/>
                <a:cs typeface="Arial"/>
              </a:rPr>
              <a:t>o</a:t>
            </a:r>
            <a:r>
              <a:rPr sz="2902" b="1" spc="-9" dirty="0">
                <a:latin typeface="Arial"/>
                <a:cs typeface="Arial"/>
              </a:rPr>
              <a:t>m</a:t>
            </a:r>
            <a:r>
              <a:rPr sz="2902" b="1" dirty="0">
                <a:latin typeface="Arial"/>
                <a:cs typeface="Arial"/>
              </a:rPr>
              <a:t>m</a:t>
            </a:r>
            <a:r>
              <a:rPr sz="2902" b="1" spc="-27" dirty="0">
                <a:latin typeface="Arial"/>
                <a:cs typeface="Arial"/>
              </a:rPr>
              <a:t>u</a:t>
            </a:r>
            <a:r>
              <a:rPr sz="2902" b="1" spc="-18" dirty="0">
                <a:latin typeface="Arial"/>
                <a:cs typeface="Arial"/>
              </a:rPr>
              <a:t>ni</a:t>
            </a:r>
            <a:r>
              <a:rPr sz="2902" b="1" spc="5" dirty="0">
                <a:latin typeface="Arial"/>
                <a:cs typeface="Arial"/>
              </a:rPr>
              <a:t>ca</a:t>
            </a:r>
            <a:r>
              <a:rPr sz="2902" b="1" spc="-9" dirty="0">
                <a:latin typeface="Arial"/>
                <a:cs typeface="Arial"/>
              </a:rPr>
              <a:t>ti</a:t>
            </a:r>
            <a:r>
              <a:rPr sz="2902" b="1" spc="-27" dirty="0">
                <a:latin typeface="Arial"/>
                <a:cs typeface="Arial"/>
              </a:rPr>
              <a:t>o</a:t>
            </a:r>
            <a:r>
              <a:rPr sz="2902" b="1" spc="-18" dirty="0">
                <a:latin typeface="Arial"/>
                <a:cs typeface="Arial"/>
              </a:rPr>
              <a:t>n</a:t>
            </a:r>
            <a:endParaRPr sz="2902" dirty="0">
              <a:latin typeface="Arial"/>
              <a:cs typeface="Arial"/>
            </a:endParaRPr>
          </a:p>
        </p:txBody>
      </p:sp>
    </p:spTree>
    <p:extLst>
      <p:ext uri="{BB962C8B-B14F-4D97-AF65-F5344CB8AC3E}">
        <p14:creationId xmlns:p14="http://schemas.microsoft.com/office/powerpoint/2010/main" val="3731382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olo 1"/>
          <p:cNvSpPr txBox="1">
            <a:spLocks/>
          </p:cNvSpPr>
          <p:nvPr/>
        </p:nvSpPr>
        <p:spPr>
          <a:xfrm>
            <a:off x="476777" y="-2031"/>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TANGO Device Server</a:t>
            </a:r>
            <a:endParaRPr lang="it-IT" dirty="0"/>
          </a:p>
        </p:txBody>
      </p:sp>
      <p:sp>
        <p:nvSpPr>
          <p:cNvPr id="5" name="object 5"/>
          <p:cNvSpPr txBox="1"/>
          <p:nvPr/>
        </p:nvSpPr>
        <p:spPr>
          <a:xfrm>
            <a:off x="716318" y="1268760"/>
            <a:ext cx="8166260" cy="5333127"/>
          </a:xfrm>
          <a:prstGeom prst="rect">
            <a:avLst/>
          </a:prstGeom>
        </p:spPr>
        <p:txBody>
          <a:bodyPr vert="horz" wrap="square" lIns="0" tIns="0" rIns="0" bIns="0" rtlCol="0">
            <a:spAutoFit/>
          </a:bodyPr>
          <a:lstStyle/>
          <a:p>
            <a:pPr marL="679178" indent="-342900">
              <a:buFont typeface="Arial" panose="020B0604020202020204" pitchFamily="34" charset="0"/>
              <a:buChar char="•"/>
            </a:pPr>
            <a:r>
              <a:rPr lang="en-US" sz="2400" b="1" spc="5" dirty="0">
                <a:latin typeface="Arial" panose="020B0604020202020204" pitchFamily="34" charset="0"/>
                <a:cs typeface="Arial" panose="020B0604020202020204" pitchFamily="34" charset="0"/>
              </a:rPr>
              <a:t>Ru</a:t>
            </a:r>
            <a:r>
              <a:rPr lang="en-US" sz="2400" b="1" dirty="0">
                <a:latin typeface="Arial" panose="020B0604020202020204" pitchFamily="34" charset="0"/>
                <a:cs typeface="Arial" panose="020B0604020202020204" pitchFamily="34" charset="0"/>
              </a:rPr>
              <a:t>n</a:t>
            </a:r>
            <a:r>
              <a:rPr lang="en-US" sz="2400" b="1" spc="5" dirty="0">
                <a:latin typeface="Arial" panose="020B0604020202020204" pitchFamily="34" charset="0"/>
                <a:cs typeface="Arial" panose="020B0604020202020204" pitchFamily="34" charset="0"/>
              </a:rPr>
              <a:t>nabl</a:t>
            </a:r>
            <a:r>
              <a:rPr lang="en-US" sz="2400" b="1" dirty="0">
                <a:latin typeface="Arial" panose="020B0604020202020204" pitchFamily="34" charset="0"/>
                <a:cs typeface="Arial" panose="020B0604020202020204" pitchFamily="34" charset="0"/>
              </a:rPr>
              <a:t>e</a:t>
            </a:r>
            <a:r>
              <a:rPr lang="en-US" sz="2400" b="1" spc="5" dirty="0">
                <a:latin typeface="Arial" panose="020B0604020202020204" pitchFamily="34" charset="0"/>
                <a:cs typeface="Arial" panose="020B0604020202020204" pitchFamily="34" charset="0"/>
              </a:rPr>
              <a:t> piec</a:t>
            </a:r>
            <a:r>
              <a:rPr lang="en-US" sz="2400" b="1" dirty="0">
                <a:latin typeface="Arial" panose="020B0604020202020204" pitchFamily="34" charset="0"/>
                <a:cs typeface="Arial" panose="020B0604020202020204" pitchFamily="34" charset="0"/>
              </a:rPr>
              <a:t>e</a:t>
            </a:r>
            <a:r>
              <a:rPr lang="en-US" sz="2400" b="1" spc="14" dirty="0">
                <a:latin typeface="Arial" panose="020B0604020202020204" pitchFamily="34" charset="0"/>
                <a:cs typeface="Arial" panose="020B0604020202020204" pitchFamily="34" charset="0"/>
              </a:rPr>
              <a:t> </a:t>
            </a:r>
            <a:r>
              <a:rPr lang="en-US" sz="2400" b="1" spc="5" dirty="0">
                <a:latin typeface="Arial" panose="020B0604020202020204" pitchFamily="34" charset="0"/>
                <a:cs typeface="Arial" panose="020B0604020202020204" pitchFamily="34" charset="0"/>
              </a:rPr>
              <a:t>o</a:t>
            </a:r>
            <a:r>
              <a:rPr lang="en-US" sz="2400" b="1" dirty="0">
                <a:latin typeface="Arial" panose="020B0604020202020204" pitchFamily="34" charset="0"/>
                <a:cs typeface="Arial" panose="020B0604020202020204" pitchFamily="34" charset="0"/>
              </a:rPr>
              <a:t>f</a:t>
            </a:r>
            <a:r>
              <a:rPr lang="en-US" sz="2400" b="1" spc="9" dirty="0">
                <a:latin typeface="Arial" panose="020B0604020202020204" pitchFamily="34" charset="0"/>
                <a:cs typeface="Arial" panose="020B0604020202020204" pitchFamily="34" charset="0"/>
              </a:rPr>
              <a:t> </a:t>
            </a:r>
            <a:r>
              <a:rPr lang="en-US" sz="2400" b="1" spc="5" dirty="0">
                <a:latin typeface="Arial" panose="020B0604020202020204" pitchFamily="34" charset="0"/>
                <a:cs typeface="Arial" panose="020B0604020202020204" pitchFamily="34" charset="0"/>
              </a:rPr>
              <a:t>so</a:t>
            </a:r>
            <a:r>
              <a:rPr lang="en-US" sz="2400" b="1" dirty="0">
                <a:latin typeface="Arial" panose="020B0604020202020204" pitchFamily="34" charset="0"/>
                <a:cs typeface="Arial" panose="020B0604020202020204" pitchFamily="34" charset="0"/>
              </a:rPr>
              <a:t>ft</a:t>
            </a:r>
            <a:r>
              <a:rPr lang="en-US" sz="2400" b="1" spc="14" dirty="0">
                <a:latin typeface="Arial" panose="020B0604020202020204" pitchFamily="34" charset="0"/>
                <a:cs typeface="Arial" panose="020B0604020202020204" pitchFamily="34" charset="0"/>
              </a:rPr>
              <a:t>w</a:t>
            </a:r>
            <a:r>
              <a:rPr lang="en-US" sz="2400" b="1" spc="5" dirty="0">
                <a:latin typeface="Arial" panose="020B0604020202020204" pitchFamily="34" charset="0"/>
                <a:cs typeface="Arial" panose="020B0604020202020204" pitchFamily="34" charset="0"/>
              </a:rPr>
              <a:t>ar</a:t>
            </a:r>
            <a:r>
              <a:rPr lang="en-US" sz="2400" b="1" dirty="0">
                <a:latin typeface="Arial" panose="020B0604020202020204" pitchFamily="34" charset="0"/>
                <a:cs typeface="Arial" panose="020B0604020202020204" pitchFamily="34" charset="0"/>
              </a:rPr>
              <a:t>e</a:t>
            </a:r>
            <a:r>
              <a:rPr lang="en-US" sz="2400" b="1" spc="14" dirty="0">
                <a:latin typeface="Arial" panose="020B0604020202020204" pitchFamily="34" charset="0"/>
                <a:cs typeface="Arial" panose="020B0604020202020204" pitchFamily="34" charset="0"/>
              </a:rPr>
              <a:t> </a:t>
            </a:r>
            <a:r>
              <a:rPr lang="en-US" sz="2400" b="1" spc="5" dirty="0">
                <a:latin typeface="Arial" panose="020B0604020202020204" pitchFamily="34" charset="0"/>
                <a:cs typeface="Arial" panose="020B0604020202020204" pitchFamily="34" charset="0"/>
              </a:rPr>
              <a:t>con</a:t>
            </a:r>
            <a:r>
              <a:rPr lang="en-US" sz="2400" b="1" dirty="0">
                <a:latin typeface="Arial" panose="020B0604020202020204" pitchFamily="34" charset="0"/>
                <a:cs typeface="Arial" panose="020B0604020202020204" pitchFamily="34" charset="0"/>
              </a:rPr>
              <a:t>t</a:t>
            </a:r>
            <a:r>
              <a:rPr lang="en-US" sz="2400" b="1" spc="5" dirty="0">
                <a:latin typeface="Arial" panose="020B0604020202020204" pitchFamily="34" charset="0"/>
                <a:cs typeface="Arial" panose="020B0604020202020204" pitchFamily="34" charset="0"/>
              </a:rPr>
              <a:t>ain</a:t>
            </a:r>
            <a:r>
              <a:rPr lang="en-US" sz="2400" b="1" spc="-5" dirty="0">
                <a:latin typeface="Arial" panose="020B0604020202020204" pitchFamily="34" charset="0"/>
                <a:cs typeface="Arial" panose="020B0604020202020204" pitchFamily="34" charset="0"/>
              </a:rPr>
              <a:t>i</a:t>
            </a:r>
            <a:r>
              <a:rPr lang="en-US" sz="2400" b="1" spc="5" dirty="0">
                <a:latin typeface="Arial" panose="020B0604020202020204" pitchFamily="34" charset="0"/>
                <a:cs typeface="Arial" panose="020B0604020202020204" pitchFamily="34" charset="0"/>
              </a:rPr>
              <a:t>n</a:t>
            </a:r>
            <a:r>
              <a:rPr lang="en-US" sz="2400" b="1" dirty="0">
                <a:latin typeface="Arial" panose="020B0604020202020204" pitchFamily="34" charset="0"/>
                <a:cs typeface="Arial" panose="020B0604020202020204" pitchFamily="34" charset="0"/>
              </a:rPr>
              <a:t>g</a:t>
            </a:r>
            <a:r>
              <a:rPr lang="en-US" sz="2400" b="1" spc="18" dirty="0">
                <a:latin typeface="Arial" panose="020B0604020202020204" pitchFamily="34" charset="0"/>
                <a:cs typeface="Arial" panose="020B0604020202020204" pitchFamily="34" charset="0"/>
              </a:rPr>
              <a:t> </a:t>
            </a:r>
            <a:r>
              <a:rPr lang="en-US" sz="2400" b="1" spc="-100" dirty="0">
                <a:latin typeface="Arial" panose="020B0604020202020204" pitchFamily="34" charset="0"/>
                <a:cs typeface="Arial" panose="020B0604020202020204" pitchFamily="34" charset="0"/>
              </a:rPr>
              <a:t>T</a:t>
            </a:r>
            <a:r>
              <a:rPr lang="en-US" sz="2400" b="1" spc="-86" dirty="0">
                <a:latin typeface="Arial" panose="020B0604020202020204" pitchFamily="34" charset="0"/>
                <a:cs typeface="Arial" panose="020B0604020202020204" pitchFamily="34" charset="0"/>
              </a:rPr>
              <a:t>A</a:t>
            </a:r>
            <a:r>
              <a:rPr lang="en-US" sz="2400" b="1" spc="5" dirty="0">
                <a:latin typeface="Arial" panose="020B0604020202020204" pitchFamily="34" charset="0"/>
                <a:cs typeface="Arial" panose="020B0604020202020204" pitchFamily="34" charset="0"/>
              </a:rPr>
              <a:t>N</a:t>
            </a:r>
            <a:r>
              <a:rPr lang="en-US" sz="2400" b="1" spc="14" dirty="0">
                <a:latin typeface="Arial" panose="020B0604020202020204" pitchFamily="34" charset="0"/>
                <a:cs typeface="Arial" panose="020B0604020202020204" pitchFamily="34" charset="0"/>
              </a:rPr>
              <a:t>G</a:t>
            </a:r>
            <a:r>
              <a:rPr lang="en-US" sz="2400" b="1" dirty="0">
                <a:latin typeface="Arial" panose="020B0604020202020204" pitchFamily="34" charset="0"/>
                <a:cs typeface="Arial" panose="020B0604020202020204" pitchFamily="34" charset="0"/>
              </a:rPr>
              <a:t>O </a:t>
            </a:r>
            <a:r>
              <a:rPr lang="en-US" sz="2400" b="1" dirty="0" smtClean="0">
                <a:latin typeface="Arial" panose="020B0604020202020204" pitchFamily="34" charset="0"/>
                <a:cs typeface="Arial" panose="020B0604020202020204" pitchFamily="34" charset="0"/>
              </a:rPr>
              <a:t>d</a:t>
            </a:r>
            <a:r>
              <a:rPr lang="en-US" sz="2400" b="1" spc="18" dirty="0" smtClean="0">
                <a:latin typeface="Arial" panose="020B0604020202020204" pitchFamily="34" charset="0"/>
                <a:cs typeface="Arial" panose="020B0604020202020204" pitchFamily="34" charset="0"/>
              </a:rPr>
              <a:t>e</a:t>
            </a:r>
            <a:r>
              <a:rPr lang="en-US" sz="2400" b="1" spc="5" dirty="0" smtClean="0">
                <a:latin typeface="Arial" panose="020B0604020202020204" pitchFamily="34" charset="0"/>
                <a:cs typeface="Arial" panose="020B0604020202020204" pitchFamily="34" charset="0"/>
              </a:rPr>
              <a:t>v</a:t>
            </a:r>
            <a:r>
              <a:rPr lang="en-US" sz="2400" b="1" spc="-5" dirty="0" smtClean="0">
                <a:latin typeface="Arial" panose="020B0604020202020204" pitchFamily="34" charset="0"/>
                <a:cs typeface="Arial" panose="020B0604020202020204" pitchFamily="34" charset="0"/>
              </a:rPr>
              <a:t>i</a:t>
            </a:r>
            <a:r>
              <a:rPr lang="en-US" sz="2400" b="1" spc="18" dirty="0" smtClean="0">
                <a:latin typeface="Arial" panose="020B0604020202020204" pitchFamily="34" charset="0"/>
                <a:cs typeface="Arial" panose="020B0604020202020204" pitchFamily="34" charset="0"/>
              </a:rPr>
              <a:t>c</a:t>
            </a:r>
            <a:r>
              <a:rPr lang="en-US" sz="2400" b="1" spc="5" dirty="0" smtClean="0">
                <a:latin typeface="Arial" panose="020B0604020202020204" pitchFamily="34" charset="0"/>
                <a:cs typeface="Arial" panose="020B0604020202020204" pitchFamily="34" charset="0"/>
              </a:rPr>
              <a:t>e</a:t>
            </a:r>
            <a:r>
              <a:rPr lang="en-US" sz="2400" b="1" dirty="0" smtClean="0">
                <a:latin typeface="Arial" panose="020B0604020202020204" pitchFamily="34" charset="0"/>
                <a:cs typeface="Arial" panose="020B0604020202020204" pitchFamily="34" charset="0"/>
              </a:rPr>
              <a:t>s</a:t>
            </a:r>
            <a:endParaRPr lang="en-US" sz="2400" b="1" spc="-136" baseline="5446" dirty="0">
              <a:latin typeface="Arial" panose="020B0604020202020204" pitchFamily="34" charset="0"/>
              <a:cs typeface="Arial" panose="020B0604020202020204" pitchFamily="34" charset="0"/>
            </a:endParaRPr>
          </a:p>
          <a:p>
            <a:pPr marL="1364978" lvl="1" indent="-571500">
              <a:buFont typeface="Arial" panose="020B0604020202020204" pitchFamily="34" charset="0"/>
              <a:buChar char="•"/>
            </a:pPr>
            <a:r>
              <a:rPr sz="2312" spc="-5" dirty="0" smtClean="0">
                <a:latin typeface="Arial"/>
                <a:cs typeface="Arial"/>
              </a:rPr>
              <a:t>De</a:t>
            </a:r>
            <a:r>
              <a:rPr sz="2312" dirty="0" smtClean="0">
                <a:latin typeface="Arial"/>
                <a:cs typeface="Arial"/>
              </a:rPr>
              <a:t>vice</a:t>
            </a:r>
            <a:r>
              <a:rPr sz="2312" spc="-5" dirty="0" smtClean="0">
                <a:latin typeface="Arial"/>
                <a:cs typeface="Arial"/>
              </a:rPr>
              <a:t> </a:t>
            </a:r>
            <a:r>
              <a:rPr sz="2312" dirty="0">
                <a:latin typeface="Arial"/>
                <a:cs typeface="Arial"/>
              </a:rPr>
              <a:t>c</a:t>
            </a:r>
            <a:r>
              <a:rPr sz="2312" spc="-9" dirty="0">
                <a:latin typeface="Arial"/>
                <a:cs typeface="Arial"/>
              </a:rPr>
              <a:t>l</a:t>
            </a:r>
            <a:r>
              <a:rPr sz="2312" spc="-5" dirty="0">
                <a:latin typeface="Arial"/>
                <a:cs typeface="Arial"/>
              </a:rPr>
              <a:t>a</a:t>
            </a:r>
            <a:r>
              <a:rPr sz="2312" dirty="0">
                <a:latin typeface="Arial"/>
                <a:cs typeface="Arial"/>
              </a:rPr>
              <a:t>s</a:t>
            </a:r>
            <a:r>
              <a:rPr sz="2312" spc="9" dirty="0">
                <a:latin typeface="Arial"/>
                <a:cs typeface="Arial"/>
              </a:rPr>
              <a:t>s</a:t>
            </a:r>
            <a:r>
              <a:rPr sz="2312" spc="-9" dirty="0">
                <a:latin typeface="Arial"/>
                <a:cs typeface="Arial"/>
              </a:rPr>
              <a:t>e</a:t>
            </a:r>
            <a:r>
              <a:rPr sz="2312" dirty="0">
                <a:latin typeface="Arial"/>
                <a:cs typeface="Arial"/>
              </a:rPr>
              <a:t>s</a:t>
            </a:r>
            <a:r>
              <a:rPr sz="2312" spc="5" dirty="0">
                <a:latin typeface="Arial"/>
                <a:cs typeface="Arial"/>
              </a:rPr>
              <a:t> </a:t>
            </a:r>
            <a:r>
              <a:rPr sz="2312" spc="-5" dirty="0">
                <a:latin typeface="Arial"/>
                <a:cs typeface="Arial"/>
              </a:rPr>
              <a:t>ar</a:t>
            </a:r>
            <a:r>
              <a:rPr sz="2312" dirty="0">
                <a:latin typeface="Arial"/>
                <a:cs typeface="Arial"/>
              </a:rPr>
              <a:t>e</a:t>
            </a:r>
            <a:r>
              <a:rPr sz="2312" spc="-5" dirty="0">
                <a:latin typeface="Arial"/>
                <a:cs typeface="Arial"/>
              </a:rPr>
              <a:t> </a:t>
            </a:r>
            <a:r>
              <a:rPr sz="2312" spc="-9" dirty="0">
                <a:latin typeface="Arial"/>
                <a:cs typeface="Arial"/>
              </a:rPr>
              <a:t>d</a:t>
            </a:r>
            <a:r>
              <a:rPr sz="2312" spc="-5" dirty="0">
                <a:latin typeface="Arial"/>
                <a:cs typeface="Arial"/>
              </a:rPr>
              <a:t>ef</a:t>
            </a:r>
            <a:r>
              <a:rPr sz="2312" spc="-9" dirty="0">
                <a:latin typeface="Arial"/>
                <a:cs typeface="Arial"/>
              </a:rPr>
              <a:t>i</a:t>
            </a:r>
            <a:r>
              <a:rPr sz="2312" spc="-5" dirty="0">
                <a:latin typeface="Arial"/>
                <a:cs typeface="Arial"/>
              </a:rPr>
              <a:t>n</a:t>
            </a:r>
            <a:r>
              <a:rPr sz="2312" spc="-9" dirty="0">
                <a:latin typeface="Arial"/>
                <a:cs typeface="Arial"/>
              </a:rPr>
              <a:t>e</a:t>
            </a:r>
            <a:r>
              <a:rPr sz="2312" dirty="0">
                <a:latin typeface="Arial"/>
                <a:cs typeface="Arial"/>
              </a:rPr>
              <a:t>d</a:t>
            </a:r>
            <a:r>
              <a:rPr sz="2312" spc="-5" dirty="0">
                <a:latin typeface="Arial"/>
                <a:cs typeface="Arial"/>
              </a:rPr>
              <a:t> </a:t>
            </a:r>
            <a:r>
              <a:rPr sz="2312" spc="-9" dirty="0">
                <a:latin typeface="Arial"/>
                <a:cs typeface="Arial"/>
              </a:rPr>
              <a:t>i</a:t>
            </a:r>
            <a:r>
              <a:rPr sz="2312" dirty="0">
                <a:latin typeface="Arial"/>
                <a:cs typeface="Arial"/>
              </a:rPr>
              <a:t>n</a:t>
            </a:r>
            <a:r>
              <a:rPr sz="2312" spc="-9" dirty="0">
                <a:latin typeface="Arial"/>
                <a:cs typeface="Arial"/>
              </a:rPr>
              <a:t> </a:t>
            </a:r>
            <a:r>
              <a:rPr sz="2312" spc="-5" dirty="0">
                <a:latin typeface="Arial"/>
                <a:cs typeface="Arial"/>
              </a:rPr>
              <a:t>th</a:t>
            </a:r>
            <a:r>
              <a:rPr sz="2312" dirty="0">
                <a:latin typeface="Arial"/>
                <a:cs typeface="Arial"/>
              </a:rPr>
              <a:t>e</a:t>
            </a:r>
            <a:r>
              <a:rPr sz="2312" spc="-5" dirty="0">
                <a:latin typeface="Arial"/>
                <a:cs typeface="Arial"/>
              </a:rPr>
              <a:t> </a:t>
            </a:r>
            <a:r>
              <a:rPr sz="2312" spc="9" dirty="0" smtClean="0">
                <a:latin typeface="Arial"/>
                <a:cs typeface="Arial"/>
              </a:rPr>
              <a:t>c</a:t>
            </a:r>
            <a:r>
              <a:rPr sz="2312" spc="-9" dirty="0" smtClean="0">
                <a:latin typeface="Arial"/>
                <a:cs typeface="Arial"/>
              </a:rPr>
              <a:t>o</a:t>
            </a:r>
            <a:r>
              <a:rPr sz="2312" spc="-5" dirty="0" smtClean="0">
                <a:latin typeface="Arial"/>
                <a:cs typeface="Arial"/>
              </a:rPr>
              <a:t>de</a:t>
            </a:r>
            <a:endParaRPr lang="en-US" sz="2312" spc="-5" dirty="0" smtClean="0">
              <a:latin typeface="Arial"/>
              <a:cs typeface="Arial"/>
            </a:endParaRPr>
          </a:p>
          <a:p>
            <a:pPr marL="1364978" lvl="1" indent="-571500">
              <a:buFont typeface="Arial" panose="020B0604020202020204" pitchFamily="34" charset="0"/>
              <a:buChar char="•"/>
            </a:pPr>
            <a:r>
              <a:rPr sz="2312" spc="-5" dirty="0" smtClean="0">
                <a:latin typeface="Arial"/>
                <a:cs typeface="Arial"/>
              </a:rPr>
              <a:t>De</a:t>
            </a:r>
            <a:r>
              <a:rPr sz="2312" dirty="0" smtClean="0">
                <a:latin typeface="Arial"/>
                <a:cs typeface="Arial"/>
              </a:rPr>
              <a:t>vice</a:t>
            </a:r>
            <a:r>
              <a:rPr sz="2312" spc="-5" dirty="0" smtClean="0">
                <a:latin typeface="Arial"/>
                <a:cs typeface="Arial"/>
              </a:rPr>
              <a:t> </a:t>
            </a:r>
            <a:r>
              <a:rPr sz="2312" spc="-9" dirty="0">
                <a:latin typeface="Arial"/>
                <a:cs typeface="Arial"/>
              </a:rPr>
              <a:t>in</a:t>
            </a:r>
            <a:r>
              <a:rPr sz="2312" spc="9" dirty="0">
                <a:latin typeface="Arial"/>
                <a:cs typeface="Arial"/>
              </a:rPr>
              <a:t>s</a:t>
            </a:r>
            <a:r>
              <a:rPr sz="2312" spc="-14" dirty="0">
                <a:latin typeface="Arial"/>
                <a:cs typeface="Arial"/>
              </a:rPr>
              <a:t>t</a:t>
            </a:r>
            <a:r>
              <a:rPr sz="2312" spc="-23" dirty="0">
                <a:latin typeface="Arial"/>
                <a:cs typeface="Arial"/>
              </a:rPr>
              <a:t>a</a:t>
            </a:r>
            <a:r>
              <a:rPr sz="2312" spc="-5" dirty="0">
                <a:latin typeface="Arial"/>
                <a:cs typeface="Arial"/>
              </a:rPr>
              <a:t>n</a:t>
            </a:r>
            <a:r>
              <a:rPr sz="2312" dirty="0">
                <a:latin typeface="Arial"/>
                <a:cs typeface="Arial"/>
              </a:rPr>
              <a:t>c</a:t>
            </a:r>
            <a:r>
              <a:rPr sz="2312" spc="-5" dirty="0">
                <a:latin typeface="Arial"/>
                <a:cs typeface="Arial"/>
              </a:rPr>
              <a:t>e</a:t>
            </a:r>
            <a:r>
              <a:rPr sz="2312" dirty="0">
                <a:latin typeface="Arial"/>
                <a:cs typeface="Arial"/>
              </a:rPr>
              <a:t>s </a:t>
            </a:r>
            <a:r>
              <a:rPr sz="2312" spc="-5" dirty="0">
                <a:latin typeface="Arial"/>
                <a:cs typeface="Arial"/>
              </a:rPr>
              <a:t>ar</a:t>
            </a:r>
            <a:r>
              <a:rPr sz="2312" dirty="0">
                <a:latin typeface="Arial"/>
                <a:cs typeface="Arial"/>
              </a:rPr>
              <a:t>e</a:t>
            </a:r>
            <a:r>
              <a:rPr sz="2312" spc="-9" dirty="0">
                <a:latin typeface="Arial"/>
                <a:cs typeface="Arial"/>
              </a:rPr>
              <a:t> </a:t>
            </a:r>
            <a:r>
              <a:rPr sz="2312" spc="-5" dirty="0">
                <a:latin typeface="Arial"/>
                <a:cs typeface="Arial"/>
              </a:rPr>
              <a:t>de</a:t>
            </a:r>
            <a:r>
              <a:rPr sz="2312" spc="-9" dirty="0">
                <a:latin typeface="Arial"/>
                <a:cs typeface="Arial"/>
              </a:rPr>
              <a:t>f</a:t>
            </a:r>
            <a:r>
              <a:rPr sz="2312" dirty="0">
                <a:latin typeface="Arial"/>
                <a:cs typeface="Arial"/>
              </a:rPr>
              <a:t>i</a:t>
            </a:r>
            <a:r>
              <a:rPr sz="2312" spc="-9" dirty="0">
                <a:latin typeface="Arial"/>
                <a:cs typeface="Arial"/>
              </a:rPr>
              <a:t>n</a:t>
            </a:r>
            <a:r>
              <a:rPr sz="2312" spc="-5" dirty="0">
                <a:latin typeface="Arial"/>
                <a:cs typeface="Arial"/>
              </a:rPr>
              <a:t>e</a:t>
            </a:r>
            <a:r>
              <a:rPr sz="2312" dirty="0">
                <a:latin typeface="Arial"/>
                <a:cs typeface="Arial"/>
              </a:rPr>
              <a:t>d</a:t>
            </a:r>
            <a:r>
              <a:rPr sz="2312" spc="-9" dirty="0">
                <a:latin typeface="Arial"/>
                <a:cs typeface="Arial"/>
              </a:rPr>
              <a:t> </a:t>
            </a:r>
            <a:r>
              <a:rPr sz="2312" dirty="0">
                <a:latin typeface="Arial"/>
                <a:cs typeface="Arial"/>
              </a:rPr>
              <a:t>in</a:t>
            </a:r>
            <a:r>
              <a:rPr sz="2312" spc="-14" dirty="0">
                <a:latin typeface="Arial"/>
                <a:cs typeface="Arial"/>
              </a:rPr>
              <a:t> t</a:t>
            </a:r>
            <a:r>
              <a:rPr sz="2312" spc="-23" dirty="0">
                <a:latin typeface="Arial"/>
                <a:cs typeface="Arial"/>
              </a:rPr>
              <a:t>h</a:t>
            </a:r>
            <a:r>
              <a:rPr sz="2312" dirty="0">
                <a:latin typeface="Arial"/>
                <a:cs typeface="Arial"/>
              </a:rPr>
              <a:t>e</a:t>
            </a:r>
            <a:r>
              <a:rPr sz="2312" spc="-27" dirty="0">
                <a:latin typeface="Arial"/>
                <a:cs typeface="Arial"/>
              </a:rPr>
              <a:t> </a:t>
            </a:r>
            <a:r>
              <a:rPr sz="2312" spc="-127" dirty="0">
                <a:latin typeface="Arial"/>
                <a:cs typeface="Arial"/>
              </a:rPr>
              <a:t>T</a:t>
            </a:r>
            <a:r>
              <a:rPr sz="2312" spc="-103" dirty="0">
                <a:latin typeface="Arial"/>
                <a:cs typeface="Arial"/>
              </a:rPr>
              <a:t>A</a:t>
            </a:r>
            <a:r>
              <a:rPr sz="2312" dirty="0">
                <a:latin typeface="Arial"/>
                <a:cs typeface="Arial"/>
              </a:rPr>
              <a:t>N</a:t>
            </a:r>
            <a:r>
              <a:rPr sz="2312" spc="-18" dirty="0">
                <a:latin typeface="Arial"/>
                <a:cs typeface="Arial"/>
              </a:rPr>
              <a:t>GO</a:t>
            </a:r>
            <a:r>
              <a:rPr sz="2312" spc="5" dirty="0">
                <a:latin typeface="Arial"/>
                <a:cs typeface="Arial"/>
              </a:rPr>
              <a:t> </a:t>
            </a:r>
            <a:r>
              <a:rPr sz="2312" spc="-5" dirty="0" smtClean="0">
                <a:latin typeface="Arial"/>
                <a:cs typeface="Arial"/>
              </a:rPr>
              <a:t>da</a:t>
            </a:r>
            <a:r>
              <a:rPr sz="2312" spc="-9" dirty="0" smtClean="0">
                <a:latin typeface="Arial"/>
                <a:cs typeface="Arial"/>
              </a:rPr>
              <a:t>t</a:t>
            </a:r>
            <a:r>
              <a:rPr sz="2312" spc="-5" dirty="0" smtClean="0">
                <a:latin typeface="Arial"/>
                <a:cs typeface="Arial"/>
              </a:rPr>
              <a:t>ab</a:t>
            </a:r>
            <a:r>
              <a:rPr sz="2312" spc="-9" dirty="0" smtClean="0">
                <a:latin typeface="Arial"/>
                <a:cs typeface="Arial"/>
              </a:rPr>
              <a:t>a</a:t>
            </a:r>
            <a:r>
              <a:rPr sz="2312" spc="9" dirty="0" smtClean="0">
                <a:latin typeface="Arial"/>
                <a:cs typeface="Arial"/>
              </a:rPr>
              <a:t>s</a:t>
            </a:r>
            <a:r>
              <a:rPr sz="2312" dirty="0" smtClean="0">
                <a:latin typeface="Arial"/>
                <a:cs typeface="Arial"/>
              </a:rPr>
              <a:t>e</a:t>
            </a:r>
            <a:r>
              <a:rPr lang="en-US" sz="2312" dirty="0">
                <a:latin typeface="Arial"/>
                <a:cs typeface="Arial"/>
              </a:rPr>
              <a:t/>
            </a:r>
            <a:br>
              <a:rPr lang="en-US" sz="2312" dirty="0">
                <a:latin typeface="Arial"/>
                <a:cs typeface="Arial"/>
              </a:rPr>
            </a:br>
            <a:endParaRPr lang="en-US" sz="2312" dirty="0" smtClean="0">
              <a:latin typeface="Arial"/>
              <a:cs typeface="Arial"/>
            </a:endParaRPr>
          </a:p>
          <a:p>
            <a:pPr marL="468716" marR="514205" indent="-457200">
              <a:lnSpc>
                <a:spcPct val="100899"/>
              </a:lnSpc>
              <a:buFont typeface="Arial" panose="020B0604020202020204" pitchFamily="34" charset="0"/>
              <a:buChar char="•"/>
              <a:tabLst>
                <a:tab pos="347794" algn="l"/>
              </a:tabLst>
            </a:pPr>
            <a:r>
              <a:rPr sz="2630" b="1" spc="5" dirty="0" smtClean="0">
                <a:latin typeface="Arial"/>
                <a:cs typeface="Arial"/>
              </a:rPr>
              <a:t>Ser</a:t>
            </a:r>
            <a:r>
              <a:rPr sz="2630" b="1" spc="18" dirty="0" smtClean="0">
                <a:latin typeface="Arial"/>
                <a:cs typeface="Arial"/>
              </a:rPr>
              <a:t>v</a:t>
            </a:r>
            <a:r>
              <a:rPr sz="2630" b="1" spc="5" dirty="0" smtClean="0">
                <a:latin typeface="Arial"/>
                <a:cs typeface="Arial"/>
              </a:rPr>
              <a:t>e</a:t>
            </a:r>
            <a:r>
              <a:rPr sz="2630" b="1" dirty="0" smtClean="0">
                <a:latin typeface="Arial"/>
                <a:cs typeface="Arial"/>
              </a:rPr>
              <a:t>r</a:t>
            </a:r>
            <a:r>
              <a:rPr sz="2630" b="1" spc="5" dirty="0" smtClean="0">
                <a:latin typeface="Arial"/>
                <a:cs typeface="Arial"/>
              </a:rPr>
              <a:t> </a:t>
            </a:r>
            <a:r>
              <a:rPr sz="2630" b="1" spc="5" dirty="0">
                <a:latin typeface="Arial"/>
                <a:cs typeface="Arial"/>
              </a:rPr>
              <a:t>ins</a:t>
            </a:r>
            <a:r>
              <a:rPr sz="2630" b="1" dirty="0">
                <a:latin typeface="Arial"/>
                <a:cs typeface="Arial"/>
              </a:rPr>
              <a:t>t</a:t>
            </a:r>
            <a:r>
              <a:rPr sz="2630" b="1" spc="5" dirty="0">
                <a:latin typeface="Arial"/>
                <a:cs typeface="Arial"/>
              </a:rPr>
              <a:t>anc</a:t>
            </a:r>
            <a:r>
              <a:rPr sz="2630" b="1" spc="18" dirty="0">
                <a:latin typeface="Arial"/>
                <a:cs typeface="Arial"/>
              </a:rPr>
              <a:t>e</a:t>
            </a:r>
            <a:r>
              <a:rPr sz="2630" b="1" dirty="0">
                <a:latin typeface="Arial"/>
                <a:cs typeface="Arial"/>
              </a:rPr>
              <a:t>s</a:t>
            </a:r>
            <a:r>
              <a:rPr sz="2630" b="1" spc="5" dirty="0">
                <a:latin typeface="Arial"/>
                <a:cs typeface="Arial"/>
              </a:rPr>
              <a:t> </a:t>
            </a:r>
            <a:r>
              <a:rPr sz="2630" b="1" spc="18" dirty="0">
                <a:latin typeface="Arial"/>
                <a:cs typeface="Arial"/>
              </a:rPr>
              <a:t>a</a:t>
            </a:r>
            <a:r>
              <a:rPr sz="2630" b="1" spc="-5" dirty="0">
                <a:latin typeface="Arial"/>
                <a:cs typeface="Arial"/>
              </a:rPr>
              <a:t>r</a:t>
            </a:r>
            <a:r>
              <a:rPr sz="2630" b="1" dirty="0">
                <a:latin typeface="Arial"/>
                <a:cs typeface="Arial"/>
              </a:rPr>
              <a:t>e</a:t>
            </a:r>
            <a:r>
              <a:rPr sz="2630" b="1" spc="14" dirty="0">
                <a:latin typeface="Arial"/>
                <a:cs typeface="Arial"/>
              </a:rPr>
              <a:t> </a:t>
            </a:r>
            <a:r>
              <a:rPr sz="2630" b="1" spc="5" dirty="0">
                <a:latin typeface="Arial"/>
                <a:cs typeface="Arial"/>
              </a:rPr>
              <a:t>r</a:t>
            </a:r>
            <a:r>
              <a:rPr sz="2630" b="1" spc="18" dirty="0">
                <a:latin typeface="Arial"/>
                <a:cs typeface="Arial"/>
              </a:rPr>
              <a:t>e</a:t>
            </a:r>
            <a:r>
              <a:rPr sz="2630" b="1" dirty="0">
                <a:latin typeface="Arial"/>
                <a:cs typeface="Arial"/>
              </a:rPr>
              <a:t>g</a:t>
            </a:r>
            <a:r>
              <a:rPr sz="2630" b="1" spc="5" dirty="0">
                <a:latin typeface="Arial"/>
                <a:cs typeface="Arial"/>
              </a:rPr>
              <a:t>is</a:t>
            </a:r>
            <a:r>
              <a:rPr sz="2630" b="1" dirty="0">
                <a:latin typeface="Arial"/>
                <a:cs typeface="Arial"/>
              </a:rPr>
              <a:t>t</a:t>
            </a:r>
            <a:r>
              <a:rPr sz="2630" b="1" spc="18" dirty="0">
                <a:latin typeface="Arial"/>
                <a:cs typeface="Arial"/>
              </a:rPr>
              <a:t>e</a:t>
            </a:r>
            <a:r>
              <a:rPr sz="2630" b="1" spc="5" dirty="0">
                <a:latin typeface="Arial"/>
                <a:cs typeface="Arial"/>
              </a:rPr>
              <a:t>re</a:t>
            </a:r>
            <a:r>
              <a:rPr sz="2630" b="1" dirty="0">
                <a:latin typeface="Arial"/>
                <a:cs typeface="Arial"/>
              </a:rPr>
              <a:t>d</a:t>
            </a:r>
            <a:r>
              <a:rPr sz="2630" b="1" spc="9" dirty="0">
                <a:latin typeface="Arial"/>
                <a:cs typeface="Arial"/>
              </a:rPr>
              <a:t> </a:t>
            </a:r>
            <a:r>
              <a:rPr sz="2630" b="1" spc="5" dirty="0">
                <a:latin typeface="Arial"/>
                <a:cs typeface="Arial"/>
              </a:rPr>
              <a:t>a</a:t>
            </a:r>
            <a:r>
              <a:rPr sz="2630" b="1" dirty="0">
                <a:latin typeface="Arial"/>
                <a:cs typeface="Arial"/>
              </a:rPr>
              <a:t>t</a:t>
            </a:r>
            <a:r>
              <a:rPr sz="2630" b="1" spc="5" dirty="0">
                <a:latin typeface="Arial"/>
                <a:cs typeface="Arial"/>
              </a:rPr>
              <a:t> </a:t>
            </a:r>
            <a:r>
              <a:rPr sz="2630" b="1" dirty="0">
                <a:latin typeface="Arial"/>
                <a:cs typeface="Arial"/>
              </a:rPr>
              <a:t>t</a:t>
            </a:r>
            <a:r>
              <a:rPr sz="2630" b="1" spc="5" dirty="0">
                <a:latin typeface="Arial"/>
                <a:cs typeface="Arial"/>
              </a:rPr>
              <a:t>h</a:t>
            </a:r>
            <a:r>
              <a:rPr sz="2630" b="1" dirty="0">
                <a:latin typeface="Arial"/>
                <a:cs typeface="Arial"/>
              </a:rPr>
              <a:t>e</a:t>
            </a:r>
            <a:r>
              <a:rPr sz="2630" b="1" spc="14" dirty="0">
                <a:latin typeface="Arial"/>
                <a:cs typeface="Arial"/>
              </a:rPr>
              <a:t> </a:t>
            </a:r>
            <a:r>
              <a:rPr sz="2630" b="1" spc="-91" dirty="0">
                <a:latin typeface="Arial"/>
                <a:cs typeface="Arial"/>
              </a:rPr>
              <a:t>T</a:t>
            </a:r>
            <a:r>
              <a:rPr sz="2630" b="1" spc="-95" dirty="0">
                <a:latin typeface="Arial"/>
                <a:cs typeface="Arial"/>
              </a:rPr>
              <a:t>A</a:t>
            </a:r>
            <a:r>
              <a:rPr sz="2630" b="1" spc="14" dirty="0">
                <a:latin typeface="Arial"/>
                <a:cs typeface="Arial"/>
              </a:rPr>
              <a:t>NG</a:t>
            </a:r>
            <a:r>
              <a:rPr sz="2630" b="1" dirty="0">
                <a:latin typeface="Arial"/>
                <a:cs typeface="Arial"/>
              </a:rPr>
              <a:t>O </a:t>
            </a:r>
            <a:r>
              <a:rPr sz="2630" b="1" dirty="0" smtClean="0">
                <a:latin typeface="Arial"/>
                <a:cs typeface="Arial"/>
              </a:rPr>
              <a:t>d</a:t>
            </a:r>
            <a:r>
              <a:rPr sz="2630" b="1" spc="18" dirty="0" smtClean="0">
                <a:latin typeface="Arial"/>
                <a:cs typeface="Arial"/>
              </a:rPr>
              <a:t>a</a:t>
            </a:r>
            <a:r>
              <a:rPr sz="2630" b="1" dirty="0" smtClean="0">
                <a:latin typeface="Arial"/>
                <a:cs typeface="Arial"/>
              </a:rPr>
              <a:t>t</a:t>
            </a:r>
            <a:r>
              <a:rPr sz="2630" b="1" spc="5" dirty="0" smtClean="0">
                <a:latin typeface="Arial"/>
                <a:cs typeface="Arial"/>
              </a:rPr>
              <a:t>abas</a:t>
            </a:r>
            <a:r>
              <a:rPr sz="2630" b="1" dirty="0" smtClean="0">
                <a:latin typeface="Arial"/>
                <a:cs typeface="Arial"/>
              </a:rPr>
              <a:t>e</a:t>
            </a:r>
            <a:endParaRPr lang="en-US" sz="2630" dirty="0">
              <a:latin typeface="Arial"/>
              <a:cs typeface="Arial"/>
            </a:endParaRPr>
          </a:p>
          <a:p>
            <a:pPr marL="925916" marR="514205" lvl="1" indent="-457200">
              <a:lnSpc>
                <a:spcPct val="100899"/>
              </a:lnSpc>
              <a:buFont typeface="Arial" panose="020B0604020202020204" pitchFamily="34" charset="0"/>
              <a:buChar char="•"/>
              <a:tabLst>
                <a:tab pos="347794" algn="l"/>
              </a:tabLst>
            </a:pPr>
            <a:r>
              <a:rPr sz="2312" spc="-18" dirty="0" smtClean="0">
                <a:latin typeface="Arial"/>
                <a:cs typeface="Arial"/>
              </a:rPr>
              <a:t>I</a:t>
            </a:r>
            <a:r>
              <a:rPr sz="2312" spc="-5" dirty="0" smtClean="0">
                <a:latin typeface="Arial"/>
                <a:cs typeface="Arial"/>
              </a:rPr>
              <a:t>de</a:t>
            </a:r>
            <a:r>
              <a:rPr sz="2312" spc="-9" dirty="0" smtClean="0">
                <a:latin typeface="Arial"/>
                <a:cs typeface="Arial"/>
              </a:rPr>
              <a:t>n</a:t>
            </a:r>
            <a:r>
              <a:rPr sz="2312" spc="-5" dirty="0" smtClean="0">
                <a:latin typeface="Arial"/>
                <a:cs typeface="Arial"/>
              </a:rPr>
              <a:t>t</a:t>
            </a:r>
            <a:r>
              <a:rPr sz="2312" spc="-9" dirty="0" smtClean="0">
                <a:latin typeface="Arial"/>
                <a:cs typeface="Arial"/>
              </a:rPr>
              <a:t>i</a:t>
            </a:r>
            <a:r>
              <a:rPr sz="2312" spc="-5" dirty="0" smtClean="0">
                <a:latin typeface="Arial"/>
                <a:cs typeface="Arial"/>
              </a:rPr>
              <a:t>f</a:t>
            </a:r>
            <a:r>
              <a:rPr sz="2312" dirty="0" smtClean="0">
                <a:latin typeface="Arial"/>
                <a:cs typeface="Arial"/>
              </a:rPr>
              <a:t>i</a:t>
            </a:r>
            <a:r>
              <a:rPr sz="2312" spc="-9" dirty="0" smtClean="0">
                <a:latin typeface="Arial"/>
                <a:cs typeface="Arial"/>
              </a:rPr>
              <a:t>e</a:t>
            </a:r>
            <a:r>
              <a:rPr sz="2312" dirty="0" smtClean="0">
                <a:latin typeface="Arial"/>
                <a:cs typeface="Arial"/>
              </a:rPr>
              <a:t>d</a:t>
            </a:r>
            <a:r>
              <a:rPr sz="2312" spc="-5" dirty="0" smtClean="0">
                <a:latin typeface="Arial"/>
                <a:cs typeface="Arial"/>
              </a:rPr>
              <a:t> </a:t>
            </a:r>
            <a:r>
              <a:rPr sz="2312" spc="-9" dirty="0">
                <a:latin typeface="Arial"/>
                <a:cs typeface="Arial"/>
              </a:rPr>
              <a:t>b</a:t>
            </a:r>
            <a:r>
              <a:rPr sz="2312" dirty="0">
                <a:latin typeface="Arial"/>
                <a:cs typeface="Arial"/>
              </a:rPr>
              <a:t>y </a:t>
            </a:r>
            <a:r>
              <a:rPr sz="2312" spc="-5" dirty="0">
                <a:latin typeface="Arial"/>
                <a:cs typeface="Arial"/>
              </a:rPr>
              <a:t>e</a:t>
            </a:r>
            <a:r>
              <a:rPr sz="2312" dirty="0">
                <a:latin typeface="Arial"/>
                <a:cs typeface="Arial"/>
              </a:rPr>
              <a:t>x</a:t>
            </a:r>
            <a:r>
              <a:rPr sz="2312" spc="-5" dirty="0">
                <a:latin typeface="Arial"/>
                <a:cs typeface="Arial"/>
              </a:rPr>
              <a:t>e</a:t>
            </a:r>
            <a:r>
              <a:rPr sz="2312" dirty="0">
                <a:latin typeface="Arial"/>
                <a:cs typeface="Arial"/>
              </a:rPr>
              <a:t>c</a:t>
            </a:r>
            <a:r>
              <a:rPr sz="2312" spc="-5" dirty="0">
                <a:latin typeface="Arial"/>
                <a:cs typeface="Arial"/>
              </a:rPr>
              <a:t>ut</a:t>
            </a:r>
            <a:r>
              <a:rPr sz="2312" spc="-9" dirty="0">
                <a:latin typeface="Arial"/>
                <a:cs typeface="Arial"/>
              </a:rPr>
              <a:t>a</a:t>
            </a:r>
            <a:r>
              <a:rPr sz="2312" spc="-5" dirty="0">
                <a:latin typeface="Arial"/>
                <a:cs typeface="Arial"/>
              </a:rPr>
              <a:t>b</a:t>
            </a:r>
            <a:r>
              <a:rPr sz="2312" spc="-9" dirty="0">
                <a:latin typeface="Arial"/>
                <a:cs typeface="Arial"/>
              </a:rPr>
              <a:t>l</a:t>
            </a:r>
            <a:r>
              <a:rPr sz="2312" dirty="0">
                <a:latin typeface="Arial"/>
                <a:cs typeface="Arial"/>
              </a:rPr>
              <a:t>e</a:t>
            </a:r>
            <a:r>
              <a:rPr sz="2312" spc="-5" dirty="0">
                <a:latin typeface="Arial"/>
                <a:cs typeface="Arial"/>
              </a:rPr>
              <a:t> </a:t>
            </a:r>
            <a:r>
              <a:rPr sz="2312" spc="-9" dirty="0">
                <a:latin typeface="Arial"/>
                <a:cs typeface="Arial"/>
              </a:rPr>
              <a:t>n</a:t>
            </a:r>
            <a:r>
              <a:rPr sz="2312" spc="-5" dirty="0">
                <a:latin typeface="Arial"/>
                <a:cs typeface="Arial"/>
              </a:rPr>
              <a:t>a</a:t>
            </a:r>
            <a:r>
              <a:rPr sz="2312" spc="-9" dirty="0">
                <a:latin typeface="Arial"/>
                <a:cs typeface="Arial"/>
              </a:rPr>
              <a:t>m</a:t>
            </a:r>
            <a:r>
              <a:rPr sz="2312" dirty="0">
                <a:latin typeface="Arial"/>
                <a:cs typeface="Arial"/>
              </a:rPr>
              <a:t>e</a:t>
            </a:r>
            <a:r>
              <a:rPr sz="2312" spc="-5" dirty="0">
                <a:latin typeface="Arial"/>
                <a:cs typeface="Arial"/>
              </a:rPr>
              <a:t> </a:t>
            </a:r>
            <a:r>
              <a:rPr sz="2312" spc="-14" dirty="0">
                <a:latin typeface="Arial"/>
                <a:cs typeface="Arial"/>
              </a:rPr>
              <a:t>+ </a:t>
            </a:r>
            <a:r>
              <a:rPr sz="2312" dirty="0">
                <a:latin typeface="Arial"/>
                <a:cs typeface="Arial"/>
              </a:rPr>
              <a:t>i</a:t>
            </a:r>
            <a:r>
              <a:rPr sz="2312" spc="-9" dirty="0">
                <a:latin typeface="Arial"/>
                <a:cs typeface="Arial"/>
              </a:rPr>
              <a:t>n</a:t>
            </a:r>
            <a:r>
              <a:rPr sz="2312" spc="9" dirty="0">
                <a:latin typeface="Arial"/>
                <a:cs typeface="Arial"/>
              </a:rPr>
              <a:t>s</a:t>
            </a:r>
            <a:r>
              <a:rPr sz="2312" spc="-18" dirty="0">
                <a:latin typeface="Arial"/>
                <a:cs typeface="Arial"/>
              </a:rPr>
              <a:t>t</a:t>
            </a:r>
            <a:r>
              <a:rPr sz="2312" spc="-5" dirty="0">
                <a:latin typeface="Arial"/>
                <a:cs typeface="Arial"/>
              </a:rPr>
              <a:t>an</a:t>
            </a:r>
            <a:r>
              <a:rPr sz="2312" dirty="0">
                <a:latin typeface="Arial"/>
                <a:cs typeface="Arial"/>
              </a:rPr>
              <a:t>ce</a:t>
            </a:r>
            <a:r>
              <a:rPr sz="2312" spc="-5" dirty="0">
                <a:latin typeface="Arial"/>
                <a:cs typeface="Arial"/>
              </a:rPr>
              <a:t> </a:t>
            </a:r>
            <a:r>
              <a:rPr sz="2312" spc="-9" dirty="0" smtClean="0">
                <a:latin typeface="Arial"/>
                <a:cs typeface="Arial"/>
              </a:rPr>
              <a:t>n</a:t>
            </a:r>
            <a:r>
              <a:rPr sz="2312" spc="-5" dirty="0" smtClean="0">
                <a:latin typeface="Arial"/>
                <a:cs typeface="Arial"/>
              </a:rPr>
              <a:t>a</a:t>
            </a:r>
            <a:r>
              <a:rPr sz="2312" spc="-9" dirty="0" smtClean="0">
                <a:latin typeface="Arial"/>
                <a:cs typeface="Arial"/>
              </a:rPr>
              <a:t>m</a:t>
            </a:r>
            <a:r>
              <a:rPr sz="2312" dirty="0" smtClean="0">
                <a:latin typeface="Arial"/>
                <a:cs typeface="Arial"/>
              </a:rPr>
              <a:t>e</a:t>
            </a:r>
            <a:r>
              <a:rPr lang="en-US" sz="2312" dirty="0" smtClean="0">
                <a:latin typeface="Arial"/>
                <a:cs typeface="Arial"/>
              </a:rPr>
              <a:t/>
            </a:r>
            <a:br>
              <a:rPr lang="en-US" sz="2312" dirty="0" smtClean="0">
                <a:latin typeface="Arial"/>
                <a:cs typeface="Arial"/>
              </a:rPr>
            </a:br>
            <a:endParaRPr lang="en-US" sz="2312" dirty="0" smtClean="0">
              <a:latin typeface="Arial"/>
              <a:cs typeface="Arial"/>
            </a:endParaRPr>
          </a:p>
          <a:p>
            <a:pPr marL="468716" marR="514205" indent="-457200">
              <a:lnSpc>
                <a:spcPct val="100899"/>
              </a:lnSpc>
              <a:buFont typeface="Arial" panose="020B0604020202020204" pitchFamily="34" charset="0"/>
              <a:buChar char="•"/>
              <a:tabLst>
                <a:tab pos="347794" algn="l"/>
              </a:tabLst>
            </a:pPr>
            <a:r>
              <a:rPr sz="2630" b="1" spc="5" dirty="0" smtClean="0">
                <a:latin typeface="Arial"/>
                <a:cs typeface="Arial"/>
              </a:rPr>
              <a:t>Crea</a:t>
            </a:r>
            <a:r>
              <a:rPr sz="2630" b="1" dirty="0" smtClean="0">
                <a:latin typeface="Arial"/>
                <a:cs typeface="Arial"/>
              </a:rPr>
              <a:t>t</a:t>
            </a:r>
            <a:r>
              <a:rPr sz="2630" b="1" spc="5" dirty="0" smtClean="0">
                <a:latin typeface="Arial"/>
                <a:cs typeface="Arial"/>
              </a:rPr>
              <a:t>e</a:t>
            </a:r>
            <a:r>
              <a:rPr sz="2630" b="1" dirty="0" smtClean="0">
                <a:latin typeface="Arial"/>
                <a:cs typeface="Arial"/>
              </a:rPr>
              <a:t>s</a:t>
            </a:r>
            <a:r>
              <a:rPr sz="2630" b="1" spc="14" dirty="0" smtClean="0">
                <a:latin typeface="Arial"/>
                <a:cs typeface="Arial"/>
              </a:rPr>
              <a:t> </a:t>
            </a:r>
            <a:r>
              <a:rPr sz="2630" b="1" spc="5" dirty="0">
                <a:latin typeface="Arial"/>
                <a:cs typeface="Arial"/>
              </a:rPr>
              <a:t>devic</a:t>
            </a:r>
            <a:r>
              <a:rPr sz="2630" b="1" spc="18" dirty="0">
                <a:latin typeface="Arial"/>
                <a:cs typeface="Arial"/>
              </a:rPr>
              <a:t>e</a:t>
            </a:r>
            <a:r>
              <a:rPr sz="2630" b="1" dirty="0">
                <a:latin typeface="Arial"/>
                <a:cs typeface="Arial"/>
              </a:rPr>
              <a:t>s</a:t>
            </a:r>
            <a:r>
              <a:rPr sz="2630" b="1" spc="5" dirty="0">
                <a:latin typeface="Arial"/>
                <a:cs typeface="Arial"/>
              </a:rPr>
              <a:t> </a:t>
            </a:r>
            <a:r>
              <a:rPr sz="2630" b="1" spc="18" dirty="0">
                <a:latin typeface="Arial"/>
                <a:cs typeface="Arial"/>
              </a:rPr>
              <a:t>s</a:t>
            </a:r>
            <a:r>
              <a:rPr sz="2630" b="1" dirty="0">
                <a:latin typeface="Arial"/>
                <a:cs typeface="Arial"/>
              </a:rPr>
              <a:t>p</a:t>
            </a:r>
            <a:r>
              <a:rPr sz="2630" b="1" spc="5" dirty="0">
                <a:latin typeface="Arial"/>
                <a:cs typeface="Arial"/>
              </a:rPr>
              <a:t>e</a:t>
            </a:r>
            <a:r>
              <a:rPr sz="2630" b="1" spc="18" dirty="0">
                <a:latin typeface="Arial"/>
                <a:cs typeface="Arial"/>
              </a:rPr>
              <a:t>c</a:t>
            </a:r>
            <a:r>
              <a:rPr sz="2630" b="1" spc="-5" dirty="0">
                <a:latin typeface="Arial"/>
                <a:cs typeface="Arial"/>
              </a:rPr>
              <a:t>i</a:t>
            </a:r>
            <a:r>
              <a:rPr sz="2630" b="1" spc="5" dirty="0">
                <a:latin typeface="Arial"/>
                <a:cs typeface="Arial"/>
              </a:rPr>
              <a:t>f</a:t>
            </a:r>
            <a:r>
              <a:rPr sz="2630" b="1" spc="-5" dirty="0">
                <a:latin typeface="Arial"/>
                <a:cs typeface="Arial"/>
              </a:rPr>
              <a:t>i</a:t>
            </a:r>
            <a:r>
              <a:rPr sz="2630" b="1" spc="5" dirty="0">
                <a:latin typeface="Arial"/>
                <a:cs typeface="Arial"/>
              </a:rPr>
              <a:t>e</a:t>
            </a:r>
            <a:r>
              <a:rPr sz="2630" b="1" dirty="0">
                <a:latin typeface="Arial"/>
                <a:cs typeface="Arial"/>
              </a:rPr>
              <a:t>d</a:t>
            </a:r>
            <a:r>
              <a:rPr sz="2630" b="1" spc="18" dirty="0">
                <a:latin typeface="Arial"/>
                <a:cs typeface="Arial"/>
              </a:rPr>
              <a:t> </a:t>
            </a:r>
            <a:r>
              <a:rPr sz="2630" b="1" spc="-5" dirty="0">
                <a:latin typeface="Arial"/>
                <a:cs typeface="Arial"/>
              </a:rPr>
              <a:t>i</a:t>
            </a:r>
            <a:r>
              <a:rPr sz="2630" b="1" dirty="0">
                <a:latin typeface="Arial"/>
                <a:cs typeface="Arial"/>
              </a:rPr>
              <a:t>n</a:t>
            </a:r>
            <a:r>
              <a:rPr sz="2630" b="1" spc="18" dirty="0">
                <a:latin typeface="Arial"/>
                <a:cs typeface="Arial"/>
              </a:rPr>
              <a:t> </a:t>
            </a:r>
            <a:r>
              <a:rPr sz="2630" b="1" dirty="0">
                <a:latin typeface="Arial"/>
                <a:cs typeface="Arial"/>
              </a:rPr>
              <a:t>d</a:t>
            </a:r>
            <a:r>
              <a:rPr sz="2630" b="1" spc="18" dirty="0">
                <a:latin typeface="Arial"/>
                <a:cs typeface="Arial"/>
              </a:rPr>
              <a:t>a</a:t>
            </a:r>
            <a:r>
              <a:rPr sz="2630" b="1" dirty="0">
                <a:latin typeface="Arial"/>
                <a:cs typeface="Arial"/>
              </a:rPr>
              <a:t>t</a:t>
            </a:r>
            <a:r>
              <a:rPr sz="2630" b="1" spc="5" dirty="0">
                <a:latin typeface="Arial"/>
                <a:cs typeface="Arial"/>
              </a:rPr>
              <a:t>abas</a:t>
            </a:r>
            <a:r>
              <a:rPr sz="2630" b="1" dirty="0">
                <a:latin typeface="Arial"/>
                <a:cs typeface="Arial"/>
              </a:rPr>
              <a:t>e</a:t>
            </a:r>
            <a:r>
              <a:rPr sz="2630" b="1" spc="14" dirty="0">
                <a:latin typeface="Arial"/>
                <a:cs typeface="Arial"/>
              </a:rPr>
              <a:t> </a:t>
            </a:r>
            <a:r>
              <a:rPr sz="2630" b="1" spc="5" dirty="0">
                <a:latin typeface="Arial"/>
                <a:cs typeface="Arial"/>
              </a:rPr>
              <a:t>o</a:t>
            </a:r>
            <a:r>
              <a:rPr sz="2630" b="1" dirty="0">
                <a:latin typeface="Arial"/>
                <a:cs typeface="Arial"/>
              </a:rPr>
              <a:t>n</a:t>
            </a:r>
            <a:r>
              <a:rPr sz="2630" b="1" spc="5" dirty="0">
                <a:latin typeface="Arial"/>
                <a:cs typeface="Arial"/>
              </a:rPr>
              <a:t> </a:t>
            </a:r>
            <a:r>
              <a:rPr sz="2630" b="1" spc="18" dirty="0" smtClean="0">
                <a:latin typeface="Arial"/>
                <a:cs typeface="Arial"/>
              </a:rPr>
              <a:t>s</a:t>
            </a:r>
            <a:r>
              <a:rPr sz="2630" b="1" dirty="0" smtClean="0">
                <a:latin typeface="Arial"/>
                <a:cs typeface="Arial"/>
              </a:rPr>
              <a:t>t</a:t>
            </a:r>
            <a:r>
              <a:rPr sz="2630" b="1" spc="5" dirty="0" smtClean="0">
                <a:latin typeface="Arial"/>
                <a:cs typeface="Arial"/>
              </a:rPr>
              <a:t>ar</a:t>
            </a:r>
            <a:r>
              <a:rPr sz="2630" b="1" dirty="0" smtClean="0">
                <a:latin typeface="Arial"/>
                <a:cs typeface="Arial"/>
              </a:rPr>
              <a:t>t</a:t>
            </a:r>
            <a:r>
              <a:rPr sz="2630" b="1" spc="5" dirty="0" smtClean="0">
                <a:latin typeface="Arial"/>
                <a:cs typeface="Arial"/>
              </a:rPr>
              <a:t>u</a:t>
            </a:r>
            <a:r>
              <a:rPr sz="2630" b="1" dirty="0" smtClean="0">
                <a:latin typeface="Arial"/>
                <a:cs typeface="Arial"/>
              </a:rPr>
              <a:t>p</a:t>
            </a:r>
            <a:r>
              <a:rPr lang="en-US" sz="2630" b="1" dirty="0" smtClean="0">
                <a:latin typeface="Arial"/>
                <a:cs typeface="Arial"/>
              </a:rPr>
              <a:t/>
            </a:r>
            <a:br>
              <a:rPr lang="en-US" sz="2630" b="1" dirty="0" smtClean="0">
                <a:latin typeface="Arial"/>
                <a:cs typeface="Arial"/>
              </a:rPr>
            </a:br>
            <a:endParaRPr lang="en-US" sz="2630" b="1" dirty="0" smtClean="0">
              <a:latin typeface="Arial"/>
              <a:cs typeface="Arial"/>
            </a:endParaRPr>
          </a:p>
          <a:p>
            <a:pPr marL="468716" marR="514205" indent="-457200">
              <a:lnSpc>
                <a:spcPct val="100899"/>
              </a:lnSpc>
              <a:buFont typeface="Arial" panose="020B0604020202020204" pitchFamily="34" charset="0"/>
              <a:buChar char="•"/>
              <a:tabLst>
                <a:tab pos="347794" algn="l"/>
              </a:tabLst>
            </a:pPr>
            <a:r>
              <a:rPr sz="2630" b="1" spc="5" dirty="0" smtClean="0">
                <a:latin typeface="Arial"/>
                <a:cs typeface="Arial"/>
              </a:rPr>
              <a:t>Ca</a:t>
            </a:r>
            <a:r>
              <a:rPr sz="2630" b="1" dirty="0" smtClean="0">
                <a:latin typeface="Arial"/>
                <a:cs typeface="Arial"/>
              </a:rPr>
              <a:t>n</a:t>
            </a:r>
            <a:r>
              <a:rPr sz="2630" b="1" spc="5" dirty="0" smtClean="0">
                <a:latin typeface="Arial"/>
                <a:cs typeface="Arial"/>
              </a:rPr>
              <a:t> </a:t>
            </a:r>
            <a:r>
              <a:rPr sz="2630" b="1" spc="5" dirty="0">
                <a:latin typeface="Arial"/>
                <a:cs typeface="Arial"/>
              </a:rPr>
              <a:t>b</a:t>
            </a:r>
            <a:r>
              <a:rPr sz="2630" b="1" dirty="0">
                <a:latin typeface="Arial"/>
                <a:cs typeface="Arial"/>
              </a:rPr>
              <a:t>e</a:t>
            </a:r>
            <a:r>
              <a:rPr sz="2630" b="1" spc="14" dirty="0">
                <a:latin typeface="Arial"/>
                <a:cs typeface="Arial"/>
              </a:rPr>
              <a:t> w</a:t>
            </a:r>
            <a:r>
              <a:rPr sz="2630" b="1" spc="5" dirty="0">
                <a:latin typeface="Arial"/>
                <a:cs typeface="Arial"/>
              </a:rPr>
              <a:t>r</a:t>
            </a:r>
            <a:r>
              <a:rPr sz="2630" b="1" spc="-5" dirty="0">
                <a:latin typeface="Arial"/>
                <a:cs typeface="Arial"/>
              </a:rPr>
              <a:t>i</a:t>
            </a:r>
            <a:r>
              <a:rPr sz="2630" b="1" spc="5" dirty="0">
                <a:latin typeface="Arial"/>
                <a:cs typeface="Arial"/>
              </a:rPr>
              <a:t>t</a:t>
            </a:r>
            <a:r>
              <a:rPr sz="2630" b="1" dirty="0">
                <a:latin typeface="Arial"/>
                <a:cs typeface="Arial"/>
              </a:rPr>
              <a:t>t</a:t>
            </a:r>
            <a:r>
              <a:rPr sz="2630" b="1" spc="5" dirty="0">
                <a:latin typeface="Arial"/>
                <a:cs typeface="Arial"/>
              </a:rPr>
              <a:t>e</a:t>
            </a:r>
            <a:r>
              <a:rPr sz="2630" b="1" dirty="0">
                <a:latin typeface="Arial"/>
                <a:cs typeface="Arial"/>
              </a:rPr>
              <a:t>n</a:t>
            </a:r>
            <a:r>
              <a:rPr sz="2630" b="1" spc="5" dirty="0">
                <a:latin typeface="Arial"/>
                <a:cs typeface="Arial"/>
              </a:rPr>
              <a:t> i</a:t>
            </a:r>
            <a:r>
              <a:rPr sz="2630" b="1" dirty="0">
                <a:latin typeface="Arial"/>
                <a:cs typeface="Arial"/>
              </a:rPr>
              <a:t>n</a:t>
            </a:r>
            <a:r>
              <a:rPr sz="2630" b="1" spc="18" dirty="0">
                <a:latin typeface="Arial"/>
                <a:cs typeface="Arial"/>
              </a:rPr>
              <a:t> </a:t>
            </a:r>
            <a:r>
              <a:rPr sz="2630" b="1" spc="5" dirty="0">
                <a:latin typeface="Arial"/>
                <a:cs typeface="Arial"/>
              </a:rPr>
              <a:t>C+</a:t>
            </a:r>
            <a:r>
              <a:rPr sz="2630" b="1" spc="14" dirty="0">
                <a:latin typeface="Arial"/>
                <a:cs typeface="Arial"/>
              </a:rPr>
              <a:t>+</a:t>
            </a:r>
            <a:r>
              <a:rPr sz="2630" b="1" dirty="0">
                <a:latin typeface="Arial"/>
                <a:cs typeface="Arial"/>
              </a:rPr>
              <a:t>,</a:t>
            </a:r>
            <a:r>
              <a:rPr sz="2630" b="1" spc="5" dirty="0">
                <a:latin typeface="Arial"/>
                <a:cs typeface="Arial"/>
              </a:rPr>
              <a:t> J</a:t>
            </a:r>
            <a:r>
              <a:rPr sz="2630" b="1" spc="18" dirty="0">
                <a:latin typeface="Arial"/>
                <a:cs typeface="Arial"/>
              </a:rPr>
              <a:t>a</a:t>
            </a:r>
            <a:r>
              <a:rPr sz="2630" b="1" spc="5" dirty="0">
                <a:latin typeface="Arial"/>
                <a:cs typeface="Arial"/>
              </a:rPr>
              <a:t>v</a:t>
            </a:r>
            <a:r>
              <a:rPr sz="2630" b="1" dirty="0">
                <a:latin typeface="Arial"/>
                <a:cs typeface="Arial"/>
              </a:rPr>
              <a:t>a</a:t>
            </a:r>
            <a:r>
              <a:rPr sz="2630" b="1" spc="5" dirty="0">
                <a:latin typeface="Arial"/>
                <a:cs typeface="Arial"/>
              </a:rPr>
              <a:t> o</a:t>
            </a:r>
            <a:r>
              <a:rPr sz="2630" b="1" dirty="0">
                <a:latin typeface="Arial"/>
                <a:cs typeface="Arial"/>
              </a:rPr>
              <a:t>r</a:t>
            </a:r>
            <a:r>
              <a:rPr sz="2630" b="1" spc="14" dirty="0">
                <a:latin typeface="Arial"/>
                <a:cs typeface="Arial"/>
              </a:rPr>
              <a:t> P</a:t>
            </a:r>
            <a:r>
              <a:rPr sz="2630" b="1" spc="5" dirty="0">
                <a:latin typeface="Arial"/>
                <a:cs typeface="Arial"/>
              </a:rPr>
              <a:t>y</a:t>
            </a:r>
            <a:r>
              <a:rPr sz="2630" b="1" dirty="0">
                <a:latin typeface="Arial"/>
                <a:cs typeface="Arial"/>
              </a:rPr>
              <a:t>t</a:t>
            </a:r>
            <a:r>
              <a:rPr sz="2630" b="1" spc="5" dirty="0">
                <a:latin typeface="Arial"/>
                <a:cs typeface="Arial"/>
              </a:rPr>
              <a:t>h</a:t>
            </a:r>
            <a:r>
              <a:rPr sz="2630" b="1" dirty="0">
                <a:latin typeface="Arial"/>
                <a:cs typeface="Arial"/>
              </a:rPr>
              <a:t>on</a:t>
            </a:r>
            <a:endParaRPr sz="2630" dirty="0">
              <a:latin typeface="Arial"/>
              <a:cs typeface="Arial"/>
            </a:endParaRPr>
          </a:p>
        </p:txBody>
      </p:sp>
    </p:spTree>
    <p:extLst>
      <p:ext uri="{BB962C8B-B14F-4D97-AF65-F5344CB8AC3E}">
        <p14:creationId xmlns:p14="http://schemas.microsoft.com/office/powerpoint/2010/main" val="2590791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p:nvPr/>
        </p:nvSpPr>
        <p:spPr>
          <a:xfrm>
            <a:off x="2122468" y="1634748"/>
            <a:ext cx="6854545" cy="4243783"/>
          </a:xfrm>
          <a:custGeom>
            <a:avLst/>
            <a:gdLst/>
            <a:ahLst/>
            <a:cxnLst/>
            <a:rect l="l" t="t" r="r" b="b"/>
            <a:pathLst>
              <a:path w="7559040" h="4679950">
                <a:moveTo>
                  <a:pt x="3779519" y="0"/>
                </a:moveTo>
                <a:lnTo>
                  <a:pt x="3683000" y="1270"/>
                </a:lnTo>
                <a:lnTo>
                  <a:pt x="3587750" y="3810"/>
                </a:lnTo>
                <a:lnTo>
                  <a:pt x="3492500" y="7620"/>
                </a:lnTo>
                <a:lnTo>
                  <a:pt x="3397250" y="12700"/>
                </a:lnTo>
                <a:lnTo>
                  <a:pt x="3302000" y="19050"/>
                </a:lnTo>
                <a:lnTo>
                  <a:pt x="3112769" y="36830"/>
                </a:lnTo>
                <a:lnTo>
                  <a:pt x="3018790" y="48260"/>
                </a:lnTo>
                <a:lnTo>
                  <a:pt x="2924810" y="60960"/>
                </a:lnTo>
                <a:lnTo>
                  <a:pt x="2832100" y="74930"/>
                </a:lnTo>
                <a:lnTo>
                  <a:pt x="2739390" y="90170"/>
                </a:lnTo>
                <a:lnTo>
                  <a:pt x="2556510" y="125730"/>
                </a:lnTo>
                <a:lnTo>
                  <a:pt x="2466340" y="146050"/>
                </a:lnTo>
                <a:lnTo>
                  <a:pt x="2377440" y="167639"/>
                </a:lnTo>
                <a:lnTo>
                  <a:pt x="2288540" y="190500"/>
                </a:lnTo>
                <a:lnTo>
                  <a:pt x="2200910" y="214630"/>
                </a:lnTo>
                <a:lnTo>
                  <a:pt x="2114550" y="240030"/>
                </a:lnTo>
                <a:lnTo>
                  <a:pt x="2029460" y="266700"/>
                </a:lnTo>
                <a:lnTo>
                  <a:pt x="1944369" y="294639"/>
                </a:lnTo>
                <a:lnTo>
                  <a:pt x="1861819" y="323850"/>
                </a:lnTo>
                <a:lnTo>
                  <a:pt x="1780539" y="354330"/>
                </a:lnTo>
                <a:lnTo>
                  <a:pt x="1699260" y="386080"/>
                </a:lnTo>
                <a:lnTo>
                  <a:pt x="1541779" y="454660"/>
                </a:lnTo>
                <a:lnTo>
                  <a:pt x="1465579" y="490220"/>
                </a:lnTo>
                <a:lnTo>
                  <a:pt x="1390650" y="527050"/>
                </a:lnTo>
                <a:lnTo>
                  <a:pt x="1316989" y="565150"/>
                </a:lnTo>
                <a:lnTo>
                  <a:pt x="1174750" y="643889"/>
                </a:lnTo>
                <a:lnTo>
                  <a:pt x="1106169" y="685800"/>
                </a:lnTo>
                <a:lnTo>
                  <a:pt x="1040129" y="727710"/>
                </a:lnTo>
                <a:lnTo>
                  <a:pt x="974089" y="772160"/>
                </a:lnTo>
                <a:lnTo>
                  <a:pt x="849629" y="861060"/>
                </a:lnTo>
                <a:lnTo>
                  <a:pt x="789939" y="908050"/>
                </a:lnTo>
                <a:lnTo>
                  <a:pt x="732789" y="955039"/>
                </a:lnTo>
                <a:lnTo>
                  <a:pt x="676909" y="1003300"/>
                </a:lnTo>
                <a:lnTo>
                  <a:pt x="623569" y="1052830"/>
                </a:lnTo>
                <a:lnTo>
                  <a:pt x="571500" y="1102360"/>
                </a:lnTo>
                <a:lnTo>
                  <a:pt x="521969" y="1153160"/>
                </a:lnTo>
                <a:lnTo>
                  <a:pt x="473709" y="1205230"/>
                </a:lnTo>
                <a:lnTo>
                  <a:pt x="429259" y="1257300"/>
                </a:lnTo>
                <a:lnTo>
                  <a:pt x="386079" y="1309370"/>
                </a:lnTo>
                <a:lnTo>
                  <a:pt x="344169" y="1363980"/>
                </a:lnTo>
                <a:lnTo>
                  <a:pt x="306069" y="1417320"/>
                </a:lnTo>
                <a:lnTo>
                  <a:pt x="269239" y="1471930"/>
                </a:lnTo>
                <a:lnTo>
                  <a:pt x="234950" y="1527810"/>
                </a:lnTo>
                <a:lnTo>
                  <a:pt x="201929" y="1583689"/>
                </a:lnTo>
                <a:lnTo>
                  <a:pt x="172719" y="1639570"/>
                </a:lnTo>
                <a:lnTo>
                  <a:pt x="144779" y="1696720"/>
                </a:lnTo>
                <a:lnTo>
                  <a:pt x="119379" y="1753870"/>
                </a:lnTo>
                <a:lnTo>
                  <a:pt x="97789" y="1811020"/>
                </a:lnTo>
                <a:lnTo>
                  <a:pt x="76200" y="1869439"/>
                </a:lnTo>
                <a:lnTo>
                  <a:pt x="58419" y="1927860"/>
                </a:lnTo>
                <a:lnTo>
                  <a:pt x="43179" y="1986280"/>
                </a:lnTo>
                <a:lnTo>
                  <a:pt x="29209" y="2044700"/>
                </a:lnTo>
                <a:lnTo>
                  <a:pt x="19050" y="2103120"/>
                </a:lnTo>
                <a:lnTo>
                  <a:pt x="10159" y="2162810"/>
                </a:lnTo>
                <a:lnTo>
                  <a:pt x="3809" y="2222500"/>
                </a:lnTo>
                <a:lnTo>
                  <a:pt x="0" y="2280920"/>
                </a:lnTo>
                <a:lnTo>
                  <a:pt x="0" y="2400300"/>
                </a:lnTo>
                <a:lnTo>
                  <a:pt x="3809" y="2458720"/>
                </a:lnTo>
                <a:lnTo>
                  <a:pt x="10159" y="2518410"/>
                </a:lnTo>
                <a:lnTo>
                  <a:pt x="19050" y="2576830"/>
                </a:lnTo>
                <a:lnTo>
                  <a:pt x="29209" y="2636520"/>
                </a:lnTo>
                <a:lnTo>
                  <a:pt x="43179" y="2694940"/>
                </a:lnTo>
                <a:lnTo>
                  <a:pt x="58419" y="2753360"/>
                </a:lnTo>
                <a:lnTo>
                  <a:pt x="76200" y="2811780"/>
                </a:lnTo>
                <a:lnTo>
                  <a:pt x="97789" y="2868930"/>
                </a:lnTo>
                <a:lnTo>
                  <a:pt x="119379" y="2927350"/>
                </a:lnTo>
                <a:lnTo>
                  <a:pt x="144779" y="2984500"/>
                </a:lnTo>
                <a:lnTo>
                  <a:pt x="172719" y="3040380"/>
                </a:lnTo>
                <a:lnTo>
                  <a:pt x="201929" y="3097530"/>
                </a:lnTo>
                <a:lnTo>
                  <a:pt x="234950" y="3153410"/>
                </a:lnTo>
                <a:lnTo>
                  <a:pt x="269239" y="3208020"/>
                </a:lnTo>
                <a:lnTo>
                  <a:pt x="306069" y="3262629"/>
                </a:lnTo>
                <a:lnTo>
                  <a:pt x="344169" y="3317240"/>
                </a:lnTo>
                <a:lnTo>
                  <a:pt x="386079" y="3370579"/>
                </a:lnTo>
                <a:lnTo>
                  <a:pt x="429259" y="3423920"/>
                </a:lnTo>
                <a:lnTo>
                  <a:pt x="473709" y="3475990"/>
                </a:lnTo>
                <a:lnTo>
                  <a:pt x="521969" y="3526790"/>
                </a:lnTo>
                <a:lnTo>
                  <a:pt x="571500" y="3577590"/>
                </a:lnTo>
                <a:lnTo>
                  <a:pt x="623569" y="3628390"/>
                </a:lnTo>
                <a:lnTo>
                  <a:pt x="676909" y="3676650"/>
                </a:lnTo>
                <a:lnTo>
                  <a:pt x="732789" y="3724910"/>
                </a:lnTo>
                <a:lnTo>
                  <a:pt x="789939" y="3773170"/>
                </a:lnTo>
                <a:lnTo>
                  <a:pt x="849629" y="3818890"/>
                </a:lnTo>
                <a:lnTo>
                  <a:pt x="911860" y="3864610"/>
                </a:lnTo>
                <a:lnTo>
                  <a:pt x="974089" y="3909060"/>
                </a:lnTo>
                <a:lnTo>
                  <a:pt x="1106169" y="3995420"/>
                </a:lnTo>
                <a:lnTo>
                  <a:pt x="1174750" y="4036060"/>
                </a:lnTo>
                <a:lnTo>
                  <a:pt x="1245869" y="4076700"/>
                </a:lnTo>
                <a:lnTo>
                  <a:pt x="1316989" y="4116070"/>
                </a:lnTo>
                <a:lnTo>
                  <a:pt x="1390650" y="4154170"/>
                </a:lnTo>
                <a:lnTo>
                  <a:pt x="1465579" y="4191000"/>
                </a:lnTo>
                <a:lnTo>
                  <a:pt x="1541779" y="4226560"/>
                </a:lnTo>
                <a:lnTo>
                  <a:pt x="1620519" y="4260850"/>
                </a:lnTo>
                <a:lnTo>
                  <a:pt x="1699260" y="4293870"/>
                </a:lnTo>
                <a:lnTo>
                  <a:pt x="1861819" y="4357370"/>
                </a:lnTo>
                <a:lnTo>
                  <a:pt x="1944369" y="4386580"/>
                </a:lnTo>
                <a:lnTo>
                  <a:pt x="2029460" y="4414520"/>
                </a:lnTo>
                <a:lnTo>
                  <a:pt x="2114550" y="4441190"/>
                </a:lnTo>
                <a:lnTo>
                  <a:pt x="2200910" y="4466590"/>
                </a:lnTo>
                <a:lnTo>
                  <a:pt x="2288540" y="4490720"/>
                </a:lnTo>
                <a:lnTo>
                  <a:pt x="2377440" y="4513580"/>
                </a:lnTo>
                <a:lnTo>
                  <a:pt x="2466340" y="4535170"/>
                </a:lnTo>
                <a:lnTo>
                  <a:pt x="2647950" y="4573270"/>
                </a:lnTo>
                <a:lnTo>
                  <a:pt x="2832100" y="4606290"/>
                </a:lnTo>
                <a:lnTo>
                  <a:pt x="2924810" y="4620260"/>
                </a:lnTo>
                <a:lnTo>
                  <a:pt x="3018790" y="4632960"/>
                </a:lnTo>
                <a:lnTo>
                  <a:pt x="3206750" y="4653280"/>
                </a:lnTo>
                <a:lnTo>
                  <a:pt x="3302000" y="4662170"/>
                </a:lnTo>
                <a:lnTo>
                  <a:pt x="3397250" y="4668520"/>
                </a:lnTo>
                <a:lnTo>
                  <a:pt x="3492500" y="4673600"/>
                </a:lnTo>
                <a:lnTo>
                  <a:pt x="3587750" y="4677410"/>
                </a:lnTo>
                <a:lnTo>
                  <a:pt x="3683000" y="4679950"/>
                </a:lnTo>
                <a:lnTo>
                  <a:pt x="3874769" y="4679950"/>
                </a:lnTo>
                <a:lnTo>
                  <a:pt x="3971290" y="4677410"/>
                </a:lnTo>
                <a:lnTo>
                  <a:pt x="4066540" y="4673600"/>
                </a:lnTo>
                <a:lnTo>
                  <a:pt x="4161790" y="4668520"/>
                </a:lnTo>
                <a:lnTo>
                  <a:pt x="4257040" y="4662170"/>
                </a:lnTo>
                <a:lnTo>
                  <a:pt x="4352290" y="4653280"/>
                </a:lnTo>
                <a:lnTo>
                  <a:pt x="4540249" y="4632960"/>
                </a:lnTo>
                <a:lnTo>
                  <a:pt x="4634230" y="4620260"/>
                </a:lnTo>
                <a:lnTo>
                  <a:pt x="4726940" y="4606290"/>
                </a:lnTo>
                <a:lnTo>
                  <a:pt x="4911090" y="4573270"/>
                </a:lnTo>
                <a:lnTo>
                  <a:pt x="5092699" y="4535170"/>
                </a:lnTo>
                <a:lnTo>
                  <a:pt x="5181599" y="4513580"/>
                </a:lnTo>
                <a:lnTo>
                  <a:pt x="5270499" y="4490720"/>
                </a:lnTo>
                <a:lnTo>
                  <a:pt x="5358130" y="4466590"/>
                </a:lnTo>
                <a:lnTo>
                  <a:pt x="5444490" y="4441190"/>
                </a:lnTo>
                <a:lnTo>
                  <a:pt x="5529580" y="4414520"/>
                </a:lnTo>
                <a:lnTo>
                  <a:pt x="5613399" y="4386580"/>
                </a:lnTo>
                <a:lnTo>
                  <a:pt x="5697220" y="4357370"/>
                </a:lnTo>
                <a:lnTo>
                  <a:pt x="5859780" y="4293870"/>
                </a:lnTo>
                <a:lnTo>
                  <a:pt x="5938520" y="4260850"/>
                </a:lnTo>
                <a:lnTo>
                  <a:pt x="6017260" y="4226560"/>
                </a:lnTo>
                <a:lnTo>
                  <a:pt x="6093460" y="4191000"/>
                </a:lnTo>
                <a:lnTo>
                  <a:pt x="6168390" y="4154170"/>
                </a:lnTo>
                <a:lnTo>
                  <a:pt x="6242049" y="4116070"/>
                </a:lnTo>
                <a:lnTo>
                  <a:pt x="6313170" y="4076700"/>
                </a:lnTo>
                <a:lnTo>
                  <a:pt x="6452870" y="3995420"/>
                </a:lnTo>
                <a:lnTo>
                  <a:pt x="6518909" y="3952240"/>
                </a:lnTo>
                <a:lnTo>
                  <a:pt x="6583680" y="3909060"/>
                </a:lnTo>
                <a:lnTo>
                  <a:pt x="6647180" y="3864610"/>
                </a:lnTo>
                <a:lnTo>
                  <a:pt x="6709409" y="3818890"/>
                </a:lnTo>
                <a:lnTo>
                  <a:pt x="6769100" y="3773170"/>
                </a:lnTo>
                <a:lnTo>
                  <a:pt x="6826250" y="3724910"/>
                </a:lnTo>
                <a:lnTo>
                  <a:pt x="6882130" y="3676650"/>
                </a:lnTo>
                <a:lnTo>
                  <a:pt x="6935469" y="3628390"/>
                </a:lnTo>
                <a:lnTo>
                  <a:pt x="6987540" y="3577590"/>
                </a:lnTo>
                <a:lnTo>
                  <a:pt x="7037069" y="3526790"/>
                </a:lnTo>
                <a:lnTo>
                  <a:pt x="7084059" y="3475990"/>
                </a:lnTo>
                <a:lnTo>
                  <a:pt x="7129780" y="3423920"/>
                </a:lnTo>
                <a:lnTo>
                  <a:pt x="7172959" y="3370579"/>
                </a:lnTo>
                <a:lnTo>
                  <a:pt x="7213600" y="3317240"/>
                </a:lnTo>
                <a:lnTo>
                  <a:pt x="7252969" y="3262629"/>
                </a:lnTo>
                <a:lnTo>
                  <a:pt x="7289800" y="3208020"/>
                </a:lnTo>
                <a:lnTo>
                  <a:pt x="7324090" y="3153410"/>
                </a:lnTo>
                <a:lnTo>
                  <a:pt x="7355840" y="3097530"/>
                </a:lnTo>
                <a:lnTo>
                  <a:pt x="7386319" y="3040380"/>
                </a:lnTo>
                <a:lnTo>
                  <a:pt x="7412990" y="2984500"/>
                </a:lnTo>
                <a:lnTo>
                  <a:pt x="7438390" y="2927350"/>
                </a:lnTo>
                <a:lnTo>
                  <a:pt x="7461250" y="2868930"/>
                </a:lnTo>
                <a:lnTo>
                  <a:pt x="7481569" y="2811780"/>
                </a:lnTo>
                <a:lnTo>
                  <a:pt x="7500619" y="2753360"/>
                </a:lnTo>
                <a:lnTo>
                  <a:pt x="7515859" y="2694940"/>
                </a:lnTo>
                <a:lnTo>
                  <a:pt x="7528559" y="2636520"/>
                </a:lnTo>
                <a:lnTo>
                  <a:pt x="7539990" y="2576830"/>
                </a:lnTo>
                <a:lnTo>
                  <a:pt x="7548880" y="2518410"/>
                </a:lnTo>
                <a:lnTo>
                  <a:pt x="7555230" y="2458720"/>
                </a:lnTo>
                <a:lnTo>
                  <a:pt x="7557769" y="2400300"/>
                </a:lnTo>
                <a:lnTo>
                  <a:pt x="7559040" y="2340610"/>
                </a:lnTo>
                <a:lnTo>
                  <a:pt x="7557769" y="2280920"/>
                </a:lnTo>
                <a:lnTo>
                  <a:pt x="7555230" y="2222500"/>
                </a:lnTo>
                <a:lnTo>
                  <a:pt x="7548880" y="2162810"/>
                </a:lnTo>
                <a:lnTo>
                  <a:pt x="7539990" y="2103120"/>
                </a:lnTo>
                <a:lnTo>
                  <a:pt x="7528559" y="2044700"/>
                </a:lnTo>
                <a:lnTo>
                  <a:pt x="7515859" y="1986280"/>
                </a:lnTo>
                <a:lnTo>
                  <a:pt x="7500619" y="1927860"/>
                </a:lnTo>
                <a:lnTo>
                  <a:pt x="7481569" y="1869439"/>
                </a:lnTo>
                <a:lnTo>
                  <a:pt x="7461250" y="1811020"/>
                </a:lnTo>
                <a:lnTo>
                  <a:pt x="7438390" y="1753870"/>
                </a:lnTo>
                <a:lnTo>
                  <a:pt x="7412990" y="1696720"/>
                </a:lnTo>
                <a:lnTo>
                  <a:pt x="7386319" y="1639570"/>
                </a:lnTo>
                <a:lnTo>
                  <a:pt x="7355840" y="1583689"/>
                </a:lnTo>
                <a:lnTo>
                  <a:pt x="7324090" y="1527810"/>
                </a:lnTo>
                <a:lnTo>
                  <a:pt x="7289800" y="1471930"/>
                </a:lnTo>
                <a:lnTo>
                  <a:pt x="7252969" y="1417320"/>
                </a:lnTo>
                <a:lnTo>
                  <a:pt x="7213600" y="1363980"/>
                </a:lnTo>
                <a:lnTo>
                  <a:pt x="7172959" y="1309370"/>
                </a:lnTo>
                <a:lnTo>
                  <a:pt x="7129780" y="1257300"/>
                </a:lnTo>
                <a:lnTo>
                  <a:pt x="7084059" y="1205230"/>
                </a:lnTo>
                <a:lnTo>
                  <a:pt x="7037069" y="1153160"/>
                </a:lnTo>
                <a:lnTo>
                  <a:pt x="6987540" y="1102360"/>
                </a:lnTo>
                <a:lnTo>
                  <a:pt x="6935469" y="1052830"/>
                </a:lnTo>
                <a:lnTo>
                  <a:pt x="6882130" y="1003300"/>
                </a:lnTo>
                <a:lnTo>
                  <a:pt x="6826250" y="955039"/>
                </a:lnTo>
                <a:lnTo>
                  <a:pt x="6769100" y="908050"/>
                </a:lnTo>
                <a:lnTo>
                  <a:pt x="6709409" y="861060"/>
                </a:lnTo>
                <a:lnTo>
                  <a:pt x="6647180" y="816610"/>
                </a:lnTo>
                <a:lnTo>
                  <a:pt x="6583680" y="772160"/>
                </a:lnTo>
                <a:lnTo>
                  <a:pt x="6518909" y="727710"/>
                </a:lnTo>
                <a:lnTo>
                  <a:pt x="6452870" y="685800"/>
                </a:lnTo>
                <a:lnTo>
                  <a:pt x="6383020" y="643889"/>
                </a:lnTo>
                <a:lnTo>
                  <a:pt x="6313170" y="604520"/>
                </a:lnTo>
                <a:lnTo>
                  <a:pt x="6242049" y="565150"/>
                </a:lnTo>
                <a:lnTo>
                  <a:pt x="6168390" y="527050"/>
                </a:lnTo>
                <a:lnTo>
                  <a:pt x="6093460" y="490220"/>
                </a:lnTo>
                <a:lnTo>
                  <a:pt x="6017260" y="454660"/>
                </a:lnTo>
                <a:lnTo>
                  <a:pt x="5859780" y="386080"/>
                </a:lnTo>
                <a:lnTo>
                  <a:pt x="5778499" y="354330"/>
                </a:lnTo>
                <a:lnTo>
                  <a:pt x="5697220" y="323850"/>
                </a:lnTo>
                <a:lnTo>
                  <a:pt x="5613399" y="294639"/>
                </a:lnTo>
                <a:lnTo>
                  <a:pt x="5529580" y="266700"/>
                </a:lnTo>
                <a:lnTo>
                  <a:pt x="5444490" y="240030"/>
                </a:lnTo>
                <a:lnTo>
                  <a:pt x="5358130" y="214630"/>
                </a:lnTo>
                <a:lnTo>
                  <a:pt x="5270499" y="190500"/>
                </a:lnTo>
                <a:lnTo>
                  <a:pt x="5181599" y="167639"/>
                </a:lnTo>
                <a:lnTo>
                  <a:pt x="5092699" y="146050"/>
                </a:lnTo>
                <a:lnTo>
                  <a:pt x="5002530" y="125730"/>
                </a:lnTo>
                <a:lnTo>
                  <a:pt x="4819649" y="90170"/>
                </a:lnTo>
                <a:lnTo>
                  <a:pt x="4726940" y="74930"/>
                </a:lnTo>
                <a:lnTo>
                  <a:pt x="4634230" y="60960"/>
                </a:lnTo>
                <a:lnTo>
                  <a:pt x="4540249" y="48260"/>
                </a:lnTo>
                <a:lnTo>
                  <a:pt x="4446270" y="36830"/>
                </a:lnTo>
                <a:lnTo>
                  <a:pt x="4257040" y="19050"/>
                </a:lnTo>
                <a:lnTo>
                  <a:pt x="4161790" y="12700"/>
                </a:lnTo>
                <a:lnTo>
                  <a:pt x="4066540" y="7620"/>
                </a:lnTo>
                <a:lnTo>
                  <a:pt x="3971290" y="3810"/>
                </a:lnTo>
                <a:lnTo>
                  <a:pt x="3874769" y="1270"/>
                </a:lnTo>
                <a:lnTo>
                  <a:pt x="3779519" y="0"/>
                </a:lnTo>
                <a:close/>
              </a:path>
            </a:pathLst>
          </a:custGeom>
          <a:solidFill>
            <a:srgbClr val="719ECE"/>
          </a:solidFill>
        </p:spPr>
        <p:txBody>
          <a:bodyPr wrap="square" lIns="0" tIns="0" rIns="0" bIns="0" rtlCol="0"/>
          <a:lstStyle/>
          <a:p>
            <a:endParaRPr sz="1632"/>
          </a:p>
        </p:txBody>
      </p:sp>
      <p:sp>
        <p:nvSpPr>
          <p:cNvPr id="3" name="object 3"/>
          <p:cNvSpPr/>
          <p:nvPr/>
        </p:nvSpPr>
        <p:spPr>
          <a:xfrm>
            <a:off x="2122468" y="1634748"/>
            <a:ext cx="6854545" cy="4243783"/>
          </a:xfrm>
          <a:custGeom>
            <a:avLst/>
            <a:gdLst/>
            <a:ahLst/>
            <a:cxnLst/>
            <a:rect l="l" t="t" r="r" b="b"/>
            <a:pathLst>
              <a:path w="7559040" h="4679950">
                <a:moveTo>
                  <a:pt x="0" y="2340610"/>
                </a:moveTo>
                <a:lnTo>
                  <a:pt x="0" y="2280920"/>
                </a:lnTo>
                <a:lnTo>
                  <a:pt x="3809" y="2222500"/>
                </a:lnTo>
                <a:lnTo>
                  <a:pt x="10159" y="2162810"/>
                </a:lnTo>
                <a:lnTo>
                  <a:pt x="19050" y="2103120"/>
                </a:lnTo>
                <a:lnTo>
                  <a:pt x="29209" y="2044700"/>
                </a:lnTo>
                <a:lnTo>
                  <a:pt x="43179" y="1986280"/>
                </a:lnTo>
                <a:lnTo>
                  <a:pt x="58419" y="1927860"/>
                </a:lnTo>
                <a:lnTo>
                  <a:pt x="76200" y="1869439"/>
                </a:lnTo>
                <a:lnTo>
                  <a:pt x="97789" y="1811020"/>
                </a:lnTo>
                <a:lnTo>
                  <a:pt x="119379" y="1753870"/>
                </a:lnTo>
                <a:lnTo>
                  <a:pt x="144779" y="1696720"/>
                </a:lnTo>
                <a:lnTo>
                  <a:pt x="172719" y="1639570"/>
                </a:lnTo>
                <a:lnTo>
                  <a:pt x="201929" y="1583689"/>
                </a:lnTo>
                <a:lnTo>
                  <a:pt x="234950" y="1527810"/>
                </a:lnTo>
                <a:lnTo>
                  <a:pt x="269239" y="1471930"/>
                </a:lnTo>
                <a:lnTo>
                  <a:pt x="306069" y="1417320"/>
                </a:lnTo>
                <a:lnTo>
                  <a:pt x="344169" y="1363980"/>
                </a:lnTo>
                <a:lnTo>
                  <a:pt x="386079" y="1309370"/>
                </a:lnTo>
                <a:lnTo>
                  <a:pt x="429259" y="1257300"/>
                </a:lnTo>
                <a:lnTo>
                  <a:pt x="473709" y="1205230"/>
                </a:lnTo>
                <a:lnTo>
                  <a:pt x="521969" y="1153160"/>
                </a:lnTo>
                <a:lnTo>
                  <a:pt x="571500" y="1102360"/>
                </a:lnTo>
                <a:lnTo>
                  <a:pt x="623569" y="1052830"/>
                </a:lnTo>
                <a:lnTo>
                  <a:pt x="676909" y="1003300"/>
                </a:lnTo>
                <a:lnTo>
                  <a:pt x="732789" y="955039"/>
                </a:lnTo>
                <a:lnTo>
                  <a:pt x="789939" y="908050"/>
                </a:lnTo>
                <a:lnTo>
                  <a:pt x="849629" y="861060"/>
                </a:lnTo>
                <a:lnTo>
                  <a:pt x="911860" y="816610"/>
                </a:lnTo>
                <a:lnTo>
                  <a:pt x="974089" y="772160"/>
                </a:lnTo>
                <a:lnTo>
                  <a:pt x="1040129" y="727710"/>
                </a:lnTo>
                <a:lnTo>
                  <a:pt x="1106169" y="685800"/>
                </a:lnTo>
                <a:lnTo>
                  <a:pt x="1174750" y="643889"/>
                </a:lnTo>
                <a:lnTo>
                  <a:pt x="1245869" y="604520"/>
                </a:lnTo>
                <a:lnTo>
                  <a:pt x="1316989" y="565150"/>
                </a:lnTo>
                <a:lnTo>
                  <a:pt x="1390650" y="527050"/>
                </a:lnTo>
                <a:lnTo>
                  <a:pt x="1465579" y="490220"/>
                </a:lnTo>
                <a:lnTo>
                  <a:pt x="1541779" y="454660"/>
                </a:lnTo>
                <a:lnTo>
                  <a:pt x="1620519" y="420370"/>
                </a:lnTo>
                <a:lnTo>
                  <a:pt x="1699260" y="386080"/>
                </a:lnTo>
                <a:lnTo>
                  <a:pt x="1780539" y="354330"/>
                </a:lnTo>
                <a:lnTo>
                  <a:pt x="1861819" y="323850"/>
                </a:lnTo>
                <a:lnTo>
                  <a:pt x="1944369" y="294639"/>
                </a:lnTo>
                <a:lnTo>
                  <a:pt x="2029460" y="266700"/>
                </a:lnTo>
                <a:lnTo>
                  <a:pt x="2114550" y="240030"/>
                </a:lnTo>
                <a:lnTo>
                  <a:pt x="2200910" y="214630"/>
                </a:lnTo>
                <a:lnTo>
                  <a:pt x="2288540" y="190500"/>
                </a:lnTo>
                <a:lnTo>
                  <a:pt x="2377440" y="167639"/>
                </a:lnTo>
                <a:lnTo>
                  <a:pt x="2466340" y="146050"/>
                </a:lnTo>
                <a:lnTo>
                  <a:pt x="2556510" y="125730"/>
                </a:lnTo>
                <a:lnTo>
                  <a:pt x="2647950" y="107950"/>
                </a:lnTo>
                <a:lnTo>
                  <a:pt x="2739390" y="90170"/>
                </a:lnTo>
                <a:lnTo>
                  <a:pt x="2832100" y="74930"/>
                </a:lnTo>
                <a:lnTo>
                  <a:pt x="2924810" y="60960"/>
                </a:lnTo>
                <a:lnTo>
                  <a:pt x="3018790" y="48260"/>
                </a:lnTo>
                <a:lnTo>
                  <a:pt x="3112769" y="36830"/>
                </a:lnTo>
                <a:lnTo>
                  <a:pt x="3206750" y="27939"/>
                </a:lnTo>
                <a:lnTo>
                  <a:pt x="3302000" y="19050"/>
                </a:lnTo>
                <a:lnTo>
                  <a:pt x="3397250" y="12700"/>
                </a:lnTo>
                <a:lnTo>
                  <a:pt x="3492500" y="7620"/>
                </a:lnTo>
                <a:lnTo>
                  <a:pt x="3587750" y="3810"/>
                </a:lnTo>
                <a:lnTo>
                  <a:pt x="3683000" y="1270"/>
                </a:lnTo>
                <a:lnTo>
                  <a:pt x="3779519" y="0"/>
                </a:lnTo>
                <a:lnTo>
                  <a:pt x="3874769" y="1270"/>
                </a:lnTo>
                <a:lnTo>
                  <a:pt x="3971290" y="3810"/>
                </a:lnTo>
                <a:lnTo>
                  <a:pt x="4066540" y="7620"/>
                </a:lnTo>
                <a:lnTo>
                  <a:pt x="4161790" y="12700"/>
                </a:lnTo>
                <a:lnTo>
                  <a:pt x="4257040" y="19050"/>
                </a:lnTo>
                <a:lnTo>
                  <a:pt x="4352290" y="27939"/>
                </a:lnTo>
                <a:lnTo>
                  <a:pt x="4446270" y="36830"/>
                </a:lnTo>
                <a:lnTo>
                  <a:pt x="4540249" y="48260"/>
                </a:lnTo>
                <a:lnTo>
                  <a:pt x="4634230" y="60960"/>
                </a:lnTo>
                <a:lnTo>
                  <a:pt x="4726940" y="74930"/>
                </a:lnTo>
                <a:lnTo>
                  <a:pt x="4819649" y="90170"/>
                </a:lnTo>
                <a:lnTo>
                  <a:pt x="4911090" y="107950"/>
                </a:lnTo>
                <a:lnTo>
                  <a:pt x="5002530" y="125730"/>
                </a:lnTo>
                <a:lnTo>
                  <a:pt x="5092699" y="146050"/>
                </a:lnTo>
                <a:lnTo>
                  <a:pt x="5181599" y="167639"/>
                </a:lnTo>
                <a:lnTo>
                  <a:pt x="5270499" y="190500"/>
                </a:lnTo>
                <a:lnTo>
                  <a:pt x="5358130" y="214630"/>
                </a:lnTo>
                <a:lnTo>
                  <a:pt x="5444490" y="240030"/>
                </a:lnTo>
                <a:lnTo>
                  <a:pt x="5529580" y="266700"/>
                </a:lnTo>
                <a:lnTo>
                  <a:pt x="5613399" y="294639"/>
                </a:lnTo>
                <a:lnTo>
                  <a:pt x="5697220" y="323850"/>
                </a:lnTo>
                <a:lnTo>
                  <a:pt x="5778499" y="354330"/>
                </a:lnTo>
                <a:lnTo>
                  <a:pt x="5859780" y="386080"/>
                </a:lnTo>
                <a:lnTo>
                  <a:pt x="5938520" y="420370"/>
                </a:lnTo>
                <a:lnTo>
                  <a:pt x="6017260" y="454660"/>
                </a:lnTo>
                <a:lnTo>
                  <a:pt x="6093460" y="490220"/>
                </a:lnTo>
                <a:lnTo>
                  <a:pt x="6168390" y="527050"/>
                </a:lnTo>
                <a:lnTo>
                  <a:pt x="6242049" y="565150"/>
                </a:lnTo>
                <a:lnTo>
                  <a:pt x="6313170" y="604520"/>
                </a:lnTo>
                <a:lnTo>
                  <a:pt x="6383020" y="643889"/>
                </a:lnTo>
                <a:lnTo>
                  <a:pt x="6452870" y="685800"/>
                </a:lnTo>
                <a:lnTo>
                  <a:pt x="6518909" y="727710"/>
                </a:lnTo>
                <a:lnTo>
                  <a:pt x="6583680" y="772160"/>
                </a:lnTo>
                <a:lnTo>
                  <a:pt x="6647180" y="816610"/>
                </a:lnTo>
                <a:lnTo>
                  <a:pt x="6709409" y="861060"/>
                </a:lnTo>
                <a:lnTo>
                  <a:pt x="6769100" y="908050"/>
                </a:lnTo>
                <a:lnTo>
                  <a:pt x="6826250" y="955039"/>
                </a:lnTo>
                <a:lnTo>
                  <a:pt x="6882130" y="1003300"/>
                </a:lnTo>
                <a:lnTo>
                  <a:pt x="6935469" y="1052830"/>
                </a:lnTo>
                <a:lnTo>
                  <a:pt x="6987540" y="1102360"/>
                </a:lnTo>
                <a:lnTo>
                  <a:pt x="7037069" y="1153160"/>
                </a:lnTo>
                <a:lnTo>
                  <a:pt x="7084059" y="1205230"/>
                </a:lnTo>
                <a:lnTo>
                  <a:pt x="7129780" y="1257300"/>
                </a:lnTo>
                <a:lnTo>
                  <a:pt x="7172959" y="1309370"/>
                </a:lnTo>
                <a:lnTo>
                  <a:pt x="7213600" y="1363980"/>
                </a:lnTo>
                <a:lnTo>
                  <a:pt x="7252969" y="1417320"/>
                </a:lnTo>
                <a:lnTo>
                  <a:pt x="7289800" y="1471930"/>
                </a:lnTo>
                <a:lnTo>
                  <a:pt x="7324090" y="1527810"/>
                </a:lnTo>
                <a:lnTo>
                  <a:pt x="7355840" y="1583689"/>
                </a:lnTo>
                <a:lnTo>
                  <a:pt x="7386319" y="1639570"/>
                </a:lnTo>
                <a:lnTo>
                  <a:pt x="7412990" y="1696720"/>
                </a:lnTo>
                <a:lnTo>
                  <a:pt x="7438390" y="1753870"/>
                </a:lnTo>
                <a:lnTo>
                  <a:pt x="7461250" y="1811020"/>
                </a:lnTo>
                <a:lnTo>
                  <a:pt x="7481569" y="1869439"/>
                </a:lnTo>
                <a:lnTo>
                  <a:pt x="7500619" y="1927860"/>
                </a:lnTo>
                <a:lnTo>
                  <a:pt x="7515859" y="1986280"/>
                </a:lnTo>
                <a:lnTo>
                  <a:pt x="7528559" y="2044700"/>
                </a:lnTo>
                <a:lnTo>
                  <a:pt x="7539990" y="2103120"/>
                </a:lnTo>
                <a:lnTo>
                  <a:pt x="7548880" y="2162810"/>
                </a:lnTo>
                <a:lnTo>
                  <a:pt x="7555230" y="2222500"/>
                </a:lnTo>
                <a:lnTo>
                  <a:pt x="7557769" y="2280920"/>
                </a:lnTo>
                <a:lnTo>
                  <a:pt x="7559040" y="2340610"/>
                </a:lnTo>
                <a:lnTo>
                  <a:pt x="7557769" y="2400300"/>
                </a:lnTo>
                <a:lnTo>
                  <a:pt x="7555230" y="2458720"/>
                </a:lnTo>
                <a:lnTo>
                  <a:pt x="7548880" y="2518410"/>
                </a:lnTo>
                <a:lnTo>
                  <a:pt x="7539990" y="2576830"/>
                </a:lnTo>
                <a:lnTo>
                  <a:pt x="7528559" y="2636520"/>
                </a:lnTo>
                <a:lnTo>
                  <a:pt x="7515859" y="2694940"/>
                </a:lnTo>
                <a:lnTo>
                  <a:pt x="7500619" y="2753360"/>
                </a:lnTo>
                <a:lnTo>
                  <a:pt x="7481569" y="2811780"/>
                </a:lnTo>
                <a:lnTo>
                  <a:pt x="7461250" y="2868930"/>
                </a:lnTo>
                <a:lnTo>
                  <a:pt x="7438390" y="2927350"/>
                </a:lnTo>
                <a:lnTo>
                  <a:pt x="7412990" y="2984500"/>
                </a:lnTo>
                <a:lnTo>
                  <a:pt x="7386319" y="3040380"/>
                </a:lnTo>
                <a:lnTo>
                  <a:pt x="7355840" y="3097530"/>
                </a:lnTo>
                <a:lnTo>
                  <a:pt x="7324090" y="3153410"/>
                </a:lnTo>
                <a:lnTo>
                  <a:pt x="7289800" y="3208020"/>
                </a:lnTo>
                <a:lnTo>
                  <a:pt x="7252969" y="3262629"/>
                </a:lnTo>
                <a:lnTo>
                  <a:pt x="7213600" y="3317240"/>
                </a:lnTo>
                <a:lnTo>
                  <a:pt x="7172959" y="3370579"/>
                </a:lnTo>
                <a:lnTo>
                  <a:pt x="7129780" y="3423920"/>
                </a:lnTo>
                <a:lnTo>
                  <a:pt x="7084059" y="3475990"/>
                </a:lnTo>
                <a:lnTo>
                  <a:pt x="7037069" y="3526790"/>
                </a:lnTo>
                <a:lnTo>
                  <a:pt x="6987540" y="3577590"/>
                </a:lnTo>
                <a:lnTo>
                  <a:pt x="6935469" y="3628390"/>
                </a:lnTo>
                <a:lnTo>
                  <a:pt x="6882130" y="3676650"/>
                </a:lnTo>
                <a:lnTo>
                  <a:pt x="6826250" y="3724910"/>
                </a:lnTo>
                <a:lnTo>
                  <a:pt x="6769100" y="3773170"/>
                </a:lnTo>
                <a:lnTo>
                  <a:pt x="6709409" y="3818890"/>
                </a:lnTo>
                <a:lnTo>
                  <a:pt x="6647180" y="3864610"/>
                </a:lnTo>
                <a:lnTo>
                  <a:pt x="6583680" y="3909060"/>
                </a:lnTo>
                <a:lnTo>
                  <a:pt x="6518909" y="3952240"/>
                </a:lnTo>
                <a:lnTo>
                  <a:pt x="6452870" y="3995420"/>
                </a:lnTo>
                <a:lnTo>
                  <a:pt x="6383020" y="4036060"/>
                </a:lnTo>
                <a:lnTo>
                  <a:pt x="6313170" y="4076700"/>
                </a:lnTo>
                <a:lnTo>
                  <a:pt x="6242049" y="4116070"/>
                </a:lnTo>
                <a:lnTo>
                  <a:pt x="6168390" y="4154170"/>
                </a:lnTo>
                <a:lnTo>
                  <a:pt x="6093460" y="4191000"/>
                </a:lnTo>
                <a:lnTo>
                  <a:pt x="6017260" y="4226560"/>
                </a:lnTo>
                <a:lnTo>
                  <a:pt x="5938520" y="4260850"/>
                </a:lnTo>
                <a:lnTo>
                  <a:pt x="5859780" y="4293870"/>
                </a:lnTo>
                <a:lnTo>
                  <a:pt x="5778499" y="4325620"/>
                </a:lnTo>
                <a:lnTo>
                  <a:pt x="5697220" y="4357370"/>
                </a:lnTo>
                <a:lnTo>
                  <a:pt x="5613399" y="4386580"/>
                </a:lnTo>
                <a:lnTo>
                  <a:pt x="5529580" y="4414520"/>
                </a:lnTo>
                <a:lnTo>
                  <a:pt x="5444490" y="4441190"/>
                </a:lnTo>
                <a:lnTo>
                  <a:pt x="5358130" y="4466590"/>
                </a:lnTo>
                <a:lnTo>
                  <a:pt x="5270499" y="4490720"/>
                </a:lnTo>
                <a:lnTo>
                  <a:pt x="5181599" y="4513580"/>
                </a:lnTo>
                <a:lnTo>
                  <a:pt x="5092699" y="4535170"/>
                </a:lnTo>
                <a:lnTo>
                  <a:pt x="5002530" y="4554220"/>
                </a:lnTo>
                <a:lnTo>
                  <a:pt x="4911090" y="4573270"/>
                </a:lnTo>
                <a:lnTo>
                  <a:pt x="4819649" y="4589780"/>
                </a:lnTo>
                <a:lnTo>
                  <a:pt x="4726940" y="4606290"/>
                </a:lnTo>
                <a:lnTo>
                  <a:pt x="4634230" y="4620260"/>
                </a:lnTo>
                <a:lnTo>
                  <a:pt x="4540249" y="4632960"/>
                </a:lnTo>
                <a:lnTo>
                  <a:pt x="4446270" y="4643120"/>
                </a:lnTo>
                <a:lnTo>
                  <a:pt x="4352290" y="4653280"/>
                </a:lnTo>
                <a:lnTo>
                  <a:pt x="4257040" y="4662170"/>
                </a:lnTo>
                <a:lnTo>
                  <a:pt x="4161790" y="4668520"/>
                </a:lnTo>
                <a:lnTo>
                  <a:pt x="4066540" y="4673600"/>
                </a:lnTo>
                <a:lnTo>
                  <a:pt x="3971290" y="4677410"/>
                </a:lnTo>
                <a:lnTo>
                  <a:pt x="3874769" y="4679950"/>
                </a:lnTo>
                <a:lnTo>
                  <a:pt x="3779519" y="4679950"/>
                </a:lnTo>
                <a:lnTo>
                  <a:pt x="3683000" y="4679950"/>
                </a:lnTo>
                <a:lnTo>
                  <a:pt x="3587750" y="4677410"/>
                </a:lnTo>
                <a:lnTo>
                  <a:pt x="3492500" y="4673600"/>
                </a:lnTo>
                <a:lnTo>
                  <a:pt x="3397250" y="4668520"/>
                </a:lnTo>
                <a:lnTo>
                  <a:pt x="3302000" y="4662170"/>
                </a:lnTo>
                <a:lnTo>
                  <a:pt x="3206750" y="4653280"/>
                </a:lnTo>
                <a:lnTo>
                  <a:pt x="3112769" y="4643120"/>
                </a:lnTo>
                <a:lnTo>
                  <a:pt x="3018790" y="4632960"/>
                </a:lnTo>
                <a:lnTo>
                  <a:pt x="2924810" y="4620260"/>
                </a:lnTo>
                <a:lnTo>
                  <a:pt x="2832100" y="4606290"/>
                </a:lnTo>
                <a:lnTo>
                  <a:pt x="2739390" y="4589780"/>
                </a:lnTo>
                <a:lnTo>
                  <a:pt x="2647950" y="4573270"/>
                </a:lnTo>
                <a:lnTo>
                  <a:pt x="2556510" y="4554220"/>
                </a:lnTo>
                <a:lnTo>
                  <a:pt x="2466340" y="4535170"/>
                </a:lnTo>
                <a:lnTo>
                  <a:pt x="2377440" y="4513580"/>
                </a:lnTo>
                <a:lnTo>
                  <a:pt x="2288540" y="4490720"/>
                </a:lnTo>
                <a:lnTo>
                  <a:pt x="2200910" y="4466590"/>
                </a:lnTo>
                <a:lnTo>
                  <a:pt x="2114550" y="4441190"/>
                </a:lnTo>
                <a:lnTo>
                  <a:pt x="2029460" y="4414520"/>
                </a:lnTo>
                <a:lnTo>
                  <a:pt x="1944369" y="4386580"/>
                </a:lnTo>
                <a:lnTo>
                  <a:pt x="1861819" y="4357370"/>
                </a:lnTo>
                <a:lnTo>
                  <a:pt x="1780539" y="4325620"/>
                </a:lnTo>
                <a:lnTo>
                  <a:pt x="1699260" y="4293870"/>
                </a:lnTo>
                <a:lnTo>
                  <a:pt x="1620519" y="4260850"/>
                </a:lnTo>
                <a:lnTo>
                  <a:pt x="1541779" y="4226560"/>
                </a:lnTo>
                <a:lnTo>
                  <a:pt x="1465579" y="4191000"/>
                </a:lnTo>
                <a:lnTo>
                  <a:pt x="1390650" y="4154170"/>
                </a:lnTo>
                <a:lnTo>
                  <a:pt x="1316989" y="4116070"/>
                </a:lnTo>
                <a:lnTo>
                  <a:pt x="1245869" y="4076700"/>
                </a:lnTo>
                <a:lnTo>
                  <a:pt x="1174750" y="4036060"/>
                </a:lnTo>
                <a:lnTo>
                  <a:pt x="1106169" y="3995420"/>
                </a:lnTo>
                <a:lnTo>
                  <a:pt x="1040129" y="3952240"/>
                </a:lnTo>
                <a:lnTo>
                  <a:pt x="974089" y="3909060"/>
                </a:lnTo>
                <a:lnTo>
                  <a:pt x="911860" y="3864610"/>
                </a:lnTo>
                <a:lnTo>
                  <a:pt x="849629" y="3818890"/>
                </a:lnTo>
                <a:lnTo>
                  <a:pt x="789939" y="3773170"/>
                </a:lnTo>
                <a:lnTo>
                  <a:pt x="732789" y="3724910"/>
                </a:lnTo>
                <a:lnTo>
                  <a:pt x="676909" y="3676650"/>
                </a:lnTo>
                <a:lnTo>
                  <a:pt x="623569" y="3628390"/>
                </a:lnTo>
                <a:lnTo>
                  <a:pt x="571500" y="3577590"/>
                </a:lnTo>
                <a:lnTo>
                  <a:pt x="521969" y="3526790"/>
                </a:lnTo>
                <a:lnTo>
                  <a:pt x="473709" y="3475990"/>
                </a:lnTo>
                <a:lnTo>
                  <a:pt x="429259" y="3423920"/>
                </a:lnTo>
                <a:lnTo>
                  <a:pt x="386079" y="3370579"/>
                </a:lnTo>
                <a:lnTo>
                  <a:pt x="344169" y="3317240"/>
                </a:lnTo>
                <a:lnTo>
                  <a:pt x="306069" y="3262629"/>
                </a:lnTo>
                <a:lnTo>
                  <a:pt x="269239" y="3208020"/>
                </a:lnTo>
                <a:lnTo>
                  <a:pt x="234950" y="3153410"/>
                </a:lnTo>
                <a:lnTo>
                  <a:pt x="201929" y="3097530"/>
                </a:lnTo>
                <a:lnTo>
                  <a:pt x="172719" y="3040380"/>
                </a:lnTo>
                <a:lnTo>
                  <a:pt x="144779" y="2984500"/>
                </a:lnTo>
                <a:lnTo>
                  <a:pt x="119379" y="2927350"/>
                </a:lnTo>
                <a:lnTo>
                  <a:pt x="97789" y="2868930"/>
                </a:lnTo>
                <a:lnTo>
                  <a:pt x="76200" y="2811780"/>
                </a:lnTo>
                <a:lnTo>
                  <a:pt x="58419" y="2753360"/>
                </a:lnTo>
                <a:lnTo>
                  <a:pt x="43179" y="2694940"/>
                </a:lnTo>
                <a:lnTo>
                  <a:pt x="29209" y="2636520"/>
                </a:lnTo>
                <a:lnTo>
                  <a:pt x="19050" y="2576830"/>
                </a:lnTo>
                <a:lnTo>
                  <a:pt x="10159" y="2518410"/>
                </a:lnTo>
                <a:lnTo>
                  <a:pt x="3809" y="2458720"/>
                </a:lnTo>
                <a:lnTo>
                  <a:pt x="0" y="2400300"/>
                </a:lnTo>
                <a:lnTo>
                  <a:pt x="0" y="2340610"/>
                </a:lnTo>
                <a:close/>
              </a:path>
            </a:pathLst>
          </a:custGeom>
          <a:ln w="9344">
            <a:solidFill>
              <a:srgbClr val="3364A3"/>
            </a:solidFill>
          </a:ln>
        </p:spPr>
        <p:txBody>
          <a:bodyPr wrap="square" lIns="0" tIns="0" rIns="0" bIns="0" rtlCol="0"/>
          <a:lstStyle/>
          <a:p>
            <a:endParaRPr sz="1632"/>
          </a:p>
        </p:txBody>
      </p:sp>
      <p:sp>
        <p:nvSpPr>
          <p:cNvPr id="4" name="object 4"/>
          <p:cNvSpPr/>
          <p:nvPr/>
        </p:nvSpPr>
        <p:spPr>
          <a:xfrm>
            <a:off x="2122468" y="1634748"/>
            <a:ext cx="0" cy="0"/>
          </a:xfrm>
          <a:custGeom>
            <a:avLst/>
            <a:gdLst/>
            <a:ahLst/>
            <a:cxnLst/>
            <a:rect l="l" t="t" r="r" b="b"/>
            <a:pathLst>
              <a:path>
                <a:moveTo>
                  <a:pt x="0" y="0"/>
                </a:moveTo>
                <a:lnTo>
                  <a:pt x="0" y="0"/>
                </a:lnTo>
              </a:path>
            </a:pathLst>
          </a:custGeom>
          <a:ln w="9344">
            <a:solidFill>
              <a:srgbClr val="3364A3"/>
            </a:solidFill>
          </a:ln>
        </p:spPr>
        <p:txBody>
          <a:bodyPr wrap="square" lIns="0" tIns="0" rIns="0" bIns="0" rtlCol="0"/>
          <a:lstStyle/>
          <a:p>
            <a:endParaRPr sz="1632"/>
          </a:p>
        </p:txBody>
      </p:sp>
      <p:sp>
        <p:nvSpPr>
          <p:cNvPr id="5" name="object 5"/>
          <p:cNvSpPr/>
          <p:nvPr/>
        </p:nvSpPr>
        <p:spPr>
          <a:xfrm>
            <a:off x="8978163" y="5879683"/>
            <a:ext cx="0" cy="0"/>
          </a:xfrm>
          <a:custGeom>
            <a:avLst/>
            <a:gdLst/>
            <a:ahLst/>
            <a:cxnLst/>
            <a:rect l="l" t="t" r="r" b="b"/>
            <a:pathLst>
              <a:path>
                <a:moveTo>
                  <a:pt x="0" y="0"/>
                </a:moveTo>
                <a:lnTo>
                  <a:pt x="0" y="0"/>
                </a:lnTo>
              </a:path>
            </a:pathLst>
          </a:custGeom>
          <a:ln w="9344">
            <a:solidFill>
              <a:srgbClr val="3364A3"/>
            </a:solidFill>
          </a:ln>
        </p:spPr>
        <p:txBody>
          <a:bodyPr wrap="square" lIns="0" tIns="0" rIns="0" bIns="0" rtlCol="0"/>
          <a:lstStyle/>
          <a:p>
            <a:endParaRPr sz="1632"/>
          </a:p>
        </p:txBody>
      </p:sp>
      <p:sp>
        <p:nvSpPr>
          <p:cNvPr id="6" name="object 6"/>
          <p:cNvSpPr/>
          <p:nvPr/>
        </p:nvSpPr>
        <p:spPr>
          <a:xfrm>
            <a:off x="6218841" y="2043580"/>
            <a:ext cx="1469489" cy="3436485"/>
          </a:xfrm>
          <a:custGeom>
            <a:avLst/>
            <a:gdLst/>
            <a:ahLst/>
            <a:cxnLst/>
            <a:rect l="l" t="t" r="r" b="b"/>
            <a:pathLst>
              <a:path w="1620520" h="3789679">
                <a:moveTo>
                  <a:pt x="0" y="0"/>
                </a:moveTo>
                <a:lnTo>
                  <a:pt x="1620520" y="0"/>
                </a:lnTo>
                <a:lnTo>
                  <a:pt x="1620520" y="3789679"/>
                </a:lnTo>
                <a:lnTo>
                  <a:pt x="0" y="3789679"/>
                </a:lnTo>
                <a:lnTo>
                  <a:pt x="0" y="0"/>
                </a:lnTo>
                <a:close/>
              </a:path>
            </a:pathLst>
          </a:custGeom>
          <a:solidFill>
            <a:srgbClr val="FFCC99"/>
          </a:solidFill>
        </p:spPr>
        <p:txBody>
          <a:bodyPr wrap="square" lIns="0" tIns="0" rIns="0" bIns="0" rtlCol="0"/>
          <a:lstStyle/>
          <a:p>
            <a:endParaRPr sz="1632"/>
          </a:p>
        </p:txBody>
      </p:sp>
      <p:sp>
        <p:nvSpPr>
          <p:cNvPr id="7" name="object 7"/>
          <p:cNvSpPr/>
          <p:nvPr/>
        </p:nvSpPr>
        <p:spPr>
          <a:xfrm>
            <a:off x="6218841" y="2043580"/>
            <a:ext cx="1469489" cy="3436485"/>
          </a:xfrm>
          <a:custGeom>
            <a:avLst/>
            <a:gdLst/>
            <a:ahLst/>
            <a:cxnLst/>
            <a:rect l="l" t="t" r="r" b="b"/>
            <a:pathLst>
              <a:path w="1620520" h="3789679">
                <a:moveTo>
                  <a:pt x="0" y="0"/>
                </a:moveTo>
                <a:lnTo>
                  <a:pt x="1620520" y="0"/>
                </a:lnTo>
                <a:lnTo>
                  <a:pt x="1620520" y="3789679"/>
                </a:lnTo>
                <a:lnTo>
                  <a:pt x="0" y="3789679"/>
                </a:lnTo>
                <a:lnTo>
                  <a:pt x="0" y="0"/>
                </a:lnTo>
                <a:close/>
              </a:path>
            </a:pathLst>
          </a:custGeom>
          <a:ln w="9344">
            <a:solidFill>
              <a:srgbClr val="3364A3"/>
            </a:solidFill>
          </a:ln>
        </p:spPr>
        <p:txBody>
          <a:bodyPr wrap="square" lIns="0" tIns="0" rIns="0" bIns="0" rtlCol="0"/>
          <a:lstStyle/>
          <a:p>
            <a:endParaRPr sz="1632"/>
          </a:p>
        </p:txBody>
      </p:sp>
      <p:sp>
        <p:nvSpPr>
          <p:cNvPr id="8" name="object 8"/>
          <p:cNvSpPr/>
          <p:nvPr/>
        </p:nvSpPr>
        <p:spPr>
          <a:xfrm>
            <a:off x="6218841" y="2043579"/>
            <a:ext cx="0" cy="0"/>
          </a:xfrm>
          <a:custGeom>
            <a:avLst/>
            <a:gdLst/>
            <a:ahLst/>
            <a:cxnLst/>
            <a:rect l="l" t="t" r="r" b="b"/>
            <a:pathLst>
              <a:path>
                <a:moveTo>
                  <a:pt x="0" y="0"/>
                </a:moveTo>
                <a:lnTo>
                  <a:pt x="0" y="0"/>
                </a:lnTo>
              </a:path>
            </a:pathLst>
          </a:custGeom>
          <a:ln w="9344">
            <a:solidFill>
              <a:srgbClr val="3364A3"/>
            </a:solidFill>
          </a:ln>
        </p:spPr>
        <p:txBody>
          <a:bodyPr wrap="square" lIns="0" tIns="0" rIns="0" bIns="0" rtlCol="0"/>
          <a:lstStyle/>
          <a:p>
            <a:endParaRPr sz="1632"/>
          </a:p>
        </p:txBody>
      </p:sp>
      <p:sp>
        <p:nvSpPr>
          <p:cNvPr id="9" name="object 9"/>
          <p:cNvSpPr/>
          <p:nvPr/>
        </p:nvSpPr>
        <p:spPr>
          <a:xfrm>
            <a:off x="7688330" y="5480066"/>
            <a:ext cx="0" cy="0"/>
          </a:xfrm>
          <a:custGeom>
            <a:avLst/>
            <a:gdLst/>
            <a:ahLst/>
            <a:cxnLst/>
            <a:rect l="l" t="t" r="r" b="b"/>
            <a:pathLst>
              <a:path>
                <a:moveTo>
                  <a:pt x="0" y="0"/>
                </a:moveTo>
                <a:lnTo>
                  <a:pt x="0" y="0"/>
                </a:lnTo>
              </a:path>
            </a:pathLst>
          </a:custGeom>
          <a:ln w="9344">
            <a:solidFill>
              <a:srgbClr val="3364A3"/>
            </a:solidFill>
          </a:ln>
        </p:spPr>
        <p:txBody>
          <a:bodyPr wrap="square" lIns="0" tIns="0" rIns="0" bIns="0" rtlCol="0"/>
          <a:lstStyle/>
          <a:p>
            <a:endParaRPr sz="1632"/>
          </a:p>
        </p:txBody>
      </p:sp>
      <p:sp>
        <p:nvSpPr>
          <p:cNvPr id="10" name="object 10"/>
          <p:cNvSpPr txBox="1"/>
          <p:nvPr/>
        </p:nvSpPr>
        <p:spPr>
          <a:xfrm>
            <a:off x="6452623" y="2114369"/>
            <a:ext cx="999621" cy="251159"/>
          </a:xfrm>
          <a:prstGeom prst="rect">
            <a:avLst/>
          </a:prstGeom>
        </p:spPr>
        <p:txBody>
          <a:bodyPr vert="horz" wrap="square" lIns="0" tIns="0" rIns="0" bIns="0" rtlCol="0">
            <a:spAutoFit/>
          </a:bodyPr>
          <a:lstStyle/>
          <a:p>
            <a:pPr marL="11516"/>
            <a:r>
              <a:rPr sz="1632" spc="5" dirty="0">
                <a:latin typeface="DejaVu Sans"/>
                <a:cs typeface="DejaVu Sans"/>
              </a:rPr>
              <a:t>A</a:t>
            </a:r>
            <a:r>
              <a:rPr sz="1632" spc="-14" dirty="0">
                <a:latin typeface="DejaVu Sans"/>
                <a:cs typeface="DejaVu Sans"/>
              </a:rPr>
              <a:t>x</a:t>
            </a:r>
            <a:r>
              <a:rPr sz="1632" spc="-9" dirty="0">
                <a:latin typeface="DejaVu Sans"/>
                <a:cs typeface="DejaVu Sans"/>
              </a:rPr>
              <a:t>is</a:t>
            </a:r>
            <a:r>
              <a:rPr sz="1632" dirty="0">
                <a:latin typeface="DejaVu Sans"/>
                <a:cs typeface="DejaVu Sans"/>
              </a:rPr>
              <a:t>C</a:t>
            </a:r>
            <a:r>
              <a:rPr sz="1632" spc="-9" dirty="0">
                <a:latin typeface="DejaVu Sans"/>
                <a:cs typeface="DejaVu Sans"/>
              </a:rPr>
              <a:t>la</a:t>
            </a:r>
            <a:r>
              <a:rPr sz="1632" spc="-18" dirty="0">
                <a:latin typeface="DejaVu Sans"/>
                <a:cs typeface="DejaVu Sans"/>
              </a:rPr>
              <a:t>s</a:t>
            </a:r>
            <a:r>
              <a:rPr sz="1632" spc="-9" dirty="0">
                <a:latin typeface="DejaVu Sans"/>
                <a:cs typeface="DejaVu Sans"/>
              </a:rPr>
              <a:t>s</a:t>
            </a:r>
            <a:endParaRPr sz="1632">
              <a:latin typeface="DejaVu Sans"/>
              <a:cs typeface="DejaVu Sans"/>
            </a:endParaRPr>
          </a:p>
        </p:txBody>
      </p:sp>
      <p:sp>
        <p:nvSpPr>
          <p:cNvPr id="11" name="object 11"/>
          <p:cNvSpPr/>
          <p:nvPr/>
        </p:nvSpPr>
        <p:spPr>
          <a:xfrm>
            <a:off x="6301759" y="2392527"/>
            <a:ext cx="1386571" cy="974285"/>
          </a:xfrm>
          <a:custGeom>
            <a:avLst/>
            <a:gdLst/>
            <a:ahLst/>
            <a:cxnLst/>
            <a:rect l="l" t="t" r="r" b="b"/>
            <a:pathLst>
              <a:path w="1529079" h="1074420">
                <a:moveTo>
                  <a:pt x="803909" y="0"/>
                </a:moveTo>
                <a:lnTo>
                  <a:pt x="723900" y="0"/>
                </a:lnTo>
                <a:lnTo>
                  <a:pt x="684529" y="2539"/>
                </a:lnTo>
                <a:lnTo>
                  <a:pt x="645159" y="6350"/>
                </a:lnTo>
                <a:lnTo>
                  <a:pt x="605789" y="11429"/>
                </a:lnTo>
                <a:lnTo>
                  <a:pt x="566419" y="17779"/>
                </a:lnTo>
                <a:lnTo>
                  <a:pt x="528319" y="25400"/>
                </a:lnTo>
                <a:lnTo>
                  <a:pt x="453389" y="45720"/>
                </a:lnTo>
                <a:lnTo>
                  <a:pt x="382269" y="71120"/>
                </a:lnTo>
                <a:lnTo>
                  <a:pt x="314959" y="101600"/>
                </a:lnTo>
                <a:lnTo>
                  <a:pt x="252729" y="137160"/>
                </a:lnTo>
                <a:lnTo>
                  <a:pt x="195579" y="177800"/>
                </a:lnTo>
                <a:lnTo>
                  <a:pt x="146050" y="220979"/>
                </a:lnTo>
                <a:lnTo>
                  <a:pt x="102869" y="267970"/>
                </a:lnTo>
                <a:lnTo>
                  <a:pt x="66039" y="318770"/>
                </a:lnTo>
                <a:lnTo>
                  <a:pt x="36829" y="370839"/>
                </a:lnTo>
                <a:lnTo>
                  <a:pt x="16509" y="425450"/>
                </a:lnTo>
                <a:lnTo>
                  <a:pt x="3809" y="481329"/>
                </a:lnTo>
                <a:lnTo>
                  <a:pt x="0" y="537210"/>
                </a:lnTo>
                <a:lnTo>
                  <a:pt x="1269" y="565150"/>
                </a:lnTo>
                <a:lnTo>
                  <a:pt x="8889" y="621029"/>
                </a:lnTo>
                <a:lnTo>
                  <a:pt x="25400" y="675639"/>
                </a:lnTo>
                <a:lnTo>
                  <a:pt x="50800" y="730250"/>
                </a:lnTo>
                <a:lnTo>
                  <a:pt x="82550" y="781050"/>
                </a:lnTo>
                <a:lnTo>
                  <a:pt x="123189" y="829310"/>
                </a:lnTo>
                <a:lnTo>
                  <a:pt x="170179" y="875029"/>
                </a:lnTo>
                <a:lnTo>
                  <a:pt x="223519" y="916939"/>
                </a:lnTo>
                <a:lnTo>
                  <a:pt x="283209" y="955039"/>
                </a:lnTo>
                <a:lnTo>
                  <a:pt x="347979" y="988060"/>
                </a:lnTo>
                <a:lnTo>
                  <a:pt x="417829" y="1016000"/>
                </a:lnTo>
                <a:lnTo>
                  <a:pt x="490219" y="1038860"/>
                </a:lnTo>
                <a:lnTo>
                  <a:pt x="566419" y="1056639"/>
                </a:lnTo>
                <a:lnTo>
                  <a:pt x="605789" y="1062989"/>
                </a:lnTo>
                <a:lnTo>
                  <a:pt x="645159" y="1068070"/>
                </a:lnTo>
                <a:lnTo>
                  <a:pt x="684529" y="1071879"/>
                </a:lnTo>
                <a:lnTo>
                  <a:pt x="723900" y="1074420"/>
                </a:lnTo>
                <a:lnTo>
                  <a:pt x="803909" y="1074420"/>
                </a:lnTo>
                <a:lnTo>
                  <a:pt x="844550" y="1071879"/>
                </a:lnTo>
                <a:lnTo>
                  <a:pt x="883919" y="1068070"/>
                </a:lnTo>
                <a:lnTo>
                  <a:pt x="923289" y="1062989"/>
                </a:lnTo>
                <a:lnTo>
                  <a:pt x="961389" y="1056639"/>
                </a:lnTo>
                <a:lnTo>
                  <a:pt x="1038859" y="1038860"/>
                </a:lnTo>
                <a:lnTo>
                  <a:pt x="1075689" y="1028700"/>
                </a:lnTo>
                <a:lnTo>
                  <a:pt x="1146809" y="1002029"/>
                </a:lnTo>
                <a:lnTo>
                  <a:pt x="1214119" y="971550"/>
                </a:lnTo>
                <a:lnTo>
                  <a:pt x="1276350" y="937260"/>
                </a:lnTo>
                <a:lnTo>
                  <a:pt x="1332229" y="896620"/>
                </a:lnTo>
                <a:lnTo>
                  <a:pt x="1383029" y="853439"/>
                </a:lnTo>
                <a:lnTo>
                  <a:pt x="1426209" y="805179"/>
                </a:lnTo>
                <a:lnTo>
                  <a:pt x="1478279" y="730250"/>
                </a:lnTo>
                <a:lnTo>
                  <a:pt x="1502409" y="675639"/>
                </a:lnTo>
                <a:lnTo>
                  <a:pt x="1518919" y="621029"/>
                </a:lnTo>
                <a:lnTo>
                  <a:pt x="1527809" y="565150"/>
                </a:lnTo>
                <a:lnTo>
                  <a:pt x="1529079" y="537210"/>
                </a:lnTo>
                <a:lnTo>
                  <a:pt x="1527809" y="509270"/>
                </a:lnTo>
                <a:lnTo>
                  <a:pt x="1518919" y="453389"/>
                </a:lnTo>
                <a:lnTo>
                  <a:pt x="1502409" y="397510"/>
                </a:lnTo>
                <a:lnTo>
                  <a:pt x="1478279" y="344170"/>
                </a:lnTo>
                <a:lnTo>
                  <a:pt x="1445259" y="293370"/>
                </a:lnTo>
                <a:lnTo>
                  <a:pt x="1404619" y="243839"/>
                </a:lnTo>
                <a:lnTo>
                  <a:pt x="1358900" y="198120"/>
                </a:lnTo>
                <a:lnTo>
                  <a:pt x="1276350" y="137160"/>
                </a:lnTo>
                <a:lnTo>
                  <a:pt x="1214119" y="101600"/>
                </a:lnTo>
                <a:lnTo>
                  <a:pt x="1179829" y="86360"/>
                </a:lnTo>
                <a:lnTo>
                  <a:pt x="1146809" y="71120"/>
                </a:lnTo>
                <a:lnTo>
                  <a:pt x="1075689" y="45720"/>
                </a:lnTo>
                <a:lnTo>
                  <a:pt x="1000759" y="25400"/>
                </a:lnTo>
                <a:lnTo>
                  <a:pt x="961389" y="17779"/>
                </a:lnTo>
                <a:lnTo>
                  <a:pt x="923289" y="11429"/>
                </a:lnTo>
                <a:lnTo>
                  <a:pt x="883919" y="6350"/>
                </a:lnTo>
                <a:lnTo>
                  <a:pt x="844550" y="2539"/>
                </a:lnTo>
                <a:lnTo>
                  <a:pt x="803909" y="0"/>
                </a:lnTo>
                <a:close/>
              </a:path>
            </a:pathLst>
          </a:custGeom>
          <a:solidFill>
            <a:srgbClr val="FF99FF"/>
          </a:solidFill>
        </p:spPr>
        <p:txBody>
          <a:bodyPr wrap="square" lIns="0" tIns="0" rIns="0" bIns="0" rtlCol="0"/>
          <a:lstStyle/>
          <a:p>
            <a:endParaRPr sz="1632"/>
          </a:p>
        </p:txBody>
      </p:sp>
      <p:sp>
        <p:nvSpPr>
          <p:cNvPr id="12" name="object 12"/>
          <p:cNvSpPr/>
          <p:nvPr/>
        </p:nvSpPr>
        <p:spPr>
          <a:xfrm>
            <a:off x="6301759" y="2392527"/>
            <a:ext cx="1386571" cy="974285"/>
          </a:xfrm>
          <a:custGeom>
            <a:avLst/>
            <a:gdLst/>
            <a:ahLst/>
            <a:cxnLst/>
            <a:rect l="l" t="t" r="r" b="b"/>
            <a:pathLst>
              <a:path w="1529079" h="1074420">
                <a:moveTo>
                  <a:pt x="0" y="537210"/>
                </a:moveTo>
                <a:lnTo>
                  <a:pt x="1269" y="509270"/>
                </a:lnTo>
                <a:lnTo>
                  <a:pt x="3809" y="481329"/>
                </a:lnTo>
                <a:lnTo>
                  <a:pt x="16509" y="425450"/>
                </a:lnTo>
                <a:lnTo>
                  <a:pt x="36829" y="370839"/>
                </a:lnTo>
                <a:lnTo>
                  <a:pt x="66039" y="318770"/>
                </a:lnTo>
                <a:lnTo>
                  <a:pt x="102869" y="267970"/>
                </a:lnTo>
                <a:lnTo>
                  <a:pt x="146050" y="220979"/>
                </a:lnTo>
                <a:lnTo>
                  <a:pt x="195579" y="177800"/>
                </a:lnTo>
                <a:lnTo>
                  <a:pt x="252729" y="137160"/>
                </a:lnTo>
                <a:lnTo>
                  <a:pt x="314959" y="101600"/>
                </a:lnTo>
                <a:lnTo>
                  <a:pt x="382269" y="71120"/>
                </a:lnTo>
                <a:lnTo>
                  <a:pt x="417829" y="58420"/>
                </a:lnTo>
                <a:lnTo>
                  <a:pt x="453389" y="45720"/>
                </a:lnTo>
                <a:lnTo>
                  <a:pt x="490219" y="35560"/>
                </a:lnTo>
                <a:lnTo>
                  <a:pt x="528319" y="25400"/>
                </a:lnTo>
                <a:lnTo>
                  <a:pt x="566419" y="17779"/>
                </a:lnTo>
                <a:lnTo>
                  <a:pt x="605789" y="11429"/>
                </a:lnTo>
                <a:lnTo>
                  <a:pt x="645159" y="6350"/>
                </a:lnTo>
                <a:lnTo>
                  <a:pt x="684529" y="2539"/>
                </a:lnTo>
                <a:lnTo>
                  <a:pt x="723900" y="0"/>
                </a:lnTo>
                <a:lnTo>
                  <a:pt x="764539" y="0"/>
                </a:lnTo>
                <a:lnTo>
                  <a:pt x="803909" y="0"/>
                </a:lnTo>
                <a:lnTo>
                  <a:pt x="844550" y="2539"/>
                </a:lnTo>
                <a:lnTo>
                  <a:pt x="883919" y="6350"/>
                </a:lnTo>
                <a:lnTo>
                  <a:pt x="923289" y="11429"/>
                </a:lnTo>
                <a:lnTo>
                  <a:pt x="961389" y="17779"/>
                </a:lnTo>
                <a:lnTo>
                  <a:pt x="1000759" y="25400"/>
                </a:lnTo>
                <a:lnTo>
                  <a:pt x="1038859" y="35560"/>
                </a:lnTo>
                <a:lnTo>
                  <a:pt x="1075689" y="45720"/>
                </a:lnTo>
                <a:lnTo>
                  <a:pt x="1146809" y="71120"/>
                </a:lnTo>
                <a:lnTo>
                  <a:pt x="1179829" y="86360"/>
                </a:lnTo>
                <a:lnTo>
                  <a:pt x="1214119" y="101600"/>
                </a:lnTo>
                <a:lnTo>
                  <a:pt x="1245869" y="119379"/>
                </a:lnTo>
                <a:lnTo>
                  <a:pt x="1276350" y="137160"/>
                </a:lnTo>
                <a:lnTo>
                  <a:pt x="1304289" y="157479"/>
                </a:lnTo>
                <a:lnTo>
                  <a:pt x="1332229" y="177800"/>
                </a:lnTo>
                <a:lnTo>
                  <a:pt x="1383029" y="220979"/>
                </a:lnTo>
                <a:lnTo>
                  <a:pt x="1426209" y="267970"/>
                </a:lnTo>
                <a:lnTo>
                  <a:pt x="1461769" y="318770"/>
                </a:lnTo>
                <a:lnTo>
                  <a:pt x="1478279" y="344170"/>
                </a:lnTo>
                <a:lnTo>
                  <a:pt x="1502409" y="397510"/>
                </a:lnTo>
                <a:lnTo>
                  <a:pt x="1518919" y="453389"/>
                </a:lnTo>
                <a:lnTo>
                  <a:pt x="1527809" y="509270"/>
                </a:lnTo>
                <a:lnTo>
                  <a:pt x="1529079" y="537210"/>
                </a:lnTo>
                <a:lnTo>
                  <a:pt x="1524000" y="593089"/>
                </a:lnTo>
                <a:lnTo>
                  <a:pt x="1512569" y="648970"/>
                </a:lnTo>
                <a:lnTo>
                  <a:pt x="1490979" y="703579"/>
                </a:lnTo>
                <a:lnTo>
                  <a:pt x="1461769" y="755650"/>
                </a:lnTo>
                <a:lnTo>
                  <a:pt x="1445259" y="781050"/>
                </a:lnTo>
                <a:lnTo>
                  <a:pt x="1426209" y="805179"/>
                </a:lnTo>
                <a:lnTo>
                  <a:pt x="1404619" y="829310"/>
                </a:lnTo>
                <a:lnTo>
                  <a:pt x="1383029" y="853439"/>
                </a:lnTo>
                <a:lnTo>
                  <a:pt x="1358900" y="875029"/>
                </a:lnTo>
                <a:lnTo>
                  <a:pt x="1332229" y="896620"/>
                </a:lnTo>
                <a:lnTo>
                  <a:pt x="1304289" y="916939"/>
                </a:lnTo>
                <a:lnTo>
                  <a:pt x="1276350" y="937260"/>
                </a:lnTo>
                <a:lnTo>
                  <a:pt x="1214119" y="971550"/>
                </a:lnTo>
                <a:lnTo>
                  <a:pt x="1146809" y="1002029"/>
                </a:lnTo>
                <a:lnTo>
                  <a:pt x="1111250" y="1016000"/>
                </a:lnTo>
                <a:lnTo>
                  <a:pt x="1038859" y="1038860"/>
                </a:lnTo>
                <a:lnTo>
                  <a:pt x="1000759" y="1047750"/>
                </a:lnTo>
                <a:lnTo>
                  <a:pt x="961389" y="1056639"/>
                </a:lnTo>
                <a:lnTo>
                  <a:pt x="923289" y="1062989"/>
                </a:lnTo>
                <a:lnTo>
                  <a:pt x="883919" y="1068070"/>
                </a:lnTo>
                <a:lnTo>
                  <a:pt x="844550" y="1071879"/>
                </a:lnTo>
                <a:lnTo>
                  <a:pt x="803909" y="1074420"/>
                </a:lnTo>
                <a:lnTo>
                  <a:pt x="764539" y="1074420"/>
                </a:lnTo>
                <a:lnTo>
                  <a:pt x="723900" y="1074420"/>
                </a:lnTo>
                <a:lnTo>
                  <a:pt x="684529" y="1071879"/>
                </a:lnTo>
                <a:lnTo>
                  <a:pt x="645159" y="1068070"/>
                </a:lnTo>
                <a:lnTo>
                  <a:pt x="605789" y="1062989"/>
                </a:lnTo>
                <a:lnTo>
                  <a:pt x="566419" y="1056639"/>
                </a:lnTo>
                <a:lnTo>
                  <a:pt x="528319" y="1047750"/>
                </a:lnTo>
                <a:lnTo>
                  <a:pt x="490219" y="1038860"/>
                </a:lnTo>
                <a:lnTo>
                  <a:pt x="453389" y="1028700"/>
                </a:lnTo>
                <a:lnTo>
                  <a:pt x="382269" y="1002029"/>
                </a:lnTo>
                <a:lnTo>
                  <a:pt x="314959" y="971550"/>
                </a:lnTo>
                <a:lnTo>
                  <a:pt x="252729" y="937260"/>
                </a:lnTo>
                <a:lnTo>
                  <a:pt x="195579" y="896620"/>
                </a:lnTo>
                <a:lnTo>
                  <a:pt x="146050" y="853439"/>
                </a:lnTo>
                <a:lnTo>
                  <a:pt x="102869" y="806450"/>
                </a:lnTo>
                <a:lnTo>
                  <a:pt x="66039" y="755650"/>
                </a:lnTo>
                <a:lnTo>
                  <a:pt x="36829" y="703579"/>
                </a:lnTo>
                <a:lnTo>
                  <a:pt x="16509" y="648970"/>
                </a:lnTo>
                <a:lnTo>
                  <a:pt x="3809" y="593089"/>
                </a:lnTo>
                <a:lnTo>
                  <a:pt x="0" y="537210"/>
                </a:lnTo>
                <a:close/>
              </a:path>
            </a:pathLst>
          </a:custGeom>
          <a:ln w="9344">
            <a:solidFill>
              <a:srgbClr val="3364A3"/>
            </a:solidFill>
          </a:ln>
        </p:spPr>
        <p:txBody>
          <a:bodyPr wrap="square" lIns="0" tIns="0" rIns="0" bIns="0" rtlCol="0"/>
          <a:lstStyle/>
          <a:p>
            <a:endParaRPr sz="1632"/>
          </a:p>
        </p:txBody>
      </p:sp>
      <p:sp>
        <p:nvSpPr>
          <p:cNvPr id="13" name="object 13"/>
          <p:cNvSpPr/>
          <p:nvPr/>
        </p:nvSpPr>
        <p:spPr>
          <a:xfrm>
            <a:off x="6301759" y="2392526"/>
            <a:ext cx="0" cy="0"/>
          </a:xfrm>
          <a:custGeom>
            <a:avLst/>
            <a:gdLst/>
            <a:ahLst/>
            <a:cxnLst/>
            <a:rect l="l" t="t" r="r" b="b"/>
            <a:pathLst>
              <a:path>
                <a:moveTo>
                  <a:pt x="0" y="0"/>
                </a:moveTo>
                <a:lnTo>
                  <a:pt x="0" y="0"/>
                </a:lnTo>
              </a:path>
            </a:pathLst>
          </a:custGeom>
          <a:ln w="9344">
            <a:solidFill>
              <a:srgbClr val="3364A3"/>
            </a:solidFill>
          </a:ln>
        </p:spPr>
        <p:txBody>
          <a:bodyPr wrap="square" lIns="0" tIns="0" rIns="0" bIns="0" rtlCol="0"/>
          <a:lstStyle/>
          <a:p>
            <a:endParaRPr sz="1632"/>
          </a:p>
        </p:txBody>
      </p:sp>
      <p:sp>
        <p:nvSpPr>
          <p:cNvPr id="14" name="object 14"/>
          <p:cNvSpPr/>
          <p:nvPr/>
        </p:nvSpPr>
        <p:spPr>
          <a:xfrm>
            <a:off x="7688330" y="3366812"/>
            <a:ext cx="0" cy="0"/>
          </a:xfrm>
          <a:custGeom>
            <a:avLst/>
            <a:gdLst/>
            <a:ahLst/>
            <a:cxnLst/>
            <a:rect l="l" t="t" r="r" b="b"/>
            <a:pathLst>
              <a:path>
                <a:moveTo>
                  <a:pt x="0" y="0"/>
                </a:moveTo>
                <a:lnTo>
                  <a:pt x="0" y="0"/>
                </a:lnTo>
              </a:path>
            </a:pathLst>
          </a:custGeom>
          <a:ln w="9344">
            <a:solidFill>
              <a:srgbClr val="3364A3"/>
            </a:solidFill>
          </a:ln>
        </p:spPr>
        <p:txBody>
          <a:bodyPr wrap="square" lIns="0" tIns="0" rIns="0" bIns="0" rtlCol="0"/>
          <a:lstStyle/>
          <a:p>
            <a:endParaRPr sz="1632"/>
          </a:p>
        </p:txBody>
      </p:sp>
      <p:sp>
        <p:nvSpPr>
          <p:cNvPr id="15" name="object 15"/>
          <p:cNvSpPr txBox="1"/>
          <p:nvPr/>
        </p:nvSpPr>
        <p:spPr>
          <a:xfrm>
            <a:off x="6594274" y="2689036"/>
            <a:ext cx="800964" cy="446597"/>
          </a:xfrm>
          <a:prstGeom prst="rect">
            <a:avLst/>
          </a:prstGeom>
        </p:spPr>
        <p:txBody>
          <a:bodyPr vert="horz" wrap="square" lIns="0" tIns="0" rIns="0" bIns="0" rtlCol="0">
            <a:spAutoFit/>
          </a:bodyPr>
          <a:lstStyle/>
          <a:p>
            <a:pPr algn="ctr">
              <a:lnSpc>
                <a:spcPct val="100000"/>
              </a:lnSpc>
            </a:pPr>
            <a:r>
              <a:rPr sz="1632" spc="5" dirty="0">
                <a:latin typeface="DejaVu Sans"/>
                <a:cs typeface="DejaVu Sans"/>
              </a:rPr>
              <a:t>A</a:t>
            </a:r>
            <a:r>
              <a:rPr sz="1632" spc="-14" dirty="0">
                <a:latin typeface="DejaVu Sans"/>
                <a:cs typeface="DejaVu Sans"/>
              </a:rPr>
              <a:t>xis</a:t>
            </a:r>
            <a:endParaRPr sz="1632">
              <a:latin typeface="DejaVu Sans"/>
              <a:cs typeface="DejaVu Sans"/>
            </a:endParaRPr>
          </a:p>
          <a:p>
            <a:pPr algn="ctr">
              <a:lnSpc>
                <a:spcPct val="100000"/>
              </a:lnSpc>
            </a:pPr>
            <a:r>
              <a:rPr sz="1270" dirty="0">
                <a:latin typeface="DejaVu Sans"/>
                <a:cs typeface="DejaVu Sans"/>
              </a:rPr>
              <a:t>i</a:t>
            </a:r>
            <a:r>
              <a:rPr sz="1270" spc="-18" dirty="0">
                <a:latin typeface="DejaVu Sans"/>
                <a:cs typeface="DejaVu Sans"/>
              </a:rPr>
              <a:t>d</a:t>
            </a:r>
            <a:r>
              <a:rPr sz="1270" spc="-14" dirty="0">
                <a:latin typeface="DejaVu Sans"/>
                <a:cs typeface="DejaVu Sans"/>
              </a:rPr>
              <a:t>1/a</a:t>
            </a:r>
            <a:r>
              <a:rPr sz="1270" spc="-9" dirty="0">
                <a:latin typeface="DejaVu Sans"/>
                <a:cs typeface="DejaVu Sans"/>
              </a:rPr>
              <a:t>x</a:t>
            </a:r>
            <a:r>
              <a:rPr sz="1270" dirty="0">
                <a:latin typeface="DejaVu Sans"/>
                <a:cs typeface="DejaVu Sans"/>
              </a:rPr>
              <a:t>i</a:t>
            </a:r>
            <a:r>
              <a:rPr sz="1270" spc="-14" dirty="0">
                <a:latin typeface="DejaVu Sans"/>
                <a:cs typeface="DejaVu Sans"/>
              </a:rPr>
              <a:t>s/x</a:t>
            </a:r>
            <a:endParaRPr sz="1270">
              <a:latin typeface="DejaVu Sans"/>
              <a:cs typeface="DejaVu Sans"/>
            </a:endParaRPr>
          </a:p>
        </p:txBody>
      </p:sp>
      <p:sp>
        <p:nvSpPr>
          <p:cNvPr id="16" name="object 16"/>
          <p:cNvSpPr/>
          <p:nvPr/>
        </p:nvSpPr>
        <p:spPr>
          <a:xfrm>
            <a:off x="6202718" y="3434758"/>
            <a:ext cx="1485612" cy="975437"/>
          </a:xfrm>
          <a:custGeom>
            <a:avLst/>
            <a:gdLst/>
            <a:ahLst/>
            <a:cxnLst/>
            <a:rect l="l" t="t" r="r" b="b"/>
            <a:pathLst>
              <a:path w="1638300" h="1075689">
                <a:moveTo>
                  <a:pt x="819150" y="0"/>
                </a:moveTo>
                <a:lnTo>
                  <a:pt x="775970" y="1270"/>
                </a:lnTo>
                <a:lnTo>
                  <a:pt x="690879" y="6350"/>
                </a:lnTo>
                <a:lnTo>
                  <a:pt x="607059" y="19050"/>
                </a:lnTo>
                <a:lnTo>
                  <a:pt x="565150" y="26670"/>
                </a:lnTo>
                <a:lnTo>
                  <a:pt x="525779" y="35560"/>
                </a:lnTo>
                <a:lnTo>
                  <a:pt x="486409" y="46989"/>
                </a:lnTo>
                <a:lnTo>
                  <a:pt x="447039" y="59689"/>
                </a:lnTo>
                <a:lnTo>
                  <a:pt x="408939" y="72389"/>
                </a:lnTo>
                <a:lnTo>
                  <a:pt x="372109" y="87629"/>
                </a:lnTo>
                <a:lnTo>
                  <a:pt x="303529" y="120650"/>
                </a:lnTo>
                <a:lnTo>
                  <a:pt x="240029" y="157479"/>
                </a:lnTo>
                <a:lnTo>
                  <a:pt x="182879" y="199389"/>
                </a:lnTo>
                <a:lnTo>
                  <a:pt x="132079" y="245110"/>
                </a:lnTo>
                <a:lnTo>
                  <a:pt x="88900" y="293370"/>
                </a:lnTo>
                <a:lnTo>
                  <a:pt x="54609" y="345439"/>
                </a:lnTo>
                <a:lnTo>
                  <a:pt x="27939" y="398779"/>
                </a:lnTo>
                <a:lnTo>
                  <a:pt x="10159" y="453389"/>
                </a:lnTo>
                <a:lnTo>
                  <a:pt x="1270" y="509270"/>
                </a:lnTo>
                <a:lnTo>
                  <a:pt x="0" y="538480"/>
                </a:lnTo>
                <a:lnTo>
                  <a:pt x="1270" y="566419"/>
                </a:lnTo>
                <a:lnTo>
                  <a:pt x="10159" y="622300"/>
                </a:lnTo>
                <a:lnTo>
                  <a:pt x="27939" y="676910"/>
                </a:lnTo>
                <a:lnTo>
                  <a:pt x="54609" y="730250"/>
                </a:lnTo>
                <a:lnTo>
                  <a:pt x="88900" y="782319"/>
                </a:lnTo>
                <a:lnTo>
                  <a:pt x="132079" y="830580"/>
                </a:lnTo>
                <a:lnTo>
                  <a:pt x="182879" y="876300"/>
                </a:lnTo>
                <a:lnTo>
                  <a:pt x="240029" y="918210"/>
                </a:lnTo>
                <a:lnTo>
                  <a:pt x="303529" y="955039"/>
                </a:lnTo>
                <a:lnTo>
                  <a:pt x="337820" y="972819"/>
                </a:lnTo>
                <a:lnTo>
                  <a:pt x="408939" y="1003300"/>
                </a:lnTo>
                <a:lnTo>
                  <a:pt x="447039" y="1017269"/>
                </a:lnTo>
                <a:lnTo>
                  <a:pt x="525779" y="1040130"/>
                </a:lnTo>
                <a:lnTo>
                  <a:pt x="565150" y="1049020"/>
                </a:lnTo>
                <a:lnTo>
                  <a:pt x="607059" y="1056639"/>
                </a:lnTo>
                <a:lnTo>
                  <a:pt x="690879" y="1069339"/>
                </a:lnTo>
                <a:lnTo>
                  <a:pt x="732789" y="1073150"/>
                </a:lnTo>
                <a:lnTo>
                  <a:pt x="819150" y="1075689"/>
                </a:lnTo>
                <a:lnTo>
                  <a:pt x="904239" y="1073150"/>
                </a:lnTo>
                <a:lnTo>
                  <a:pt x="947420" y="1069339"/>
                </a:lnTo>
                <a:lnTo>
                  <a:pt x="1031239" y="1056639"/>
                </a:lnTo>
                <a:lnTo>
                  <a:pt x="1071879" y="1049020"/>
                </a:lnTo>
                <a:lnTo>
                  <a:pt x="1112520" y="1040130"/>
                </a:lnTo>
                <a:lnTo>
                  <a:pt x="1191259" y="1017269"/>
                </a:lnTo>
                <a:lnTo>
                  <a:pt x="1228089" y="1003300"/>
                </a:lnTo>
                <a:lnTo>
                  <a:pt x="1264920" y="988060"/>
                </a:lnTo>
                <a:lnTo>
                  <a:pt x="1300479" y="972819"/>
                </a:lnTo>
                <a:lnTo>
                  <a:pt x="1334770" y="955039"/>
                </a:lnTo>
                <a:lnTo>
                  <a:pt x="1398270" y="918210"/>
                </a:lnTo>
                <a:lnTo>
                  <a:pt x="1455420" y="876300"/>
                </a:lnTo>
                <a:lnTo>
                  <a:pt x="1506220" y="830580"/>
                </a:lnTo>
                <a:lnTo>
                  <a:pt x="1548129" y="782319"/>
                </a:lnTo>
                <a:lnTo>
                  <a:pt x="1583689" y="730250"/>
                </a:lnTo>
                <a:lnTo>
                  <a:pt x="1609089" y="676910"/>
                </a:lnTo>
                <a:lnTo>
                  <a:pt x="1628139" y="622300"/>
                </a:lnTo>
                <a:lnTo>
                  <a:pt x="1637029" y="566419"/>
                </a:lnTo>
                <a:lnTo>
                  <a:pt x="1638300" y="538480"/>
                </a:lnTo>
                <a:lnTo>
                  <a:pt x="1637029" y="509270"/>
                </a:lnTo>
                <a:lnTo>
                  <a:pt x="1628139" y="453389"/>
                </a:lnTo>
                <a:lnTo>
                  <a:pt x="1609089" y="398779"/>
                </a:lnTo>
                <a:lnTo>
                  <a:pt x="1583689" y="345439"/>
                </a:lnTo>
                <a:lnTo>
                  <a:pt x="1548129" y="293370"/>
                </a:lnTo>
                <a:lnTo>
                  <a:pt x="1506220" y="245110"/>
                </a:lnTo>
                <a:lnTo>
                  <a:pt x="1455420" y="199389"/>
                </a:lnTo>
                <a:lnTo>
                  <a:pt x="1398270" y="157479"/>
                </a:lnTo>
                <a:lnTo>
                  <a:pt x="1334770" y="120650"/>
                </a:lnTo>
                <a:lnTo>
                  <a:pt x="1300479" y="102870"/>
                </a:lnTo>
                <a:lnTo>
                  <a:pt x="1264920" y="87629"/>
                </a:lnTo>
                <a:lnTo>
                  <a:pt x="1228089" y="72389"/>
                </a:lnTo>
                <a:lnTo>
                  <a:pt x="1191259" y="59689"/>
                </a:lnTo>
                <a:lnTo>
                  <a:pt x="1151889" y="46989"/>
                </a:lnTo>
                <a:lnTo>
                  <a:pt x="1112520" y="35560"/>
                </a:lnTo>
                <a:lnTo>
                  <a:pt x="1071879" y="26670"/>
                </a:lnTo>
                <a:lnTo>
                  <a:pt x="1031239" y="19050"/>
                </a:lnTo>
                <a:lnTo>
                  <a:pt x="947420" y="6350"/>
                </a:lnTo>
                <a:lnTo>
                  <a:pt x="861059" y="1270"/>
                </a:lnTo>
                <a:lnTo>
                  <a:pt x="819150" y="0"/>
                </a:lnTo>
                <a:close/>
              </a:path>
            </a:pathLst>
          </a:custGeom>
          <a:solidFill>
            <a:srgbClr val="FF99FF"/>
          </a:solidFill>
        </p:spPr>
        <p:txBody>
          <a:bodyPr wrap="square" lIns="0" tIns="0" rIns="0" bIns="0" rtlCol="0"/>
          <a:lstStyle/>
          <a:p>
            <a:endParaRPr sz="1632"/>
          </a:p>
        </p:txBody>
      </p:sp>
      <p:sp>
        <p:nvSpPr>
          <p:cNvPr id="17" name="object 17"/>
          <p:cNvSpPr/>
          <p:nvPr/>
        </p:nvSpPr>
        <p:spPr>
          <a:xfrm>
            <a:off x="6202718" y="3434758"/>
            <a:ext cx="1485612" cy="975437"/>
          </a:xfrm>
          <a:custGeom>
            <a:avLst/>
            <a:gdLst/>
            <a:ahLst/>
            <a:cxnLst/>
            <a:rect l="l" t="t" r="r" b="b"/>
            <a:pathLst>
              <a:path w="1638300" h="1075689">
                <a:moveTo>
                  <a:pt x="0" y="538480"/>
                </a:moveTo>
                <a:lnTo>
                  <a:pt x="1270" y="509270"/>
                </a:lnTo>
                <a:lnTo>
                  <a:pt x="3809" y="481329"/>
                </a:lnTo>
                <a:lnTo>
                  <a:pt x="17779" y="426720"/>
                </a:lnTo>
                <a:lnTo>
                  <a:pt x="39370" y="372110"/>
                </a:lnTo>
                <a:lnTo>
                  <a:pt x="71120" y="318770"/>
                </a:lnTo>
                <a:lnTo>
                  <a:pt x="109220" y="269239"/>
                </a:lnTo>
                <a:lnTo>
                  <a:pt x="156209" y="222250"/>
                </a:lnTo>
                <a:lnTo>
                  <a:pt x="209550" y="177800"/>
                </a:lnTo>
                <a:lnTo>
                  <a:pt x="270509" y="138429"/>
                </a:lnTo>
                <a:lnTo>
                  <a:pt x="337820" y="102870"/>
                </a:lnTo>
                <a:lnTo>
                  <a:pt x="408939" y="72389"/>
                </a:lnTo>
                <a:lnTo>
                  <a:pt x="447039" y="59689"/>
                </a:lnTo>
                <a:lnTo>
                  <a:pt x="486409" y="46989"/>
                </a:lnTo>
                <a:lnTo>
                  <a:pt x="525779" y="35560"/>
                </a:lnTo>
                <a:lnTo>
                  <a:pt x="565150" y="26670"/>
                </a:lnTo>
                <a:lnTo>
                  <a:pt x="607059" y="19050"/>
                </a:lnTo>
                <a:lnTo>
                  <a:pt x="648970" y="12700"/>
                </a:lnTo>
                <a:lnTo>
                  <a:pt x="690879" y="6350"/>
                </a:lnTo>
                <a:lnTo>
                  <a:pt x="732789" y="3810"/>
                </a:lnTo>
                <a:lnTo>
                  <a:pt x="775970" y="1270"/>
                </a:lnTo>
                <a:lnTo>
                  <a:pt x="819150" y="0"/>
                </a:lnTo>
                <a:lnTo>
                  <a:pt x="861059" y="1270"/>
                </a:lnTo>
                <a:lnTo>
                  <a:pt x="904239" y="3810"/>
                </a:lnTo>
                <a:lnTo>
                  <a:pt x="947420" y="6350"/>
                </a:lnTo>
                <a:lnTo>
                  <a:pt x="989329" y="12700"/>
                </a:lnTo>
                <a:lnTo>
                  <a:pt x="1031239" y="19050"/>
                </a:lnTo>
                <a:lnTo>
                  <a:pt x="1071879" y="26670"/>
                </a:lnTo>
                <a:lnTo>
                  <a:pt x="1112520" y="35560"/>
                </a:lnTo>
                <a:lnTo>
                  <a:pt x="1151889" y="46989"/>
                </a:lnTo>
                <a:lnTo>
                  <a:pt x="1191259" y="59689"/>
                </a:lnTo>
                <a:lnTo>
                  <a:pt x="1228089" y="72389"/>
                </a:lnTo>
                <a:lnTo>
                  <a:pt x="1264920" y="87629"/>
                </a:lnTo>
                <a:lnTo>
                  <a:pt x="1300479" y="102870"/>
                </a:lnTo>
                <a:lnTo>
                  <a:pt x="1334770" y="120650"/>
                </a:lnTo>
                <a:lnTo>
                  <a:pt x="1398270" y="157479"/>
                </a:lnTo>
                <a:lnTo>
                  <a:pt x="1455420" y="199389"/>
                </a:lnTo>
                <a:lnTo>
                  <a:pt x="1506220" y="245110"/>
                </a:lnTo>
                <a:lnTo>
                  <a:pt x="1548129" y="293370"/>
                </a:lnTo>
                <a:lnTo>
                  <a:pt x="1583689" y="345439"/>
                </a:lnTo>
                <a:lnTo>
                  <a:pt x="1609089" y="398779"/>
                </a:lnTo>
                <a:lnTo>
                  <a:pt x="1628139" y="453389"/>
                </a:lnTo>
                <a:lnTo>
                  <a:pt x="1637029" y="509270"/>
                </a:lnTo>
                <a:lnTo>
                  <a:pt x="1638300" y="538480"/>
                </a:lnTo>
                <a:lnTo>
                  <a:pt x="1633220" y="594360"/>
                </a:lnTo>
                <a:lnTo>
                  <a:pt x="1619250" y="648969"/>
                </a:lnTo>
                <a:lnTo>
                  <a:pt x="1597659" y="703580"/>
                </a:lnTo>
                <a:lnTo>
                  <a:pt x="1567179" y="756919"/>
                </a:lnTo>
                <a:lnTo>
                  <a:pt x="1527809" y="806450"/>
                </a:lnTo>
                <a:lnTo>
                  <a:pt x="1482089" y="853439"/>
                </a:lnTo>
                <a:lnTo>
                  <a:pt x="1427479" y="897889"/>
                </a:lnTo>
                <a:lnTo>
                  <a:pt x="1366520" y="937260"/>
                </a:lnTo>
                <a:lnTo>
                  <a:pt x="1300479" y="972819"/>
                </a:lnTo>
                <a:lnTo>
                  <a:pt x="1264920" y="988060"/>
                </a:lnTo>
                <a:lnTo>
                  <a:pt x="1228089" y="1003300"/>
                </a:lnTo>
                <a:lnTo>
                  <a:pt x="1191259" y="1017269"/>
                </a:lnTo>
                <a:lnTo>
                  <a:pt x="1151889" y="1028700"/>
                </a:lnTo>
                <a:lnTo>
                  <a:pt x="1112520" y="1040130"/>
                </a:lnTo>
                <a:lnTo>
                  <a:pt x="1071879" y="1049020"/>
                </a:lnTo>
                <a:lnTo>
                  <a:pt x="1031239" y="1056639"/>
                </a:lnTo>
                <a:lnTo>
                  <a:pt x="989329" y="1062989"/>
                </a:lnTo>
                <a:lnTo>
                  <a:pt x="947420" y="1069339"/>
                </a:lnTo>
                <a:lnTo>
                  <a:pt x="904239" y="1073150"/>
                </a:lnTo>
                <a:lnTo>
                  <a:pt x="861059" y="1074420"/>
                </a:lnTo>
                <a:lnTo>
                  <a:pt x="819150" y="1075689"/>
                </a:lnTo>
                <a:lnTo>
                  <a:pt x="775970" y="1074420"/>
                </a:lnTo>
                <a:lnTo>
                  <a:pt x="732789" y="1073150"/>
                </a:lnTo>
                <a:lnTo>
                  <a:pt x="690879" y="1069339"/>
                </a:lnTo>
                <a:lnTo>
                  <a:pt x="648970" y="1062989"/>
                </a:lnTo>
                <a:lnTo>
                  <a:pt x="607059" y="1056639"/>
                </a:lnTo>
                <a:lnTo>
                  <a:pt x="565150" y="1049020"/>
                </a:lnTo>
                <a:lnTo>
                  <a:pt x="525779" y="1040130"/>
                </a:lnTo>
                <a:lnTo>
                  <a:pt x="486409" y="1028700"/>
                </a:lnTo>
                <a:lnTo>
                  <a:pt x="447039" y="1017269"/>
                </a:lnTo>
                <a:lnTo>
                  <a:pt x="408939" y="1003300"/>
                </a:lnTo>
                <a:lnTo>
                  <a:pt x="372109" y="988060"/>
                </a:lnTo>
                <a:lnTo>
                  <a:pt x="303529" y="955039"/>
                </a:lnTo>
                <a:lnTo>
                  <a:pt x="240029" y="918210"/>
                </a:lnTo>
                <a:lnTo>
                  <a:pt x="182879" y="876300"/>
                </a:lnTo>
                <a:lnTo>
                  <a:pt x="132079" y="830580"/>
                </a:lnTo>
                <a:lnTo>
                  <a:pt x="88900" y="782319"/>
                </a:lnTo>
                <a:lnTo>
                  <a:pt x="54609" y="730250"/>
                </a:lnTo>
                <a:lnTo>
                  <a:pt x="27939" y="676910"/>
                </a:lnTo>
                <a:lnTo>
                  <a:pt x="10159" y="622300"/>
                </a:lnTo>
                <a:lnTo>
                  <a:pt x="1270" y="566419"/>
                </a:lnTo>
                <a:lnTo>
                  <a:pt x="0" y="538480"/>
                </a:lnTo>
                <a:close/>
              </a:path>
            </a:pathLst>
          </a:custGeom>
          <a:ln w="9344">
            <a:solidFill>
              <a:srgbClr val="3364A3"/>
            </a:solidFill>
          </a:ln>
        </p:spPr>
        <p:txBody>
          <a:bodyPr wrap="square" lIns="0" tIns="0" rIns="0" bIns="0" rtlCol="0"/>
          <a:lstStyle/>
          <a:p>
            <a:endParaRPr sz="1632"/>
          </a:p>
        </p:txBody>
      </p:sp>
      <p:sp>
        <p:nvSpPr>
          <p:cNvPr id="18" name="object 18"/>
          <p:cNvSpPr/>
          <p:nvPr/>
        </p:nvSpPr>
        <p:spPr>
          <a:xfrm>
            <a:off x="6202717" y="3434758"/>
            <a:ext cx="0" cy="0"/>
          </a:xfrm>
          <a:custGeom>
            <a:avLst/>
            <a:gdLst/>
            <a:ahLst/>
            <a:cxnLst/>
            <a:rect l="l" t="t" r="r" b="b"/>
            <a:pathLst>
              <a:path>
                <a:moveTo>
                  <a:pt x="0" y="0"/>
                </a:moveTo>
                <a:lnTo>
                  <a:pt x="0" y="0"/>
                </a:lnTo>
              </a:path>
            </a:pathLst>
          </a:custGeom>
          <a:ln w="9344">
            <a:solidFill>
              <a:srgbClr val="3364A3"/>
            </a:solidFill>
          </a:ln>
        </p:spPr>
        <p:txBody>
          <a:bodyPr wrap="square" lIns="0" tIns="0" rIns="0" bIns="0" rtlCol="0"/>
          <a:lstStyle/>
          <a:p>
            <a:endParaRPr sz="1632"/>
          </a:p>
        </p:txBody>
      </p:sp>
      <p:sp>
        <p:nvSpPr>
          <p:cNvPr id="19" name="object 19"/>
          <p:cNvSpPr/>
          <p:nvPr/>
        </p:nvSpPr>
        <p:spPr>
          <a:xfrm>
            <a:off x="7688330" y="4410195"/>
            <a:ext cx="0" cy="0"/>
          </a:xfrm>
          <a:custGeom>
            <a:avLst/>
            <a:gdLst/>
            <a:ahLst/>
            <a:cxnLst/>
            <a:rect l="l" t="t" r="r" b="b"/>
            <a:pathLst>
              <a:path>
                <a:moveTo>
                  <a:pt x="0" y="0"/>
                </a:moveTo>
                <a:lnTo>
                  <a:pt x="0" y="0"/>
                </a:lnTo>
              </a:path>
            </a:pathLst>
          </a:custGeom>
          <a:ln w="9344">
            <a:solidFill>
              <a:srgbClr val="3364A3"/>
            </a:solidFill>
          </a:ln>
        </p:spPr>
        <p:txBody>
          <a:bodyPr wrap="square" lIns="0" tIns="0" rIns="0" bIns="0" rtlCol="0"/>
          <a:lstStyle/>
          <a:p>
            <a:endParaRPr sz="1632"/>
          </a:p>
        </p:txBody>
      </p:sp>
      <p:sp>
        <p:nvSpPr>
          <p:cNvPr id="20" name="object 20"/>
          <p:cNvSpPr txBox="1"/>
          <p:nvPr/>
        </p:nvSpPr>
        <p:spPr>
          <a:xfrm>
            <a:off x="6544754" y="3732420"/>
            <a:ext cx="800964" cy="446597"/>
          </a:xfrm>
          <a:prstGeom prst="rect">
            <a:avLst/>
          </a:prstGeom>
        </p:spPr>
        <p:txBody>
          <a:bodyPr vert="horz" wrap="square" lIns="0" tIns="0" rIns="0" bIns="0" rtlCol="0">
            <a:spAutoFit/>
          </a:bodyPr>
          <a:lstStyle/>
          <a:p>
            <a:pPr algn="ctr">
              <a:lnSpc>
                <a:spcPct val="100000"/>
              </a:lnSpc>
            </a:pPr>
            <a:r>
              <a:rPr sz="1632" spc="5" dirty="0">
                <a:latin typeface="DejaVu Sans"/>
                <a:cs typeface="DejaVu Sans"/>
              </a:rPr>
              <a:t>A</a:t>
            </a:r>
            <a:r>
              <a:rPr sz="1632" spc="-14" dirty="0">
                <a:latin typeface="DejaVu Sans"/>
                <a:cs typeface="DejaVu Sans"/>
              </a:rPr>
              <a:t>xis</a:t>
            </a:r>
            <a:endParaRPr sz="1632">
              <a:latin typeface="DejaVu Sans"/>
              <a:cs typeface="DejaVu Sans"/>
            </a:endParaRPr>
          </a:p>
          <a:p>
            <a:pPr algn="ctr">
              <a:lnSpc>
                <a:spcPct val="100000"/>
              </a:lnSpc>
            </a:pPr>
            <a:r>
              <a:rPr sz="1270" dirty="0">
                <a:latin typeface="DejaVu Sans"/>
                <a:cs typeface="DejaVu Sans"/>
              </a:rPr>
              <a:t>i</a:t>
            </a:r>
            <a:r>
              <a:rPr sz="1270" spc="-18" dirty="0">
                <a:latin typeface="DejaVu Sans"/>
                <a:cs typeface="DejaVu Sans"/>
              </a:rPr>
              <a:t>d</a:t>
            </a:r>
            <a:r>
              <a:rPr sz="1270" spc="-14" dirty="0">
                <a:latin typeface="DejaVu Sans"/>
                <a:cs typeface="DejaVu Sans"/>
              </a:rPr>
              <a:t>1/a</a:t>
            </a:r>
            <a:r>
              <a:rPr sz="1270" spc="-9" dirty="0">
                <a:latin typeface="DejaVu Sans"/>
                <a:cs typeface="DejaVu Sans"/>
              </a:rPr>
              <a:t>x</a:t>
            </a:r>
            <a:r>
              <a:rPr sz="1270" dirty="0">
                <a:latin typeface="DejaVu Sans"/>
                <a:cs typeface="DejaVu Sans"/>
              </a:rPr>
              <a:t>i</a:t>
            </a:r>
            <a:r>
              <a:rPr sz="1270" spc="-14" dirty="0">
                <a:latin typeface="DejaVu Sans"/>
                <a:cs typeface="DejaVu Sans"/>
              </a:rPr>
              <a:t>s/y</a:t>
            </a:r>
            <a:endParaRPr sz="1270">
              <a:latin typeface="DejaVu Sans"/>
              <a:cs typeface="DejaVu Sans"/>
            </a:endParaRPr>
          </a:p>
        </p:txBody>
      </p:sp>
      <p:sp>
        <p:nvSpPr>
          <p:cNvPr id="21" name="object 21"/>
          <p:cNvSpPr/>
          <p:nvPr/>
        </p:nvSpPr>
        <p:spPr>
          <a:xfrm>
            <a:off x="6210779" y="4453957"/>
            <a:ext cx="1477551" cy="975437"/>
          </a:xfrm>
          <a:custGeom>
            <a:avLst/>
            <a:gdLst/>
            <a:ahLst/>
            <a:cxnLst/>
            <a:rect l="l" t="t" r="r" b="b"/>
            <a:pathLst>
              <a:path w="1629409" h="1075689">
                <a:moveTo>
                  <a:pt x="814070" y="0"/>
                </a:moveTo>
                <a:lnTo>
                  <a:pt x="772160" y="1269"/>
                </a:lnTo>
                <a:lnTo>
                  <a:pt x="687070" y="6350"/>
                </a:lnTo>
                <a:lnTo>
                  <a:pt x="603250" y="19050"/>
                </a:lnTo>
                <a:lnTo>
                  <a:pt x="562610" y="26669"/>
                </a:lnTo>
                <a:lnTo>
                  <a:pt x="521970" y="35560"/>
                </a:lnTo>
                <a:lnTo>
                  <a:pt x="482600" y="46989"/>
                </a:lnTo>
                <a:lnTo>
                  <a:pt x="444500" y="59689"/>
                </a:lnTo>
                <a:lnTo>
                  <a:pt x="407670" y="72389"/>
                </a:lnTo>
                <a:lnTo>
                  <a:pt x="370840" y="87630"/>
                </a:lnTo>
                <a:lnTo>
                  <a:pt x="335280" y="102869"/>
                </a:lnTo>
                <a:lnTo>
                  <a:pt x="300990" y="120650"/>
                </a:lnTo>
                <a:lnTo>
                  <a:pt x="238760" y="157480"/>
                </a:lnTo>
                <a:lnTo>
                  <a:pt x="180340" y="199389"/>
                </a:lnTo>
                <a:lnTo>
                  <a:pt x="130810" y="245110"/>
                </a:lnTo>
                <a:lnTo>
                  <a:pt x="88900" y="293369"/>
                </a:lnTo>
                <a:lnTo>
                  <a:pt x="53340" y="345439"/>
                </a:lnTo>
                <a:lnTo>
                  <a:pt x="26670" y="398780"/>
                </a:lnTo>
                <a:lnTo>
                  <a:pt x="10160" y="453389"/>
                </a:lnTo>
                <a:lnTo>
                  <a:pt x="0" y="509269"/>
                </a:lnTo>
                <a:lnTo>
                  <a:pt x="0" y="566419"/>
                </a:lnTo>
                <a:lnTo>
                  <a:pt x="10160" y="622300"/>
                </a:lnTo>
                <a:lnTo>
                  <a:pt x="26670" y="676910"/>
                </a:lnTo>
                <a:lnTo>
                  <a:pt x="53340" y="730250"/>
                </a:lnTo>
                <a:lnTo>
                  <a:pt x="88900" y="782319"/>
                </a:lnTo>
                <a:lnTo>
                  <a:pt x="130810" y="830580"/>
                </a:lnTo>
                <a:lnTo>
                  <a:pt x="180340" y="876300"/>
                </a:lnTo>
                <a:lnTo>
                  <a:pt x="238760" y="918210"/>
                </a:lnTo>
                <a:lnTo>
                  <a:pt x="300990" y="955039"/>
                </a:lnTo>
                <a:lnTo>
                  <a:pt x="335280" y="972819"/>
                </a:lnTo>
                <a:lnTo>
                  <a:pt x="370840" y="988060"/>
                </a:lnTo>
                <a:lnTo>
                  <a:pt x="407670" y="1003300"/>
                </a:lnTo>
                <a:lnTo>
                  <a:pt x="444500" y="1017269"/>
                </a:lnTo>
                <a:lnTo>
                  <a:pt x="521970" y="1040130"/>
                </a:lnTo>
                <a:lnTo>
                  <a:pt x="562610" y="1049020"/>
                </a:lnTo>
                <a:lnTo>
                  <a:pt x="603250" y="1056640"/>
                </a:lnTo>
                <a:lnTo>
                  <a:pt x="687070" y="1069340"/>
                </a:lnTo>
                <a:lnTo>
                  <a:pt x="772160" y="1074420"/>
                </a:lnTo>
                <a:lnTo>
                  <a:pt x="814070" y="1075690"/>
                </a:lnTo>
                <a:lnTo>
                  <a:pt x="857250" y="1074420"/>
                </a:lnTo>
                <a:lnTo>
                  <a:pt x="941070" y="1069340"/>
                </a:lnTo>
                <a:lnTo>
                  <a:pt x="1024890" y="1056640"/>
                </a:lnTo>
                <a:lnTo>
                  <a:pt x="1065530" y="1049020"/>
                </a:lnTo>
                <a:lnTo>
                  <a:pt x="1106170" y="1040130"/>
                </a:lnTo>
                <a:lnTo>
                  <a:pt x="1183640" y="1017269"/>
                </a:lnTo>
                <a:lnTo>
                  <a:pt x="1221740" y="1003300"/>
                </a:lnTo>
                <a:lnTo>
                  <a:pt x="1258570" y="988060"/>
                </a:lnTo>
                <a:lnTo>
                  <a:pt x="1327150" y="955039"/>
                </a:lnTo>
                <a:lnTo>
                  <a:pt x="1390650" y="918210"/>
                </a:lnTo>
                <a:lnTo>
                  <a:pt x="1447800" y="876300"/>
                </a:lnTo>
                <a:lnTo>
                  <a:pt x="1497330" y="830580"/>
                </a:lnTo>
                <a:lnTo>
                  <a:pt x="1540510" y="782319"/>
                </a:lnTo>
                <a:lnTo>
                  <a:pt x="1574800" y="730250"/>
                </a:lnTo>
                <a:lnTo>
                  <a:pt x="1601470" y="676910"/>
                </a:lnTo>
                <a:lnTo>
                  <a:pt x="1619250" y="622300"/>
                </a:lnTo>
                <a:lnTo>
                  <a:pt x="1628140" y="566419"/>
                </a:lnTo>
                <a:lnTo>
                  <a:pt x="1629410" y="538480"/>
                </a:lnTo>
                <a:lnTo>
                  <a:pt x="1628140" y="509269"/>
                </a:lnTo>
                <a:lnTo>
                  <a:pt x="1619250" y="453389"/>
                </a:lnTo>
                <a:lnTo>
                  <a:pt x="1601470" y="398780"/>
                </a:lnTo>
                <a:lnTo>
                  <a:pt x="1574800" y="345439"/>
                </a:lnTo>
                <a:lnTo>
                  <a:pt x="1540510" y="293369"/>
                </a:lnTo>
                <a:lnTo>
                  <a:pt x="1497330" y="245110"/>
                </a:lnTo>
                <a:lnTo>
                  <a:pt x="1447800" y="199389"/>
                </a:lnTo>
                <a:lnTo>
                  <a:pt x="1390650" y="157480"/>
                </a:lnTo>
                <a:lnTo>
                  <a:pt x="1327150" y="120650"/>
                </a:lnTo>
                <a:lnTo>
                  <a:pt x="1292860" y="102869"/>
                </a:lnTo>
                <a:lnTo>
                  <a:pt x="1221740" y="72389"/>
                </a:lnTo>
                <a:lnTo>
                  <a:pt x="1145540" y="46989"/>
                </a:lnTo>
                <a:lnTo>
                  <a:pt x="1106170" y="35560"/>
                </a:lnTo>
                <a:lnTo>
                  <a:pt x="1065530" y="26669"/>
                </a:lnTo>
                <a:lnTo>
                  <a:pt x="1024890" y="19050"/>
                </a:lnTo>
                <a:lnTo>
                  <a:pt x="941070" y="6350"/>
                </a:lnTo>
                <a:lnTo>
                  <a:pt x="857250" y="1269"/>
                </a:lnTo>
                <a:lnTo>
                  <a:pt x="814070" y="0"/>
                </a:lnTo>
                <a:close/>
              </a:path>
            </a:pathLst>
          </a:custGeom>
          <a:solidFill>
            <a:srgbClr val="FF99FF"/>
          </a:solidFill>
        </p:spPr>
        <p:txBody>
          <a:bodyPr wrap="square" lIns="0" tIns="0" rIns="0" bIns="0" rtlCol="0"/>
          <a:lstStyle/>
          <a:p>
            <a:endParaRPr sz="1632"/>
          </a:p>
        </p:txBody>
      </p:sp>
      <p:sp>
        <p:nvSpPr>
          <p:cNvPr id="22" name="object 22"/>
          <p:cNvSpPr/>
          <p:nvPr/>
        </p:nvSpPr>
        <p:spPr>
          <a:xfrm>
            <a:off x="6210779" y="4453957"/>
            <a:ext cx="1477551" cy="975437"/>
          </a:xfrm>
          <a:custGeom>
            <a:avLst/>
            <a:gdLst/>
            <a:ahLst/>
            <a:cxnLst/>
            <a:rect l="l" t="t" r="r" b="b"/>
            <a:pathLst>
              <a:path w="1629409" h="1075689">
                <a:moveTo>
                  <a:pt x="0" y="538480"/>
                </a:moveTo>
                <a:lnTo>
                  <a:pt x="0" y="509269"/>
                </a:lnTo>
                <a:lnTo>
                  <a:pt x="3810" y="481330"/>
                </a:lnTo>
                <a:lnTo>
                  <a:pt x="17780" y="426719"/>
                </a:lnTo>
                <a:lnTo>
                  <a:pt x="39370" y="372110"/>
                </a:lnTo>
                <a:lnTo>
                  <a:pt x="69850" y="318769"/>
                </a:lnTo>
                <a:lnTo>
                  <a:pt x="109220" y="269239"/>
                </a:lnTo>
                <a:lnTo>
                  <a:pt x="154940" y="222250"/>
                </a:lnTo>
                <a:lnTo>
                  <a:pt x="208280" y="177800"/>
                </a:lnTo>
                <a:lnTo>
                  <a:pt x="269240" y="138430"/>
                </a:lnTo>
                <a:lnTo>
                  <a:pt x="335280" y="102869"/>
                </a:lnTo>
                <a:lnTo>
                  <a:pt x="370840" y="87630"/>
                </a:lnTo>
                <a:lnTo>
                  <a:pt x="407670" y="72389"/>
                </a:lnTo>
                <a:lnTo>
                  <a:pt x="444500" y="59689"/>
                </a:lnTo>
                <a:lnTo>
                  <a:pt x="482600" y="46989"/>
                </a:lnTo>
                <a:lnTo>
                  <a:pt x="521970" y="35560"/>
                </a:lnTo>
                <a:lnTo>
                  <a:pt x="562610" y="26669"/>
                </a:lnTo>
                <a:lnTo>
                  <a:pt x="603250" y="19050"/>
                </a:lnTo>
                <a:lnTo>
                  <a:pt x="645160" y="12700"/>
                </a:lnTo>
                <a:lnTo>
                  <a:pt x="687070" y="6350"/>
                </a:lnTo>
                <a:lnTo>
                  <a:pt x="728980" y="3810"/>
                </a:lnTo>
                <a:lnTo>
                  <a:pt x="772160" y="1269"/>
                </a:lnTo>
                <a:lnTo>
                  <a:pt x="814070" y="0"/>
                </a:lnTo>
                <a:lnTo>
                  <a:pt x="857250" y="1269"/>
                </a:lnTo>
                <a:lnTo>
                  <a:pt x="899160" y="3810"/>
                </a:lnTo>
                <a:lnTo>
                  <a:pt x="941070" y="6350"/>
                </a:lnTo>
                <a:lnTo>
                  <a:pt x="984250" y="12700"/>
                </a:lnTo>
                <a:lnTo>
                  <a:pt x="1024890" y="19050"/>
                </a:lnTo>
                <a:lnTo>
                  <a:pt x="1065530" y="26669"/>
                </a:lnTo>
                <a:lnTo>
                  <a:pt x="1106170" y="35560"/>
                </a:lnTo>
                <a:lnTo>
                  <a:pt x="1145540" y="46989"/>
                </a:lnTo>
                <a:lnTo>
                  <a:pt x="1183640" y="59689"/>
                </a:lnTo>
                <a:lnTo>
                  <a:pt x="1221740" y="72389"/>
                </a:lnTo>
                <a:lnTo>
                  <a:pt x="1258570" y="87630"/>
                </a:lnTo>
                <a:lnTo>
                  <a:pt x="1327150" y="120650"/>
                </a:lnTo>
                <a:lnTo>
                  <a:pt x="1390650" y="157480"/>
                </a:lnTo>
                <a:lnTo>
                  <a:pt x="1447800" y="199389"/>
                </a:lnTo>
                <a:lnTo>
                  <a:pt x="1497330" y="245110"/>
                </a:lnTo>
                <a:lnTo>
                  <a:pt x="1540510" y="293369"/>
                </a:lnTo>
                <a:lnTo>
                  <a:pt x="1574800" y="345439"/>
                </a:lnTo>
                <a:lnTo>
                  <a:pt x="1601470" y="398780"/>
                </a:lnTo>
                <a:lnTo>
                  <a:pt x="1619250" y="453389"/>
                </a:lnTo>
                <a:lnTo>
                  <a:pt x="1628140" y="509269"/>
                </a:lnTo>
                <a:lnTo>
                  <a:pt x="1629410" y="538480"/>
                </a:lnTo>
                <a:lnTo>
                  <a:pt x="1624330" y="594360"/>
                </a:lnTo>
                <a:lnTo>
                  <a:pt x="1611630" y="648969"/>
                </a:lnTo>
                <a:lnTo>
                  <a:pt x="1588770" y="703580"/>
                </a:lnTo>
                <a:lnTo>
                  <a:pt x="1558290" y="756919"/>
                </a:lnTo>
                <a:lnTo>
                  <a:pt x="1520190" y="806450"/>
                </a:lnTo>
                <a:lnTo>
                  <a:pt x="1473200" y="853439"/>
                </a:lnTo>
                <a:lnTo>
                  <a:pt x="1419860" y="897889"/>
                </a:lnTo>
                <a:lnTo>
                  <a:pt x="1358900" y="937260"/>
                </a:lnTo>
                <a:lnTo>
                  <a:pt x="1292860" y="972819"/>
                </a:lnTo>
                <a:lnTo>
                  <a:pt x="1221740" y="1003300"/>
                </a:lnTo>
                <a:lnTo>
                  <a:pt x="1183640" y="1017269"/>
                </a:lnTo>
                <a:lnTo>
                  <a:pt x="1145540" y="1028700"/>
                </a:lnTo>
                <a:lnTo>
                  <a:pt x="1106170" y="1040130"/>
                </a:lnTo>
                <a:lnTo>
                  <a:pt x="1065530" y="1049020"/>
                </a:lnTo>
                <a:lnTo>
                  <a:pt x="1024890" y="1056640"/>
                </a:lnTo>
                <a:lnTo>
                  <a:pt x="984250" y="1062990"/>
                </a:lnTo>
                <a:lnTo>
                  <a:pt x="941070" y="1069340"/>
                </a:lnTo>
                <a:lnTo>
                  <a:pt x="899160" y="1071880"/>
                </a:lnTo>
                <a:lnTo>
                  <a:pt x="857250" y="1074420"/>
                </a:lnTo>
                <a:lnTo>
                  <a:pt x="814070" y="1075690"/>
                </a:lnTo>
                <a:lnTo>
                  <a:pt x="772160" y="1074420"/>
                </a:lnTo>
                <a:lnTo>
                  <a:pt x="728980" y="1071880"/>
                </a:lnTo>
                <a:lnTo>
                  <a:pt x="687070" y="1069340"/>
                </a:lnTo>
                <a:lnTo>
                  <a:pt x="645160" y="1062990"/>
                </a:lnTo>
                <a:lnTo>
                  <a:pt x="603250" y="1056640"/>
                </a:lnTo>
                <a:lnTo>
                  <a:pt x="562610" y="1049020"/>
                </a:lnTo>
                <a:lnTo>
                  <a:pt x="521970" y="1040130"/>
                </a:lnTo>
                <a:lnTo>
                  <a:pt x="482600" y="1028700"/>
                </a:lnTo>
                <a:lnTo>
                  <a:pt x="444500" y="1017269"/>
                </a:lnTo>
                <a:lnTo>
                  <a:pt x="407670" y="1003300"/>
                </a:lnTo>
                <a:lnTo>
                  <a:pt x="370840" y="988060"/>
                </a:lnTo>
                <a:lnTo>
                  <a:pt x="335280" y="972819"/>
                </a:lnTo>
                <a:lnTo>
                  <a:pt x="300990" y="955039"/>
                </a:lnTo>
                <a:lnTo>
                  <a:pt x="238760" y="918210"/>
                </a:lnTo>
                <a:lnTo>
                  <a:pt x="180340" y="876300"/>
                </a:lnTo>
                <a:lnTo>
                  <a:pt x="130810" y="830580"/>
                </a:lnTo>
                <a:lnTo>
                  <a:pt x="88900" y="782319"/>
                </a:lnTo>
                <a:lnTo>
                  <a:pt x="53340" y="730250"/>
                </a:lnTo>
                <a:lnTo>
                  <a:pt x="26670" y="676910"/>
                </a:lnTo>
                <a:lnTo>
                  <a:pt x="10160" y="622300"/>
                </a:lnTo>
                <a:lnTo>
                  <a:pt x="0" y="566419"/>
                </a:lnTo>
                <a:lnTo>
                  <a:pt x="0" y="538480"/>
                </a:lnTo>
                <a:close/>
              </a:path>
            </a:pathLst>
          </a:custGeom>
          <a:ln w="9344">
            <a:solidFill>
              <a:srgbClr val="3364A3"/>
            </a:solidFill>
          </a:ln>
        </p:spPr>
        <p:txBody>
          <a:bodyPr wrap="square" lIns="0" tIns="0" rIns="0" bIns="0" rtlCol="0"/>
          <a:lstStyle/>
          <a:p>
            <a:endParaRPr sz="1632"/>
          </a:p>
        </p:txBody>
      </p:sp>
      <p:sp>
        <p:nvSpPr>
          <p:cNvPr id="23" name="object 23"/>
          <p:cNvSpPr/>
          <p:nvPr/>
        </p:nvSpPr>
        <p:spPr>
          <a:xfrm>
            <a:off x="6210779" y="4453957"/>
            <a:ext cx="0" cy="0"/>
          </a:xfrm>
          <a:custGeom>
            <a:avLst/>
            <a:gdLst/>
            <a:ahLst/>
            <a:cxnLst/>
            <a:rect l="l" t="t" r="r" b="b"/>
            <a:pathLst>
              <a:path>
                <a:moveTo>
                  <a:pt x="0" y="0"/>
                </a:moveTo>
                <a:lnTo>
                  <a:pt x="0" y="0"/>
                </a:lnTo>
              </a:path>
            </a:pathLst>
          </a:custGeom>
          <a:ln w="9344">
            <a:solidFill>
              <a:srgbClr val="3364A3"/>
            </a:solidFill>
          </a:ln>
        </p:spPr>
        <p:txBody>
          <a:bodyPr wrap="square" lIns="0" tIns="0" rIns="0" bIns="0" rtlCol="0"/>
          <a:lstStyle/>
          <a:p>
            <a:endParaRPr sz="1632"/>
          </a:p>
        </p:txBody>
      </p:sp>
      <p:sp>
        <p:nvSpPr>
          <p:cNvPr id="24" name="object 24"/>
          <p:cNvSpPr/>
          <p:nvPr/>
        </p:nvSpPr>
        <p:spPr>
          <a:xfrm>
            <a:off x="7688330" y="5429394"/>
            <a:ext cx="0" cy="0"/>
          </a:xfrm>
          <a:custGeom>
            <a:avLst/>
            <a:gdLst/>
            <a:ahLst/>
            <a:cxnLst/>
            <a:rect l="l" t="t" r="r" b="b"/>
            <a:pathLst>
              <a:path>
                <a:moveTo>
                  <a:pt x="0" y="0"/>
                </a:moveTo>
                <a:lnTo>
                  <a:pt x="0" y="0"/>
                </a:lnTo>
              </a:path>
            </a:pathLst>
          </a:custGeom>
          <a:ln w="9344">
            <a:solidFill>
              <a:srgbClr val="3364A3"/>
            </a:solidFill>
          </a:ln>
        </p:spPr>
        <p:txBody>
          <a:bodyPr wrap="square" lIns="0" tIns="0" rIns="0" bIns="0" rtlCol="0"/>
          <a:lstStyle/>
          <a:p>
            <a:endParaRPr sz="1632"/>
          </a:p>
        </p:txBody>
      </p:sp>
      <p:sp>
        <p:nvSpPr>
          <p:cNvPr id="25" name="object 25"/>
          <p:cNvSpPr txBox="1"/>
          <p:nvPr/>
        </p:nvSpPr>
        <p:spPr>
          <a:xfrm>
            <a:off x="6553967" y="4751618"/>
            <a:ext cx="790022" cy="446597"/>
          </a:xfrm>
          <a:prstGeom prst="rect">
            <a:avLst/>
          </a:prstGeom>
        </p:spPr>
        <p:txBody>
          <a:bodyPr vert="horz" wrap="square" lIns="0" tIns="0" rIns="0" bIns="0" rtlCol="0">
            <a:spAutoFit/>
          </a:bodyPr>
          <a:lstStyle/>
          <a:p>
            <a:pPr marL="576" algn="ctr"/>
            <a:r>
              <a:rPr sz="1632" spc="5" dirty="0">
                <a:latin typeface="DejaVu Sans"/>
                <a:cs typeface="DejaVu Sans"/>
              </a:rPr>
              <a:t>A</a:t>
            </a:r>
            <a:r>
              <a:rPr sz="1632" spc="-18" dirty="0">
                <a:latin typeface="DejaVu Sans"/>
                <a:cs typeface="DejaVu Sans"/>
              </a:rPr>
              <a:t>x</a:t>
            </a:r>
            <a:r>
              <a:rPr sz="1632" dirty="0">
                <a:latin typeface="DejaVu Sans"/>
                <a:cs typeface="DejaVu Sans"/>
              </a:rPr>
              <a:t>i</a:t>
            </a:r>
            <a:r>
              <a:rPr sz="1632" spc="-9" dirty="0">
                <a:latin typeface="DejaVu Sans"/>
                <a:cs typeface="DejaVu Sans"/>
              </a:rPr>
              <a:t>s</a:t>
            </a:r>
            <a:endParaRPr sz="1632">
              <a:latin typeface="DejaVu Sans"/>
              <a:cs typeface="DejaVu Sans"/>
            </a:endParaRPr>
          </a:p>
          <a:p>
            <a:pPr algn="ctr">
              <a:lnSpc>
                <a:spcPct val="100000"/>
              </a:lnSpc>
            </a:pPr>
            <a:r>
              <a:rPr sz="1270" dirty="0">
                <a:latin typeface="DejaVu Sans"/>
                <a:cs typeface="DejaVu Sans"/>
              </a:rPr>
              <a:t>i</a:t>
            </a:r>
            <a:r>
              <a:rPr sz="1270" spc="-18" dirty="0">
                <a:latin typeface="DejaVu Sans"/>
                <a:cs typeface="DejaVu Sans"/>
              </a:rPr>
              <a:t>d</a:t>
            </a:r>
            <a:r>
              <a:rPr sz="1270" spc="-14" dirty="0">
                <a:latin typeface="DejaVu Sans"/>
                <a:cs typeface="DejaVu Sans"/>
              </a:rPr>
              <a:t>1/a</a:t>
            </a:r>
            <a:r>
              <a:rPr sz="1270" spc="-9" dirty="0">
                <a:latin typeface="DejaVu Sans"/>
                <a:cs typeface="DejaVu Sans"/>
              </a:rPr>
              <a:t>x</a:t>
            </a:r>
            <a:r>
              <a:rPr sz="1270" dirty="0">
                <a:latin typeface="DejaVu Sans"/>
                <a:cs typeface="DejaVu Sans"/>
              </a:rPr>
              <a:t>i</a:t>
            </a:r>
            <a:r>
              <a:rPr sz="1270" spc="-14" dirty="0">
                <a:latin typeface="DejaVu Sans"/>
                <a:cs typeface="DejaVu Sans"/>
              </a:rPr>
              <a:t>s/z</a:t>
            </a:r>
            <a:endParaRPr sz="1270">
              <a:latin typeface="DejaVu Sans"/>
              <a:cs typeface="DejaVu Sans"/>
            </a:endParaRPr>
          </a:p>
        </p:txBody>
      </p:sp>
      <p:sp>
        <p:nvSpPr>
          <p:cNvPr id="26" name="object 26"/>
          <p:cNvSpPr/>
          <p:nvPr/>
        </p:nvSpPr>
        <p:spPr>
          <a:xfrm>
            <a:off x="2985044" y="2905006"/>
            <a:ext cx="1990029" cy="1505189"/>
          </a:xfrm>
          <a:custGeom>
            <a:avLst/>
            <a:gdLst/>
            <a:ahLst/>
            <a:cxnLst/>
            <a:rect l="l" t="t" r="r" b="b"/>
            <a:pathLst>
              <a:path w="2194560" h="1659889">
                <a:moveTo>
                  <a:pt x="0" y="0"/>
                </a:moveTo>
                <a:lnTo>
                  <a:pt x="2194560" y="0"/>
                </a:lnTo>
                <a:lnTo>
                  <a:pt x="2194560" y="1659889"/>
                </a:lnTo>
                <a:lnTo>
                  <a:pt x="0" y="1659889"/>
                </a:lnTo>
                <a:lnTo>
                  <a:pt x="0" y="0"/>
                </a:lnTo>
                <a:close/>
              </a:path>
            </a:pathLst>
          </a:custGeom>
          <a:solidFill>
            <a:srgbClr val="FFCC99"/>
          </a:solidFill>
        </p:spPr>
        <p:txBody>
          <a:bodyPr wrap="square" lIns="0" tIns="0" rIns="0" bIns="0" rtlCol="0"/>
          <a:lstStyle/>
          <a:p>
            <a:endParaRPr sz="1632"/>
          </a:p>
        </p:txBody>
      </p:sp>
      <p:sp>
        <p:nvSpPr>
          <p:cNvPr id="27" name="object 27"/>
          <p:cNvSpPr/>
          <p:nvPr/>
        </p:nvSpPr>
        <p:spPr>
          <a:xfrm>
            <a:off x="2985044" y="2905006"/>
            <a:ext cx="1990029" cy="1505189"/>
          </a:xfrm>
          <a:custGeom>
            <a:avLst/>
            <a:gdLst/>
            <a:ahLst/>
            <a:cxnLst/>
            <a:rect l="l" t="t" r="r" b="b"/>
            <a:pathLst>
              <a:path w="2194560" h="1659889">
                <a:moveTo>
                  <a:pt x="0" y="0"/>
                </a:moveTo>
                <a:lnTo>
                  <a:pt x="2194560" y="0"/>
                </a:lnTo>
                <a:lnTo>
                  <a:pt x="2194560" y="1659889"/>
                </a:lnTo>
                <a:lnTo>
                  <a:pt x="0" y="1659889"/>
                </a:lnTo>
                <a:lnTo>
                  <a:pt x="0" y="0"/>
                </a:lnTo>
                <a:close/>
              </a:path>
            </a:pathLst>
          </a:custGeom>
          <a:ln w="9344">
            <a:solidFill>
              <a:srgbClr val="3364A3"/>
            </a:solidFill>
          </a:ln>
        </p:spPr>
        <p:txBody>
          <a:bodyPr wrap="square" lIns="0" tIns="0" rIns="0" bIns="0" rtlCol="0"/>
          <a:lstStyle/>
          <a:p>
            <a:endParaRPr sz="1632"/>
          </a:p>
        </p:txBody>
      </p:sp>
      <p:sp>
        <p:nvSpPr>
          <p:cNvPr id="28" name="object 28"/>
          <p:cNvSpPr/>
          <p:nvPr/>
        </p:nvSpPr>
        <p:spPr>
          <a:xfrm>
            <a:off x="2985044" y="2905005"/>
            <a:ext cx="0" cy="0"/>
          </a:xfrm>
          <a:custGeom>
            <a:avLst/>
            <a:gdLst/>
            <a:ahLst/>
            <a:cxnLst/>
            <a:rect l="l" t="t" r="r" b="b"/>
            <a:pathLst>
              <a:path>
                <a:moveTo>
                  <a:pt x="0" y="0"/>
                </a:moveTo>
                <a:lnTo>
                  <a:pt x="0" y="0"/>
                </a:lnTo>
              </a:path>
            </a:pathLst>
          </a:custGeom>
          <a:ln w="9344">
            <a:solidFill>
              <a:srgbClr val="3364A3"/>
            </a:solidFill>
          </a:ln>
        </p:spPr>
        <p:txBody>
          <a:bodyPr wrap="square" lIns="0" tIns="0" rIns="0" bIns="0" rtlCol="0"/>
          <a:lstStyle/>
          <a:p>
            <a:endParaRPr sz="1632"/>
          </a:p>
        </p:txBody>
      </p:sp>
      <p:sp>
        <p:nvSpPr>
          <p:cNvPr id="29" name="object 29"/>
          <p:cNvSpPr/>
          <p:nvPr/>
        </p:nvSpPr>
        <p:spPr>
          <a:xfrm>
            <a:off x="4975073" y="4410195"/>
            <a:ext cx="0" cy="0"/>
          </a:xfrm>
          <a:custGeom>
            <a:avLst/>
            <a:gdLst/>
            <a:ahLst/>
            <a:cxnLst/>
            <a:rect l="l" t="t" r="r" b="b"/>
            <a:pathLst>
              <a:path>
                <a:moveTo>
                  <a:pt x="0" y="0"/>
                </a:moveTo>
                <a:lnTo>
                  <a:pt x="0" y="0"/>
                </a:lnTo>
              </a:path>
            </a:pathLst>
          </a:custGeom>
          <a:ln w="9344">
            <a:solidFill>
              <a:srgbClr val="3364A3"/>
            </a:solidFill>
          </a:ln>
        </p:spPr>
        <p:txBody>
          <a:bodyPr wrap="square" lIns="0" tIns="0" rIns="0" bIns="0" rtlCol="0"/>
          <a:lstStyle/>
          <a:p>
            <a:endParaRPr sz="1632"/>
          </a:p>
        </p:txBody>
      </p:sp>
      <p:sp>
        <p:nvSpPr>
          <p:cNvPr id="30" name="object 30"/>
          <p:cNvSpPr txBox="1"/>
          <p:nvPr/>
        </p:nvSpPr>
        <p:spPr>
          <a:xfrm>
            <a:off x="3184277" y="2975794"/>
            <a:ext cx="1588683" cy="251159"/>
          </a:xfrm>
          <a:prstGeom prst="rect">
            <a:avLst/>
          </a:prstGeom>
        </p:spPr>
        <p:txBody>
          <a:bodyPr vert="horz" wrap="square" lIns="0" tIns="0" rIns="0" bIns="0" rtlCol="0">
            <a:spAutoFit/>
          </a:bodyPr>
          <a:lstStyle/>
          <a:p>
            <a:pPr marL="11516"/>
            <a:r>
              <a:rPr sz="1632" spc="9" dirty="0">
                <a:latin typeface="DejaVu Sans"/>
                <a:cs typeface="DejaVu Sans"/>
              </a:rPr>
              <a:t>C</a:t>
            </a:r>
            <a:r>
              <a:rPr sz="1632" spc="-18" dirty="0">
                <a:latin typeface="DejaVu Sans"/>
                <a:cs typeface="DejaVu Sans"/>
              </a:rPr>
              <a:t>on</a:t>
            </a:r>
            <a:r>
              <a:rPr sz="1632" spc="-9" dirty="0">
                <a:latin typeface="DejaVu Sans"/>
                <a:cs typeface="DejaVu Sans"/>
              </a:rPr>
              <a:t>t</a:t>
            </a:r>
            <a:r>
              <a:rPr sz="1632" spc="-50" dirty="0">
                <a:latin typeface="DejaVu Sans"/>
                <a:cs typeface="DejaVu Sans"/>
              </a:rPr>
              <a:t>r</a:t>
            </a:r>
            <a:r>
              <a:rPr sz="1632" spc="-9" dirty="0">
                <a:latin typeface="DejaVu Sans"/>
                <a:cs typeface="DejaVu Sans"/>
              </a:rPr>
              <a:t>ol</a:t>
            </a:r>
            <a:r>
              <a:rPr sz="1632" dirty="0">
                <a:latin typeface="DejaVu Sans"/>
                <a:cs typeface="DejaVu Sans"/>
              </a:rPr>
              <a:t>l</a:t>
            </a:r>
            <a:r>
              <a:rPr sz="1632" spc="-9" dirty="0">
                <a:latin typeface="DejaVu Sans"/>
                <a:cs typeface="DejaVu Sans"/>
              </a:rPr>
              <a:t>e</a:t>
            </a:r>
            <a:r>
              <a:rPr sz="1632" spc="-5" dirty="0">
                <a:latin typeface="DejaVu Sans"/>
                <a:cs typeface="DejaVu Sans"/>
              </a:rPr>
              <a:t>r</a:t>
            </a:r>
            <a:r>
              <a:rPr sz="1632" dirty="0">
                <a:latin typeface="DejaVu Sans"/>
                <a:cs typeface="DejaVu Sans"/>
              </a:rPr>
              <a:t>Cl</a:t>
            </a:r>
            <a:r>
              <a:rPr sz="1632" spc="-18" dirty="0">
                <a:latin typeface="DejaVu Sans"/>
                <a:cs typeface="DejaVu Sans"/>
              </a:rPr>
              <a:t>as</a:t>
            </a:r>
            <a:r>
              <a:rPr sz="1632" spc="-9" dirty="0">
                <a:latin typeface="DejaVu Sans"/>
                <a:cs typeface="DejaVu Sans"/>
              </a:rPr>
              <a:t>s</a:t>
            </a:r>
            <a:endParaRPr sz="1632">
              <a:latin typeface="DejaVu Sans"/>
              <a:cs typeface="DejaVu Sans"/>
            </a:endParaRPr>
          </a:p>
        </p:txBody>
      </p:sp>
      <p:sp>
        <p:nvSpPr>
          <p:cNvPr id="31" name="object 31"/>
          <p:cNvSpPr/>
          <p:nvPr/>
        </p:nvSpPr>
        <p:spPr>
          <a:xfrm>
            <a:off x="2985044" y="3215947"/>
            <a:ext cx="1990029" cy="975437"/>
          </a:xfrm>
          <a:custGeom>
            <a:avLst/>
            <a:gdLst/>
            <a:ahLst/>
            <a:cxnLst/>
            <a:rect l="l" t="t" r="r" b="b"/>
            <a:pathLst>
              <a:path w="2194560" h="1075689">
                <a:moveTo>
                  <a:pt x="1097280" y="0"/>
                </a:moveTo>
                <a:lnTo>
                  <a:pt x="982980" y="2539"/>
                </a:lnTo>
                <a:lnTo>
                  <a:pt x="925830" y="6350"/>
                </a:lnTo>
                <a:lnTo>
                  <a:pt x="868680" y="11429"/>
                </a:lnTo>
                <a:lnTo>
                  <a:pt x="758189" y="26670"/>
                </a:lnTo>
                <a:lnTo>
                  <a:pt x="703580" y="35560"/>
                </a:lnTo>
                <a:lnTo>
                  <a:pt x="599439" y="58420"/>
                </a:lnTo>
                <a:lnTo>
                  <a:pt x="499110" y="86360"/>
                </a:lnTo>
                <a:lnTo>
                  <a:pt x="452120" y="102870"/>
                </a:lnTo>
                <a:lnTo>
                  <a:pt x="406400" y="120650"/>
                </a:lnTo>
                <a:lnTo>
                  <a:pt x="363220" y="138429"/>
                </a:lnTo>
                <a:lnTo>
                  <a:pt x="321310" y="157479"/>
                </a:lnTo>
                <a:lnTo>
                  <a:pt x="281939" y="177800"/>
                </a:lnTo>
                <a:lnTo>
                  <a:pt x="243839" y="199389"/>
                </a:lnTo>
                <a:lnTo>
                  <a:pt x="209550" y="220979"/>
                </a:lnTo>
                <a:lnTo>
                  <a:pt x="176530" y="245110"/>
                </a:lnTo>
                <a:lnTo>
                  <a:pt x="119380" y="293370"/>
                </a:lnTo>
                <a:lnTo>
                  <a:pt x="72389" y="345439"/>
                </a:lnTo>
                <a:lnTo>
                  <a:pt x="36830" y="398779"/>
                </a:lnTo>
                <a:lnTo>
                  <a:pt x="13970" y="453389"/>
                </a:lnTo>
                <a:lnTo>
                  <a:pt x="1270" y="509270"/>
                </a:lnTo>
                <a:lnTo>
                  <a:pt x="0" y="537210"/>
                </a:lnTo>
                <a:lnTo>
                  <a:pt x="1270" y="565150"/>
                </a:lnTo>
                <a:lnTo>
                  <a:pt x="13970" y="622300"/>
                </a:lnTo>
                <a:lnTo>
                  <a:pt x="36830" y="676910"/>
                </a:lnTo>
                <a:lnTo>
                  <a:pt x="72389" y="730250"/>
                </a:lnTo>
                <a:lnTo>
                  <a:pt x="119380" y="782319"/>
                </a:lnTo>
                <a:lnTo>
                  <a:pt x="176530" y="830580"/>
                </a:lnTo>
                <a:lnTo>
                  <a:pt x="209550" y="853439"/>
                </a:lnTo>
                <a:lnTo>
                  <a:pt x="243839" y="876300"/>
                </a:lnTo>
                <a:lnTo>
                  <a:pt x="281939" y="897889"/>
                </a:lnTo>
                <a:lnTo>
                  <a:pt x="321310" y="918210"/>
                </a:lnTo>
                <a:lnTo>
                  <a:pt x="363220" y="937260"/>
                </a:lnTo>
                <a:lnTo>
                  <a:pt x="406400" y="955039"/>
                </a:lnTo>
                <a:lnTo>
                  <a:pt x="452120" y="972819"/>
                </a:lnTo>
                <a:lnTo>
                  <a:pt x="499110" y="988060"/>
                </a:lnTo>
                <a:lnTo>
                  <a:pt x="548639" y="1003300"/>
                </a:lnTo>
                <a:lnTo>
                  <a:pt x="651510" y="1028700"/>
                </a:lnTo>
                <a:lnTo>
                  <a:pt x="703580" y="1040130"/>
                </a:lnTo>
                <a:lnTo>
                  <a:pt x="758189" y="1049020"/>
                </a:lnTo>
                <a:lnTo>
                  <a:pt x="812800" y="1056639"/>
                </a:lnTo>
                <a:lnTo>
                  <a:pt x="868680" y="1062989"/>
                </a:lnTo>
                <a:lnTo>
                  <a:pt x="925830" y="1068070"/>
                </a:lnTo>
                <a:lnTo>
                  <a:pt x="982980" y="1071880"/>
                </a:lnTo>
                <a:lnTo>
                  <a:pt x="1040130" y="1074420"/>
                </a:lnTo>
                <a:lnTo>
                  <a:pt x="1097280" y="1075689"/>
                </a:lnTo>
                <a:lnTo>
                  <a:pt x="1154430" y="1074420"/>
                </a:lnTo>
                <a:lnTo>
                  <a:pt x="1211580" y="1071880"/>
                </a:lnTo>
                <a:lnTo>
                  <a:pt x="1268730" y="1068070"/>
                </a:lnTo>
                <a:lnTo>
                  <a:pt x="1325880" y="1062989"/>
                </a:lnTo>
                <a:lnTo>
                  <a:pt x="1381760" y="1056639"/>
                </a:lnTo>
                <a:lnTo>
                  <a:pt x="1436370" y="1049020"/>
                </a:lnTo>
                <a:lnTo>
                  <a:pt x="1490980" y="1040130"/>
                </a:lnTo>
                <a:lnTo>
                  <a:pt x="1543050" y="1028700"/>
                </a:lnTo>
                <a:lnTo>
                  <a:pt x="1645920" y="1003300"/>
                </a:lnTo>
                <a:lnTo>
                  <a:pt x="1695450" y="988060"/>
                </a:lnTo>
                <a:lnTo>
                  <a:pt x="1742439" y="972819"/>
                </a:lnTo>
                <a:lnTo>
                  <a:pt x="1788160" y="955039"/>
                </a:lnTo>
                <a:lnTo>
                  <a:pt x="1831339" y="937260"/>
                </a:lnTo>
                <a:lnTo>
                  <a:pt x="1873250" y="918210"/>
                </a:lnTo>
                <a:lnTo>
                  <a:pt x="1912620" y="897889"/>
                </a:lnTo>
                <a:lnTo>
                  <a:pt x="1950720" y="876300"/>
                </a:lnTo>
                <a:lnTo>
                  <a:pt x="1985010" y="853439"/>
                </a:lnTo>
                <a:lnTo>
                  <a:pt x="2018030" y="830580"/>
                </a:lnTo>
                <a:lnTo>
                  <a:pt x="2075180" y="782319"/>
                </a:lnTo>
                <a:lnTo>
                  <a:pt x="2122170" y="730250"/>
                </a:lnTo>
                <a:lnTo>
                  <a:pt x="2157730" y="676910"/>
                </a:lnTo>
                <a:lnTo>
                  <a:pt x="2180590" y="622300"/>
                </a:lnTo>
                <a:lnTo>
                  <a:pt x="2193290" y="565150"/>
                </a:lnTo>
                <a:lnTo>
                  <a:pt x="2194560" y="537210"/>
                </a:lnTo>
                <a:lnTo>
                  <a:pt x="2193290" y="509270"/>
                </a:lnTo>
                <a:lnTo>
                  <a:pt x="2180590" y="453389"/>
                </a:lnTo>
                <a:lnTo>
                  <a:pt x="2157730" y="398779"/>
                </a:lnTo>
                <a:lnTo>
                  <a:pt x="2122170" y="345439"/>
                </a:lnTo>
                <a:lnTo>
                  <a:pt x="2075180" y="293370"/>
                </a:lnTo>
                <a:lnTo>
                  <a:pt x="2018030" y="245110"/>
                </a:lnTo>
                <a:lnTo>
                  <a:pt x="1985010" y="220979"/>
                </a:lnTo>
                <a:lnTo>
                  <a:pt x="1950720" y="199389"/>
                </a:lnTo>
                <a:lnTo>
                  <a:pt x="1912620" y="177800"/>
                </a:lnTo>
                <a:lnTo>
                  <a:pt x="1873250" y="157479"/>
                </a:lnTo>
                <a:lnTo>
                  <a:pt x="1831339" y="138429"/>
                </a:lnTo>
                <a:lnTo>
                  <a:pt x="1788160" y="120650"/>
                </a:lnTo>
                <a:lnTo>
                  <a:pt x="1742439" y="102870"/>
                </a:lnTo>
                <a:lnTo>
                  <a:pt x="1695450" y="86360"/>
                </a:lnTo>
                <a:lnTo>
                  <a:pt x="1595120" y="58420"/>
                </a:lnTo>
                <a:lnTo>
                  <a:pt x="1490980" y="35560"/>
                </a:lnTo>
                <a:lnTo>
                  <a:pt x="1436370" y="26670"/>
                </a:lnTo>
                <a:lnTo>
                  <a:pt x="1325880" y="11429"/>
                </a:lnTo>
                <a:lnTo>
                  <a:pt x="1268730" y="6350"/>
                </a:lnTo>
                <a:lnTo>
                  <a:pt x="1211580" y="2539"/>
                </a:lnTo>
                <a:lnTo>
                  <a:pt x="1097280" y="0"/>
                </a:lnTo>
                <a:close/>
              </a:path>
            </a:pathLst>
          </a:custGeom>
          <a:solidFill>
            <a:srgbClr val="FF99FF"/>
          </a:solidFill>
        </p:spPr>
        <p:txBody>
          <a:bodyPr wrap="square" lIns="0" tIns="0" rIns="0" bIns="0" rtlCol="0"/>
          <a:lstStyle/>
          <a:p>
            <a:endParaRPr sz="1632"/>
          </a:p>
        </p:txBody>
      </p:sp>
      <p:sp>
        <p:nvSpPr>
          <p:cNvPr id="32" name="object 32"/>
          <p:cNvSpPr/>
          <p:nvPr/>
        </p:nvSpPr>
        <p:spPr>
          <a:xfrm>
            <a:off x="2985044" y="3215947"/>
            <a:ext cx="1990029" cy="975437"/>
          </a:xfrm>
          <a:custGeom>
            <a:avLst/>
            <a:gdLst/>
            <a:ahLst/>
            <a:cxnLst/>
            <a:rect l="l" t="t" r="r" b="b"/>
            <a:pathLst>
              <a:path w="2194560" h="1075689">
                <a:moveTo>
                  <a:pt x="0" y="537210"/>
                </a:moveTo>
                <a:lnTo>
                  <a:pt x="1270" y="509270"/>
                </a:lnTo>
                <a:lnTo>
                  <a:pt x="6350" y="481329"/>
                </a:lnTo>
                <a:lnTo>
                  <a:pt x="24130" y="425450"/>
                </a:lnTo>
                <a:lnTo>
                  <a:pt x="53339" y="372110"/>
                </a:lnTo>
                <a:lnTo>
                  <a:pt x="95250" y="318770"/>
                </a:lnTo>
                <a:lnTo>
                  <a:pt x="147320" y="269239"/>
                </a:lnTo>
                <a:lnTo>
                  <a:pt x="209550" y="220979"/>
                </a:lnTo>
                <a:lnTo>
                  <a:pt x="243839" y="199389"/>
                </a:lnTo>
                <a:lnTo>
                  <a:pt x="281939" y="177800"/>
                </a:lnTo>
                <a:lnTo>
                  <a:pt x="321310" y="157479"/>
                </a:lnTo>
                <a:lnTo>
                  <a:pt x="363220" y="138429"/>
                </a:lnTo>
                <a:lnTo>
                  <a:pt x="406400" y="120650"/>
                </a:lnTo>
                <a:lnTo>
                  <a:pt x="452120" y="102870"/>
                </a:lnTo>
                <a:lnTo>
                  <a:pt x="499110" y="86360"/>
                </a:lnTo>
                <a:lnTo>
                  <a:pt x="548639" y="72389"/>
                </a:lnTo>
                <a:lnTo>
                  <a:pt x="599439" y="58420"/>
                </a:lnTo>
                <a:lnTo>
                  <a:pt x="651510" y="46989"/>
                </a:lnTo>
                <a:lnTo>
                  <a:pt x="703580" y="35560"/>
                </a:lnTo>
                <a:lnTo>
                  <a:pt x="758189" y="26670"/>
                </a:lnTo>
                <a:lnTo>
                  <a:pt x="812800" y="19050"/>
                </a:lnTo>
                <a:lnTo>
                  <a:pt x="868680" y="11429"/>
                </a:lnTo>
                <a:lnTo>
                  <a:pt x="925830" y="6350"/>
                </a:lnTo>
                <a:lnTo>
                  <a:pt x="982980" y="2539"/>
                </a:lnTo>
                <a:lnTo>
                  <a:pt x="1040130" y="1270"/>
                </a:lnTo>
                <a:lnTo>
                  <a:pt x="1097280" y="0"/>
                </a:lnTo>
                <a:lnTo>
                  <a:pt x="1154430" y="1270"/>
                </a:lnTo>
                <a:lnTo>
                  <a:pt x="1211580" y="2539"/>
                </a:lnTo>
                <a:lnTo>
                  <a:pt x="1268730" y="6350"/>
                </a:lnTo>
                <a:lnTo>
                  <a:pt x="1325880" y="11429"/>
                </a:lnTo>
                <a:lnTo>
                  <a:pt x="1381760" y="19050"/>
                </a:lnTo>
                <a:lnTo>
                  <a:pt x="1436370" y="26670"/>
                </a:lnTo>
                <a:lnTo>
                  <a:pt x="1490980" y="35560"/>
                </a:lnTo>
                <a:lnTo>
                  <a:pt x="1543050" y="46989"/>
                </a:lnTo>
                <a:lnTo>
                  <a:pt x="1595120" y="58420"/>
                </a:lnTo>
                <a:lnTo>
                  <a:pt x="1645920" y="72389"/>
                </a:lnTo>
                <a:lnTo>
                  <a:pt x="1695450" y="86360"/>
                </a:lnTo>
                <a:lnTo>
                  <a:pt x="1742439" y="102870"/>
                </a:lnTo>
                <a:lnTo>
                  <a:pt x="1788160" y="120650"/>
                </a:lnTo>
                <a:lnTo>
                  <a:pt x="1831339" y="138429"/>
                </a:lnTo>
                <a:lnTo>
                  <a:pt x="1873250" y="157479"/>
                </a:lnTo>
                <a:lnTo>
                  <a:pt x="1912620" y="177800"/>
                </a:lnTo>
                <a:lnTo>
                  <a:pt x="1950720" y="199389"/>
                </a:lnTo>
                <a:lnTo>
                  <a:pt x="1985010" y="220979"/>
                </a:lnTo>
                <a:lnTo>
                  <a:pt x="2018030" y="245110"/>
                </a:lnTo>
                <a:lnTo>
                  <a:pt x="2075180" y="293370"/>
                </a:lnTo>
                <a:lnTo>
                  <a:pt x="2122170" y="345439"/>
                </a:lnTo>
                <a:lnTo>
                  <a:pt x="2157730" y="398779"/>
                </a:lnTo>
                <a:lnTo>
                  <a:pt x="2180590" y="453389"/>
                </a:lnTo>
                <a:lnTo>
                  <a:pt x="2193290" y="509270"/>
                </a:lnTo>
                <a:lnTo>
                  <a:pt x="2194560" y="537210"/>
                </a:lnTo>
                <a:lnTo>
                  <a:pt x="2188210" y="594360"/>
                </a:lnTo>
                <a:lnTo>
                  <a:pt x="2170430" y="648970"/>
                </a:lnTo>
                <a:lnTo>
                  <a:pt x="2141220" y="703579"/>
                </a:lnTo>
                <a:lnTo>
                  <a:pt x="2099310" y="755650"/>
                </a:lnTo>
                <a:lnTo>
                  <a:pt x="2047239" y="806450"/>
                </a:lnTo>
                <a:lnTo>
                  <a:pt x="1985010" y="853439"/>
                </a:lnTo>
                <a:lnTo>
                  <a:pt x="1950720" y="876300"/>
                </a:lnTo>
                <a:lnTo>
                  <a:pt x="1912620" y="897889"/>
                </a:lnTo>
                <a:lnTo>
                  <a:pt x="1873250" y="918210"/>
                </a:lnTo>
                <a:lnTo>
                  <a:pt x="1831339" y="937260"/>
                </a:lnTo>
                <a:lnTo>
                  <a:pt x="1788160" y="955039"/>
                </a:lnTo>
                <a:lnTo>
                  <a:pt x="1742439" y="972819"/>
                </a:lnTo>
                <a:lnTo>
                  <a:pt x="1695450" y="988060"/>
                </a:lnTo>
                <a:lnTo>
                  <a:pt x="1645920" y="1003300"/>
                </a:lnTo>
                <a:lnTo>
                  <a:pt x="1595120" y="1016000"/>
                </a:lnTo>
                <a:lnTo>
                  <a:pt x="1543050" y="1028700"/>
                </a:lnTo>
                <a:lnTo>
                  <a:pt x="1490980" y="1040130"/>
                </a:lnTo>
                <a:lnTo>
                  <a:pt x="1436370" y="1049020"/>
                </a:lnTo>
                <a:lnTo>
                  <a:pt x="1381760" y="1056639"/>
                </a:lnTo>
                <a:lnTo>
                  <a:pt x="1325880" y="1062989"/>
                </a:lnTo>
                <a:lnTo>
                  <a:pt x="1268730" y="1068070"/>
                </a:lnTo>
                <a:lnTo>
                  <a:pt x="1211580" y="1071880"/>
                </a:lnTo>
                <a:lnTo>
                  <a:pt x="1154430" y="1074420"/>
                </a:lnTo>
                <a:lnTo>
                  <a:pt x="1097280" y="1075689"/>
                </a:lnTo>
                <a:lnTo>
                  <a:pt x="1040130" y="1074420"/>
                </a:lnTo>
                <a:lnTo>
                  <a:pt x="982980" y="1071880"/>
                </a:lnTo>
                <a:lnTo>
                  <a:pt x="925830" y="1068070"/>
                </a:lnTo>
                <a:lnTo>
                  <a:pt x="868680" y="1062989"/>
                </a:lnTo>
                <a:lnTo>
                  <a:pt x="812800" y="1056639"/>
                </a:lnTo>
                <a:lnTo>
                  <a:pt x="758189" y="1049020"/>
                </a:lnTo>
                <a:lnTo>
                  <a:pt x="703580" y="1040130"/>
                </a:lnTo>
                <a:lnTo>
                  <a:pt x="651510" y="1028700"/>
                </a:lnTo>
                <a:lnTo>
                  <a:pt x="599439" y="1016000"/>
                </a:lnTo>
                <a:lnTo>
                  <a:pt x="548639" y="1003300"/>
                </a:lnTo>
                <a:lnTo>
                  <a:pt x="499110" y="988060"/>
                </a:lnTo>
                <a:lnTo>
                  <a:pt x="452120" y="972819"/>
                </a:lnTo>
                <a:lnTo>
                  <a:pt x="406400" y="955039"/>
                </a:lnTo>
                <a:lnTo>
                  <a:pt x="363220" y="937260"/>
                </a:lnTo>
                <a:lnTo>
                  <a:pt x="321310" y="918210"/>
                </a:lnTo>
                <a:lnTo>
                  <a:pt x="281939" y="897889"/>
                </a:lnTo>
                <a:lnTo>
                  <a:pt x="243839" y="876300"/>
                </a:lnTo>
                <a:lnTo>
                  <a:pt x="209550" y="853439"/>
                </a:lnTo>
                <a:lnTo>
                  <a:pt x="176530" y="830580"/>
                </a:lnTo>
                <a:lnTo>
                  <a:pt x="119380" y="782319"/>
                </a:lnTo>
                <a:lnTo>
                  <a:pt x="72389" y="730250"/>
                </a:lnTo>
                <a:lnTo>
                  <a:pt x="36830" y="676910"/>
                </a:lnTo>
                <a:lnTo>
                  <a:pt x="13970" y="622300"/>
                </a:lnTo>
                <a:lnTo>
                  <a:pt x="1270" y="565150"/>
                </a:lnTo>
                <a:lnTo>
                  <a:pt x="0" y="537210"/>
                </a:lnTo>
                <a:close/>
              </a:path>
            </a:pathLst>
          </a:custGeom>
          <a:ln w="9344">
            <a:solidFill>
              <a:srgbClr val="3364A3"/>
            </a:solidFill>
          </a:ln>
        </p:spPr>
        <p:txBody>
          <a:bodyPr wrap="square" lIns="0" tIns="0" rIns="0" bIns="0" rtlCol="0"/>
          <a:lstStyle/>
          <a:p>
            <a:endParaRPr sz="1632"/>
          </a:p>
        </p:txBody>
      </p:sp>
      <p:sp>
        <p:nvSpPr>
          <p:cNvPr id="33" name="object 33"/>
          <p:cNvSpPr/>
          <p:nvPr/>
        </p:nvSpPr>
        <p:spPr>
          <a:xfrm>
            <a:off x="2985044" y="3215947"/>
            <a:ext cx="0" cy="0"/>
          </a:xfrm>
          <a:custGeom>
            <a:avLst/>
            <a:gdLst/>
            <a:ahLst/>
            <a:cxnLst/>
            <a:rect l="l" t="t" r="r" b="b"/>
            <a:pathLst>
              <a:path>
                <a:moveTo>
                  <a:pt x="0" y="0"/>
                </a:moveTo>
                <a:lnTo>
                  <a:pt x="0" y="0"/>
                </a:lnTo>
              </a:path>
            </a:pathLst>
          </a:custGeom>
          <a:ln w="9344">
            <a:solidFill>
              <a:srgbClr val="3364A3"/>
            </a:solidFill>
          </a:ln>
        </p:spPr>
        <p:txBody>
          <a:bodyPr wrap="square" lIns="0" tIns="0" rIns="0" bIns="0" rtlCol="0"/>
          <a:lstStyle/>
          <a:p>
            <a:endParaRPr sz="1632"/>
          </a:p>
        </p:txBody>
      </p:sp>
      <p:sp>
        <p:nvSpPr>
          <p:cNvPr id="34" name="object 34"/>
          <p:cNvSpPr/>
          <p:nvPr/>
        </p:nvSpPr>
        <p:spPr>
          <a:xfrm>
            <a:off x="4975073" y="4191384"/>
            <a:ext cx="0" cy="0"/>
          </a:xfrm>
          <a:custGeom>
            <a:avLst/>
            <a:gdLst/>
            <a:ahLst/>
            <a:cxnLst/>
            <a:rect l="l" t="t" r="r" b="b"/>
            <a:pathLst>
              <a:path>
                <a:moveTo>
                  <a:pt x="0" y="0"/>
                </a:moveTo>
                <a:lnTo>
                  <a:pt x="0" y="0"/>
                </a:lnTo>
              </a:path>
            </a:pathLst>
          </a:custGeom>
          <a:ln w="9344">
            <a:solidFill>
              <a:srgbClr val="3364A3"/>
            </a:solidFill>
          </a:ln>
        </p:spPr>
        <p:txBody>
          <a:bodyPr wrap="square" lIns="0" tIns="0" rIns="0" bIns="0" rtlCol="0"/>
          <a:lstStyle/>
          <a:p>
            <a:endParaRPr sz="1632"/>
          </a:p>
        </p:txBody>
      </p:sp>
      <p:sp>
        <p:nvSpPr>
          <p:cNvPr id="35" name="object 35"/>
          <p:cNvSpPr txBox="1"/>
          <p:nvPr/>
        </p:nvSpPr>
        <p:spPr>
          <a:xfrm>
            <a:off x="3352416" y="3512457"/>
            <a:ext cx="1254709" cy="446597"/>
          </a:xfrm>
          <a:prstGeom prst="rect">
            <a:avLst/>
          </a:prstGeom>
        </p:spPr>
        <p:txBody>
          <a:bodyPr vert="horz" wrap="square" lIns="0" tIns="0" rIns="0" bIns="0" rtlCol="0">
            <a:spAutoFit/>
          </a:bodyPr>
          <a:lstStyle/>
          <a:p>
            <a:pPr algn="ctr">
              <a:lnSpc>
                <a:spcPct val="100000"/>
              </a:lnSpc>
            </a:pPr>
            <a:r>
              <a:rPr sz="1632" dirty="0">
                <a:latin typeface="DejaVu Sans"/>
                <a:cs typeface="DejaVu Sans"/>
              </a:rPr>
              <a:t>C</a:t>
            </a:r>
            <a:r>
              <a:rPr sz="1632" spc="-18" dirty="0">
                <a:latin typeface="DejaVu Sans"/>
                <a:cs typeface="DejaVu Sans"/>
              </a:rPr>
              <a:t>on</a:t>
            </a:r>
            <a:r>
              <a:rPr sz="1632" spc="-9" dirty="0">
                <a:latin typeface="DejaVu Sans"/>
                <a:cs typeface="DejaVu Sans"/>
              </a:rPr>
              <a:t>t</a:t>
            </a:r>
            <a:r>
              <a:rPr sz="1632" spc="-50" dirty="0">
                <a:latin typeface="DejaVu Sans"/>
                <a:cs typeface="DejaVu Sans"/>
              </a:rPr>
              <a:t>r</a:t>
            </a:r>
            <a:r>
              <a:rPr sz="1632" spc="-9" dirty="0">
                <a:latin typeface="DejaVu Sans"/>
                <a:cs typeface="DejaVu Sans"/>
              </a:rPr>
              <a:t>ol</a:t>
            </a:r>
            <a:r>
              <a:rPr sz="1632" dirty="0">
                <a:latin typeface="DejaVu Sans"/>
                <a:cs typeface="DejaVu Sans"/>
              </a:rPr>
              <a:t>l</a:t>
            </a:r>
            <a:r>
              <a:rPr sz="1632" spc="-9" dirty="0">
                <a:latin typeface="DejaVu Sans"/>
                <a:cs typeface="DejaVu Sans"/>
              </a:rPr>
              <a:t>e</a:t>
            </a:r>
            <a:r>
              <a:rPr sz="1632" dirty="0">
                <a:latin typeface="DejaVu Sans"/>
                <a:cs typeface="DejaVu Sans"/>
              </a:rPr>
              <a:t>r</a:t>
            </a:r>
            <a:endParaRPr sz="1632">
              <a:latin typeface="DejaVu Sans"/>
              <a:cs typeface="DejaVu Sans"/>
            </a:endParaRPr>
          </a:p>
          <a:p>
            <a:pPr algn="ctr">
              <a:lnSpc>
                <a:spcPct val="100000"/>
              </a:lnSpc>
            </a:pPr>
            <a:r>
              <a:rPr sz="1270" dirty="0">
                <a:latin typeface="DejaVu Sans"/>
                <a:cs typeface="DejaVu Sans"/>
              </a:rPr>
              <a:t>i</a:t>
            </a:r>
            <a:r>
              <a:rPr sz="1270" spc="-18" dirty="0">
                <a:latin typeface="DejaVu Sans"/>
                <a:cs typeface="DejaVu Sans"/>
              </a:rPr>
              <a:t>d</a:t>
            </a:r>
            <a:r>
              <a:rPr sz="1270" spc="-14" dirty="0">
                <a:latin typeface="DejaVu Sans"/>
                <a:cs typeface="DejaVu Sans"/>
              </a:rPr>
              <a:t>1/co</a:t>
            </a:r>
            <a:r>
              <a:rPr sz="1270" spc="-9" dirty="0">
                <a:latin typeface="DejaVu Sans"/>
                <a:cs typeface="DejaVu Sans"/>
              </a:rPr>
              <a:t>n</a:t>
            </a:r>
            <a:r>
              <a:rPr sz="1270" spc="-5" dirty="0">
                <a:latin typeface="DejaVu Sans"/>
                <a:cs typeface="DejaVu Sans"/>
              </a:rPr>
              <a:t>t</a:t>
            </a:r>
            <a:r>
              <a:rPr sz="1270" spc="-36" dirty="0">
                <a:latin typeface="DejaVu Sans"/>
                <a:cs typeface="DejaVu Sans"/>
              </a:rPr>
              <a:t>r</a:t>
            </a:r>
            <a:r>
              <a:rPr sz="1270" spc="-9" dirty="0">
                <a:latin typeface="DejaVu Sans"/>
                <a:cs typeface="DejaVu Sans"/>
              </a:rPr>
              <a:t>o</a:t>
            </a:r>
            <a:r>
              <a:rPr sz="1270" dirty="0">
                <a:latin typeface="DejaVu Sans"/>
                <a:cs typeface="DejaVu Sans"/>
              </a:rPr>
              <a:t>ll</a:t>
            </a:r>
            <a:r>
              <a:rPr sz="1270" spc="-5" dirty="0">
                <a:latin typeface="DejaVu Sans"/>
                <a:cs typeface="DejaVu Sans"/>
              </a:rPr>
              <a:t>e</a:t>
            </a:r>
            <a:r>
              <a:rPr sz="1270" dirty="0">
                <a:latin typeface="DejaVu Sans"/>
                <a:cs typeface="DejaVu Sans"/>
              </a:rPr>
              <a:t>r</a:t>
            </a:r>
            <a:r>
              <a:rPr sz="1270" spc="-18" dirty="0">
                <a:latin typeface="DejaVu Sans"/>
                <a:cs typeface="DejaVu Sans"/>
              </a:rPr>
              <a:t>/</a:t>
            </a:r>
            <a:r>
              <a:rPr sz="1270" dirty="0">
                <a:latin typeface="DejaVu Sans"/>
                <a:cs typeface="DejaVu Sans"/>
              </a:rPr>
              <a:t>1</a:t>
            </a:r>
            <a:endParaRPr sz="1270">
              <a:latin typeface="DejaVu Sans"/>
              <a:cs typeface="DejaVu Sans"/>
            </a:endParaRPr>
          </a:p>
        </p:txBody>
      </p:sp>
      <p:sp>
        <p:nvSpPr>
          <p:cNvPr id="36" name="object 36"/>
          <p:cNvSpPr/>
          <p:nvPr/>
        </p:nvSpPr>
        <p:spPr>
          <a:xfrm>
            <a:off x="5054535" y="2929190"/>
            <a:ext cx="1167760" cy="725531"/>
          </a:xfrm>
          <a:custGeom>
            <a:avLst/>
            <a:gdLst/>
            <a:ahLst/>
            <a:cxnLst/>
            <a:rect l="l" t="t" r="r" b="b"/>
            <a:pathLst>
              <a:path w="1287779" h="800100">
                <a:moveTo>
                  <a:pt x="0" y="800100"/>
                </a:moveTo>
                <a:lnTo>
                  <a:pt x="1287779" y="0"/>
                </a:lnTo>
              </a:path>
            </a:pathLst>
          </a:custGeom>
          <a:ln w="9344">
            <a:solidFill>
              <a:srgbClr val="000000"/>
            </a:solidFill>
          </a:ln>
        </p:spPr>
        <p:txBody>
          <a:bodyPr wrap="square" lIns="0" tIns="0" rIns="0" bIns="0" rtlCol="0"/>
          <a:lstStyle/>
          <a:p>
            <a:endParaRPr sz="1632"/>
          </a:p>
        </p:txBody>
      </p:sp>
      <p:sp>
        <p:nvSpPr>
          <p:cNvPr id="37" name="object 37"/>
          <p:cNvSpPr/>
          <p:nvPr/>
        </p:nvSpPr>
        <p:spPr>
          <a:xfrm>
            <a:off x="4975073" y="3623626"/>
            <a:ext cx="100192" cy="79463"/>
          </a:xfrm>
          <a:custGeom>
            <a:avLst/>
            <a:gdLst/>
            <a:ahLst/>
            <a:cxnLst/>
            <a:rect l="l" t="t" r="r" b="b"/>
            <a:pathLst>
              <a:path w="110489" h="87629">
                <a:moveTo>
                  <a:pt x="72389" y="0"/>
                </a:moveTo>
                <a:lnTo>
                  <a:pt x="0" y="87630"/>
                </a:lnTo>
                <a:lnTo>
                  <a:pt x="110489" y="62230"/>
                </a:lnTo>
                <a:lnTo>
                  <a:pt x="72389" y="0"/>
                </a:lnTo>
                <a:close/>
              </a:path>
            </a:pathLst>
          </a:custGeom>
          <a:solidFill>
            <a:srgbClr val="000000"/>
          </a:solidFill>
        </p:spPr>
        <p:txBody>
          <a:bodyPr wrap="square" lIns="0" tIns="0" rIns="0" bIns="0" rtlCol="0"/>
          <a:lstStyle/>
          <a:p>
            <a:endParaRPr sz="1632"/>
          </a:p>
        </p:txBody>
      </p:sp>
      <p:sp>
        <p:nvSpPr>
          <p:cNvPr id="38" name="object 38"/>
          <p:cNvSpPr/>
          <p:nvPr/>
        </p:nvSpPr>
        <p:spPr>
          <a:xfrm>
            <a:off x="6201567" y="2879669"/>
            <a:ext cx="100192" cy="79463"/>
          </a:xfrm>
          <a:custGeom>
            <a:avLst/>
            <a:gdLst/>
            <a:ahLst/>
            <a:cxnLst/>
            <a:rect l="l" t="t" r="r" b="b"/>
            <a:pathLst>
              <a:path w="110490" h="87629">
                <a:moveTo>
                  <a:pt x="110490" y="0"/>
                </a:moveTo>
                <a:lnTo>
                  <a:pt x="0" y="26669"/>
                </a:lnTo>
                <a:lnTo>
                  <a:pt x="38100" y="87629"/>
                </a:lnTo>
                <a:lnTo>
                  <a:pt x="110490" y="0"/>
                </a:lnTo>
                <a:close/>
              </a:path>
            </a:pathLst>
          </a:custGeom>
          <a:solidFill>
            <a:srgbClr val="000000"/>
          </a:solidFill>
        </p:spPr>
        <p:txBody>
          <a:bodyPr wrap="square" lIns="0" tIns="0" rIns="0" bIns="0" rtlCol="0"/>
          <a:lstStyle/>
          <a:p>
            <a:endParaRPr sz="1632"/>
          </a:p>
        </p:txBody>
      </p:sp>
      <p:sp>
        <p:nvSpPr>
          <p:cNvPr id="39" name="object 39"/>
          <p:cNvSpPr/>
          <p:nvPr/>
        </p:nvSpPr>
        <p:spPr>
          <a:xfrm>
            <a:off x="5067204" y="3720363"/>
            <a:ext cx="1043383" cy="185414"/>
          </a:xfrm>
          <a:custGeom>
            <a:avLst/>
            <a:gdLst/>
            <a:ahLst/>
            <a:cxnLst/>
            <a:rect l="l" t="t" r="r" b="b"/>
            <a:pathLst>
              <a:path w="1150620" h="204470">
                <a:moveTo>
                  <a:pt x="0" y="0"/>
                </a:moveTo>
                <a:lnTo>
                  <a:pt x="1150620" y="204469"/>
                </a:lnTo>
              </a:path>
            </a:pathLst>
          </a:custGeom>
          <a:ln w="9344">
            <a:solidFill>
              <a:srgbClr val="000000"/>
            </a:solidFill>
          </a:ln>
        </p:spPr>
        <p:txBody>
          <a:bodyPr wrap="square" lIns="0" tIns="0" rIns="0" bIns="0" rtlCol="0"/>
          <a:lstStyle/>
          <a:p>
            <a:endParaRPr sz="1632"/>
          </a:p>
        </p:txBody>
      </p:sp>
      <p:sp>
        <p:nvSpPr>
          <p:cNvPr id="40" name="object 40"/>
          <p:cNvSpPr/>
          <p:nvPr/>
        </p:nvSpPr>
        <p:spPr>
          <a:xfrm>
            <a:off x="4975073" y="3688118"/>
            <a:ext cx="102496" cy="64492"/>
          </a:xfrm>
          <a:custGeom>
            <a:avLst/>
            <a:gdLst/>
            <a:ahLst/>
            <a:cxnLst/>
            <a:rect l="l" t="t" r="r" b="b"/>
            <a:pathLst>
              <a:path w="113029" h="71120">
                <a:moveTo>
                  <a:pt x="113029" y="0"/>
                </a:moveTo>
                <a:lnTo>
                  <a:pt x="0" y="16510"/>
                </a:lnTo>
                <a:lnTo>
                  <a:pt x="100329" y="71120"/>
                </a:lnTo>
                <a:lnTo>
                  <a:pt x="113029" y="0"/>
                </a:lnTo>
                <a:close/>
              </a:path>
            </a:pathLst>
          </a:custGeom>
          <a:solidFill>
            <a:srgbClr val="000000"/>
          </a:solidFill>
        </p:spPr>
        <p:txBody>
          <a:bodyPr wrap="square" lIns="0" tIns="0" rIns="0" bIns="0" rtlCol="0"/>
          <a:lstStyle/>
          <a:p>
            <a:endParaRPr sz="1632"/>
          </a:p>
        </p:txBody>
      </p:sp>
      <p:sp>
        <p:nvSpPr>
          <p:cNvPr id="41" name="object 41"/>
          <p:cNvSpPr/>
          <p:nvPr/>
        </p:nvSpPr>
        <p:spPr>
          <a:xfrm>
            <a:off x="6100223" y="3873532"/>
            <a:ext cx="102496" cy="64492"/>
          </a:xfrm>
          <a:custGeom>
            <a:avLst/>
            <a:gdLst/>
            <a:ahLst/>
            <a:cxnLst/>
            <a:rect l="l" t="t" r="r" b="b"/>
            <a:pathLst>
              <a:path w="113029" h="71120">
                <a:moveTo>
                  <a:pt x="12700" y="0"/>
                </a:moveTo>
                <a:lnTo>
                  <a:pt x="0" y="71119"/>
                </a:lnTo>
                <a:lnTo>
                  <a:pt x="113029" y="54609"/>
                </a:lnTo>
                <a:lnTo>
                  <a:pt x="12700" y="0"/>
                </a:lnTo>
                <a:close/>
              </a:path>
            </a:pathLst>
          </a:custGeom>
          <a:solidFill>
            <a:srgbClr val="000000"/>
          </a:solidFill>
        </p:spPr>
        <p:txBody>
          <a:bodyPr wrap="square" lIns="0" tIns="0" rIns="0" bIns="0" rtlCol="0"/>
          <a:lstStyle/>
          <a:p>
            <a:endParaRPr sz="1632"/>
          </a:p>
        </p:txBody>
      </p:sp>
      <p:sp>
        <p:nvSpPr>
          <p:cNvPr id="42" name="object 42"/>
          <p:cNvSpPr/>
          <p:nvPr/>
        </p:nvSpPr>
        <p:spPr>
          <a:xfrm>
            <a:off x="5040716" y="3769885"/>
            <a:ext cx="1103269" cy="1105572"/>
          </a:xfrm>
          <a:custGeom>
            <a:avLst/>
            <a:gdLst/>
            <a:ahLst/>
            <a:cxnLst/>
            <a:rect l="l" t="t" r="r" b="b"/>
            <a:pathLst>
              <a:path w="1216659" h="1219200">
                <a:moveTo>
                  <a:pt x="0" y="0"/>
                </a:moveTo>
                <a:lnTo>
                  <a:pt x="1216660" y="1219199"/>
                </a:lnTo>
              </a:path>
            </a:pathLst>
          </a:custGeom>
          <a:ln w="9344">
            <a:solidFill>
              <a:srgbClr val="000000"/>
            </a:solidFill>
          </a:ln>
        </p:spPr>
        <p:txBody>
          <a:bodyPr wrap="square" lIns="0" tIns="0" rIns="0" bIns="0" rtlCol="0"/>
          <a:lstStyle/>
          <a:p>
            <a:endParaRPr sz="1632"/>
          </a:p>
        </p:txBody>
      </p:sp>
      <p:sp>
        <p:nvSpPr>
          <p:cNvPr id="43" name="object 43"/>
          <p:cNvSpPr/>
          <p:nvPr/>
        </p:nvSpPr>
        <p:spPr>
          <a:xfrm>
            <a:off x="4975073" y="3703089"/>
            <a:ext cx="92131" cy="93283"/>
          </a:xfrm>
          <a:custGeom>
            <a:avLst/>
            <a:gdLst/>
            <a:ahLst/>
            <a:cxnLst/>
            <a:rect l="l" t="t" r="r" b="b"/>
            <a:pathLst>
              <a:path w="101600" h="102870">
                <a:moveTo>
                  <a:pt x="0" y="0"/>
                </a:moveTo>
                <a:lnTo>
                  <a:pt x="50800" y="102869"/>
                </a:lnTo>
                <a:lnTo>
                  <a:pt x="101600" y="52069"/>
                </a:lnTo>
                <a:lnTo>
                  <a:pt x="0" y="0"/>
                </a:lnTo>
                <a:close/>
              </a:path>
            </a:pathLst>
          </a:custGeom>
          <a:solidFill>
            <a:srgbClr val="000000"/>
          </a:solidFill>
        </p:spPr>
        <p:txBody>
          <a:bodyPr wrap="square" lIns="0" tIns="0" rIns="0" bIns="0" rtlCol="0"/>
          <a:lstStyle/>
          <a:p>
            <a:endParaRPr sz="1632"/>
          </a:p>
        </p:txBody>
      </p:sp>
      <p:sp>
        <p:nvSpPr>
          <p:cNvPr id="44" name="object 44"/>
          <p:cNvSpPr/>
          <p:nvPr/>
        </p:nvSpPr>
        <p:spPr>
          <a:xfrm>
            <a:off x="6117497" y="4848968"/>
            <a:ext cx="93283" cy="93283"/>
          </a:xfrm>
          <a:custGeom>
            <a:avLst/>
            <a:gdLst/>
            <a:ahLst/>
            <a:cxnLst/>
            <a:rect l="l" t="t" r="r" b="b"/>
            <a:pathLst>
              <a:path w="102870" h="102870">
                <a:moveTo>
                  <a:pt x="52069" y="0"/>
                </a:moveTo>
                <a:lnTo>
                  <a:pt x="0" y="50800"/>
                </a:lnTo>
                <a:lnTo>
                  <a:pt x="102869" y="102869"/>
                </a:lnTo>
                <a:lnTo>
                  <a:pt x="52069" y="0"/>
                </a:lnTo>
                <a:close/>
              </a:path>
            </a:pathLst>
          </a:custGeom>
          <a:solidFill>
            <a:srgbClr val="000000"/>
          </a:solidFill>
        </p:spPr>
        <p:txBody>
          <a:bodyPr wrap="square" lIns="0" tIns="0" rIns="0" bIns="0" rtlCol="0"/>
          <a:lstStyle/>
          <a:p>
            <a:endParaRPr sz="1632"/>
          </a:p>
        </p:txBody>
      </p:sp>
      <p:sp>
        <p:nvSpPr>
          <p:cNvPr id="45" name="object 45"/>
          <p:cNvSpPr/>
          <p:nvPr/>
        </p:nvSpPr>
        <p:spPr>
          <a:xfrm>
            <a:off x="163532" y="3267771"/>
            <a:ext cx="0" cy="0"/>
          </a:xfrm>
          <a:custGeom>
            <a:avLst/>
            <a:gdLst/>
            <a:ahLst/>
            <a:cxnLst/>
            <a:rect l="l" t="t" r="r" b="b"/>
            <a:pathLst>
              <a:path>
                <a:moveTo>
                  <a:pt x="0" y="0"/>
                </a:moveTo>
                <a:lnTo>
                  <a:pt x="0" y="0"/>
                </a:lnTo>
              </a:path>
            </a:pathLst>
          </a:custGeom>
          <a:ln w="9344">
            <a:solidFill>
              <a:srgbClr val="3364A3"/>
            </a:solidFill>
          </a:ln>
        </p:spPr>
        <p:txBody>
          <a:bodyPr wrap="square" lIns="0" tIns="0" rIns="0" bIns="0" rtlCol="0"/>
          <a:lstStyle/>
          <a:p>
            <a:endParaRPr sz="1632"/>
          </a:p>
        </p:txBody>
      </p:sp>
      <p:sp>
        <p:nvSpPr>
          <p:cNvPr id="46" name="object 46"/>
          <p:cNvSpPr/>
          <p:nvPr/>
        </p:nvSpPr>
        <p:spPr>
          <a:xfrm>
            <a:off x="1958935" y="4246662"/>
            <a:ext cx="0" cy="0"/>
          </a:xfrm>
          <a:custGeom>
            <a:avLst/>
            <a:gdLst/>
            <a:ahLst/>
            <a:cxnLst/>
            <a:rect l="l" t="t" r="r" b="b"/>
            <a:pathLst>
              <a:path>
                <a:moveTo>
                  <a:pt x="0" y="0"/>
                </a:moveTo>
                <a:lnTo>
                  <a:pt x="0" y="0"/>
                </a:lnTo>
              </a:path>
            </a:pathLst>
          </a:custGeom>
          <a:ln w="9344">
            <a:solidFill>
              <a:srgbClr val="3364A3"/>
            </a:solidFill>
          </a:ln>
        </p:spPr>
        <p:txBody>
          <a:bodyPr wrap="square" lIns="0" tIns="0" rIns="0" bIns="0" rtlCol="0"/>
          <a:lstStyle/>
          <a:p>
            <a:endParaRPr sz="1632"/>
          </a:p>
        </p:txBody>
      </p:sp>
      <p:sp>
        <p:nvSpPr>
          <p:cNvPr id="47" name="object 47"/>
          <p:cNvSpPr txBox="1"/>
          <p:nvPr/>
        </p:nvSpPr>
        <p:spPr>
          <a:xfrm>
            <a:off x="163531" y="3267771"/>
            <a:ext cx="1795403" cy="502317"/>
          </a:xfrm>
          <a:prstGeom prst="rect">
            <a:avLst/>
          </a:prstGeom>
          <a:solidFill>
            <a:srgbClr val="CCFFCC"/>
          </a:solidFill>
          <a:ln w="9344">
            <a:solidFill>
              <a:srgbClr val="3364A3"/>
            </a:solidFill>
          </a:ln>
        </p:spPr>
        <p:txBody>
          <a:bodyPr vert="horz" wrap="square" lIns="0" tIns="0" rIns="0" bIns="0" rtlCol="0">
            <a:spAutoFit/>
          </a:bodyPr>
          <a:lstStyle/>
          <a:p>
            <a:pPr marL="529753" marR="377736" indent="-147409"/>
            <a:r>
              <a:rPr sz="1632" dirty="0">
                <a:latin typeface="DejaVu Sans"/>
                <a:cs typeface="DejaVu Sans"/>
              </a:rPr>
              <a:t>C</a:t>
            </a:r>
            <a:r>
              <a:rPr sz="1632" spc="-18" dirty="0">
                <a:latin typeface="DejaVu Sans"/>
                <a:cs typeface="DejaVu Sans"/>
              </a:rPr>
              <a:t>on</a:t>
            </a:r>
            <a:r>
              <a:rPr sz="1632" spc="-9" dirty="0">
                <a:latin typeface="DejaVu Sans"/>
                <a:cs typeface="DejaVu Sans"/>
              </a:rPr>
              <a:t>t</a:t>
            </a:r>
            <a:r>
              <a:rPr sz="1632" spc="-36" dirty="0">
                <a:latin typeface="DejaVu Sans"/>
                <a:cs typeface="DejaVu Sans"/>
              </a:rPr>
              <a:t>r</a:t>
            </a:r>
            <a:r>
              <a:rPr sz="1632" spc="-18" dirty="0">
                <a:latin typeface="DejaVu Sans"/>
                <a:cs typeface="DejaVu Sans"/>
              </a:rPr>
              <a:t>o</a:t>
            </a:r>
            <a:r>
              <a:rPr sz="1632" dirty="0">
                <a:latin typeface="DejaVu Sans"/>
                <a:cs typeface="DejaVu Sans"/>
              </a:rPr>
              <a:t>l</a:t>
            </a:r>
            <a:r>
              <a:rPr sz="1632" spc="-5" dirty="0">
                <a:latin typeface="DejaVu Sans"/>
                <a:cs typeface="DejaVu Sans"/>
              </a:rPr>
              <a:t>l</a:t>
            </a:r>
            <a:r>
              <a:rPr sz="1632" spc="-9" dirty="0">
                <a:latin typeface="DejaVu Sans"/>
                <a:cs typeface="DejaVu Sans"/>
              </a:rPr>
              <a:t>e</a:t>
            </a:r>
            <a:r>
              <a:rPr sz="1632" dirty="0">
                <a:latin typeface="DejaVu Sans"/>
                <a:cs typeface="DejaVu Sans"/>
              </a:rPr>
              <a:t>r </a:t>
            </a:r>
            <a:r>
              <a:rPr sz="1632" spc="5" dirty="0">
                <a:latin typeface="DejaVu Sans"/>
                <a:cs typeface="DejaVu Sans"/>
              </a:rPr>
              <a:t>L</a:t>
            </a:r>
            <a:r>
              <a:rPr sz="1632" spc="-14" dirty="0">
                <a:latin typeface="DejaVu Sans"/>
                <a:cs typeface="DejaVu Sans"/>
              </a:rPr>
              <a:t>ibr</a:t>
            </a:r>
            <a:r>
              <a:rPr sz="1632" spc="-9" dirty="0">
                <a:latin typeface="DejaVu Sans"/>
                <a:cs typeface="DejaVu Sans"/>
              </a:rPr>
              <a:t>a</a:t>
            </a:r>
            <a:r>
              <a:rPr sz="1632" spc="-14" dirty="0">
                <a:latin typeface="DejaVu Sans"/>
                <a:cs typeface="DejaVu Sans"/>
              </a:rPr>
              <a:t>ry</a:t>
            </a:r>
            <a:endParaRPr sz="1632">
              <a:latin typeface="DejaVu Sans"/>
              <a:cs typeface="DejaVu Sans"/>
            </a:endParaRPr>
          </a:p>
        </p:txBody>
      </p:sp>
      <p:sp>
        <p:nvSpPr>
          <p:cNvPr id="48" name="object 48"/>
          <p:cNvSpPr/>
          <p:nvPr/>
        </p:nvSpPr>
        <p:spPr>
          <a:xfrm>
            <a:off x="163532" y="5389087"/>
            <a:ext cx="0" cy="0"/>
          </a:xfrm>
          <a:custGeom>
            <a:avLst/>
            <a:gdLst/>
            <a:ahLst/>
            <a:cxnLst/>
            <a:rect l="l" t="t" r="r" b="b"/>
            <a:pathLst>
              <a:path>
                <a:moveTo>
                  <a:pt x="0" y="0"/>
                </a:moveTo>
                <a:lnTo>
                  <a:pt x="0" y="0"/>
                </a:lnTo>
              </a:path>
            </a:pathLst>
          </a:custGeom>
          <a:ln w="9344">
            <a:solidFill>
              <a:srgbClr val="3364A3"/>
            </a:solidFill>
          </a:ln>
        </p:spPr>
        <p:txBody>
          <a:bodyPr wrap="square" lIns="0" tIns="0" rIns="0" bIns="0" rtlCol="0"/>
          <a:lstStyle/>
          <a:p>
            <a:endParaRPr sz="1632"/>
          </a:p>
        </p:txBody>
      </p:sp>
      <p:sp>
        <p:nvSpPr>
          <p:cNvPr id="49" name="object 49"/>
          <p:cNvSpPr/>
          <p:nvPr/>
        </p:nvSpPr>
        <p:spPr>
          <a:xfrm>
            <a:off x="1958935" y="6369129"/>
            <a:ext cx="0" cy="0"/>
          </a:xfrm>
          <a:custGeom>
            <a:avLst/>
            <a:gdLst/>
            <a:ahLst/>
            <a:cxnLst/>
            <a:rect l="l" t="t" r="r" b="b"/>
            <a:pathLst>
              <a:path>
                <a:moveTo>
                  <a:pt x="0" y="0"/>
                </a:moveTo>
                <a:lnTo>
                  <a:pt x="0" y="0"/>
                </a:lnTo>
              </a:path>
            </a:pathLst>
          </a:custGeom>
          <a:ln w="9344">
            <a:solidFill>
              <a:srgbClr val="3364A3"/>
            </a:solidFill>
          </a:ln>
        </p:spPr>
        <p:txBody>
          <a:bodyPr wrap="square" lIns="0" tIns="0" rIns="0" bIns="0" rtlCol="0"/>
          <a:lstStyle/>
          <a:p>
            <a:endParaRPr sz="1632"/>
          </a:p>
        </p:txBody>
      </p:sp>
      <p:sp>
        <p:nvSpPr>
          <p:cNvPr id="50" name="object 50"/>
          <p:cNvSpPr txBox="1"/>
          <p:nvPr/>
        </p:nvSpPr>
        <p:spPr>
          <a:xfrm>
            <a:off x="163531" y="5389087"/>
            <a:ext cx="1795403" cy="502317"/>
          </a:xfrm>
          <a:prstGeom prst="rect">
            <a:avLst/>
          </a:prstGeom>
          <a:solidFill>
            <a:srgbClr val="CCFFCC"/>
          </a:solidFill>
          <a:ln w="9344">
            <a:solidFill>
              <a:srgbClr val="3364A3"/>
            </a:solidFill>
          </a:ln>
        </p:spPr>
        <p:txBody>
          <a:bodyPr vert="horz" wrap="square" lIns="0" tIns="0" rIns="0" bIns="0" rtlCol="0">
            <a:spAutoFit/>
          </a:bodyPr>
          <a:lstStyle/>
          <a:p>
            <a:pPr marL="405376" marR="377736" indent="-23033"/>
            <a:r>
              <a:rPr sz="1632" dirty="0">
                <a:latin typeface="DejaVu Sans"/>
                <a:cs typeface="DejaVu Sans"/>
              </a:rPr>
              <a:t>C</a:t>
            </a:r>
            <a:r>
              <a:rPr sz="1632" spc="-18" dirty="0">
                <a:latin typeface="DejaVu Sans"/>
                <a:cs typeface="DejaVu Sans"/>
              </a:rPr>
              <a:t>on</a:t>
            </a:r>
            <a:r>
              <a:rPr sz="1632" spc="-9" dirty="0">
                <a:latin typeface="DejaVu Sans"/>
                <a:cs typeface="DejaVu Sans"/>
              </a:rPr>
              <a:t>t</a:t>
            </a:r>
            <a:r>
              <a:rPr sz="1632" spc="-36" dirty="0">
                <a:latin typeface="DejaVu Sans"/>
                <a:cs typeface="DejaVu Sans"/>
              </a:rPr>
              <a:t>r</a:t>
            </a:r>
            <a:r>
              <a:rPr sz="1632" spc="-18" dirty="0">
                <a:latin typeface="DejaVu Sans"/>
                <a:cs typeface="DejaVu Sans"/>
              </a:rPr>
              <a:t>o</a:t>
            </a:r>
            <a:r>
              <a:rPr sz="1632" dirty="0">
                <a:latin typeface="DejaVu Sans"/>
                <a:cs typeface="DejaVu Sans"/>
              </a:rPr>
              <a:t>l</a:t>
            </a:r>
            <a:r>
              <a:rPr sz="1632" spc="-5" dirty="0">
                <a:latin typeface="DejaVu Sans"/>
                <a:cs typeface="DejaVu Sans"/>
              </a:rPr>
              <a:t>l</a:t>
            </a:r>
            <a:r>
              <a:rPr sz="1632" spc="-9" dirty="0">
                <a:latin typeface="DejaVu Sans"/>
                <a:cs typeface="DejaVu Sans"/>
              </a:rPr>
              <a:t>e</a:t>
            </a:r>
            <a:r>
              <a:rPr sz="1632" dirty="0">
                <a:latin typeface="DejaVu Sans"/>
                <a:cs typeface="DejaVu Sans"/>
              </a:rPr>
              <a:t>r </a:t>
            </a:r>
            <a:r>
              <a:rPr sz="1632" spc="-18" dirty="0">
                <a:latin typeface="DejaVu Sans"/>
                <a:cs typeface="DejaVu Sans"/>
              </a:rPr>
              <a:t>ha</a:t>
            </a:r>
            <a:r>
              <a:rPr sz="1632" spc="-32" dirty="0">
                <a:latin typeface="DejaVu Sans"/>
                <a:cs typeface="DejaVu Sans"/>
              </a:rPr>
              <a:t>r</a:t>
            </a:r>
            <a:r>
              <a:rPr sz="1632" spc="-18" dirty="0">
                <a:latin typeface="DejaVu Sans"/>
                <a:cs typeface="DejaVu Sans"/>
              </a:rPr>
              <a:t>dw</a:t>
            </a:r>
            <a:r>
              <a:rPr sz="1632" spc="-9" dirty="0">
                <a:latin typeface="DejaVu Sans"/>
                <a:cs typeface="DejaVu Sans"/>
              </a:rPr>
              <a:t>a</a:t>
            </a:r>
            <a:r>
              <a:rPr sz="1632" spc="-50" dirty="0">
                <a:latin typeface="DejaVu Sans"/>
                <a:cs typeface="DejaVu Sans"/>
              </a:rPr>
              <a:t>r</a:t>
            </a:r>
            <a:r>
              <a:rPr sz="1632" dirty="0">
                <a:latin typeface="DejaVu Sans"/>
                <a:cs typeface="DejaVu Sans"/>
              </a:rPr>
              <a:t>e</a:t>
            </a:r>
            <a:endParaRPr sz="1632">
              <a:latin typeface="DejaVu Sans"/>
              <a:cs typeface="DejaVu Sans"/>
            </a:endParaRPr>
          </a:p>
        </p:txBody>
      </p:sp>
      <p:sp>
        <p:nvSpPr>
          <p:cNvPr id="51" name="object 51"/>
          <p:cNvSpPr/>
          <p:nvPr/>
        </p:nvSpPr>
        <p:spPr>
          <a:xfrm>
            <a:off x="2052217" y="3708847"/>
            <a:ext cx="839544" cy="43762"/>
          </a:xfrm>
          <a:custGeom>
            <a:avLst/>
            <a:gdLst/>
            <a:ahLst/>
            <a:cxnLst/>
            <a:rect l="l" t="t" r="r" b="b"/>
            <a:pathLst>
              <a:path w="925830" h="48260">
                <a:moveTo>
                  <a:pt x="0" y="48260"/>
                </a:moveTo>
                <a:lnTo>
                  <a:pt x="925830" y="0"/>
                </a:lnTo>
              </a:path>
            </a:pathLst>
          </a:custGeom>
          <a:ln w="9344">
            <a:solidFill>
              <a:srgbClr val="000000"/>
            </a:solidFill>
          </a:ln>
        </p:spPr>
        <p:txBody>
          <a:bodyPr wrap="square" lIns="0" tIns="0" rIns="0" bIns="0" rtlCol="0"/>
          <a:lstStyle/>
          <a:p>
            <a:endParaRPr sz="1632"/>
          </a:p>
        </p:txBody>
      </p:sp>
      <p:sp>
        <p:nvSpPr>
          <p:cNvPr id="52" name="object 52"/>
          <p:cNvSpPr/>
          <p:nvPr/>
        </p:nvSpPr>
        <p:spPr>
          <a:xfrm>
            <a:off x="1958935" y="3719213"/>
            <a:ext cx="99041" cy="65643"/>
          </a:xfrm>
          <a:custGeom>
            <a:avLst/>
            <a:gdLst/>
            <a:ahLst/>
            <a:cxnLst/>
            <a:rect l="l" t="t" r="r" b="b"/>
            <a:pathLst>
              <a:path w="109219" h="72389">
                <a:moveTo>
                  <a:pt x="105410" y="0"/>
                </a:moveTo>
                <a:lnTo>
                  <a:pt x="0" y="41910"/>
                </a:lnTo>
                <a:lnTo>
                  <a:pt x="109219" y="72389"/>
                </a:lnTo>
                <a:lnTo>
                  <a:pt x="105410" y="0"/>
                </a:lnTo>
                <a:close/>
              </a:path>
            </a:pathLst>
          </a:custGeom>
          <a:solidFill>
            <a:srgbClr val="000000"/>
          </a:solidFill>
        </p:spPr>
        <p:txBody>
          <a:bodyPr wrap="square" lIns="0" tIns="0" rIns="0" bIns="0" rtlCol="0"/>
          <a:lstStyle/>
          <a:p>
            <a:endParaRPr sz="1632"/>
          </a:p>
        </p:txBody>
      </p:sp>
      <p:sp>
        <p:nvSpPr>
          <p:cNvPr id="53" name="object 53"/>
          <p:cNvSpPr/>
          <p:nvPr/>
        </p:nvSpPr>
        <p:spPr>
          <a:xfrm>
            <a:off x="2886003" y="3676602"/>
            <a:ext cx="99041" cy="64492"/>
          </a:xfrm>
          <a:custGeom>
            <a:avLst/>
            <a:gdLst/>
            <a:ahLst/>
            <a:cxnLst/>
            <a:rect l="l" t="t" r="r" b="b"/>
            <a:pathLst>
              <a:path w="109220" h="71120">
                <a:moveTo>
                  <a:pt x="0" y="0"/>
                </a:moveTo>
                <a:lnTo>
                  <a:pt x="3810" y="71120"/>
                </a:lnTo>
                <a:lnTo>
                  <a:pt x="109219" y="29210"/>
                </a:lnTo>
                <a:lnTo>
                  <a:pt x="0" y="0"/>
                </a:lnTo>
                <a:close/>
              </a:path>
            </a:pathLst>
          </a:custGeom>
          <a:solidFill>
            <a:srgbClr val="000000"/>
          </a:solidFill>
        </p:spPr>
        <p:txBody>
          <a:bodyPr wrap="square" lIns="0" tIns="0" rIns="0" bIns="0" rtlCol="0"/>
          <a:lstStyle/>
          <a:p>
            <a:endParaRPr sz="1632"/>
          </a:p>
        </p:txBody>
      </p:sp>
      <p:sp>
        <p:nvSpPr>
          <p:cNvPr id="54" name="object 54"/>
          <p:cNvSpPr/>
          <p:nvPr/>
        </p:nvSpPr>
        <p:spPr>
          <a:xfrm>
            <a:off x="1014938" y="3867977"/>
            <a:ext cx="45719" cy="1427827"/>
          </a:xfrm>
          <a:custGeom>
            <a:avLst/>
            <a:gdLst/>
            <a:ahLst/>
            <a:cxnLst/>
            <a:rect l="l" t="t" r="r" b="b"/>
            <a:pathLst>
              <a:path h="1054100">
                <a:moveTo>
                  <a:pt x="0" y="1054099"/>
                </a:moveTo>
                <a:lnTo>
                  <a:pt x="0" y="0"/>
                </a:lnTo>
              </a:path>
            </a:pathLst>
          </a:custGeom>
          <a:ln w="9344">
            <a:solidFill>
              <a:srgbClr val="000000"/>
            </a:solidFill>
          </a:ln>
        </p:spPr>
        <p:txBody>
          <a:bodyPr wrap="square" lIns="0" tIns="0" rIns="0" bIns="0" rtlCol="0"/>
          <a:lstStyle/>
          <a:p>
            <a:endParaRPr sz="1632"/>
          </a:p>
        </p:txBody>
      </p:sp>
      <p:sp>
        <p:nvSpPr>
          <p:cNvPr id="55" name="object 55"/>
          <p:cNvSpPr/>
          <p:nvPr/>
        </p:nvSpPr>
        <p:spPr>
          <a:xfrm>
            <a:off x="1028412" y="5291198"/>
            <a:ext cx="65643" cy="97889"/>
          </a:xfrm>
          <a:custGeom>
            <a:avLst/>
            <a:gdLst/>
            <a:ahLst/>
            <a:cxnLst/>
            <a:rect l="l" t="t" r="r" b="b"/>
            <a:pathLst>
              <a:path w="72390" h="107950">
                <a:moveTo>
                  <a:pt x="72390" y="0"/>
                </a:moveTo>
                <a:lnTo>
                  <a:pt x="0" y="0"/>
                </a:lnTo>
                <a:lnTo>
                  <a:pt x="35559" y="107950"/>
                </a:lnTo>
                <a:lnTo>
                  <a:pt x="72390" y="0"/>
                </a:lnTo>
                <a:close/>
              </a:path>
            </a:pathLst>
          </a:custGeom>
          <a:solidFill>
            <a:srgbClr val="000000"/>
          </a:solidFill>
        </p:spPr>
        <p:txBody>
          <a:bodyPr wrap="square" lIns="0" tIns="0" rIns="0" bIns="0" rtlCol="0"/>
          <a:lstStyle/>
          <a:p>
            <a:endParaRPr sz="1632"/>
          </a:p>
        </p:txBody>
      </p:sp>
      <p:sp>
        <p:nvSpPr>
          <p:cNvPr id="56" name="object 56"/>
          <p:cNvSpPr/>
          <p:nvPr/>
        </p:nvSpPr>
        <p:spPr>
          <a:xfrm>
            <a:off x="1013442" y="3780319"/>
            <a:ext cx="65643" cy="97889"/>
          </a:xfrm>
          <a:custGeom>
            <a:avLst/>
            <a:gdLst/>
            <a:ahLst/>
            <a:cxnLst/>
            <a:rect l="l" t="t" r="r" b="b"/>
            <a:pathLst>
              <a:path w="72390" h="107950">
                <a:moveTo>
                  <a:pt x="35559" y="0"/>
                </a:moveTo>
                <a:lnTo>
                  <a:pt x="0" y="107950"/>
                </a:lnTo>
                <a:lnTo>
                  <a:pt x="72390" y="107950"/>
                </a:lnTo>
                <a:lnTo>
                  <a:pt x="35559" y="0"/>
                </a:lnTo>
                <a:close/>
              </a:path>
            </a:pathLst>
          </a:custGeom>
          <a:solidFill>
            <a:srgbClr val="000000"/>
          </a:solidFill>
        </p:spPr>
        <p:txBody>
          <a:bodyPr wrap="square" lIns="0" tIns="0" rIns="0" bIns="0" rtlCol="0"/>
          <a:lstStyle/>
          <a:p>
            <a:endParaRPr sz="1632"/>
          </a:p>
        </p:txBody>
      </p:sp>
      <p:sp>
        <p:nvSpPr>
          <p:cNvPr id="59" name="object 59"/>
          <p:cNvSpPr txBox="1"/>
          <p:nvPr/>
        </p:nvSpPr>
        <p:spPr>
          <a:xfrm>
            <a:off x="4122861" y="2151222"/>
            <a:ext cx="1642235" cy="487313"/>
          </a:xfrm>
          <a:prstGeom prst="rect">
            <a:avLst/>
          </a:prstGeom>
        </p:spPr>
        <p:txBody>
          <a:bodyPr vert="horz" wrap="square" lIns="0" tIns="0" rIns="0" bIns="0" rtlCol="0">
            <a:spAutoFit/>
          </a:bodyPr>
          <a:lstStyle/>
          <a:p>
            <a:pPr marL="11516" marR="4607" indent="340884">
              <a:lnSpc>
                <a:spcPts val="1913"/>
              </a:lnSpc>
            </a:pPr>
            <a:r>
              <a:rPr sz="1632" spc="-18" dirty="0">
                <a:latin typeface="DejaVu Sans"/>
                <a:cs typeface="DejaVu Sans"/>
              </a:rPr>
              <a:t>Mul</a:t>
            </a:r>
            <a:r>
              <a:rPr sz="1632" spc="-9" dirty="0">
                <a:latin typeface="DejaVu Sans"/>
                <a:cs typeface="DejaVu Sans"/>
              </a:rPr>
              <a:t>t</a:t>
            </a:r>
            <a:r>
              <a:rPr sz="1632" dirty="0">
                <a:latin typeface="DejaVu Sans"/>
                <a:cs typeface="DejaVu Sans"/>
              </a:rPr>
              <a:t>i</a:t>
            </a:r>
            <a:r>
              <a:rPr sz="1632" spc="-5" dirty="0">
                <a:latin typeface="DejaVu Sans"/>
                <a:cs typeface="DejaVu Sans"/>
              </a:rPr>
              <a:t>A</a:t>
            </a:r>
            <a:r>
              <a:rPr sz="1632" spc="-14" dirty="0">
                <a:latin typeface="DejaVu Sans"/>
                <a:cs typeface="DejaVu Sans"/>
              </a:rPr>
              <a:t>xis </a:t>
            </a:r>
            <a:r>
              <a:rPr sz="1632" spc="-32" dirty="0">
                <a:latin typeface="DejaVu Sans"/>
                <a:cs typeface="DejaVu Sans"/>
              </a:rPr>
              <a:t>M</a:t>
            </a:r>
            <a:r>
              <a:rPr sz="1632" spc="-9" dirty="0">
                <a:latin typeface="DejaVu Sans"/>
                <a:cs typeface="DejaVu Sans"/>
              </a:rPr>
              <a:t>oto</a:t>
            </a:r>
            <a:r>
              <a:rPr sz="1632" spc="-5" dirty="0">
                <a:latin typeface="DejaVu Sans"/>
                <a:cs typeface="DejaVu Sans"/>
              </a:rPr>
              <a:t>r</a:t>
            </a:r>
            <a:r>
              <a:rPr sz="1632" dirty="0">
                <a:latin typeface="DejaVu Sans"/>
                <a:cs typeface="DejaVu Sans"/>
              </a:rPr>
              <a:t>C</a:t>
            </a:r>
            <a:r>
              <a:rPr sz="1632" spc="-9" dirty="0">
                <a:latin typeface="DejaVu Sans"/>
                <a:cs typeface="DejaVu Sans"/>
              </a:rPr>
              <a:t>o</a:t>
            </a:r>
            <a:r>
              <a:rPr sz="1632" spc="-18" dirty="0">
                <a:latin typeface="DejaVu Sans"/>
                <a:cs typeface="DejaVu Sans"/>
              </a:rPr>
              <a:t>nt</a:t>
            </a:r>
            <a:r>
              <a:rPr sz="1632" spc="-36" dirty="0">
                <a:latin typeface="DejaVu Sans"/>
                <a:cs typeface="DejaVu Sans"/>
              </a:rPr>
              <a:t>r</a:t>
            </a:r>
            <a:r>
              <a:rPr sz="1632" spc="-18" dirty="0">
                <a:latin typeface="DejaVu Sans"/>
                <a:cs typeface="DejaVu Sans"/>
              </a:rPr>
              <a:t>o</a:t>
            </a:r>
            <a:r>
              <a:rPr sz="1632" dirty="0">
                <a:latin typeface="DejaVu Sans"/>
                <a:cs typeface="DejaVu Sans"/>
              </a:rPr>
              <a:t>l</a:t>
            </a:r>
            <a:r>
              <a:rPr sz="1632" spc="-5" dirty="0">
                <a:latin typeface="DejaVu Sans"/>
                <a:cs typeface="DejaVu Sans"/>
              </a:rPr>
              <a:t>l</a:t>
            </a:r>
            <a:r>
              <a:rPr sz="1632" dirty="0">
                <a:latin typeface="DejaVu Sans"/>
                <a:cs typeface="DejaVu Sans"/>
              </a:rPr>
              <a:t>er</a:t>
            </a:r>
            <a:endParaRPr sz="1632">
              <a:latin typeface="DejaVu Sans"/>
              <a:cs typeface="DejaVu Sans"/>
            </a:endParaRPr>
          </a:p>
        </p:txBody>
      </p:sp>
      <p:sp>
        <p:nvSpPr>
          <p:cNvPr id="61" name="Titolo 1"/>
          <p:cNvSpPr txBox="1">
            <a:spLocks/>
          </p:cNvSpPr>
          <p:nvPr/>
        </p:nvSpPr>
        <p:spPr>
          <a:xfrm>
            <a:off x="457200" y="7300"/>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Typical Device Server</a:t>
            </a:r>
            <a:endParaRPr lang="it-IT" dirty="0"/>
          </a:p>
        </p:txBody>
      </p:sp>
    </p:spTree>
    <p:extLst>
      <p:ext uri="{BB962C8B-B14F-4D97-AF65-F5344CB8AC3E}">
        <p14:creationId xmlns:p14="http://schemas.microsoft.com/office/powerpoint/2010/main" val="17437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olo 1"/>
          <p:cNvSpPr txBox="1">
            <a:spLocks/>
          </p:cNvSpPr>
          <p:nvPr/>
        </p:nvSpPr>
        <p:spPr>
          <a:xfrm>
            <a:off x="457200" y="7300"/>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Device Server</a:t>
            </a:r>
            <a:endParaRPr lang="it-IT" dirty="0"/>
          </a:p>
        </p:txBody>
      </p:sp>
      <p:sp>
        <p:nvSpPr>
          <p:cNvPr id="3" name="object 9"/>
          <p:cNvSpPr txBox="1"/>
          <p:nvPr/>
        </p:nvSpPr>
        <p:spPr>
          <a:xfrm>
            <a:off x="665820" y="1211552"/>
            <a:ext cx="7866620" cy="3221395"/>
          </a:xfrm>
          <a:prstGeom prst="rect">
            <a:avLst/>
          </a:prstGeom>
        </p:spPr>
        <p:txBody>
          <a:bodyPr vert="horz" wrap="square" lIns="0" tIns="0" rIns="0" bIns="0" rtlCol="0">
            <a:spAutoFit/>
          </a:bodyPr>
          <a:lstStyle/>
          <a:p>
            <a:pPr marL="297277" indent="-285750">
              <a:buFont typeface="Arial" panose="020B0604020202020204" pitchFamily="34" charset="0"/>
              <a:buChar char="•"/>
            </a:pPr>
            <a:r>
              <a:rPr sz="1600" spc="-5" dirty="0">
                <a:latin typeface="Arial"/>
                <a:cs typeface="Arial"/>
              </a:rPr>
              <a:t>Th</a:t>
            </a:r>
            <a:r>
              <a:rPr sz="1600" dirty="0">
                <a:latin typeface="Arial"/>
                <a:cs typeface="Arial"/>
              </a:rPr>
              <a:t>e</a:t>
            </a:r>
            <a:r>
              <a:rPr sz="1600" spc="-5" dirty="0">
                <a:latin typeface="Arial"/>
                <a:cs typeface="Arial"/>
              </a:rPr>
              <a:t> </a:t>
            </a:r>
            <a:r>
              <a:rPr sz="1600" spc="-9" dirty="0">
                <a:latin typeface="Arial"/>
                <a:cs typeface="Arial"/>
              </a:rPr>
              <a:t>D</a:t>
            </a:r>
            <a:r>
              <a:rPr sz="1600" spc="-5" dirty="0">
                <a:latin typeface="Arial"/>
                <a:cs typeface="Arial"/>
              </a:rPr>
              <a:t>evic</a:t>
            </a:r>
            <a:r>
              <a:rPr sz="1600" dirty="0">
                <a:latin typeface="Arial"/>
                <a:cs typeface="Arial"/>
              </a:rPr>
              <a:t>e</a:t>
            </a:r>
            <a:r>
              <a:rPr sz="1600" spc="-5" dirty="0">
                <a:latin typeface="Arial"/>
                <a:cs typeface="Arial"/>
              </a:rPr>
              <a:t> S</a:t>
            </a:r>
            <a:r>
              <a:rPr sz="1600" spc="-14" dirty="0">
                <a:latin typeface="Arial"/>
                <a:cs typeface="Arial"/>
              </a:rPr>
              <a:t>e</a:t>
            </a:r>
            <a:r>
              <a:rPr sz="1600" dirty="0">
                <a:latin typeface="Arial"/>
                <a:cs typeface="Arial"/>
              </a:rPr>
              <a:t>rver</a:t>
            </a:r>
            <a:r>
              <a:rPr sz="1600" spc="-5" dirty="0">
                <a:latin typeface="Arial"/>
                <a:cs typeface="Arial"/>
              </a:rPr>
              <a:t> i</a:t>
            </a:r>
            <a:r>
              <a:rPr sz="1600" dirty="0">
                <a:latin typeface="Arial"/>
                <a:cs typeface="Arial"/>
              </a:rPr>
              <a:t>s</a:t>
            </a:r>
            <a:r>
              <a:rPr sz="1600" spc="-5" dirty="0">
                <a:latin typeface="Arial"/>
                <a:cs typeface="Arial"/>
              </a:rPr>
              <a:t> </a:t>
            </a:r>
            <a:r>
              <a:rPr sz="1600" dirty="0">
                <a:latin typeface="Arial"/>
                <a:cs typeface="Arial"/>
              </a:rPr>
              <a:t>t</a:t>
            </a:r>
            <a:r>
              <a:rPr sz="1600" spc="-14" dirty="0">
                <a:latin typeface="Arial"/>
                <a:cs typeface="Arial"/>
              </a:rPr>
              <a:t>h</a:t>
            </a:r>
            <a:r>
              <a:rPr sz="1600" dirty="0">
                <a:latin typeface="Arial"/>
                <a:cs typeface="Arial"/>
              </a:rPr>
              <a:t>e</a:t>
            </a:r>
            <a:r>
              <a:rPr sz="1600" spc="-5" dirty="0">
                <a:latin typeface="Arial"/>
                <a:cs typeface="Arial"/>
              </a:rPr>
              <a:t> pro</a:t>
            </a:r>
            <a:r>
              <a:rPr sz="1600" spc="-14" dirty="0">
                <a:latin typeface="Arial"/>
                <a:cs typeface="Arial"/>
              </a:rPr>
              <a:t>c</a:t>
            </a:r>
            <a:r>
              <a:rPr sz="1600" spc="-5" dirty="0">
                <a:latin typeface="Arial"/>
                <a:cs typeface="Arial"/>
              </a:rPr>
              <a:t>es</a:t>
            </a:r>
            <a:r>
              <a:rPr sz="1600" dirty="0">
                <a:latin typeface="Arial"/>
                <a:cs typeface="Arial"/>
              </a:rPr>
              <a:t>s</a:t>
            </a:r>
            <a:r>
              <a:rPr sz="1600" spc="5" dirty="0">
                <a:latin typeface="Arial"/>
                <a:cs typeface="Arial"/>
              </a:rPr>
              <a:t> </a:t>
            </a:r>
            <a:r>
              <a:rPr sz="1600" spc="-9" dirty="0">
                <a:latin typeface="Arial"/>
                <a:cs typeface="Arial"/>
              </a:rPr>
              <a:t>w</a:t>
            </a:r>
            <a:r>
              <a:rPr sz="1600" spc="-5" dirty="0">
                <a:latin typeface="Arial"/>
                <a:cs typeface="Arial"/>
              </a:rPr>
              <a:t>h</a:t>
            </a:r>
            <a:r>
              <a:rPr sz="1600" spc="-14" dirty="0">
                <a:latin typeface="Arial"/>
                <a:cs typeface="Arial"/>
              </a:rPr>
              <a:t>e</a:t>
            </a:r>
            <a:r>
              <a:rPr sz="1600" dirty="0">
                <a:latin typeface="Arial"/>
                <a:cs typeface="Arial"/>
              </a:rPr>
              <a:t>re</a:t>
            </a:r>
            <a:r>
              <a:rPr sz="1600" spc="-5" dirty="0">
                <a:latin typeface="Arial"/>
                <a:cs typeface="Arial"/>
              </a:rPr>
              <a:t> </a:t>
            </a:r>
            <a:r>
              <a:rPr sz="1600" dirty="0">
                <a:latin typeface="Arial"/>
                <a:cs typeface="Arial"/>
              </a:rPr>
              <a:t>t</a:t>
            </a:r>
            <a:r>
              <a:rPr sz="1600" spc="-14" dirty="0">
                <a:latin typeface="Arial"/>
                <a:cs typeface="Arial"/>
              </a:rPr>
              <a:t>h</a:t>
            </a:r>
            <a:r>
              <a:rPr sz="1600" dirty="0">
                <a:latin typeface="Arial"/>
                <a:cs typeface="Arial"/>
              </a:rPr>
              <a:t>e</a:t>
            </a:r>
            <a:r>
              <a:rPr sz="1600" spc="-32" dirty="0">
                <a:latin typeface="Arial"/>
                <a:cs typeface="Arial"/>
              </a:rPr>
              <a:t> </a:t>
            </a:r>
            <a:r>
              <a:rPr sz="1600" spc="-132" dirty="0">
                <a:latin typeface="Arial"/>
                <a:cs typeface="Arial"/>
              </a:rPr>
              <a:t>T</a:t>
            </a:r>
            <a:r>
              <a:rPr sz="1600" spc="-5" dirty="0">
                <a:latin typeface="Arial"/>
                <a:cs typeface="Arial"/>
              </a:rPr>
              <a:t>A</a:t>
            </a:r>
            <a:r>
              <a:rPr sz="1600" spc="-9" dirty="0">
                <a:latin typeface="Arial"/>
                <a:cs typeface="Arial"/>
              </a:rPr>
              <a:t>NG</a:t>
            </a:r>
            <a:r>
              <a:rPr sz="1600" spc="-14" dirty="0">
                <a:latin typeface="Arial"/>
                <a:cs typeface="Arial"/>
              </a:rPr>
              <a:t>O</a:t>
            </a:r>
            <a:r>
              <a:rPr sz="1600" spc="5" dirty="0">
                <a:latin typeface="Arial"/>
                <a:cs typeface="Arial"/>
              </a:rPr>
              <a:t> </a:t>
            </a:r>
            <a:r>
              <a:rPr sz="1600" dirty="0">
                <a:latin typeface="Arial"/>
                <a:cs typeface="Arial"/>
              </a:rPr>
              <a:t>c</a:t>
            </a:r>
            <a:r>
              <a:rPr sz="1600" spc="-9" dirty="0">
                <a:latin typeface="Arial"/>
                <a:cs typeface="Arial"/>
              </a:rPr>
              <a:t>l</a:t>
            </a:r>
            <a:r>
              <a:rPr sz="1600" spc="-5" dirty="0">
                <a:latin typeface="Arial"/>
                <a:cs typeface="Arial"/>
              </a:rPr>
              <a:t>ass(</a:t>
            </a:r>
            <a:r>
              <a:rPr sz="1600" spc="-14" dirty="0">
                <a:latin typeface="Arial"/>
                <a:cs typeface="Arial"/>
              </a:rPr>
              <a:t>e</a:t>
            </a:r>
            <a:r>
              <a:rPr sz="1600" spc="5" dirty="0">
                <a:latin typeface="Arial"/>
                <a:cs typeface="Arial"/>
              </a:rPr>
              <a:t>s</a:t>
            </a:r>
            <a:r>
              <a:rPr sz="1600" dirty="0">
                <a:latin typeface="Arial"/>
                <a:cs typeface="Arial"/>
              </a:rPr>
              <a:t>)</a:t>
            </a:r>
            <a:r>
              <a:rPr sz="1600" spc="-5" dirty="0">
                <a:latin typeface="Arial"/>
                <a:cs typeface="Arial"/>
              </a:rPr>
              <a:t> </a:t>
            </a:r>
            <a:r>
              <a:rPr sz="1600" dirty="0" smtClean="0">
                <a:latin typeface="Arial"/>
                <a:cs typeface="Arial"/>
              </a:rPr>
              <a:t>r</a:t>
            </a:r>
            <a:r>
              <a:rPr sz="1600" spc="-14" dirty="0" smtClean="0">
                <a:latin typeface="Arial"/>
                <a:cs typeface="Arial"/>
              </a:rPr>
              <a:t>u</a:t>
            </a:r>
            <a:r>
              <a:rPr sz="1600" dirty="0" smtClean="0">
                <a:latin typeface="Arial"/>
                <a:cs typeface="Arial"/>
              </a:rPr>
              <a:t>n</a:t>
            </a:r>
            <a:r>
              <a:rPr lang="en-US" sz="1600" dirty="0" smtClean="0">
                <a:latin typeface="Arial"/>
                <a:cs typeface="Arial"/>
              </a:rPr>
              <a:t/>
            </a:r>
            <a:br>
              <a:rPr lang="en-US" sz="1600" dirty="0" smtClean="0">
                <a:latin typeface="Arial"/>
                <a:cs typeface="Arial"/>
              </a:rPr>
            </a:br>
            <a:endParaRPr lang="en-US" sz="1600" dirty="0" smtClean="0">
              <a:latin typeface="Arial"/>
              <a:cs typeface="Arial"/>
            </a:endParaRPr>
          </a:p>
          <a:p>
            <a:pPr marL="297277" indent="-285750">
              <a:buFont typeface="Arial" panose="020B0604020202020204" pitchFamily="34" charset="0"/>
              <a:buChar char="•"/>
            </a:pPr>
            <a:r>
              <a:rPr lang="en-US" sz="1600" spc="-9" dirty="0">
                <a:latin typeface="Arial"/>
                <a:cs typeface="Arial"/>
              </a:rPr>
              <a:t>D</a:t>
            </a:r>
            <a:r>
              <a:rPr lang="en-US" sz="1600" spc="-5" dirty="0">
                <a:latin typeface="Arial"/>
                <a:cs typeface="Arial"/>
              </a:rPr>
              <a:t>evic</a:t>
            </a:r>
            <a:r>
              <a:rPr lang="en-US" sz="1600" dirty="0">
                <a:latin typeface="Arial"/>
                <a:cs typeface="Arial"/>
              </a:rPr>
              <a:t>e</a:t>
            </a:r>
            <a:r>
              <a:rPr lang="en-US" sz="1600" spc="-5" dirty="0">
                <a:latin typeface="Arial"/>
                <a:cs typeface="Arial"/>
              </a:rPr>
              <a:t> S</a:t>
            </a:r>
            <a:r>
              <a:rPr lang="en-US" sz="1600" spc="-14" dirty="0">
                <a:latin typeface="Arial"/>
                <a:cs typeface="Arial"/>
              </a:rPr>
              <a:t>e</a:t>
            </a:r>
            <a:r>
              <a:rPr lang="en-US" sz="1600" dirty="0">
                <a:latin typeface="Arial"/>
                <a:cs typeface="Arial"/>
              </a:rPr>
              <a:t>rver</a:t>
            </a:r>
            <a:r>
              <a:rPr lang="en-US" sz="1600" spc="-5" dirty="0">
                <a:latin typeface="Arial"/>
                <a:cs typeface="Arial"/>
              </a:rPr>
              <a:t> </a:t>
            </a:r>
            <a:r>
              <a:rPr lang="en-US" sz="1600" dirty="0">
                <a:latin typeface="Arial"/>
                <a:cs typeface="Arial"/>
              </a:rPr>
              <a:t>co</a:t>
            </a:r>
            <a:r>
              <a:rPr lang="en-US" sz="1600" spc="-14" dirty="0">
                <a:latin typeface="Arial"/>
                <a:cs typeface="Arial"/>
              </a:rPr>
              <a:t>n</a:t>
            </a:r>
            <a:r>
              <a:rPr lang="en-US" sz="1600" dirty="0">
                <a:latin typeface="Arial"/>
                <a:cs typeface="Arial"/>
              </a:rPr>
              <a:t>f</a:t>
            </a:r>
            <a:r>
              <a:rPr lang="en-US" sz="1600" spc="-5" dirty="0">
                <a:latin typeface="Arial"/>
                <a:cs typeface="Arial"/>
              </a:rPr>
              <a:t>i</a:t>
            </a:r>
            <a:r>
              <a:rPr lang="en-US" sz="1600" spc="-14" dirty="0">
                <a:latin typeface="Arial"/>
                <a:cs typeface="Arial"/>
              </a:rPr>
              <a:t>g</a:t>
            </a:r>
            <a:r>
              <a:rPr lang="en-US" sz="1600" spc="-5" dirty="0">
                <a:latin typeface="Arial"/>
                <a:cs typeface="Arial"/>
              </a:rPr>
              <a:t>ur</a:t>
            </a:r>
            <a:r>
              <a:rPr lang="en-US" sz="1600" spc="-14" dirty="0">
                <a:latin typeface="Arial"/>
                <a:cs typeface="Arial"/>
              </a:rPr>
              <a:t>a</a:t>
            </a:r>
            <a:r>
              <a:rPr lang="en-US" sz="1600" dirty="0">
                <a:latin typeface="Arial"/>
                <a:cs typeface="Arial"/>
              </a:rPr>
              <a:t>t</a:t>
            </a:r>
            <a:r>
              <a:rPr lang="en-US" sz="1600" spc="-9" dirty="0">
                <a:latin typeface="Arial"/>
                <a:cs typeface="Arial"/>
              </a:rPr>
              <a:t>i</a:t>
            </a:r>
            <a:r>
              <a:rPr lang="en-US" sz="1600" spc="-5" dirty="0">
                <a:latin typeface="Arial"/>
                <a:cs typeface="Arial"/>
              </a:rPr>
              <a:t>o</a:t>
            </a:r>
            <a:r>
              <a:rPr lang="en-US" sz="1600" dirty="0">
                <a:latin typeface="Arial"/>
                <a:cs typeface="Arial"/>
              </a:rPr>
              <a:t>n</a:t>
            </a:r>
            <a:r>
              <a:rPr lang="en-US" sz="1600" spc="-5" dirty="0">
                <a:latin typeface="Arial"/>
                <a:cs typeface="Arial"/>
              </a:rPr>
              <a:t> </a:t>
            </a:r>
            <a:r>
              <a:rPr lang="en-US" sz="1600" spc="-9" dirty="0">
                <a:latin typeface="Arial"/>
                <a:cs typeface="Arial"/>
              </a:rPr>
              <a:t>i</a:t>
            </a:r>
            <a:r>
              <a:rPr lang="en-US" sz="1600" dirty="0">
                <a:latin typeface="Arial"/>
                <a:cs typeface="Arial"/>
              </a:rPr>
              <a:t>s</a:t>
            </a:r>
            <a:r>
              <a:rPr lang="en-US" sz="1600" spc="5" dirty="0">
                <a:latin typeface="Arial"/>
                <a:cs typeface="Arial"/>
              </a:rPr>
              <a:t> </a:t>
            </a:r>
            <a:r>
              <a:rPr lang="en-US" sz="1600" dirty="0">
                <a:latin typeface="Arial"/>
                <a:cs typeface="Arial"/>
              </a:rPr>
              <a:t>stor</a:t>
            </a:r>
            <a:r>
              <a:rPr lang="en-US" sz="1600" spc="-14" dirty="0">
                <a:latin typeface="Arial"/>
                <a:cs typeface="Arial"/>
              </a:rPr>
              <a:t>e</a:t>
            </a:r>
            <a:r>
              <a:rPr lang="en-US" sz="1600" dirty="0">
                <a:latin typeface="Arial"/>
                <a:cs typeface="Arial"/>
              </a:rPr>
              <a:t>d</a:t>
            </a:r>
            <a:r>
              <a:rPr lang="en-US" sz="1600" spc="5" dirty="0">
                <a:latin typeface="Arial"/>
                <a:cs typeface="Arial"/>
              </a:rPr>
              <a:t> </a:t>
            </a:r>
            <a:r>
              <a:rPr lang="en-US" sz="1600" spc="-9" dirty="0">
                <a:latin typeface="Arial"/>
                <a:cs typeface="Arial"/>
              </a:rPr>
              <a:t>i</a:t>
            </a:r>
            <a:r>
              <a:rPr lang="en-US" sz="1600" spc="-5" dirty="0">
                <a:latin typeface="Arial"/>
                <a:cs typeface="Arial"/>
              </a:rPr>
              <a:t>nt</a:t>
            </a:r>
            <a:r>
              <a:rPr lang="en-US" sz="1600" dirty="0">
                <a:latin typeface="Arial"/>
                <a:cs typeface="Arial"/>
              </a:rPr>
              <a:t>o</a:t>
            </a:r>
            <a:r>
              <a:rPr lang="en-US" sz="1600" spc="-5" dirty="0">
                <a:latin typeface="Arial"/>
                <a:cs typeface="Arial"/>
              </a:rPr>
              <a:t> th</a:t>
            </a:r>
            <a:r>
              <a:rPr lang="en-US" sz="1600" dirty="0">
                <a:latin typeface="Arial"/>
                <a:cs typeface="Arial"/>
              </a:rPr>
              <a:t>e</a:t>
            </a:r>
            <a:r>
              <a:rPr lang="en-US" sz="1600" spc="-36" dirty="0">
                <a:latin typeface="Arial"/>
                <a:cs typeface="Arial"/>
              </a:rPr>
              <a:t> </a:t>
            </a:r>
            <a:r>
              <a:rPr lang="en-US" sz="1600" spc="-127" dirty="0">
                <a:latin typeface="Arial"/>
                <a:cs typeface="Arial"/>
              </a:rPr>
              <a:t>T</a:t>
            </a:r>
            <a:r>
              <a:rPr lang="en-US" sz="1600" spc="-5" dirty="0">
                <a:latin typeface="Arial"/>
                <a:cs typeface="Arial"/>
              </a:rPr>
              <a:t>A</a:t>
            </a:r>
            <a:r>
              <a:rPr lang="en-US" sz="1600" spc="-9" dirty="0">
                <a:latin typeface="Arial"/>
                <a:cs typeface="Arial"/>
              </a:rPr>
              <a:t>NG</a:t>
            </a:r>
            <a:r>
              <a:rPr lang="en-US" sz="1600" spc="-14" dirty="0">
                <a:latin typeface="Arial"/>
                <a:cs typeface="Arial"/>
              </a:rPr>
              <a:t>O</a:t>
            </a:r>
            <a:r>
              <a:rPr lang="en-US" sz="1600" spc="5" dirty="0">
                <a:latin typeface="Arial"/>
                <a:cs typeface="Arial"/>
              </a:rPr>
              <a:t> </a:t>
            </a:r>
            <a:r>
              <a:rPr lang="en-US" sz="1600" spc="-14" dirty="0">
                <a:latin typeface="Arial"/>
                <a:cs typeface="Arial"/>
              </a:rPr>
              <a:t>d</a:t>
            </a:r>
            <a:r>
              <a:rPr lang="en-US" sz="1600" spc="-5" dirty="0">
                <a:latin typeface="Arial"/>
                <a:cs typeface="Arial"/>
              </a:rPr>
              <a:t>ata</a:t>
            </a:r>
            <a:r>
              <a:rPr lang="en-US" sz="1600" spc="-14" dirty="0">
                <a:latin typeface="Arial"/>
                <a:cs typeface="Arial"/>
              </a:rPr>
              <a:t>b</a:t>
            </a:r>
            <a:r>
              <a:rPr lang="en-US" sz="1600" spc="-5" dirty="0">
                <a:latin typeface="Arial"/>
                <a:cs typeface="Arial"/>
              </a:rPr>
              <a:t>as</a:t>
            </a:r>
            <a:r>
              <a:rPr lang="en-US" sz="1600" dirty="0">
                <a:latin typeface="Arial"/>
                <a:cs typeface="Arial"/>
              </a:rPr>
              <a:t>e</a:t>
            </a:r>
            <a:r>
              <a:rPr lang="en-US" sz="1600" spc="-5" dirty="0">
                <a:latin typeface="Arial"/>
                <a:cs typeface="Arial"/>
              </a:rPr>
              <a:t> </a:t>
            </a:r>
            <a:r>
              <a:rPr lang="en-US" sz="1600" dirty="0">
                <a:latin typeface="Arial"/>
                <a:cs typeface="Arial"/>
              </a:rPr>
              <a:t>(MySQL)</a:t>
            </a:r>
          </a:p>
          <a:p>
            <a:pPr marL="297277" indent="-285750">
              <a:buFont typeface="Arial" panose="020B0604020202020204" pitchFamily="34" charset="0"/>
              <a:buChar char="•"/>
            </a:pPr>
            <a:endParaRPr lang="en-US" sz="1600" dirty="0" smtClean="0">
              <a:latin typeface="Arial"/>
              <a:cs typeface="Arial"/>
            </a:endParaRPr>
          </a:p>
          <a:p>
            <a:pPr marL="297277" indent="-285750">
              <a:lnSpc>
                <a:spcPts val="1892"/>
              </a:lnSpc>
              <a:buFont typeface="Arial" panose="020B0604020202020204" pitchFamily="34" charset="0"/>
              <a:buChar char="•"/>
            </a:pPr>
            <a:r>
              <a:rPr lang="en-US" sz="1600" spc="-9" dirty="0">
                <a:latin typeface="Arial"/>
                <a:cs typeface="Arial"/>
              </a:rPr>
              <a:t>D</a:t>
            </a:r>
            <a:r>
              <a:rPr lang="en-US" sz="1600" spc="-5" dirty="0">
                <a:latin typeface="Arial"/>
                <a:cs typeface="Arial"/>
              </a:rPr>
              <a:t>evic</a:t>
            </a:r>
            <a:r>
              <a:rPr lang="en-US" sz="1600" dirty="0">
                <a:latin typeface="Arial"/>
                <a:cs typeface="Arial"/>
              </a:rPr>
              <a:t>e</a:t>
            </a:r>
            <a:r>
              <a:rPr lang="en-US" sz="1600" spc="-5" dirty="0">
                <a:latin typeface="Arial"/>
                <a:cs typeface="Arial"/>
              </a:rPr>
              <a:t> </a:t>
            </a:r>
            <a:r>
              <a:rPr lang="en-US" sz="1600" spc="-14" dirty="0">
                <a:latin typeface="Arial"/>
                <a:cs typeface="Arial"/>
              </a:rPr>
              <a:t>n</a:t>
            </a:r>
            <a:r>
              <a:rPr lang="en-US" sz="1600" spc="-5" dirty="0">
                <a:latin typeface="Arial"/>
                <a:cs typeface="Arial"/>
              </a:rPr>
              <a:t>umb</a:t>
            </a:r>
            <a:r>
              <a:rPr lang="en-US" sz="1600" spc="-14" dirty="0">
                <a:latin typeface="Arial"/>
                <a:cs typeface="Arial"/>
              </a:rPr>
              <a:t>e</a:t>
            </a:r>
            <a:r>
              <a:rPr lang="en-US" sz="1600" dirty="0">
                <a:latin typeface="Arial"/>
                <a:cs typeface="Arial"/>
              </a:rPr>
              <a:t>r</a:t>
            </a:r>
            <a:r>
              <a:rPr lang="en-US" sz="1600" spc="5" dirty="0">
                <a:latin typeface="Arial"/>
                <a:cs typeface="Arial"/>
              </a:rPr>
              <a:t> </a:t>
            </a:r>
            <a:r>
              <a:rPr lang="en-US" sz="1600" spc="-14" dirty="0">
                <a:latin typeface="Arial"/>
                <a:cs typeface="Arial"/>
              </a:rPr>
              <a:t>a</a:t>
            </a:r>
            <a:r>
              <a:rPr lang="en-US" sz="1600" spc="-5" dirty="0">
                <a:latin typeface="Arial"/>
                <a:cs typeface="Arial"/>
              </a:rPr>
              <a:t>n</a:t>
            </a:r>
            <a:r>
              <a:rPr lang="en-US" sz="1600" dirty="0">
                <a:latin typeface="Arial"/>
                <a:cs typeface="Arial"/>
              </a:rPr>
              <a:t>d</a:t>
            </a:r>
            <a:r>
              <a:rPr lang="en-US" sz="1600" spc="-5" dirty="0">
                <a:latin typeface="Arial"/>
                <a:cs typeface="Arial"/>
              </a:rPr>
              <a:t> </a:t>
            </a:r>
            <a:r>
              <a:rPr lang="en-US" sz="1600" spc="-14" dirty="0">
                <a:latin typeface="Arial"/>
                <a:cs typeface="Arial"/>
              </a:rPr>
              <a:t>n</a:t>
            </a:r>
            <a:r>
              <a:rPr lang="en-US" sz="1600" spc="-5" dirty="0">
                <a:latin typeface="Arial"/>
                <a:cs typeface="Arial"/>
              </a:rPr>
              <a:t>ame</a:t>
            </a:r>
            <a:r>
              <a:rPr lang="en-US" sz="1600" dirty="0">
                <a:latin typeface="Arial"/>
                <a:cs typeface="Arial"/>
              </a:rPr>
              <a:t>s</a:t>
            </a:r>
            <a:r>
              <a:rPr lang="en-US" sz="1600" spc="-5" dirty="0">
                <a:latin typeface="Arial"/>
                <a:cs typeface="Arial"/>
              </a:rPr>
              <a:t> </a:t>
            </a:r>
            <a:r>
              <a:rPr lang="en-US" sz="1600" spc="-14" dirty="0">
                <a:latin typeface="Arial"/>
                <a:cs typeface="Arial"/>
              </a:rPr>
              <a:t>fo</a:t>
            </a:r>
            <a:r>
              <a:rPr lang="en-US" sz="1600" spc="-9" dirty="0">
                <a:latin typeface="Arial"/>
                <a:cs typeface="Arial"/>
              </a:rPr>
              <a:t>r</a:t>
            </a:r>
            <a:r>
              <a:rPr lang="en-US" sz="1600" dirty="0">
                <a:latin typeface="Arial"/>
                <a:cs typeface="Arial"/>
              </a:rPr>
              <a:t> a</a:t>
            </a:r>
            <a:r>
              <a:rPr lang="en-US" sz="1600" spc="-32" dirty="0">
                <a:latin typeface="Arial"/>
                <a:cs typeface="Arial"/>
              </a:rPr>
              <a:t> </a:t>
            </a:r>
            <a:r>
              <a:rPr lang="en-US" sz="1600" spc="-132" dirty="0">
                <a:latin typeface="Arial"/>
                <a:cs typeface="Arial"/>
              </a:rPr>
              <a:t>T</a:t>
            </a:r>
            <a:r>
              <a:rPr lang="en-US" sz="1600" spc="-18" dirty="0">
                <a:latin typeface="Arial"/>
                <a:cs typeface="Arial"/>
              </a:rPr>
              <a:t>ANG</a:t>
            </a:r>
            <a:r>
              <a:rPr lang="en-US" sz="1600" spc="-14" dirty="0">
                <a:latin typeface="Arial"/>
                <a:cs typeface="Arial"/>
              </a:rPr>
              <a:t>O</a:t>
            </a:r>
            <a:r>
              <a:rPr lang="en-US" sz="1600" spc="9" dirty="0">
                <a:latin typeface="Arial"/>
                <a:cs typeface="Arial"/>
              </a:rPr>
              <a:t> </a:t>
            </a:r>
            <a:r>
              <a:rPr lang="en-US" sz="1600" dirty="0">
                <a:latin typeface="Arial"/>
                <a:cs typeface="Arial"/>
              </a:rPr>
              <a:t>c</a:t>
            </a:r>
            <a:r>
              <a:rPr lang="en-US" sz="1600" spc="-9" dirty="0">
                <a:latin typeface="Arial"/>
                <a:cs typeface="Arial"/>
              </a:rPr>
              <a:t>l</a:t>
            </a:r>
            <a:r>
              <a:rPr lang="en-US" sz="1600" spc="-5" dirty="0">
                <a:latin typeface="Arial"/>
                <a:cs typeface="Arial"/>
              </a:rPr>
              <a:t>as</a:t>
            </a:r>
            <a:r>
              <a:rPr lang="en-US" sz="1600" dirty="0">
                <a:latin typeface="Arial"/>
                <a:cs typeface="Arial"/>
              </a:rPr>
              <a:t>s</a:t>
            </a:r>
            <a:r>
              <a:rPr lang="en-US" sz="1600" spc="-5" dirty="0">
                <a:latin typeface="Arial"/>
                <a:cs typeface="Arial"/>
              </a:rPr>
              <a:t> ar</a:t>
            </a:r>
            <a:r>
              <a:rPr lang="en-US" sz="1600" dirty="0">
                <a:latin typeface="Arial"/>
                <a:cs typeface="Arial"/>
              </a:rPr>
              <a:t>e</a:t>
            </a:r>
            <a:r>
              <a:rPr lang="en-US" sz="1600" spc="-5" dirty="0">
                <a:latin typeface="Arial"/>
                <a:cs typeface="Arial"/>
              </a:rPr>
              <a:t> d</a:t>
            </a:r>
            <a:r>
              <a:rPr lang="en-US" sz="1600" spc="-14" dirty="0">
                <a:latin typeface="Arial"/>
                <a:cs typeface="Arial"/>
              </a:rPr>
              <a:t>e</a:t>
            </a:r>
            <a:r>
              <a:rPr lang="en-US" sz="1600" dirty="0">
                <a:latin typeface="Arial"/>
                <a:cs typeface="Arial"/>
              </a:rPr>
              <a:t>f</a:t>
            </a:r>
            <a:r>
              <a:rPr lang="en-US" sz="1600" spc="-9" dirty="0">
                <a:latin typeface="Arial"/>
                <a:cs typeface="Arial"/>
              </a:rPr>
              <a:t>i</a:t>
            </a:r>
            <a:r>
              <a:rPr lang="en-US" sz="1600" spc="-5" dirty="0">
                <a:latin typeface="Arial"/>
                <a:cs typeface="Arial"/>
              </a:rPr>
              <a:t>n</a:t>
            </a:r>
            <a:r>
              <a:rPr lang="en-US" sz="1600" spc="-14" dirty="0">
                <a:latin typeface="Arial"/>
                <a:cs typeface="Arial"/>
              </a:rPr>
              <a:t>e</a:t>
            </a:r>
            <a:r>
              <a:rPr lang="en-US" sz="1600" dirty="0">
                <a:latin typeface="Arial"/>
                <a:cs typeface="Arial"/>
              </a:rPr>
              <a:t>d</a:t>
            </a:r>
            <a:r>
              <a:rPr lang="en-US" sz="1600" spc="-5" dirty="0">
                <a:latin typeface="Arial"/>
                <a:cs typeface="Arial"/>
              </a:rPr>
              <a:t> with</a:t>
            </a:r>
            <a:r>
              <a:rPr lang="en-US" sz="1600" spc="-14" dirty="0">
                <a:latin typeface="Arial"/>
                <a:cs typeface="Arial"/>
              </a:rPr>
              <a:t>i</a:t>
            </a:r>
            <a:r>
              <a:rPr lang="en-US" sz="1600" dirty="0">
                <a:latin typeface="Arial"/>
                <a:cs typeface="Arial"/>
              </a:rPr>
              <a:t>n</a:t>
            </a:r>
            <a:r>
              <a:rPr lang="en-US" sz="1600" spc="-5" dirty="0">
                <a:latin typeface="Arial"/>
                <a:cs typeface="Arial"/>
              </a:rPr>
              <a:t> th</a:t>
            </a:r>
            <a:r>
              <a:rPr lang="en-US" sz="1600" dirty="0">
                <a:latin typeface="Arial"/>
                <a:cs typeface="Arial"/>
              </a:rPr>
              <a:t>e </a:t>
            </a:r>
            <a:r>
              <a:rPr lang="en-US" sz="1600" spc="-5" dirty="0">
                <a:latin typeface="Arial"/>
                <a:cs typeface="Arial"/>
              </a:rPr>
              <a:t>d</a:t>
            </a:r>
            <a:r>
              <a:rPr lang="en-US" sz="1600" spc="-14" dirty="0">
                <a:latin typeface="Arial"/>
                <a:cs typeface="Arial"/>
              </a:rPr>
              <a:t>a</a:t>
            </a:r>
            <a:r>
              <a:rPr lang="en-US" sz="1600" dirty="0">
                <a:latin typeface="Arial"/>
                <a:cs typeface="Arial"/>
              </a:rPr>
              <a:t>t</a:t>
            </a:r>
            <a:r>
              <a:rPr lang="en-US" sz="1600" spc="-14" dirty="0">
                <a:latin typeface="Arial"/>
                <a:cs typeface="Arial"/>
              </a:rPr>
              <a:t>a</a:t>
            </a:r>
            <a:r>
              <a:rPr lang="en-US" sz="1600" spc="-5" dirty="0">
                <a:latin typeface="Arial"/>
                <a:cs typeface="Arial"/>
              </a:rPr>
              <a:t>bas</a:t>
            </a:r>
            <a:r>
              <a:rPr lang="en-US" sz="1600" spc="-14" dirty="0">
                <a:latin typeface="Arial"/>
                <a:cs typeface="Arial"/>
              </a:rPr>
              <a:t>e</a:t>
            </a:r>
            <a:r>
              <a:rPr lang="en-US" sz="1600" spc="-5" dirty="0">
                <a:latin typeface="Arial"/>
                <a:cs typeface="Arial"/>
              </a:rPr>
              <a:t>,</a:t>
            </a:r>
            <a:endParaRPr lang="en-US" sz="1600" dirty="0">
              <a:latin typeface="Arial"/>
              <a:cs typeface="Arial"/>
            </a:endParaRPr>
          </a:p>
          <a:p>
            <a:pPr marL="515704" indent="-285750">
              <a:lnSpc>
                <a:spcPts val="1892"/>
              </a:lnSpc>
              <a:buFont typeface="Arial" panose="020B0604020202020204" pitchFamily="34" charset="0"/>
              <a:buChar char="•"/>
            </a:pPr>
            <a:r>
              <a:rPr lang="en-US" sz="1600" b="1" spc="-18" dirty="0">
                <a:latin typeface="Arial"/>
                <a:cs typeface="Arial"/>
              </a:rPr>
              <a:t>n</a:t>
            </a:r>
            <a:r>
              <a:rPr lang="en-US" sz="1600" b="1" spc="-9" dirty="0">
                <a:latin typeface="Arial"/>
                <a:cs typeface="Arial"/>
              </a:rPr>
              <a:t>o</a:t>
            </a:r>
            <a:r>
              <a:rPr lang="en-US" sz="1600" b="1" dirty="0">
                <a:latin typeface="Arial"/>
                <a:cs typeface="Arial"/>
              </a:rPr>
              <a:t>t</a:t>
            </a:r>
            <a:r>
              <a:rPr lang="en-US" sz="1600" b="1" spc="-5" dirty="0">
                <a:latin typeface="Arial"/>
                <a:cs typeface="Arial"/>
              </a:rPr>
              <a:t> </a:t>
            </a:r>
            <a:r>
              <a:rPr lang="en-US" sz="1600" b="1" spc="-9" dirty="0">
                <a:latin typeface="Arial"/>
                <a:cs typeface="Arial"/>
              </a:rPr>
              <a:t>i</a:t>
            </a:r>
            <a:r>
              <a:rPr lang="en-US" sz="1600" b="1" spc="-14" dirty="0">
                <a:latin typeface="Arial"/>
                <a:cs typeface="Arial"/>
              </a:rPr>
              <a:t>n</a:t>
            </a:r>
            <a:r>
              <a:rPr lang="en-US" sz="1600" b="1" spc="5" dirty="0">
                <a:latin typeface="Arial"/>
                <a:cs typeface="Arial"/>
              </a:rPr>
              <a:t> </a:t>
            </a:r>
            <a:r>
              <a:rPr lang="en-US" sz="1600" b="1" spc="-9" dirty="0">
                <a:latin typeface="Arial"/>
                <a:cs typeface="Arial"/>
              </a:rPr>
              <a:t>th</a:t>
            </a:r>
            <a:r>
              <a:rPr lang="en-US" sz="1600" b="1" dirty="0">
                <a:latin typeface="Arial"/>
                <a:cs typeface="Arial"/>
              </a:rPr>
              <a:t>e</a:t>
            </a:r>
            <a:r>
              <a:rPr lang="en-US" sz="1600" b="1" spc="-5" dirty="0">
                <a:latin typeface="Arial"/>
                <a:cs typeface="Arial"/>
              </a:rPr>
              <a:t> </a:t>
            </a:r>
            <a:r>
              <a:rPr lang="en-US" sz="1600" b="1" spc="-14" dirty="0">
                <a:latin typeface="Arial"/>
                <a:cs typeface="Arial"/>
              </a:rPr>
              <a:t>c</a:t>
            </a:r>
            <a:r>
              <a:rPr lang="en-US" sz="1600" b="1" spc="-9" dirty="0">
                <a:latin typeface="Arial"/>
                <a:cs typeface="Arial"/>
              </a:rPr>
              <a:t>o</a:t>
            </a:r>
            <a:r>
              <a:rPr lang="en-US" sz="1600" b="1" spc="-18" dirty="0">
                <a:latin typeface="Arial"/>
                <a:cs typeface="Arial"/>
              </a:rPr>
              <a:t>de</a:t>
            </a:r>
            <a:endParaRPr lang="en-US" sz="1600" dirty="0">
              <a:latin typeface="Arial"/>
              <a:cs typeface="Arial"/>
            </a:endParaRPr>
          </a:p>
          <a:p>
            <a:pPr marL="297277" indent="-285750">
              <a:buFont typeface="Arial" panose="020B0604020202020204" pitchFamily="34" charset="0"/>
              <a:buChar char="•"/>
            </a:pPr>
            <a:endParaRPr lang="en-US" sz="1600" dirty="0" smtClean="0">
              <a:latin typeface="Arial"/>
              <a:cs typeface="Arial"/>
            </a:endParaRPr>
          </a:p>
          <a:p>
            <a:pPr marL="297277" indent="-285750">
              <a:lnSpc>
                <a:spcPts val="1892"/>
              </a:lnSpc>
              <a:buFont typeface="Arial" panose="020B0604020202020204" pitchFamily="34" charset="0"/>
              <a:buChar char="•"/>
            </a:pPr>
            <a:r>
              <a:rPr lang="en-US" sz="1600" spc="-5" dirty="0">
                <a:latin typeface="Arial"/>
                <a:cs typeface="Arial"/>
              </a:rPr>
              <a:t>Wh</a:t>
            </a:r>
            <a:r>
              <a:rPr lang="en-US" sz="1600" spc="-9" dirty="0">
                <a:latin typeface="Arial"/>
                <a:cs typeface="Arial"/>
              </a:rPr>
              <a:t>i</a:t>
            </a:r>
            <a:r>
              <a:rPr lang="en-US" sz="1600" spc="5" dirty="0">
                <a:latin typeface="Arial"/>
                <a:cs typeface="Arial"/>
              </a:rPr>
              <a:t>c</a:t>
            </a:r>
            <a:r>
              <a:rPr lang="en-US" sz="1600" dirty="0">
                <a:latin typeface="Arial"/>
                <a:cs typeface="Arial"/>
              </a:rPr>
              <a:t>h</a:t>
            </a:r>
            <a:r>
              <a:rPr lang="en-US" sz="1600" spc="-41" dirty="0">
                <a:latin typeface="Arial"/>
                <a:cs typeface="Arial"/>
              </a:rPr>
              <a:t> </a:t>
            </a:r>
            <a:r>
              <a:rPr lang="en-US" sz="1600" spc="-132" dirty="0">
                <a:latin typeface="Arial"/>
                <a:cs typeface="Arial"/>
              </a:rPr>
              <a:t>T</a:t>
            </a:r>
            <a:r>
              <a:rPr lang="en-US" sz="1600" spc="-18" dirty="0">
                <a:latin typeface="Arial"/>
                <a:cs typeface="Arial"/>
              </a:rPr>
              <a:t>ANG</a:t>
            </a:r>
            <a:r>
              <a:rPr lang="en-US" sz="1600" spc="-14" dirty="0">
                <a:latin typeface="Arial"/>
                <a:cs typeface="Arial"/>
              </a:rPr>
              <a:t>O</a:t>
            </a:r>
            <a:r>
              <a:rPr lang="en-US" sz="1600" spc="9" dirty="0">
                <a:latin typeface="Arial"/>
                <a:cs typeface="Arial"/>
              </a:rPr>
              <a:t> </a:t>
            </a:r>
            <a:r>
              <a:rPr lang="en-US" sz="1600" dirty="0">
                <a:latin typeface="Arial"/>
                <a:cs typeface="Arial"/>
              </a:rPr>
              <a:t>c</a:t>
            </a:r>
            <a:r>
              <a:rPr lang="en-US" sz="1600" spc="-9" dirty="0">
                <a:latin typeface="Arial"/>
                <a:cs typeface="Arial"/>
              </a:rPr>
              <a:t>l</a:t>
            </a:r>
            <a:r>
              <a:rPr lang="en-US" sz="1600" spc="-5" dirty="0">
                <a:latin typeface="Arial"/>
                <a:cs typeface="Arial"/>
              </a:rPr>
              <a:t>ass(</a:t>
            </a:r>
            <a:r>
              <a:rPr lang="en-US" sz="1600" spc="-5" dirty="0" err="1">
                <a:latin typeface="Arial"/>
                <a:cs typeface="Arial"/>
              </a:rPr>
              <a:t>es</a:t>
            </a:r>
            <a:r>
              <a:rPr lang="en-US" sz="1600" dirty="0">
                <a:latin typeface="Arial"/>
                <a:cs typeface="Arial"/>
              </a:rPr>
              <a:t>) </a:t>
            </a:r>
            <a:r>
              <a:rPr lang="en-US" sz="1600" spc="-5" dirty="0">
                <a:latin typeface="Arial"/>
                <a:cs typeface="Arial"/>
              </a:rPr>
              <a:t>ar</a:t>
            </a:r>
            <a:r>
              <a:rPr lang="en-US" sz="1600" dirty="0">
                <a:latin typeface="Arial"/>
                <a:cs typeface="Arial"/>
              </a:rPr>
              <a:t>e</a:t>
            </a:r>
            <a:r>
              <a:rPr lang="en-US" sz="1600" spc="-5" dirty="0">
                <a:latin typeface="Arial"/>
                <a:cs typeface="Arial"/>
              </a:rPr>
              <a:t> </a:t>
            </a:r>
            <a:r>
              <a:rPr lang="en-US" sz="1600" spc="-14" dirty="0">
                <a:latin typeface="Arial"/>
                <a:cs typeface="Arial"/>
              </a:rPr>
              <a:t>par</a:t>
            </a:r>
            <a:r>
              <a:rPr lang="en-US" sz="1600" spc="-5" dirty="0">
                <a:latin typeface="Arial"/>
                <a:cs typeface="Arial"/>
              </a:rPr>
              <a:t>t</a:t>
            </a:r>
            <a:r>
              <a:rPr lang="en-US" sz="1600" spc="5" dirty="0">
                <a:latin typeface="Arial"/>
                <a:cs typeface="Arial"/>
              </a:rPr>
              <a:t> </a:t>
            </a:r>
            <a:r>
              <a:rPr lang="en-US" sz="1600" spc="-14" dirty="0">
                <a:latin typeface="Arial"/>
                <a:cs typeface="Arial"/>
              </a:rPr>
              <a:t>o</a:t>
            </a:r>
            <a:r>
              <a:rPr lang="en-US" sz="1600" spc="-5" dirty="0">
                <a:latin typeface="Arial"/>
                <a:cs typeface="Arial"/>
              </a:rPr>
              <a:t>f</a:t>
            </a:r>
            <a:r>
              <a:rPr lang="en-US" sz="1600" spc="5" dirty="0">
                <a:latin typeface="Arial"/>
                <a:cs typeface="Arial"/>
              </a:rPr>
              <a:t> </a:t>
            </a:r>
            <a:r>
              <a:rPr lang="en-US" sz="1600" dirty="0">
                <a:latin typeface="Arial"/>
                <a:cs typeface="Arial"/>
              </a:rPr>
              <a:t>a</a:t>
            </a:r>
            <a:r>
              <a:rPr lang="en-US" sz="1600" spc="-5" dirty="0">
                <a:latin typeface="Arial"/>
                <a:cs typeface="Arial"/>
              </a:rPr>
              <a:t> D</a:t>
            </a:r>
            <a:r>
              <a:rPr lang="en-US" sz="1600" dirty="0">
                <a:latin typeface="Arial"/>
                <a:cs typeface="Arial"/>
              </a:rPr>
              <a:t>S</a:t>
            </a:r>
            <a:r>
              <a:rPr lang="en-US" sz="1600" spc="-5" dirty="0">
                <a:latin typeface="Arial"/>
                <a:cs typeface="Arial"/>
              </a:rPr>
              <a:t> pr</a:t>
            </a:r>
            <a:r>
              <a:rPr lang="en-US" sz="1600" spc="-14" dirty="0">
                <a:latin typeface="Arial"/>
                <a:cs typeface="Arial"/>
              </a:rPr>
              <a:t>o</a:t>
            </a:r>
            <a:r>
              <a:rPr lang="en-US" sz="1600" dirty="0">
                <a:latin typeface="Arial"/>
                <a:cs typeface="Arial"/>
              </a:rPr>
              <a:t>cess</a:t>
            </a:r>
            <a:r>
              <a:rPr lang="en-US" sz="1600" spc="-5" dirty="0">
                <a:latin typeface="Arial"/>
                <a:cs typeface="Arial"/>
              </a:rPr>
              <a:t> i</a:t>
            </a:r>
            <a:r>
              <a:rPr lang="en-US" sz="1600" dirty="0">
                <a:latin typeface="Arial"/>
                <a:cs typeface="Arial"/>
              </a:rPr>
              <a:t>s</a:t>
            </a:r>
            <a:r>
              <a:rPr lang="en-US" sz="1600" spc="-5" dirty="0">
                <a:latin typeface="Arial"/>
                <a:cs typeface="Arial"/>
              </a:rPr>
              <a:t> defi</a:t>
            </a:r>
            <a:r>
              <a:rPr lang="en-US" sz="1600" spc="-14" dirty="0">
                <a:latin typeface="Arial"/>
                <a:cs typeface="Arial"/>
              </a:rPr>
              <a:t>n</a:t>
            </a:r>
            <a:r>
              <a:rPr lang="en-US" sz="1600" spc="-5" dirty="0">
                <a:latin typeface="Arial"/>
                <a:cs typeface="Arial"/>
              </a:rPr>
              <a:t>e</a:t>
            </a:r>
            <a:r>
              <a:rPr lang="en-US" sz="1600" dirty="0">
                <a:latin typeface="Arial"/>
                <a:cs typeface="Arial"/>
              </a:rPr>
              <a:t>d</a:t>
            </a:r>
            <a:r>
              <a:rPr lang="en-US" sz="1600" spc="-5" dirty="0">
                <a:latin typeface="Arial"/>
                <a:cs typeface="Arial"/>
              </a:rPr>
              <a:t> </a:t>
            </a:r>
            <a:r>
              <a:rPr lang="en-US" sz="1600" spc="-9" dirty="0">
                <a:latin typeface="Arial"/>
                <a:cs typeface="Arial"/>
              </a:rPr>
              <a:t>i</a:t>
            </a:r>
            <a:r>
              <a:rPr lang="en-US" sz="1600" dirty="0">
                <a:latin typeface="Arial"/>
                <a:cs typeface="Arial"/>
              </a:rPr>
              <a:t>n</a:t>
            </a:r>
            <a:r>
              <a:rPr lang="en-US" sz="1600" spc="-5" dirty="0">
                <a:latin typeface="Arial"/>
                <a:cs typeface="Arial"/>
              </a:rPr>
              <a:t> </a:t>
            </a:r>
            <a:r>
              <a:rPr lang="en-US" sz="1600" dirty="0">
                <a:latin typeface="Arial"/>
                <a:cs typeface="Arial"/>
              </a:rPr>
              <a:t>t</a:t>
            </a:r>
            <a:r>
              <a:rPr lang="en-US" sz="1600" spc="-14" dirty="0">
                <a:latin typeface="Arial"/>
                <a:cs typeface="Arial"/>
              </a:rPr>
              <a:t>h</a:t>
            </a:r>
            <a:r>
              <a:rPr lang="en-US" sz="1600" dirty="0">
                <a:latin typeface="Arial"/>
                <a:cs typeface="Arial"/>
              </a:rPr>
              <a:t>e</a:t>
            </a:r>
            <a:r>
              <a:rPr lang="en-US" sz="1600" spc="-5" dirty="0">
                <a:latin typeface="Arial"/>
                <a:cs typeface="Arial"/>
              </a:rPr>
              <a:t> d</a:t>
            </a:r>
            <a:r>
              <a:rPr lang="en-US" sz="1600" spc="-14" dirty="0">
                <a:latin typeface="Arial"/>
                <a:cs typeface="Arial"/>
              </a:rPr>
              <a:t>a</a:t>
            </a:r>
            <a:r>
              <a:rPr lang="en-US" sz="1600" dirty="0">
                <a:latin typeface="Arial"/>
                <a:cs typeface="Arial"/>
              </a:rPr>
              <a:t>t</a:t>
            </a:r>
            <a:r>
              <a:rPr lang="en-US" sz="1600" spc="-5" dirty="0">
                <a:latin typeface="Arial"/>
                <a:cs typeface="Arial"/>
              </a:rPr>
              <a:t>a</a:t>
            </a:r>
            <a:r>
              <a:rPr lang="en-US" sz="1600" spc="-14" dirty="0">
                <a:latin typeface="Arial"/>
                <a:cs typeface="Arial"/>
              </a:rPr>
              <a:t>b</a:t>
            </a:r>
            <a:r>
              <a:rPr lang="en-US" sz="1600" spc="-5" dirty="0">
                <a:latin typeface="Arial"/>
                <a:cs typeface="Arial"/>
              </a:rPr>
              <a:t>ase</a:t>
            </a:r>
            <a:endParaRPr lang="en-US" sz="1600" dirty="0">
              <a:latin typeface="Arial"/>
              <a:cs typeface="Arial"/>
            </a:endParaRPr>
          </a:p>
          <a:p>
            <a:pPr marL="515704" indent="-285750">
              <a:lnSpc>
                <a:spcPts val="1892"/>
              </a:lnSpc>
              <a:buFont typeface="Arial" panose="020B0604020202020204" pitchFamily="34" charset="0"/>
              <a:buChar char="•"/>
            </a:pPr>
            <a:r>
              <a:rPr lang="en-US" sz="1600" b="1" spc="-18" dirty="0">
                <a:latin typeface="Arial"/>
                <a:cs typeface="Arial"/>
              </a:rPr>
              <a:t>b</a:t>
            </a:r>
            <a:r>
              <a:rPr lang="en-US" sz="1600" b="1" spc="-9" dirty="0">
                <a:latin typeface="Arial"/>
                <a:cs typeface="Arial"/>
              </a:rPr>
              <a:t>u</a:t>
            </a:r>
            <a:r>
              <a:rPr lang="en-US" sz="1600" b="1" dirty="0">
                <a:latin typeface="Arial"/>
                <a:cs typeface="Arial"/>
              </a:rPr>
              <a:t>t</a:t>
            </a:r>
            <a:r>
              <a:rPr lang="en-US" sz="1600" b="1" spc="-5" dirty="0">
                <a:latin typeface="Arial"/>
                <a:cs typeface="Arial"/>
              </a:rPr>
              <a:t> </a:t>
            </a:r>
            <a:r>
              <a:rPr lang="en-US" sz="1600" b="1" spc="-14" dirty="0">
                <a:latin typeface="Arial"/>
                <a:cs typeface="Arial"/>
              </a:rPr>
              <a:t>also</a:t>
            </a:r>
            <a:r>
              <a:rPr lang="en-US" sz="1600" b="1" spc="-5" dirty="0">
                <a:latin typeface="Arial"/>
                <a:cs typeface="Arial"/>
              </a:rPr>
              <a:t> </a:t>
            </a:r>
            <a:r>
              <a:rPr lang="en-US" sz="1600" b="1" dirty="0">
                <a:latin typeface="Arial"/>
                <a:cs typeface="Arial"/>
              </a:rPr>
              <a:t>i</a:t>
            </a:r>
            <a:r>
              <a:rPr lang="en-US" sz="1600" b="1" spc="-14" dirty="0">
                <a:latin typeface="Arial"/>
                <a:cs typeface="Arial"/>
              </a:rPr>
              <a:t>n</a:t>
            </a:r>
            <a:r>
              <a:rPr lang="en-US" sz="1600" b="1" spc="5" dirty="0">
                <a:latin typeface="Arial"/>
                <a:cs typeface="Arial"/>
              </a:rPr>
              <a:t> </a:t>
            </a:r>
            <a:r>
              <a:rPr lang="en-US" sz="1600" b="1" dirty="0">
                <a:latin typeface="Arial"/>
                <a:cs typeface="Arial"/>
              </a:rPr>
              <a:t>the</a:t>
            </a:r>
            <a:r>
              <a:rPr lang="en-US" sz="1600" b="1" spc="-5" dirty="0">
                <a:latin typeface="Arial"/>
                <a:cs typeface="Arial"/>
              </a:rPr>
              <a:t> </a:t>
            </a:r>
            <a:r>
              <a:rPr lang="en-US" sz="1600" b="1" spc="-18" dirty="0">
                <a:latin typeface="Arial"/>
                <a:cs typeface="Arial"/>
              </a:rPr>
              <a:t>code</a:t>
            </a:r>
            <a:endParaRPr lang="en-US" sz="1600" dirty="0">
              <a:latin typeface="Arial"/>
              <a:cs typeface="Arial"/>
            </a:endParaRPr>
          </a:p>
          <a:p>
            <a:pPr marL="297277" indent="-285750">
              <a:buFont typeface="Arial" panose="020B0604020202020204" pitchFamily="34" charset="0"/>
              <a:buChar char="•"/>
            </a:pPr>
            <a:endParaRPr lang="en-US" sz="1600" dirty="0" smtClean="0">
              <a:latin typeface="Arial"/>
              <a:cs typeface="Arial"/>
            </a:endParaRPr>
          </a:p>
          <a:p>
            <a:pPr marL="297277" indent="-285750">
              <a:buFont typeface="Arial" panose="020B0604020202020204" pitchFamily="34" charset="0"/>
              <a:buChar char="•"/>
            </a:pPr>
            <a:r>
              <a:rPr lang="en-US" sz="1600" spc="-5" dirty="0">
                <a:latin typeface="Arial"/>
                <a:cs typeface="Arial"/>
              </a:rPr>
              <a:t>Th</a:t>
            </a:r>
            <a:r>
              <a:rPr lang="en-US" sz="1600" dirty="0">
                <a:latin typeface="Arial"/>
                <a:cs typeface="Arial"/>
              </a:rPr>
              <a:t>e</a:t>
            </a:r>
            <a:r>
              <a:rPr lang="en-US" sz="1600" spc="-5" dirty="0">
                <a:latin typeface="Arial"/>
                <a:cs typeface="Arial"/>
              </a:rPr>
              <a:t> </a:t>
            </a:r>
            <a:r>
              <a:rPr lang="en-US" sz="1600" spc="-9" dirty="0">
                <a:latin typeface="Arial"/>
                <a:cs typeface="Arial"/>
              </a:rPr>
              <a:t>D</a:t>
            </a:r>
            <a:r>
              <a:rPr lang="en-US" sz="1600" spc="-5" dirty="0">
                <a:latin typeface="Arial"/>
                <a:cs typeface="Arial"/>
              </a:rPr>
              <a:t>evic</a:t>
            </a:r>
            <a:r>
              <a:rPr lang="en-US" sz="1600" dirty="0">
                <a:latin typeface="Arial"/>
                <a:cs typeface="Arial"/>
              </a:rPr>
              <a:t>e</a:t>
            </a:r>
            <a:r>
              <a:rPr lang="en-US" sz="1600" spc="-5" dirty="0">
                <a:latin typeface="Arial"/>
                <a:cs typeface="Arial"/>
              </a:rPr>
              <a:t> S</a:t>
            </a:r>
            <a:r>
              <a:rPr lang="en-US" sz="1600" spc="-14" dirty="0">
                <a:latin typeface="Arial"/>
                <a:cs typeface="Arial"/>
              </a:rPr>
              <a:t>e</a:t>
            </a:r>
            <a:r>
              <a:rPr lang="en-US" sz="1600" dirty="0">
                <a:latin typeface="Arial"/>
                <a:cs typeface="Arial"/>
              </a:rPr>
              <a:t>rver</a:t>
            </a:r>
            <a:r>
              <a:rPr lang="en-US" sz="1600" spc="5" dirty="0">
                <a:latin typeface="Arial"/>
                <a:cs typeface="Arial"/>
              </a:rPr>
              <a:t> </a:t>
            </a:r>
            <a:r>
              <a:rPr lang="en-US" sz="1600" b="1" spc="-5" dirty="0">
                <a:latin typeface="Arial"/>
                <a:cs typeface="Arial"/>
              </a:rPr>
              <a:t>ca</a:t>
            </a:r>
            <a:r>
              <a:rPr lang="en-US" sz="1600" b="1" dirty="0">
                <a:latin typeface="Arial"/>
                <a:cs typeface="Arial"/>
              </a:rPr>
              <a:t>n</a:t>
            </a:r>
            <a:r>
              <a:rPr lang="en-US" sz="1600" b="1" spc="-5" dirty="0">
                <a:latin typeface="Arial"/>
                <a:cs typeface="Arial"/>
              </a:rPr>
              <a:t> </a:t>
            </a:r>
            <a:r>
              <a:rPr lang="en-US" sz="1600" spc="-5" dirty="0">
                <a:latin typeface="Arial"/>
                <a:cs typeface="Arial"/>
              </a:rPr>
              <a:t>ho</a:t>
            </a:r>
            <a:r>
              <a:rPr lang="en-US" sz="1600" spc="-14" dirty="0">
                <a:latin typeface="Arial"/>
                <a:cs typeface="Arial"/>
              </a:rPr>
              <a:t>s</a:t>
            </a:r>
            <a:r>
              <a:rPr lang="en-US" sz="1600" spc="-5" dirty="0">
                <a:latin typeface="Arial"/>
                <a:cs typeface="Arial"/>
              </a:rPr>
              <a:t>t</a:t>
            </a:r>
            <a:r>
              <a:rPr lang="en-US" sz="1600" spc="5" dirty="0">
                <a:latin typeface="Arial"/>
                <a:cs typeface="Arial"/>
              </a:rPr>
              <a:t> </a:t>
            </a:r>
            <a:r>
              <a:rPr lang="en-US" sz="1600" dirty="0">
                <a:latin typeface="Arial"/>
                <a:cs typeface="Arial"/>
              </a:rPr>
              <a:t>sev</a:t>
            </a:r>
            <a:r>
              <a:rPr lang="en-US" sz="1600" spc="-14" dirty="0">
                <a:latin typeface="Arial"/>
                <a:cs typeface="Arial"/>
              </a:rPr>
              <a:t>e</a:t>
            </a:r>
            <a:r>
              <a:rPr lang="en-US" sz="1600" dirty="0">
                <a:latin typeface="Arial"/>
                <a:cs typeface="Arial"/>
              </a:rPr>
              <a:t>ral</a:t>
            </a:r>
            <a:r>
              <a:rPr lang="en-US" sz="1600" spc="-41" dirty="0">
                <a:latin typeface="Arial"/>
                <a:cs typeface="Arial"/>
              </a:rPr>
              <a:t> </a:t>
            </a:r>
            <a:r>
              <a:rPr lang="en-US" sz="1600" spc="-127" dirty="0">
                <a:latin typeface="Arial"/>
                <a:cs typeface="Arial"/>
              </a:rPr>
              <a:t>T</a:t>
            </a:r>
            <a:r>
              <a:rPr lang="en-US" sz="1600" spc="-5" dirty="0">
                <a:latin typeface="Arial"/>
                <a:cs typeface="Arial"/>
              </a:rPr>
              <a:t>A</a:t>
            </a:r>
            <a:r>
              <a:rPr lang="en-US" sz="1600" spc="-9" dirty="0">
                <a:latin typeface="Arial"/>
                <a:cs typeface="Arial"/>
              </a:rPr>
              <a:t>NG</a:t>
            </a:r>
            <a:r>
              <a:rPr lang="en-US" sz="1600" spc="-14" dirty="0">
                <a:latin typeface="Arial"/>
                <a:cs typeface="Arial"/>
              </a:rPr>
              <a:t>O</a:t>
            </a:r>
            <a:r>
              <a:rPr lang="en-US" sz="1600" spc="-5" dirty="0">
                <a:latin typeface="Arial"/>
                <a:cs typeface="Arial"/>
              </a:rPr>
              <a:t> </a:t>
            </a:r>
            <a:r>
              <a:rPr lang="en-US" sz="1600" spc="5" dirty="0">
                <a:latin typeface="Arial"/>
                <a:cs typeface="Arial"/>
              </a:rPr>
              <a:t>c</a:t>
            </a:r>
            <a:r>
              <a:rPr lang="en-US" sz="1600" spc="-9" dirty="0">
                <a:latin typeface="Arial"/>
                <a:cs typeface="Arial"/>
              </a:rPr>
              <a:t>l</a:t>
            </a:r>
            <a:r>
              <a:rPr lang="en-US" sz="1600" spc="-5" dirty="0">
                <a:latin typeface="Arial"/>
                <a:cs typeface="Arial"/>
              </a:rPr>
              <a:t>ass</a:t>
            </a:r>
            <a:r>
              <a:rPr lang="en-US" sz="1600" spc="-14" dirty="0">
                <a:latin typeface="Arial"/>
                <a:cs typeface="Arial"/>
              </a:rPr>
              <a:t>e</a:t>
            </a:r>
            <a:r>
              <a:rPr lang="en-US" sz="1600" spc="-9" dirty="0">
                <a:latin typeface="Arial"/>
                <a:cs typeface="Arial"/>
              </a:rPr>
              <a:t>s,</a:t>
            </a:r>
            <a:r>
              <a:rPr lang="en-US" sz="1600" spc="5" dirty="0">
                <a:latin typeface="Arial"/>
                <a:cs typeface="Arial"/>
              </a:rPr>
              <a:t> </a:t>
            </a:r>
            <a:r>
              <a:rPr lang="en-US" sz="1600" spc="-5" dirty="0">
                <a:latin typeface="Arial"/>
                <a:cs typeface="Arial"/>
              </a:rPr>
              <a:t>e</a:t>
            </a:r>
            <a:r>
              <a:rPr lang="en-US" sz="1600" spc="-14" dirty="0">
                <a:latin typeface="Arial"/>
                <a:cs typeface="Arial"/>
              </a:rPr>
              <a:t>a</a:t>
            </a:r>
            <a:r>
              <a:rPr lang="en-US" sz="1600" dirty="0">
                <a:latin typeface="Arial"/>
                <a:cs typeface="Arial"/>
              </a:rPr>
              <a:t>ch</a:t>
            </a:r>
            <a:r>
              <a:rPr lang="en-US" sz="1600" spc="-5" dirty="0">
                <a:latin typeface="Arial"/>
                <a:cs typeface="Arial"/>
              </a:rPr>
              <a:t> </a:t>
            </a:r>
            <a:r>
              <a:rPr lang="en-US" sz="1600" dirty="0">
                <a:latin typeface="Arial"/>
                <a:cs typeface="Arial"/>
              </a:rPr>
              <a:t>cl</a:t>
            </a:r>
            <a:r>
              <a:rPr lang="en-US" sz="1600" spc="-14" dirty="0">
                <a:latin typeface="Arial"/>
                <a:cs typeface="Arial"/>
              </a:rPr>
              <a:t>a</a:t>
            </a:r>
            <a:r>
              <a:rPr lang="en-US" sz="1600" spc="5" dirty="0">
                <a:latin typeface="Arial"/>
                <a:cs typeface="Arial"/>
              </a:rPr>
              <a:t>s</a:t>
            </a:r>
            <a:r>
              <a:rPr lang="en-US" sz="1600" dirty="0">
                <a:latin typeface="Arial"/>
                <a:cs typeface="Arial"/>
              </a:rPr>
              <a:t>s</a:t>
            </a:r>
            <a:r>
              <a:rPr lang="en-US" sz="1600" spc="9" dirty="0">
                <a:latin typeface="Arial"/>
                <a:cs typeface="Arial"/>
              </a:rPr>
              <a:t> </a:t>
            </a:r>
            <a:r>
              <a:rPr lang="en-US" sz="1600" b="1" spc="-14" dirty="0">
                <a:latin typeface="Arial"/>
                <a:cs typeface="Arial"/>
              </a:rPr>
              <a:t>can</a:t>
            </a:r>
            <a:r>
              <a:rPr lang="en-US" sz="1600" b="1" spc="5" dirty="0">
                <a:latin typeface="Arial"/>
                <a:cs typeface="Arial"/>
              </a:rPr>
              <a:t> </a:t>
            </a:r>
            <a:r>
              <a:rPr lang="en-US" sz="1600" spc="-14" dirty="0">
                <a:latin typeface="Arial"/>
                <a:cs typeface="Arial"/>
              </a:rPr>
              <a:t>b</a:t>
            </a:r>
            <a:r>
              <a:rPr lang="en-US" sz="1600" dirty="0">
                <a:latin typeface="Arial"/>
                <a:cs typeface="Arial"/>
              </a:rPr>
              <a:t>e</a:t>
            </a:r>
            <a:r>
              <a:rPr lang="en-US" sz="1600" spc="-5" dirty="0">
                <a:latin typeface="Arial"/>
                <a:cs typeface="Arial"/>
              </a:rPr>
              <a:t> insta</a:t>
            </a:r>
            <a:r>
              <a:rPr lang="en-US" sz="1600" spc="-14" dirty="0">
                <a:latin typeface="Arial"/>
                <a:cs typeface="Arial"/>
              </a:rPr>
              <a:t>n</a:t>
            </a:r>
            <a:r>
              <a:rPr lang="en-US" sz="1600" dirty="0">
                <a:latin typeface="Arial"/>
                <a:cs typeface="Arial"/>
              </a:rPr>
              <a:t>t</a:t>
            </a:r>
            <a:r>
              <a:rPr lang="en-US" sz="1600" spc="-9" dirty="0">
                <a:latin typeface="Arial"/>
                <a:cs typeface="Arial"/>
              </a:rPr>
              <a:t>i</a:t>
            </a:r>
            <a:r>
              <a:rPr lang="en-US" sz="1600" spc="-5" dirty="0">
                <a:latin typeface="Arial"/>
                <a:cs typeface="Arial"/>
              </a:rPr>
              <a:t>ated </a:t>
            </a:r>
            <a:r>
              <a:rPr lang="en-US" sz="1600" dirty="0">
                <a:latin typeface="Arial"/>
                <a:cs typeface="Arial"/>
              </a:rPr>
              <a:t>se</a:t>
            </a:r>
            <a:r>
              <a:rPr lang="en-US" sz="1600" spc="-14" dirty="0">
                <a:latin typeface="Arial"/>
                <a:cs typeface="Arial"/>
              </a:rPr>
              <a:t>v</a:t>
            </a:r>
            <a:r>
              <a:rPr lang="en-US" sz="1600" spc="-5" dirty="0">
                <a:latin typeface="Arial"/>
                <a:cs typeface="Arial"/>
              </a:rPr>
              <a:t>era</a:t>
            </a:r>
            <a:r>
              <a:rPr lang="en-US" sz="1600" dirty="0">
                <a:latin typeface="Arial"/>
                <a:cs typeface="Arial"/>
              </a:rPr>
              <a:t>l</a:t>
            </a:r>
            <a:r>
              <a:rPr lang="en-US" sz="1600" spc="-5" dirty="0">
                <a:latin typeface="Arial"/>
                <a:cs typeface="Arial"/>
              </a:rPr>
              <a:t> tim</a:t>
            </a:r>
            <a:r>
              <a:rPr lang="en-US" sz="1600" spc="-9" dirty="0">
                <a:latin typeface="Arial"/>
                <a:cs typeface="Arial"/>
              </a:rPr>
              <a:t>e</a:t>
            </a:r>
            <a:r>
              <a:rPr lang="en-US" sz="1600" dirty="0">
                <a:latin typeface="Arial"/>
                <a:cs typeface="Arial"/>
              </a:rPr>
              <a:t>s</a:t>
            </a:r>
            <a:r>
              <a:rPr lang="en-US" sz="1600" spc="9" dirty="0">
                <a:latin typeface="Arial"/>
                <a:cs typeface="Arial"/>
              </a:rPr>
              <a:t> </a:t>
            </a:r>
            <a:r>
              <a:rPr lang="en-US" sz="1600" i="1" spc="-9" dirty="0">
                <a:latin typeface="Arial"/>
                <a:cs typeface="Arial"/>
              </a:rPr>
              <a:t>.</a:t>
            </a:r>
            <a:r>
              <a:rPr lang="en-US" sz="1600" i="1" dirty="0">
                <a:latin typeface="Arial"/>
                <a:cs typeface="Arial"/>
              </a:rPr>
              <a:t>.</a:t>
            </a:r>
            <a:r>
              <a:rPr lang="en-US" sz="1600" i="1" spc="-5" dirty="0">
                <a:latin typeface="Arial"/>
                <a:cs typeface="Arial"/>
              </a:rPr>
              <a:t>.b</a:t>
            </a:r>
            <a:r>
              <a:rPr lang="en-US" sz="1600" i="1" spc="-9" dirty="0">
                <a:latin typeface="Arial"/>
                <a:cs typeface="Arial"/>
              </a:rPr>
              <a:t>u</a:t>
            </a:r>
            <a:r>
              <a:rPr lang="en-US" sz="1600" i="1" spc="-5" dirty="0">
                <a:latin typeface="Arial"/>
                <a:cs typeface="Arial"/>
              </a:rPr>
              <a:t>t</a:t>
            </a:r>
            <a:r>
              <a:rPr lang="en-US" sz="1600" i="1" spc="5" dirty="0">
                <a:latin typeface="Arial"/>
                <a:cs typeface="Arial"/>
              </a:rPr>
              <a:t> </a:t>
            </a:r>
            <a:r>
              <a:rPr lang="en-US" sz="1600" i="1" spc="-5" dirty="0">
                <a:latin typeface="Arial"/>
                <a:cs typeface="Arial"/>
              </a:rPr>
              <a:t>b</a:t>
            </a:r>
            <a:r>
              <a:rPr lang="en-US" sz="1600" i="1" dirty="0">
                <a:latin typeface="Arial"/>
                <a:cs typeface="Arial"/>
              </a:rPr>
              <a:t>e</a:t>
            </a:r>
            <a:r>
              <a:rPr lang="en-US" sz="1600" i="1" spc="-5" dirty="0">
                <a:latin typeface="Arial"/>
                <a:cs typeface="Arial"/>
              </a:rPr>
              <a:t> </a:t>
            </a:r>
            <a:r>
              <a:rPr lang="en-US" sz="1600" i="1" dirty="0">
                <a:latin typeface="Arial"/>
                <a:cs typeface="Arial"/>
              </a:rPr>
              <a:t>c</a:t>
            </a:r>
            <a:r>
              <a:rPr lang="en-US" sz="1600" i="1" spc="-14" dirty="0">
                <a:latin typeface="Arial"/>
                <a:cs typeface="Arial"/>
              </a:rPr>
              <a:t>a</a:t>
            </a:r>
            <a:r>
              <a:rPr lang="en-US" sz="1600" i="1" dirty="0">
                <a:latin typeface="Arial"/>
                <a:cs typeface="Arial"/>
              </a:rPr>
              <a:t>reful</a:t>
            </a:r>
            <a:r>
              <a:rPr lang="en-US" sz="1600" i="1" spc="-5" dirty="0">
                <a:latin typeface="Arial"/>
                <a:cs typeface="Arial"/>
              </a:rPr>
              <a:t> </a:t>
            </a:r>
            <a:r>
              <a:rPr lang="en-US" sz="1600" i="1" spc="-9" dirty="0">
                <a:latin typeface="Arial"/>
                <a:cs typeface="Arial"/>
              </a:rPr>
              <a:t>w</a:t>
            </a:r>
            <a:r>
              <a:rPr lang="en-US" sz="1600" i="1" spc="-5" dirty="0">
                <a:latin typeface="Arial"/>
                <a:cs typeface="Arial"/>
              </a:rPr>
              <a:t>i</a:t>
            </a:r>
            <a:r>
              <a:rPr lang="en-US" sz="1600" i="1" spc="5" dirty="0">
                <a:latin typeface="Arial"/>
                <a:cs typeface="Arial"/>
              </a:rPr>
              <a:t>t</a:t>
            </a:r>
            <a:r>
              <a:rPr lang="en-US" sz="1600" i="1" dirty="0">
                <a:latin typeface="Arial"/>
                <a:cs typeface="Arial"/>
              </a:rPr>
              <a:t>h</a:t>
            </a:r>
            <a:r>
              <a:rPr lang="en-US" sz="1600" i="1" spc="-5" dirty="0">
                <a:latin typeface="Arial"/>
                <a:cs typeface="Arial"/>
              </a:rPr>
              <a:t> </a:t>
            </a:r>
            <a:r>
              <a:rPr lang="en-US" sz="1600" i="1" spc="-14" dirty="0">
                <a:latin typeface="Arial"/>
                <a:cs typeface="Arial"/>
              </a:rPr>
              <a:t>c</a:t>
            </a:r>
            <a:r>
              <a:rPr lang="en-US" sz="1600" i="1" spc="-5" dirty="0">
                <a:latin typeface="Arial"/>
                <a:cs typeface="Arial"/>
              </a:rPr>
              <a:t>od</a:t>
            </a:r>
            <a:r>
              <a:rPr lang="en-US" sz="1600" i="1" dirty="0">
                <a:latin typeface="Arial"/>
                <a:cs typeface="Arial"/>
              </a:rPr>
              <a:t>e</a:t>
            </a:r>
            <a:r>
              <a:rPr lang="en-US" sz="1600" i="1" spc="-5" dirty="0">
                <a:latin typeface="Arial"/>
                <a:cs typeface="Arial"/>
              </a:rPr>
              <a:t> </a:t>
            </a:r>
            <a:r>
              <a:rPr lang="en-US" sz="1600" i="1" spc="-14" dirty="0">
                <a:latin typeface="Arial"/>
                <a:cs typeface="Arial"/>
              </a:rPr>
              <a:t>o</a:t>
            </a:r>
            <a:r>
              <a:rPr lang="en-US" sz="1600" i="1" dirty="0">
                <a:latin typeface="Arial"/>
                <a:cs typeface="Arial"/>
              </a:rPr>
              <a:t>r</a:t>
            </a:r>
            <a:r>
              <a:rPr lang="en-US" sz="1600" i="1" spc="5" dirty="0">
                <a:latin typeface="Arial"/>
                <a:cs typeface="Arial"/>
              </a:rPr>
              <a:t> </a:t>
            </a:r>
            <a:r>
              <a:rPr lang="en-US" sz="1600" i="1" spc="-9" dirty="0">
                <a:latin typeface="Arial"/>
                <a:cs typeface="Arial"/>
              </a:rPr>
              <a:t>D</a:t>
            </a:r>
            <a:r>
              <a:rPr lang="en-US" sz="1600" i="1" spc="-5" dirty="0">
                <a:latin typeface="Arial"/>
                <a:cs typeface="Arial"/>
              </a:rPr>
              <a:t>L</a:t>
            </a:r>
            <a:r>
              <a:rPr lang="en-US" sz="1600" i="1" spc="-14" dirty="0">
                <a:latin typeface="Arial"/>
                <a:cs typeface="Arial"/>
              </a:rPr>
              <a:t>L</a:t>
            </a:r>
            <a:r>
              <a:rPr lang="en-US" sz="1600" i="1" dirty="0">
                <a:latin typeface="Arial"/>
                <a:cs typeface="Arial"/>
              </a:rPr>
              <a:t>s</a:t>
            </a:r>
            <a:r>
              <a:rPr lang="en-US" sz="1600" i="1" spc="5" dirty="0">
                <a:latin typeface="Arial"/>
                <a:cs typeface="Arial"/>
              </a:rPr>
              <a:t> </a:t>
            </a:r>
            <a:r>
              <a:rPr lang="en-US" sz="1600" i="1" spc="-5" dirty="0">
                <a:latin typeface="Arial"/>
                <a:cs typeface="Arial"/>
              </a:rPr>
              <a:t>n</a:t>
            </a:r>
            <a:r>
              <a:rPr lang="en-US" sz="1600" i="1" spc="-14" dirty="0">
                <a:latin typeface="Arial"/>
                <a:cs typeface="Arial"/>
              </a:rPr>
              <a:t>o</a:t>
            </a:r>
            <a:r>
              <a:rPr lang="en-US" sz="1600" i="1" spc="-5" dirty="0">
                <a:latin typeface="Arial"/>
                <a:cs typeface="Arial"/>
              </a:rPr>
              <a:t>t</a:t>
            </a:r>
            <a:r>
              <a:rPr lang="en-US" sz="1600" i="1" spc="5" dirty="0">
                <a:latin typeface="Arial"/>
                <a:cs typeface="Arial"/>
              </a:rPr>
              <a:t> </a:t>
            </a:r>
            <a:r>
              <a:rPr lang="en-US" sz="1600" i="1" spc="-5" dirty="0">
                <a:latin typeface="Arial"/>
                <a:cs typeface="Arial"/>
              </a:rPr>
              <a:t>thre</a:t>
            </a:r>
            <a:r>
              <a:rPr lang="en-US" sz="1600" i="1" spc="-9" dirty="0">
                <a:latin typeface="Arial"/>
                <a:cs typeface="Arial"/>
              </a:rPr>
              <a:t>a</a:t>
            </a:r>
            <a:r>
              <a:rPr lang="en-US" sz="1600" i="1" dirty="0">
                <a:latin typeface="Arial"/>
                <a:cs typeface="Arial"/>
              </a:rPr>
              <a:t>d</a:t>
            </a:r>
            <a:r>
              <a:rPr lang="en-US" sz="1600" i="1" spc="-5" dirty="0">
                <a:latin typeface="Arial"/>
                <a:cs typeface="Arial"/>
              </a:rPr>
              <a:t> </a:t>
            </a:r>
            <a:r>
              <a:rPr lang="en-US" sz="1600" i="1" dirty="0" smtClean="0">
                <a:latin typeface="Arial"/>
                <a:cs typeface="Arial"/>
              </a:rPr>
              <a:t>safe</a:t>
            </a:r>
            <a:endParaRPr lang="en-US" sz="1600" dirty="0" smtClean="0">
              <a:latin typeface="Arial"/>
              <a:cs typeface="Arial"/>
            </a:endParaRPr>
          </a:p>
          <a:p>
            <a:pPr marL="297277" indent="-285750">
              <a:buFont typeface="Arial" panose="020B0604020202020204" pitchFamily="34" charset="0"/>
              <a:buChar char="•"/>
            </a:pPr>
            <a:endParaRPr sz="1600" dirty="0">
              <a:latin typeface="Arial"/>
              <a:cs typeface="Arial"/>
            </a:endParaRPr>
          </a:p>
        </p:txBody>
      </p:sp>
      <p:sp>
        <p:nvSpPr>
          <p:cNvPr id="4" name="object 18"/>
          <p:cNvSpPr/>
          <p:nvPr/>
        </p:nvSpPr>
        <p:spPr>
          <a:xfrm>
            <a:off x="1987860" y="4246196"/>
            <a:ext cx="4481328" cy="2438912"/>
          </a:xfrm>
          <a:prstGeom prst="rect">
            <a:avLst/>
          </a:prstGeom>
          <a:blipFill>
            <a:blip r:embed="rId3" cstate="print"/>
            <a:stretch>
              <a:fillRect/>
            </a:stretch>
          </a:blipFill>
        </p:spPr>
        <p:txBody>
          <a:bodyPr wrap="square" lIns="0" tIns="0" rIns="0" bIns="0" rtlCol="0"/>
          <a:lstStyle/>
          <a:p>
            <a:endParaRPr sz="1634"/>
          </a:p>
        </p:txBody>
      </p:sp>
    </p:spTree>
    <p:extLst>
      <p:ext uri="{BB962C8B-B14F-4D97-AF65-F5344CB8AC3E}">
        <p14:creationId xmlns:p14="http://schemas.microsoft.com/office/powerpoint/2010/main" val="2355681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olo 1"/>
          <p:cNvSpPr txBox="1">
            <a:spLocks/>
          </p:cNvSpPr>
          <p:nvPr/>
        </p:nvSpPr>
        <p:spPr>
          <a:xfrm>
            <a:off x="457200" y="7300"/>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Device Interface</a:t>
            </a:r>
            <a:endParaRPr lang="it-IT" dirty="0"/>
          </a:p>
        </p:txBody>
      </p:sp>
      <p:sp>
        <p:nvSpPr>
          <p:cNvPr id="3" name="object 8"/>
          <p:cNvSpPr txBox="1"/>
          <p:nvPr/>
        </p:nvSpPr>
        <p:spPr>
          <a:xfrm>
            <a:off x="182879" y="752139"/>
            <a:ext cx="8729831" cy="4058803"/>
          </a:xfrm>
          <a:prstGeom prst="rect">
            <a:avLst/>
          </a:prstGeom>
        </p:spPr>
        <p:txBody>
          <a:bodyPr vert="horz" wrap="square" lIns="0" tIns="0" rIns="0" bIns="0" rtlCol="0">
            <a:spAutoFit/>
          </a:bodyPr>
          <a:lstStyle/>
          <a:p>
            <a:pPr marL="34580"/>
            <a:r>
              <a:rPr sz="1271" spc="5" dirty="0">
                <a:solidFill>
                  <a:srgbClr val="FFFFFF"/>
                </a:solidFill>
                <a:latin typeface="Arial"/>
                <a:cs typeface="Arial"/>
              </a:rPr>
              <a:t>C</a:t>
            </a:r>
            <a:r>
              <a:rPr sz="1271" spc="-5" dirty="0">
                <a:solidFill>
                  <a:srgbClr val="FFFFFF"/>
                </a:solidFill>
                <a:latin typeface="Arial"/>
                <a:cs typeface="Arial"/>
              </a:rPr>
              <a:t>onn</a:t>
            </a:r>
            <a:r>
              <a:rPr sz="1271" spc="5" dirty="0">
                <a:solidFill>
                  <a:srgbClr val="FFFFFF"/>
                </a:solidFill>
                <a:latin typeface="Arial"/>
                <a:cs typeface="Arial"/>
              </a:rPr>
              <a:t>e</a:t>
            </a:r>
            <a:r>
              <a:rPr sz="1271" spc="-9" dirty="0">
                <a:solidFill>
                  <a:srgbClr val="FFFFFF"/>
                </a:solidFill>
                <a:latin typeface="Arial"/>
                <a:cs typeface="Arial"/>
              </a:rPr>
              <a:t>c</a:t>
            </a:r>
            <a:r>
              <a:rPr sz="1271" dirty="0">
                <a:solidFill>
                  <a:srgbClr val="FFFFFF"/>
                </a:solidFill>
                <a:latin typeface="Arial"/>
                <a:cs typeface="Arial"/>
              </a:rPr>
              <a:t>t</a:t>
            </a:r>
            <a:r>
              <a:rPr sz="1271" spc="-5" dirty="0">
                <a:solidFill>
                  <a:srgbClr val="FFFFFF"/>
                </a:solidFill>
                <a:latin typeface="Arial"/>
                <a:cs typeface="Arial"/>
              </a:rPr>
              <a:t>in</a:t>
            </a:r>
            <a:r>
              <a:rPr sz="1271" dirty="0">
                <a:solidFill>
                  <a:srgbClr val="FFFFFF"/>
                </a:solidFill>
                <a:latin typeface="Arial"/>
                <a:cs typeface="Arial"/>
              </a:rPr>
              <a:t>g</a:t>
            </a:r>
            <a:r>
              <a:rPr sz="1271" spc="5" dirty="0">
                <a:solidFill>
                  <a:srgbClr val="FFFFFF"/>
                </a:solidFill>
                <a:latin typeface="Arial"/>
                <a:cs typeface="Arial"/>
              </a:rPr>
              <a:t> </a:t>
            </a:r>
            <a:r>
              <a:rPr sz="1271" spc="-5" dirty="0">
                <a:solidFill>
                  <a:srgbClr val="FFFFFF"/>
                </a:solidFill>
                <a:latin typeface="Arial"/>
                <a:cs typeface="Arial"/>
              </a:rPr>
              <a:t>thing</a:t>
            </a:r>
            <a:r>
              <a:rPr sz="1271" dirty="0">
                <a:solidFill>
                  <a:srgbClr val="FFFFFF"/>
                </a:solidFill>
                <a:latin typeface="Arial"/>
                <a:cs typeface="Arial"/>
              </a:rPr>
              <a:t>s</a:t>
            </a:r>
            <a:r>
              <a:rPr sz="1271" spc="36" dirty="0">
                <a:solidFill>
                  <a:srgbClr val="FFFFFF"/>
                </a:solidFill>
                <a:latin typeface="Arial"/>
                <a:cs typeface="Arial"/>
              </a:rPr>
              <a:t> </a:t>
            </a:r>
            <a:r>
              <a:rPr sz="1271" b="1" dirty="0">
                <a:solidFill>
                  <a:srgbClr val="FFFFFF"/>
                </a:solidFill>
                <a:latin typeface="Arial"/>
                <a:cs typeface="Arial"/>
              </a:rPr>
              <a:t>t</a:t>
            </a:r>
            <a:r>
              <a:rPr sz="1271" b="1" spc="-18" dirty="0">
                <a:solidFill>
                  <a:srgbClr val="FFFFFF"/>
                </a:solidFill>
                <a:latin typeface="Arial"/>
                <a:cs typeface="Arial"/>
              </a:rPr>
              <a:t>og</a:t>
            </a:r>
            <a:r>
              <a:rPr sz="1271" b="1" spc="-5" dirty="0">
                <a:solidFill>
                  <a:srgbClr val="FFFFFF"/>
                </a:solidFill>
                <a:latin typeface="Arial"/>
                <a:cs typeface="Arial"/>
              </a:rPr>
              <a:t>e</a:t>
            </a:r>
            <a:r>
              <a:rPr sz="1271" b="1" dirty="0">
                <a:solidFill>
                  <a:srgbClr val="FFFFFF"/>
                </a:solidFill>
                <a:latin typeface="Arial"/>
                <a:cs typeface="Arial"/>
              </a:rPr>
              <a:t>t</a:t>
            </a:r>
            <a:r>
              <a:rPr sz="1271" b="1" spc="-18" dirty="0">
                <a:solidFill>
                  <a:srgbClr val="FFFFFF"/>
                </a:solidFill>
                <a:latin typeface="Arial"/>
                <a:cs typeface="Arial"/>
              </a:rPr>
              <a:t>h</a:t>
            </a:r>
            <a:r>
              <a:rPr sz="1271" b="1" spc="-5" dirty="0">
                <a:solidFill>
                  <a:srgbClr val="FFFFFF"/>
                </a:solidFill>
                <a:latin typeface="Arial"/>
                <a:cs typeface="Arial"/>
              </a:rPr>
              <a:t>er</a:t>
            </a:r>
            <a:endParaRPr sz="1271" dirty="0">
              <a:latin typeface="Arial"/>
              <a:cs typeface="Arial"/>
            </a:endParaRPr>
          </a:p>
          <a:p>
            <a:pPr>
              <a:lnSpc>
                <a:spcPct val="100000"/>
              </a:lnSpc>
            </a:pPr>
            <a:endParaRPr sz="1271" dirty="0">
              <a:latin typeface="Times New Roman"/>
              <a:cs typeface="Times New Roman"/>
            </a:endParaRPr>
          </a:p>
          <a:p>
            <a:pPr marL="11527" marR="2302999">
              <a:lnSpc>
                <a:spcPts val="1824"/>
              </a:lnSpc>
              <a:spcBef>
                <a:spcPts val="879"/>
              </a:spcBef>
            </a:pPr>
            <a:r>
              <a:rPr sz="1634" spc="-5" dirty="0">
                <a:latin typeface="Arial"/>
                <a:cs typeface="Arial"/>
              </a:rPr>
              <a:t>Everythin</a:t>
            </a:r>
            <a:r>
              <a:rPr sz="1634" dirty="0">
                <a:latin typeface="Arial"/>
                <a:cs typeface="Arial"/>
              </a:rPr>
              <a:t>g</a:t>
            </a:r>
            <a:r>
              <a:rPr sz="1634" spc="-5" dirty="0">
                <a:latin typeface="Arial"/>
                <a:cs typeface="Arial"/>
              </a:rPr>
              <a:t> w</a:t>
            </a:r>
            <a:r>
              <a:rPr sz="1634" spc="-14" dirty="0">
                <a:latin typeface="Arial"/>
                <a:cs typeface="Arial"/>
              </a:rPr>
              <a:t>h</a:t>
            </a:r>
            <a:r>
              <a:rPr sz="1634" spc="-5" dirty="0">
                <a:latin typeface="Arial"/>
                <a:cs typeface="Arial"/>
              </a:rPr>
              <a:t>ic</a:t>
            </a:r>
            <a:r>
              <a:rPr sz="1634" dirty="0">
                <a:latin typeface="Arial"/>
                <a:cs typeface="Arial"/>
              </a:rPr>
              <a:t>h</a:t>
            </a:r>
            <a:r>
              <a:rPr sz="1634" spc="-5" dirty="0">
                <a:latin typeface="Arial"/>
                <a:cs typeface="Arial"/>
              </a:rPr>
              <a:t> </a:t>
            </a:r>
            <a:r>
              <a:rPr sz="1634" spc="-14" dirty="0">
                <a:latin typeface="Arial"/>
                <a:cs typeface="Arial"/>
              </a:rPr>
              <a:t>n</a:t>
            </a:r>
            <a:r>
              <a:rPr sz="1634" spc="-5" dirty="0">
                <a:latin typeface="Arial"/>
                <a:cs typeface="Arial"/>
              </a:rPr>
              <a:t>ee</a:t>
            </a:r>
            <a:r>
              <a:rPr sz="1634" spc="-14" dirty="0">
                <a:latin typeface="Arial"/>
                <a:cs typeface="Arial"/>
              </a:rPr>
              <a:t>d</a:t>
            </a:r>
            <a:r>
              <a:rPr sz="1634" dirty="0">
                <a:latin typeface="Arial"/>
                <a:cs typeface="Arial"/>
              </a:rPr>
              <a:t>s</a:t>
            </a:r>
            <a:r>
              <a:rPr sz="1634" spc="5" dirty="0">
                <a:latin typeface="Arial"/>
                <a:cs typeface="Arial"/>
              </a:rPr>
              <a:t> </a:t>
            </a:r>
            <a:r>
              <a:rPr sz="1634" spc="-9" dirty="0">
                <a:latin typeface="Arial"/>
                <a:cs typeface="Arial"/>
              </a:rPr>
              <a:t>to</a:t>
            </a:r>
            <a:r>
              <a:rPr sz="1634" spc="-5" dirty="0">
                <a:latin typeface="Arial"/>
                <a:cs typeface="Arial"/>
              </a:rPr>
              <a:t> b</a:t>
            </a:r>
            <a:r>
              <a:rPr sz="1634" dirty="0">
                <a:latin typeface="Arial"/>
                <a:cs typeface="Arial"/>
              </a:rPr>
              <a:t>e</a:t>
            </a:r>
            <a:r>
              <a:rPr sz="1634" spc="-5" dirty="0">
                <a:latin typeface="Arial"/>
                <a:cs typeface="Arial"/>
              </a:rPr>
              <a:t> </a:t>
            </a:r>
            <a:r>
              <a:rPr sz="1634" dirty="0">
                <a:latin typeface="Arial"/>
                <a:cs typeface="Arial"/>
              </a:rPr>
              <a:t>c</a:t>
            </a:r>
            <a:r>
              <a:rPr sz="1634" spc="-14" dirty="0">
                <a:latin typeface="Arial"/>
                <a:cs typeface="Arial"/>
              </a:rPr>
              <a:t>o</a:t>
            </a:r>
            <a:r>
              <a:rPr sz="1634" spc="-5" dirty="0">
                <a:latin typeface="Arial"/>
                <a:cs typeface="Arial"/>
              </a:rPr>
              <a:t>ntrol</a:t>
            </a:r>
            <a:r>
              <a:rPr sz="1634" spc="-14" dirty="0">
                <a:latin typeface="Arial"/>
                <a:cs typeface="Arial"/>
              </a:rPr>
              <a:t>l</a:t>
            </a:r>
            <a:r>
              <a:rPr sz="1634" spc="-5" dirty="0">
                <a:latin typeface="Arial"/>
                <a:cs typeface="Arial"/>
              </a:rPr>
              <a:t>e</a:t>
            </a:r>
            <a:r>
              <a:rPr sz="1634" dirty="0">
                <a:latin typeface="Arial"/>
                <a:cs typeface="Arial"/>
              </a:rPr>
              <a:t>d</a:t>
            </a:r>
            <a:r>
              <a:rPr sz="1634" spc="-5" dirty="0">
                <a:latin typeface="Arial"/>
                <a:cs typeface="Arial"/>
              </a:rPr>
              <a:t> </a:t>
            </a:r>
            <a:r>
              <a:rPr sz="1634" spc="-9" dirty="0">
                <a:latin typeface="Arial"/>
                <a:cs typeface="Arial"/>
              </a:rPr>
              <a:t>i</a:t>
            </a:r>
            <a:r>
              <a:rPr sz="1634" dirty="0">
                <a:latin typeface="Arial"/>
                <a:cs typeface="Arial"/>
              </a:rPr>
              <a:t>s</a:t>
            </a:r>
            <a:r>
              <a:rPr sz="1634" spc="5" dirty="0">
                <a:latin typeface="Arial"/>
                <a:cs typeface="Arial"/>
              </a:rPr>
              <a:t> </a:t>
            </a:r>
            <a:r>
              <a:rPr sz="1634" dirty="0">
                <a:latin typeface="Arial"/>
                <a:cs typeface="Arial"/>
              </a:rPr>
              <a:t>m</a:t>
            </a:r>
            <a:r>
              <a:rPr sz="1634" spc="-14" dirty="0">
                <a:latin typeface="Arial"/>
                <a:cs typeface="Arial"/>
              </a:rPr>
              <a:t>o</a:t>
            </a:r>
            <a:r>
              <a:rPr sz="1634" spc="-5" dirty="0">
                <a:latin typeface="Arial"/>
                <a:cs typeface="Arial"/>
              </a:rPr>
              <a:t>d</a:t>
            </a:r>
            <a:r>
              <a:rPr sz="1634" spc="-14" dirty="0">
                <a:latin typeface="Arial"/>
                <a:cs typeface="Arial"/>
              </a:rPr>
              <a:t>e</a:t>
            </a:r>
            <a:r>
              <a:rPr sz="1634" spc="-5" dirty="0">
                <a:latin typeface="Arial"/>
                <a:cs typeface="Arial"/>
              </a:rPr>
              <a:t>le</a:t>
            </a:r>
            <a:r>
              <a:rPr sz="1634" dirty="0">
                <a:latin typeface="Arial"/>
                <a:cs typeface="Arial"/>
              </a:rPr>
              <a:t>d</a:t>
            </a:r>
            <a:r>
              <a:rPr sz="1634" spc="-5" dirty="0">
                <a:latin typeface="Arial"/>
                <a:cs typeface="Arial"/>
              </a:rPr>
              <a:t> </a:t>
            </a:r>
            <a:r>
              <a:rPr sz="1634" spc="-14" dirty="0">
                <a:latin typeface="Arial"/>
                <a:cs typeface="Arial"/>
              </a:rPr>
              <a:t>a</a:t>
            </a:r>
            <a:r>
              <a:rPr sz="1634" dirty="0">
                <a:latin typeface="Arial"/>
                <a:cs typeface="Arial"/>
              </a:rPr>
              <a:t>s</a:t>
            </a:r>
            <a:r>
              <a:rPr sz="1634" spc="5" dirty="0">
                <a:latin typeface="Arial"/>
                <a:cs typeface="Arial"/>
              </a:rPr>
              <a:t> </a:t>
            </a:r>
            <a:r>
              <a:rPr sz="1634" dirty="0">
                <a:latin typeface="Arial"/>
                <a:cs typeface="Arial"/>
              </a:rPr>
              <a:t>a</a:t>
            </a:r>
            <a:r>
              <a:rPr sz="1634" spc="-5" dirty="0">
                <a:latin typeface="Arial"/>
                <a:cs typeface="Arial"/>
              </a:rPr>
              <a:t> </a:t>
            </a:r>
            <a:r>
              <a:rPr sz="1634" spc="-9" dirty="0">
                <a:latin typeface="Arial"/>
                <a:cs typeface="Arial"/>
              </a:rPr>
              <a:t>D</a:t>
            </a:r>
            <a:r>
              <a:rPr sz="1634" spc="-5" dirty="0">
                <a:latin typeface="Arial"/>
                <a:cs typeface="Arial"/>
              </a:rPr>
              <a:t>ev</a:t>
            </a:r>
            <a:r>
              <a:rPr sz="1634" spc="-9" dirty="0">
                <a:latin typeface="Arial"/>
                <a:cs typeface="Arial"/>
              </a:rPr>
              <a:t>i</a:t>
            </a:r>
            <a:r>
              <a:rPr sz="1634" spc="5" dirty="0">
                <a:latin typeface="Arial"/>
                <a:cs typeface="Arial"/>
              </a:rPr>
              <a:t>c</a:t>
            </a:r>
            <a:r>
              <a:rPr sz="1634" dirty="0">
                <a:latin typeface="Arial"/>
                <a:cs typeface="Arial"/>
              </a:rPr>
              <a:t>e  </a:t>
            </a:r>
            <a:r>
              <a:rPr sz="1634" spc="-5" dirty="0">
                <a:latin typeface="Arial"/>
                <a:cs typeface="Arial"/>
              </a:rPr>
              <a:t>Eac</a:t>
            </a:r>
            <a:r>
              <a:rPr sz="1634" dirty="0">
                <a:latin typeface="Arial"/>
                <a:cs typeface="Arial"/>
              </a:rPr>
              <a:t>h</a:t>
            </a:r>
            <a:r>
              <a:rPr sz="1634" spc="5" dirty="0">
                <a:latin typeface="Arial"/>
                <a:cs typeface="Arial"/>
              </a:rPr>
              <a:t> </a:t>
            </a:r>
            <a:r>
              <a:rPr sz="1634" spc="-5" dirty="0">
                <a:latin typeface="Arial"/>
                <a:cs typeface="Arial"/>
              </a:rPr>
              <a:t>D</a:t>
            </a:r>
            <a:r>
              <a:rPr sz="1634" spc="-14" dirty="0">
                <a:latin typeface="Arial"/>
                <a:cs typeface="Arial"/>
              </a:rPr>
              <a:t>e</a:t>
            </a:r>
            <a:r>
              <a:rPr sz="1634" dirty="0">
                <a:latin typeface="Arial"/>
                <a:cs typeface="Arial"/>
              </a:rPr>
              <a:t>vice</a:t>
            </a:r>
            <a:r>
              <a:rPr sz="1634" spc="-5" dirty="0">
                <a:latin typeface="Arial"/>
                <a:cs typeface="Arial"/>
              </a:rPr>
              <a:t> </a:t>
            </a:r>
            <a:r>
              <a:rPr sz="1634" spc="-9" dirty="0">
                <a:latin typeface="Arial"/>
                <a:cs typeface="Arial"/>
              </a:rPr>
              <a:t>i</a:t>
            </a:r>
            <a:r>
              <a:rPr sz="1634" dirty="0">
                <a:latin typeface="Arial"/>
                <a:cs typeface="Arial"/>
              </a:rPr>
              <a:t>s</a:t>
            </a:r>
            <a:r>
              <a:rPr sz="1634" spc="5" dirty="0">
                <a:latin typeface="Arial"/>
                <a:cs typeface="Arial"/>
              </a:rPr>
              <a:t> </a:t>
            </a:r>
            <a:r>
              <a:rPr sz="1634" spc="-9" dirty="0">
                <a:latin typeface="Arial"/>
                <a:cs typeface="Arial"/>
              </a:rPr>
              <a:t>i</a:t>
            </a:r>
            <a:r>
              <a:rPr sz="1634" spc="-5" dirty="0">
                <a:latin typeface="Arial"/>
                <a:cs typeface="Arial"/>
              </a:rPr>
              <a:t>d</a:t>
            </a:r>
            <a:r>
              <a:rPr sz="1634" spc="-14" dirty="0">
                <a:latin typeface="Arial"/>
                <a:cs typeface="Arial"/>
              </a:rPr>
              <a:t>e</a:t>
            </a:r>
            <a:r>
              <a:rPr sz="1634" spc="-5" dirty="0">
                <a:latin typeface="Arial"/>
                <a:cs typeface="Arial"/>
              </a:rPr>
              <a:t>ntifie</a:t>
            </a:r>
            <a:r>
              <a:rPr sz="1634" dirty="0">
                <a:latin typeface="Arial"/>
                <a:cs typeface="Arial"/>
              </a:rPr>
              <a:t>d</a:t>
            </a:r>
            <a:r>
              <a:rPr sz="1634" spc="-9" dirty="0">
                <a:latin typeface="Arial"/>
                <a:cs typeface="Arial"/>
              </a:rPr>
              <a:t> </a:t>
            </a:r>
            <a:r>
              <a:rPr sz="1634" spc="-14" dirty="0">
                <a:latin typeface="Arial"/>
                <a:cs typeface="Arial"/>
              </a:rPr>
              <a:t>b</a:t>
            </a:r>
            <a:r>
              <a:rPr sz="1634" dirty="0">
                <a:latin typeface="Arial"/>
                <a:cs typeface="Arial"/>
              </a:rPr>
              <a:t>y</a:t>
            </a:r>
            <a:r>
              <a:rPr sz="1634" spc="5" dirty="0">
                <a:latin typeface="Arial"/>
                <a:cs typeface="Arial"/>
              </a:rPr>
              <a:t> </a:t>
            </a:r>
            <a:r>
              <a:rPr sz="1634" spc="-5" dirty="0">
                <a:latin typeface="Arial"/>
                <a:cs typeface="Arial"/>
              </a:rPr>
              <a:t>th</a:t>
            </a:r>
            <a:r>
              <a:rPr sz="1634" dirty="0">
                <a:latin typeface="Arial"/>
                <a:cs typeface="Arial"/>
              </a:rPr>
              <a:t>e</a:t>
            </a:r>
            <a:r>
              <a:rPr sz="1634" spc="-5" dirty="0">
                <a:latin typeface="Arial"/>
                <a:cs typeface="Arial"/>
              </a:rPr>
              <a:t> Fu</a:t>
            </a:r>
            <a:r>
              <a:rPr sz="1634" spc="-9" dirty="0">
                <a:latin typeface="Arial"/>
                <a:cs typeface="Arial"/>
              </a:rPr>
              <a:t>l</a:t>
            </a:r>
            <a:r>
              <a:rPr sz="1634" spc="-5" dirty="0">
                <a:latin typeface="Arial"/>
                <a:cs typeface="Arial"/>
              </a:rPr>
              <a:t>l</a:t>
            </a:r>
            <a:r>
              <a:rPr sz="1634" dirty="0">
                <a:latin typeface="Arial"/>
                <a:cs typeface="Arial"/>
              </a:rPr>
              <a:t>y</a:t>
            </a:r>
            <a:r>
              <a:rPr sz="1634" spc="-5" dirty="0">
                <a:latin typeface="Arial"/>
                <a:cs typeface="Arial"/>
              </a:rPr>
              <a:t> </a:t>
            </a:r>
            <a:r>
              <a:rPr sz="1634" spc="-9" dirty="0">
                <a:latin typeface="Arial"/>
                <a:cs typeface="Arial"/>
              </a:rPr>
              <a:t>Q</a:t>
            </a:r>
            <a:r>
              <a:rPr sz="1634" spc="-14" dirty="0">
                <a:latin typeface="Arial"/>
                <a:cs typeface="Arial"/>
              </a:rPr>
              <a:t>u</a:t>
            </a:r>
            <a:r>
              <a:rPr sz="1634" spc="-5" dirty="0">
                <a:latin typeface="Arial"/>
                <a:cs typeface="Arial"/>
              </a:rPr>
              <a:t>a</a:t>
            </a:r>
            <a:r>
              <a:rPr sz="1634" spc="-9" dirty="0">
                <a:latin typeface="Arial"/>
                <a:cs typeface="Arial"/>
              </a:rPr>
              <a:t>l</a:t>
            </a:r>
            <a:r>
              <a:rPr sz="1634" spc="-5" dirty="0">
                <a:latin typeface="Arial"/>
                <a:cs typeface="Arial"/>
              </a:rPr>
              <a:t>ifie</a:t>
            </a:r>
            <a:r>
              <a:rPr sz="1634" dirty="0">
                <a:latin typeface="Arial"/>
                <a:cs typeface="Arial"/>
              </a:rPr>
              <a:t>d</a:t>
            </a:r>
            <a:r>
              <a:rPr sz="1634" spc="-5" dirty="0">
                <a:latin typeface="Arial"/>
                <a:cs typeface="Arial"/>
              </a:rPr>
              <a:t> </a:t>
            </a:r>
            <a:r>
              <a:rPr sz="1634" spc="-9" dirty="0">
                <a:latin typeface="Arial"/>
                <a:cs typeface="Arial"/>
              </a:rPr>
              <a:t>D</a:t>
            </a:r>
            <a:r>
              <a:rPr sz="1634" spc="-5" dirty="0">
                <a:latin typeface="Arial"/>
                <a:cs typeface="Arial"/>
              </a:rPr>
              <a:t>om</a:t>
            </a:r>
            <a:r>
              <a:rPr sz="1634" spc="-14" dirty="0">
                <a:latin typeface="Arial"/>
                <a:cs typeface="Arial"/>
              </a:rPr>
              <a:t>a</a:t>
            </a:r>
            <a:r>
              <a:rPr sz="1634" spc="-5" dirty="0">
                <a:latin typeface="Arial"/>
                <a:cs typeface="Arial"/>
              </a:rPr>
              <a:t>i</a:t>
            </a:r>
            <a:r>
              <a:rPr sz="1634" dirty="0">
                <a:latin typeface="Arial"/>
                <a:cs typeface="Arial"/>
              </a:rPr>
              <a:t>n</a:t>
            </a:r>
            <a:r>
              <a:rPr sz="1634" spc="-5" dirty="0">
                <a:latin typeface="Arial"/>
                <a:cs typeface="Arial"/>
              </a:rPr>
              <a:t> N</a:t>
            </a:r>
            <a:r>
              <a:rPr sz="1634" spc="-14" dirty="0">
                <a:latin typeface="Arial"/>
                <a:cs typeface="Arial"/>
              </a:rPr>
              <a:t>a</a:t>
            </a:r>
            <a:r>
              <a:rPr sz="1634" dirty="0">
                <a:latin typeface="Arial"/>
                <a:cs typeface="Arial"/>
              </a:rPr>
              <a:t>me</a:t>
            </a:r>
            <a:r>
              <a:rPr sz="1634" spc="-5" dirty="0">
                <a:latin typeface="Arial"/>
                <a:cs typeface="Arial"/>
              </a:rPr>
              <a:t> </a:t>
            </a:r>
            <a:r>
              <a:rPr sz="1634" spc="-9" dirty="0">
                <a:latin typeface="Arial"/>
                <a:cs typeface="Arial"/>
              </a:rPr>
              <a:t>(F</a:t>
            </a:r>
            <a:r>
              <a:rPr sz="1634" spc="-5" dirty="0">
                <a:latin typeface="Arial"/>
                <a:cs typeface="Arial"/>
              </a:rPr>
              <a:t>QD</a:t>
            </a:r>
            <a:r>
              <a:rPr sz="1634" spc="-9" dirty="0">
                <a:latin typeface="Arial"/>
                <a:cs typeface="Arial"/>
              </a:rPr>
              <a:t>N</a:t>
            </a:r>
            <a:r>
              <a:rPr sz="1634" dirty="0">
                <a:latin typeface="Arial"/>
                <a:cs typeface="Arial"/>
              </a:rPr>
              <a:t>)</a:t>
            </a:r>
          </a:p>
          <a:p>
            <a:pPr marL="426481">
              <a:lnSpc>
                <a:spcPts val="1729"/>
              </a:lnSpc>
            </a:pPr>
            <a:r>
              <a:rPr sz="1634" i="1" dirty="0">
                <a:latin typeface="Arial"/>
                <a:cs typeface="Arial"/>
              </a:rPr>
              <a:t>t</a:t>
            </a:r>
            <a:r>
              <a:rPr sz="1634" i="1" spc="-14" dirty="0">
                <a:latin typeface="Arial"/>
                <a:cs typeface="Arial"/>
              </a:rPr>
              <a:t>a</a:t>
            </a:r>
            <a:r>
              <a:rPr sz="1634" i="1" spc="-5" dirty="0">
                <a:latin typeface="Arial"/>
                <a:cs typeface="Arial"/>
              </a:rPr>
              <a:t>n</a:t>
            </a:r>
            <a:r>
              <a:rPr sz="1634" i="1" spc="-14" dirty="0">
                <a:latin typeface="Arial"/>
                <a:cs typeface="Arial"/>
              </a:rPr>
              <a:t>go:</a:t>
            </a:r>
            <a:r>
              <a:rPr sz="1634" i="1" dirty="0">
                <a:latin typeface="Arial"/>
                <a:cs typeface="Arial"/>
              </a:rPr>
              <a:t>/</a:t>
            </a:r>
            <a:r>
              <a:rPr sz="1634" i="1" spc="-5" dirty="0">
                <a:latin typeface="Arial"/>
                <a:cs typeface="Arial"/>
              </a:rPr>
              <a:t>/h</a:t>
            </a:r>
            <a:r>
              <a:rPr sz="1634" i="1" spc="-9" dirty="0">
                <a:latin typeface="Arial"/>
                <a:cs typeface="Arial"/>
              </a:rPr>
              <a:t>os</a:t>
            </a:r>
            <a:r>
              <a:rPr sz="1634" i="1" dirty="0">
                <a:latin typeface="Arial"/>
                <a:cs typeface="Arial"/>
              </a:rPr>
              <a:t>t</a:t>
            </a:r>
            <a:r>
              <a:rPr sz="1634" i="1" spc="-5" dirty="0">
                <a:latin typeface="Arial"/>
                <a:cs typeface="Arial"/>
              </a:rPr>
              <a:t>:p</a:t>
            </a:r>
            <a:r>
              <a:rPr sz="1634" i="1" spc="-9" dirty="0">
                <a:latin typeface="Arial"/>
                <a:cs typeface="Arial"/>
              </a:rPr>
              <a:t>or</a:t>
            </a:r>
            <a:r>
              <a:rPr sz="1634" i="1" dirty="0">
                <a:latin typeface="Arial"/>
                <a:cs typeface="Arial"/>
              </a:rPr>
              <a:t>t</a:t>
            </a:r>
            <a:r>
              <a:rPr sz="1634" i="1" spc="-5" dirty="0">
                <a:latin typeface="Arial"/>
                <a:cs typeface="Arial"/>
              </a:rPr>
              <a:t>/d</a:t>
            </a:r>
            <a:r>
              <a:rPr sz="1634" i="1" spc="-9" dirty="0">
                <a:latin typeface="Arial"/>
                <a:cs typeface="Arial"/>
              </a:rPr>
              <a:t>o</a:t>
            </a:r>
            <a:r>
              <a:rPr sz="1634" i="1" dirty="0">
                <a:latin typeface="Arial"/>
                <a:cs typeface="Arial"/>
              </a:rPr>
              <a:t>mai</a:t>
            </a:r>
            <a:r>
              <a:rPr sz="1634" i="1" spc="-14" dirty="0">
                <a:latin typeface="Arial"/>
                <a:cs typeface="Arial"/>
              </a:rPr>
              <a:t>n</a:t>
            </a:r>
            <a:r>
              <a:rPr sz="1634" i="1" dirty="0">
                <a:latin typeface="Arial"/>
                <a:cs typeface="Arial"/>
              </a:rPr>
              <a:t>/</a:t>
            </a:r>
            <a:r>
              <a:rPr sz="1634" i="1" spc="-5" dirty="0">
                <a:latin typeface="Arial"/>
                <a:cs typeface="Arial"/>
              </a:rPr>
              <a:t>fam</a:t>
            </a:r>
            <a:r>
              <a:rPr sz="1634" i="1" spc="-9" dirty="0">
                <a:latin typeface="Arial"/>
                <a:cs typeface="Arial"/>
              </a:rPr>
              <a:t>i</a:t>
            </a:r>
            <a:r>
              <a:rPr sz="1634" i="1" spc="-5" dirty="0">
                <a:latin typeface="Arial"/>
                <a:cs typeface="Arial"/>
              </a:rPr>
              <a:t>ly/memb</a:t>
            </a:r>
            <a:r>
              <a:rPr sz="1634" i="1" spc="-14" dirty="0">
                <a:latin typeface="Arial"/>
                <a:cs typeface="Arial"/>
              </a:rPr>
              <a:t>e</a:t>
            </a:r>
            <a:r>
              <a:rPr sz="1634" i="1" dirty="0">
                <a:latin typeface="Arial"/>
                <a:cs typeface="Arial"/>
              </a:rPr>
              <a:t>r</a:t>
            </a:r>
            <a:endParaRPr sz="1634" dirty="0">
              <a:latin typeface="Arial"/>
              <a:cs typeface="Arial"/>
            </a:endParaRPr>
          </a:p>
          <a:p>
            <a:pPr marL="11527">
              <a:lnSpc>
                <a:spcPts val="1828"/>
              </a:lnSpc>
            </a:pPr>
            <a:r>
              <a:rPr sz="1634" spc="-5" dirty="0">
                <a:latin typeface="Arial"/>
                <a:cs typeface="Arial"/>
              </a:rPr>
              <a:t>Eac</a:t>
            </a:r>
            <a:r>
              <a:rPr sz="1634" dirty="0">
                <a:latin typeface="Arial"/>
                <a:cs typeface="Arial"/>
              </a:rPr>
              <a:t>h</a:t>
            </a:r>
            <a:r>
              <a:rPr sz="1634" spc="5" dirty="0">
                <a:latin typeface="Arial"/>
                <a:cs typeface="Arial"/>
              </a:rPr>
              <a:t> </a:t>
            </a:r>
            <a:r>
              <a:rPr sz="1634" spc="-5" dirty="0">
                <a:latin typeface="Arial"/>
                <a:cs typeface="Arial"/>
              </a:rPr>
              <a:t>D</a:t>
            </a:r>
            <a:r>
              <a:rPr sz="1634" spc="-14" dirty="0">
                <a:latin typeface="Arial"/>
                <a:cs typeface="Arial"/>
              </a:rPr>
              <a:t>e</a:t>
            </a:r>
            <a:r>
              <a:rPr sz="1634" dirty="0">
                <a:latin typeface="Arial"/>
                <a:cs typeface="Arial"/>
              </a:rPr>
              <a:t>vice</a:t>
            </a:r>
            <a:r>
              <a:rPr sz="1634" spc="-5" dirty="0">
                <a:latin typeface="Arial"/>
                <a:cs typeface="Arial"/>
              </a:rPr>
              <a:t> </a:t>
            </a:r>
            <a:r>
              <a:rPr sz="1634" spc="-14" dirty="0">
                <a:latin typeface="Arial"/>
                <a:cs typeface="Arial"/>
              </a:rPr>
              <a:t>b</a:t>
            </a:r>
            <a:r>
              <a:rPr sz="1634" spc="-5" dirty="0">
                <a:latin typeface="Arial"/>
                <a:cs typeface="Arial"/>
              </a:rPr>
              <a:t>e</a:t>
            </a:r>
            <a:r>
              <a:rPr sz="1634" spc="-9" dirty="0">
                <a:latin typeface="Arial"/>
                <a:cs typeface="Arial"/>
              </a:rPr>
              <a:t>l</a:t>
            </a:r>
            <a:r>
              <a:rPr sz="1634" spc="-5" dirty="0">
                <a:latin typeface="Arial"/>
                <a:cs typeface="Arial"/>
              </a:rPr>
              <a:t>on</a:t>
            </a:r>
            <a:r>
              <a:rPr sz="1634" spc="-14" dirty="0">
                <a:latin typeface="Arial"/>
                <a:cs typeface="Arial"/>
              </a:rPr>
              <a:t>g</a:t>
            </a:r>
            <a:r>
              <a:rPr sz="1634" dirty="0">
                <a:latin typeface="Arial"/>
                <a:cs typeface="Arial"/>
              </a:rPr>
              <a:t>s</a:t>
            </a:r>
            <a:r>
              <a:rPr sz="1634" spc="5" dirty="0">
                <a:latin typeface="Arial"/>
                <a:cs typeface="Arial"/>
              </a:rPr>
              <a:t> </a:t>
            </a:r>
            <a:r>
              <a:rPr sz="1634" spc="-9" dirty="0">
                <a:latin typeface="Arial"/>
                <a:cs typeface="Arial"/>
              </a:rPr>
              <a:t>to</a:t>
            </a:r>
            <a:r>
              <a:rPr sz="1634" spc="-5" dirty="0">
                <a:latin typeface="Arial"/>
                <a:cs typeface="Arial"/>
              </a:rPr>
              <a:t> </a:t>
            </a:r>
            <a:r>
              <a:rPr sz="1634" dirty="0">
                <a:latin typeface="Arial"/>
                <a:cs typeface="Arial"/>
              </a:rPr>
              <a:t>a</a:t>
            </a:r>
            <a:r>
              <a:rPr sz="1634" spc="-36" dirty="0">
                <a:latin typeface="Arial"/>
                <a:cs typeface="Arial"/>
              </a:rPr>
              <a:t> </a:t>
            </a:r>
            <a:r>
              <a:rPr sz="1634" spc="-127" dirty="0">
                <a:latin typeface="Arial"/>
                <a:cs typeface="Arial"/>
              </a:rPr>
              <a:t>T</a:t>
            </a:r>
            <a:r>
              <a:rPr sz="1634" spc="-5" dirty="0">
                <a:latin typeface="Arial"/>
                <a:cs typeface="Arial"/>
              </a:rPr>
              <a:t>A</a:t>
            </a:r>
            <a:r>
              <a:rPr sz="1634" spc="-9" dirty="0">
                <a:latin typeface="Arial"/>
                <a:cs typeface="Arial"/>
              </a:rPr>
              <a:t>NG</a:t>
            </a:r>
            <a:r>
              <a:rPr sz="1634" spc="-14" dirty="0">
                <a:latin typeface="Arial"/>
                <a:cs typeface="Arial"/>
              </a:rPr>
              <a:t>O</a:t>
            </a:r>
            <a:r>
              <a:rPr sz="1634" spc="-5" dirty="0">
                <a:latin typeface="Arial"/>
                <a:cs typeface="Arial"/>
              </a:rPr>
              <a:t> </a:t>
            </a:r>
            <a:r>
              <a:rPr sz="1634" dirty="0">
                <a:latin typeface="Arial"/>
                <a:cs typeface="Arial"/>
              </a:rPr>
              <a:t>class</a:t>
            </a:r>
            <a:r>
              <a:rPr sz="1634" spc="-5" dirty="0">
                <a:latin typeface="Arial"/>
                <a:cs typeface="Arial"/>
              </a:rPr>
              <a:t> </a:t>
            </a:r>
            <a:r>
              <a:rPr sz="1634" spc="-14" dirty="0">
                <a:latin typeface="Arial"/>
                <a:cs typeface="Arial"/>
              </a:rPr>
              <a:t>tha</a:t>
            </a:r>
            <a:r>
              <a:rPr sz="1634" spc="-5" dirty="0">
                <a:latin typeface="Arial"/>
                <a:cs typeface="Arial"/>
              </a:rPr>
              <a:t>t</a:t>
            </a:r>
            <a:r>
              <a:rPr sz="1634" dirty="0">
                <a:latin typeface="Arial"/>
                <a:cs typeface="Arial"/>
              </a:rPr>
              <a:t> </a:t>
            </a:r>
            <a:r>
              <a:rPr sz="1634" spc="-5" dirty="0">
                <a:latin typeface="Arial"/>
                <a:cs typeface="Arial"/>
              </a:rPr>
              <a:t>in</a:t>
            </a:r>
            <a:r>
              <a:rPr sz="1634" spc="-14" dirty="0">
                <a:latin typeface="Arial"/>
                <a:cs typeface="Arial"/>
              </a:rPr>
              <a:t>h</a:t>
            </a:r>
            <a:r>
              <a:rPr sz="1634" spc="-5" dirty="0">
                <a:latin typeface="Arial"/>
                <a:cs typeface="Arial"/>
              </a:rPr>
              <a:t>erit</a:t>
            </a:r>
            <a:r>
              <a:rPr sz="1634" dirty="0">
                <a:latin typeface="Arial"/>
                <a:cs typeface="Arial"/>
              </a:rPr>
              <a:t>s</a:t>
            </a:r>
            <a:r>
              <a:rPr sz="1634" spc="-5" dirty="0">
                <a:latin typeface="Arial"/>
                <a:cs typeface="Arial"/>
              </a:rPr>
              <a:t> </a:t>
            </a:r>
            <a:r>
              <a:rPr sz="1634" dirty="0">
                <a:latin typeface="Arial"/>
                <a:cs typeface="Arial"/>
              </a:rPr>
              <a:t>fr</a:t>
            </a:r>
            <a:r>
              <a:rPr sz="1634" spc="-14" dirty="0">
                <a:latin typeface="Arial"/>
                <a:cs typeface="Arial"/>
              </a:rPr>
              <a:t>o</a:t>
            </a:r>
            <a:r>
              <a:rPr sz="1634" dirty="0">
                <a:latin typeface="Arial"/>
                <a:cs typeface="Arial"/>
              </a:rPr>
              <a:t>m</a:t>
            </a:r>
            <a:r>
              <a:rPr sz="1634" spc="5" dirty="0">
                <a:latin typeface="Arial"/>
                <a:cs typeface="Arial"/>
              </a:rPr>
              <a:t> </a:t>
            </a:r>
            <a:r>
              <a:rPr sz="1634" spc="-5" dirty="0">
                <a:latin typeface="Arial"/>
                <a:cs typeface="Arial"/>
              </a:rPr>
              <a:t>th</a:t>
            </a:r>
            <a:r>
              <a:rPr sz="1634" dirty="0">
                <a:latin typeface="Arial"/>
                <a:cs typeface="Arial"/>
              </a:rPr>
              <a:t>e</a:t>
            </a:r>
            <a:r>
              <a:rPr sz="1634" spc="-5" dirty="0">
                <a:latin typeface="Arial"/>
                <a:cs typeface="Arial"/>
              </a:rPr>
              <a:t> </a:t>
            </a:r>
            <a:r>
              <a:rPr sz="1634" dirty="0">
                <a:latin typeface="Arial"/>
                <a:cs typeface="Arial"/>
              </a:rPr>
              <a:t>s</a:t>
            </a:r>
            <a:r>
              <a:rPr sz="1634" spc="-14" dirty="0">
                <a:latin typeface="Arial"/>
                <a:cs typeface="Arial"/>
              </a:rPr>
              <a:t>a</a:t>
            </a:r>
            <a:r>
              <a:rPr sz="1634" dirty="0">
                <a:latin typeface="Arial"/>
                <a:cs typeface="Arial"/>
              </a:rPr>
              <a:t>me</a:t>
            </a:r>
            <a:r>
              <a:rPr sz="1634" spc="-5" dirty="0">
                <a:latin typeface="Arial"/>
                <a:cs typeface="Arial"/>
              </a:rPr>
              <a:t> </a:t>
            </a:r>
            <a:r>
              <a:rPr sz="1634" dirty="0">
                <a:latin typeface="Arial"/>
                <a:cs typeface="Arial"/>
              </a:rPr>
              <a:t>ro</a:t>
            </a:r>
            <a:r>
              <a:rPr sz="1634" spc="-14" dirty="0">
                <a:latin typeface="Arial"/>
                <a:cs typeface="Arial"/>
              </a:rPr>
              <a:t>o</a:t>
            </a:r>
            <a:r>
              <a:rPr sz="1634" spc="-5" dirty="0">
                <a:latin typeface="Arial"/>
                <a:cs typeface="Arial"/>
              </a:rPr>
              <a:t>t</a:t>
            </a:r>
            <a:r>
              <a:rPr sz="1634" spc="5" dirty="0">
                <a:latin typeface="Arial"/>
                <a:cs typeface="Arial"/>
              </a:rPr>
              <a:t> </a:t>
            </a:r>
            <a:r>
              <a:rPr sz="1634" dirty="0">
                <a:latin typeface="Arial"/>
                <a:cs typeface="Arial"/>
              </a:rPr>
              <a:t>cla</a:t>
            </a:r>
            <a:r>
              <a:rPr sz="1634" spc="-14" dirty="0">
                <a:latin typeface="Arial"/>
                <a:cs typeface="Arial"/>
              </a:rPr>
              <a:t>s</a:t>
            </a:r>
            <a:r>
              <a:rPr sz="1634" dirty="0">
                <a:latin typeface="Arial"/>
                <a:cs typeface="Arial"/>
              </a:rPr>
              <a:t>s</a:t>
            </a:r>
            <a:r>
              <a:rPr sz="1634" spc="36" dirty="0">
                <a:latin typeface="Arial"/>
                <a:cs typeface="Arial"/>
              </a:rPr>
              <a:t> </a:t>
            </a:r>
            <a:r>
              <a:rPr sz="1634" i="1" spc="-9" dirty="0">
                <a:latin typeface="Arial"/>
                <a:cs typeface="Arial"/>
              </a:rPr>
              <a:t>D</a:t>
            </a:r>
            <a:r>
              <a:rPr sz="1634" i="1" spc="-5" dirty="0">
                <a:latin typeface="Arial"/>
                <a:cs typeface="Arial"/>
              </a:rPr>
              <a:t>evi</a:t>
            </a:r>
            <a:r>
              <a:rPr sz="1634" i="1" spc="-14" dirty="0">
                <a:latin typeface="Arial"/>
                <a:cs typeface="Arial"/>
              </a:rPr>
              <a:t>c</a:t>
            </a:r>
            <a:r>
              <a:rPr sz="1634" i="1" spc="-5" dirty="0">
                <a:latin typeface="Arial"/>
                <a:cs typeface="Arial"/>
              </a:rPr>
              <a:t>e_XImpl</a:t>
            </a:r>
            <a:endParaRPr sz="1634" dirty="0">
              <a:latin typeface="Arial"/>
              <a:cs typeface="Arial"/>
            </a:endParaRPr>
          </a:p>
          <a:p>
            <a:pPr marL="11527">
              <a:lnSpc>
                <a:spcPts val="1828"/>
              </a:lnSpc>
            </a:pPr>
            <a:r>
              <a:rPr sz="1634" spc="-5" dirty="0">
                <a:latin typeface="Arial"/>
                <a:cs typeface="Arial"/>
              </a:rPr>
              <a:t>Ever</a:t>
            </a:r>
            <a:r>
              <a:rPr sz="1634" dirty="0">
                <a:latin typeface="Arial"/>
                <a:cs typeface="Arial"/>
              </a:rPr>
              <a:t>y</a:t>
            </a:r>
            <a:r>
              <a:rPr sz="1634" spc="9" dirty="0">
                <a:latin typeface="Arial"/>
                <a:cs typeface="Arial"/>
              </a:rPr>
              <a:t> </a:t>
            </a:r>
            <a:r>
              <a:rPr sz="1634" spc="-5" dirty="0">
                <a:latin typeface="Arial"/>
                <a:cs typeface="Arial"/>
              </a:rPr>
              <a:t>De</a:t>
            </a:r>
            <a:r>
              <a:rPr sz="1634" spc="-14" dirty="0">
                <a:latin typeface="Arial"/>
                <a:cs typeface="Arial"/>
              </a:rPr>
              <a:t>v</a:t>
            </a:r>
            <a:r>
              <a:rPr sz="1634" spc="-5" dirty="0">
                <a:latin typeface="Arial"/>
                <a:cs typeface="Arial"/>
              </a:rPr>
              <a:t>ic</a:t>
            </a:r>
            <a:r>
              <a:rPr sz="1634" dirty="0">
                <a:latin typeface="Arial"/>
                <a:cs typeface="Arial"/>
              </a:rPr>
              <a:t>e</a:t>
            </a:r>
            <a:r>
              <a:rPr sz="1634" spc="-5" dirty="0">
                <a:latin typeface="Arial"/>
                <a:cs typeface="Arial"/>
              </a:rPr>
              <a:t> ex</a:t>
            </a:r>
            <a:r>
              <a:rPr sz="1634" spc="-14" dirty="0">
                <a:latin typeface="Arial"/>
                <a:cs typeface="Arial"/>
              </a:rPr>
              <a:t>p</a:t>
            </a:r>
            <a:r>
              <a:rPr sz="1634" spc="-5" dirty="0">
                <a:latin typeface="Arial"/>
                <a:cs typeface="Arial"/>
              </a:rPr>
              <a:t>os</a:t>
            </a:r>
            <a:r>
              <a:rPr sz="1634" spc="-14" dirty="0">
                <a:latin typeface="Arial"/>
                <a:cs typeface="Arial"/>
              </a:rPr>
              <a:t>e</a:t>
            </a:r>
            <a:r>
              <a:rPr sz="1634" dirty="0">
                <a:latin typeface="Arial"/>
                <a:cs typeface="Arial"/>
              </a:rPr>
              <a:t>s</a:t>
            </a:r>
            <a:r>
              <a:rPr sz="1634" spc="5" dirty="0">
                <a:latin typeface="Arial"/>
                <a:cs typeface="Arial"/>
              </a:rPr>
              <a:t> </a:t>
            </a:r>
            <a:r>
              <a:rPr sz="1634" spc="-5" dirty="0">
                <a:latin typeface="Arial"/>
                <a:cs typeface="Arial"/>
              </a:rPr>
              <a:t>th</a:t>
            </a:r>
            <a:r>
              <a:rPr sz="1634" dirty="0">
                <a:latin typeface="Arial"/>
                <a:cs typeface="Arial"/>
              </a:rPr>
              <a:t>e</a:t>
            </a:r>
            <a:r>
              <a:rPr sz="1634" spc="5" dirty="0">
                <a:latin typeface="Arial"/>
                <a:cs typeface="Arial"/>
              </a:rPr>
              <a:t> </a:t>
            </a:r>
            <a:r>
              <a:rPr sz="1634" b="1" spc="-14" dirty="0">
                <a:latin typeface="Arial"/>
                <a:cs typeface="Arial"/>
              </a:rPr>
              <a:t>s</a:t>
            </a:r>
            <a:r>
              <a:rPr sz="1634" b="1" spc="-5" dirty="0">
                <a:latin typeface="Arial"/>
                <a:cs typeface="Arial"/>
              </a:rPr>
              <a:t>am</a:t>
            </a:r>
            <a:r>
              <a:rPr sz="1634" b="1" dirty="0">
                <a:latin typeface="Arial"/>
                <a:cs typeface="Arial"/>
              </a:rPr>
              <a:t>e</a:t>
            </a:r>
            <a:r>
              <a:rPr sz="1634" b="1" spc="-5" dirty="0">
                <a:latin typeface="Arial"/>
                <a:cs typeface="Arial"/>
              </a:rPr>
              <a:t> </a:t>
            </a:r>
            <a:r>
              <a:rPr sz="1634" b="1" spc="-14" dirty="0">
                <a:latin typeface="Arial"/>
                <a:cs typeface="Arial"/>
              </a:rPr>
              <a:t>in</a:t>
            </a:r>
            <a:r>
              <a:rPr sz="1634" b="1" spc="-5" dirty="0">
                <a:latin typeface="Arial"/>
                <a:cs typeface="Arial"/>
              </a:rPr>
              <a:t>t</a:t>
            </a:r>
            <a:r>
              <a:rPr sz="1634" b="1" spc="-14" dirty="0">
                <a:latin typeface="Arial"/>
                <a:cs typeface="Arial"/>
              </a:rPr>
              <a:t>e</a:t>
            </a:r>
            <a:r>
              <a:rPr sz="1634" b="1" spc="-5" dirty="0">
                <a:latin typeface="Arial"/>
                <a:cs typeface="Arial"/>
              </a:rPr>
              <a:t>rf</a:t>
            </a:r>
            <a:r>
              <a:rPr sz="1634" b="1" spc="-14" dirty="0">
                <a:latin typeface="Arial"/>
                <a:cs typeface="Arial"/>
              </a:rPr>
              <a:t>a</a:t>
            </a:r>
            <a:r>
              <a:rPr sz="1634" b="1" spc="-5" dirty="0">
                <a:latin typeface="Arial"/>
                <a:cs typeface="Arial"/>
              </a:rPr>
              <a:t>c</a:t>
            </a:r>
            <a:r>
              <a:rPr sz="1634" b="1" spc="5" dirty="0">
                <a:latin typeface="Arial"/>
                <a:cs typeface="Arial"/>
              </a:rPr>
              <a:t>e</a:t>
            </a:r>
            <a:r>
              <a:rPr sz="1634" spc="-5" dirty="0">
                <a:latin typeface="Arial"/>
                <a:cs typeface="Arial"/>
              </a:rPr>
              <a:t>:</a:t>
            </a:r>
            <a:endParaRPr sz="1634" dirty="0">
              <a:latin typeface="Arial"/>
              <a:cs typeface="Arial"/>
            </a:endParaRPr>
          </a:p>
          <a:p>
            <a:pPr marL="139471" indent="-127944">
              <a:lnSpc>
                <a:spcPts val="1828"/>
              </a:lnSpc>
              <a:buFont typeface="Arial"/>
              <a:buChar char="-"/>
              <a:tabLst>
                <a:tab pos="139471" algn="l"/>
              </a:tabLst>
            </a:pPr>
            <a:r>
              <a:rPr sz="1634" b="1" spc="-9" dirty="0">
                <a:latin typeface="Arial"/>
                <a:cs typeface="Arial"/>
              </a:rPr>
              <a:t>Co</a:t>
            </a:r>
            <a:r>
              <a:rPr sz="1634" b="1" spc="-14" dirty="0">
                <a:latin typeface="Arial"/>
                <a:cs typeface="Arial"/>
              </a:rPr>
              <a:t>m</a:t>
            </a:r>
            <a:r>
              <a:rPr sz="1634" b="1" spc="-5" dirty="0">
                <a:latin typeface="Arial"/>
                <a:cs typeface="Arial"/>
              </a:rPr>
              <a:t>m</a:t>
            </a:r>
            <a:r>
              <a:rPr sz="1634" b="1" spc="-14" dirty="0">
                <a:latin typeface="Arial"/>
                <a:cs typeface="Arial"/>
              </a:rPr>
              <a:t>a</a:t>
            </a:r>
            <a:r>
              <a:rPr sz="1634" b="1" spc="-9" dirty="0">
                <a:latin typeface="Arial"/>
                <a:cs typeface="Arial"/>
              </a:rPr>
              <a:t>n</a:t>
            </a:r>
            <a:r>
              <a:rPr sz="1634" b="1" spc="-14" dirty="0">
                <a:latin typeface="Arial"/>
                <a:cs typeface="Arial"/>
              </a:rPr>
              <a:t>d</a:t>
            </a:r>
            <a:r>
              <a:rPr sz="1634" spc="-9" dirty="0">
                <a:latin typeface="Arial"/>
                <a:cs typeface="Arial"/>
              </a:rPr>
              <a:t>(s):</a:t>
            </a:r>
            <a:r>
              <a:rPr sz="1634" spc="5" dirty="0">
                <a:latin typeface="Arial"/>
                <a:cs typeface="Arial"/>
              </a:rPr>
              <a:t> </a:t>
            </a:r>
            <a:r>
              <a:rPr sz="1634" spc="-5" dirty="0">
                <a:latin typeface="Arial"/>
                <a:cs typeface="Arial"/>
              </a:rPr>
              <a:t>a</a:t>
            </a:r>
            <a:r>
              <a:rPr sz="1634" spc="-14" dirty="0">
                <a:latin typeface="Arial"/>
                <a:cs typeface="Arial"/>
              </a:rPr>
              <a:t>c</a:t>
            </a:r>
            <a:r>
              <a:rPr sz="1634" spc="-5" dirty="0">
                <a:latin typeface="Arial"/>
                <a:cs typeface="Arial"/>
              </a:rPr>
              <a:t>t</a:t>
            </a:r>
            <a:r>
              <a:rPr sz="1634" spc="5" dirty="0">
                <a:latin typeface="Arial"/>
                <a:cs typeface="Arial"/>
              </a:rPr>
              <a:t> </a:t>
            </a:r>
            <a:r>
              <a:rPr sz="1634" spc="-5" dirty="0">
                <a:latin typeface="Arial"/>
                <a:cs typeface="Arial"/>
              </a:rPr>
              <a:t>o</a:t>
            </a:r>
            <a:r>
              <a:rPr sz="1634" dirty="0">
                <a:latin typeface="Arial"/>
                <a:cs typeface="Arial"/>
              </a:rPr>
              <a:t>n</a:t>
            </a:r>
            <a:r>
              <a:rPr sz="1634" spc="-5" dirty="0">
                <a:latin typeface="Arial"/>
                <a:cs typeface="Arial"/>
              </a:rPr>
              <a:t> d</a:t>
            </a:r>
            <a:r>
              <a:rPr sz="1634" spc="-14" dirty="0">
                <a:latin typeface="Arial"/>
                <a:cs typeface="Arial"/>
              </a:rPr>
              <a:t>e</a:t>
            </a:r>
            <a:r>
              <a:rPr sz="1634" dirty="0">
                <a:latin typeface="Arial"/>
                <a:cs typeface="Arial"/>
              </a:rPr>
              <a:t>vic</a:t>
            </a:r>
            <a:r>
              <a:rPr sz="1634" spc="-14" dirty="0">
                <a:latin typeface="Arial"/>
                <a:cs typeface="Arial"/>
              </a:rPr>
              <a:t>e</a:t>
            </a:r>
            <a:r>
              <a:rPr sz="1634" dirty="0">
                <a:latin typeface="Arial"/>
                <a:cs typeface="Arial"/>
              </a:rPr>
              <a:t>s</a:t>
            </a:r>
            <a:r>
              <a:rPr sz="1634" spc="5" dirty="0">
                <a:latin typeface="Arial"/>
                <a:cs typeface="Arial"/>
              </a:rPr>
              <a:t> </a:t>
            </a:r>
            <a:r>
              <a:rPr sz="1634" dirty="0">
                <a:latin typeface="Arial"/>
                <a:cs typeface="Arial"/>
              </a:rPr>
              <a:t>(</a:t>
            </a:r>
            <a:r>
              <a:rPr sz="1634" spc="-14" dirty="0">
                <a:latin typeface="Arial"/>
                <a:cs typeface="Arial"/>
              </a:rPr>
              <a:t>e</a:t>
            </a:r>
            <a:r>
              <a:rPr sz="1634" dirty="0">
                <a:latin typeface="Arial"/>
                <a:cs typeface="Arial"/>
              </a:rPr>
              <a:t>.</a:t>
            </a:r>
            <a:r>
              <a:rPr sz="1634" spc="-14" dirty="0">
                <a:latin typeface="Arial"/>
                <a:cs typeface="Arial"/>
              </a:rPr>
              <a:t>g</a:t>
            </a:r>
            <a:r>
              <a:rPr sz="1634" spc="-5" dirty="0">
                <a:latin typeface="Arial"/>
                <a:cs typeface="Arial"/>
              </a:rPr>
              <a:t>.</a:t>
            </a:r>
            <a:r>
              <a:rPr sz="1634" spc="5" dirty="0">
                <a:latin typeface="Arial"/>
                <a:cs typeface="Arial"/>
              </a:rPr>
              <a:t> </a:t>
            </a:r>
            <a:r>
              <a:rPr sz="1634" spc="-5" dirty="0">
                <a:latin typeface="Arial"/>
                <a:cs typeface="Arial"/>
              </a:rPr>
              <a:t>p</a:t>
            </a:r>
            <a:r>
              <a:rPr sz="1634" spc="-14" dirty="0">
                <a:latin typeface="Arial"/>
                <a:cs typeface="Arial"/>
              </a:rPr>
              <a:t>o</a:t>
            </a:r>
            <a:r>
              <a:rPr sz="1634" spc="-5" dirty="0">
                <a:latin typeface="Arial"/>
                <a:cs typeface="Arial"/>
              </a:rPr>
              <a:t>we</a:t>
            </a:r>
            <a:r>
              <a:rPr sz="1634" dirty="0">
                <a:latin typeface="Arial"/>
                <a:cs typeface="Arial"/>
              </a:rPr>
              <a:t>r</a:t>
            </a:r>
            <a:r>
              <a:rPr sz="1634" spc="-5" dirty="0">
                <a:latin typeface="Arial"/>
                <a:cs typeface="Arial"/>
              </a:rPr>
              <a:t> </a:t>
            </a:r>
            <a:r>
              <a:rPr sz="1634" spc="-14" dirty="0">
                <a:latin typeface="Arial"/>
                <a:cs typeface="Arial"/>
              </a:rPr>
              <a:t>o</a:t>
            </a:r>
            <a:r>
              <a:rPr sz="1634" spc="-5" dirty="0">
                <a:latin typeface="Arial"/>
                <a:cs typeface="Arial"/>
              </a:rPr>
              <a:t>n)</a:t>
            </a:r>
            <a:endParaRPr sz="1634" dirty="0">
              <a:latin typeface="Arial"/>
              <a:cs typeface="Arial"/>
            </a:endParaRPr>
          </a:p>
          <a:p>
            <a:pPr marL="139471" indent="-127944">
              <a:lnSpc>
                <a:spcPts val="1828"/>
              </a:lnSpc>
              <a:buFont typeface="Arial"/>
              <a:buChar char="-"/>
              <a:tabLst>
                <a:tab pos="139471" algn="l"/>
              </a:tabLst>
            </a:pPr>
            <a:r>
              <a:rPr sz="1634" b="1" spc="-9" dirty="0">
                <a:latin typeface="Arial"/>
                <a:cs typeface="Arial"/>
              </a:rPr>
              <a:t>Attribu</a:t>
            </a:r>
            <a:r>
              <a:rPr sz="1634" b="1" dirty="0">
                <a:latin typeface="Arial"/>
                <a:cs typeface="Arial"/>
              </a:rPr>
              <a:t>te</a:t>
            </a:r>
            <a:r>
              <a:rPr sz="1634" spc="-9" dirty="0">
                <a:latin typeface="Arial"/>
                <a:cs typeface="Arial"/>
              </a:rPr>
              <a:t>(s):</a:t>
            </a:r>
            <a:r>
              <a:rPr sz="1634" spc="-5" dirty="0">
                <a:latin typeface="Arial"/>
                <a:cs typeface="Arial"/>
              </a:rPr>
              <a:t> </a:t>
            </a:r>
            <a:r>
              <a:rPr sz="1634" spc="-9" dirty="0">
                <a:latin typeface="Arial"/>
                <a:cs typeface="Arial"/>
              </a:rPr>
              <a:t>set</a:t>
            </a:r>
            <a:r>
              <a:rPr sz="1634" dirty="0">
                <a:latin typeface="Arial"/>
                <a:cs typeface="Arial"/>
              </a:rPr>
              <a:t>/</a:t>
            </a:r>
            <a:r>
              <a:rPr sz="1634" spc="-14" dirty="0">
                <a:latin typeface="Arial"/>
                <a:cs typeface="Arial"/>
              </a:rPr>
              <a:t>ge</a:t>
            </a:r>
            <a:r>
              <a:rPr sz="1634" spc="-5" dirty="0">
                <a:latin typeface="Arial"/>
                <a:cs typeface="Arial"/>
              </a:rPr>
              <a:t>t</a:t>
            </a:r>
            <a:r>
              <a:rPr sz="1634" spc="5" dirty="0">
                <a:latin typeface="Arial"/>
                <a:cs typeface="Arial"/>
              </a:rPr>
              <a:t> </a:t>
            </a:r>
            <a:r>
              <a:rPr sz="1634" spc="-14" dirty="0">
                <a:latin typeface="Arial"/>
                <a:cs typeface="Arial"/>
              </a:rPr>
              <a:t>p</a:t>
            </a:r>
            <a:r>
              <a:rPr sz="1634" spc="-5" dirty="0">
                <a:latin typeface="Arial"/>
                <a:cs typeface="Arial"/>
              </a:rPr>
              <a:t>hysic</a:t>
            </a:r>
            <a:r>
              <a:rPr sz="1634" spc="-14" dirty="0">
                <a:latin typeface="Arial"/>
                <a:cs typeface="Arial"/>
              </a:rPr>
              <a:t>a</a:t>
            </a:r>
            <a:r>
              <a:rPr sz="1634" dirty="0">
                <a:latin typeface="Arial"/>
                <a:cs typeface="Arial"/>
              </a:rPr>
              <a:t>l</a:t>
            </a:r>
            <a:r>
              <a:rPr sz="1634" spc="-5" dirty="0">
                <a:latin typeface="Arial"/>
                <a:cs typeface="Arial"/>
              </a:rPr>
              <a:t> </a:t>
            </a:r>
            <a:r>
              <a:rPr sz="1634" dirty="0">
                <a:latin typeface="Arial"/>
                <a:cs typeface="Arial"/>
              </a:rPr>
              <a:t>va</a:t>
            </a:r>
            <a:r>
              <a:rPr sz="1634" spc="-9" dirty="0">
                <a:latin typeface="Arial"/>
                <a:cs typeface="Arial"/>
              </a:rPr>
              <a:t>l</a:t>
            </a:r>
            <a:r>
              <a:rPr sz="1634" spc="-5" dirty="0">
                <a:latin typeface="Arial"/>
                <a:cs typeface="Arial"/>
              </a:rPr>
              <a:t>u</a:t>
            </a:r>
            <a:r>
              <a:rPr sz="1634" spc="-14" dirty="0">
                <a:latin typeface="Arial"/>
                <a:cs typeface="Arial"/>
              </a:rPr>
              <a:t>e</a:t>
            </a:r>
            <a:r>
              <a:rPr sz="1634" dirty="0">
                <a:latin typeface="Arial"/>
                <a:cs typeface="Arial"/>
              </a:rPr>
              <a:t>s</a:t>
            </a:r>
            <a:r>
              <a:rPr sz="1634" spc="5" dirty="0">
                <a:latin typeface="Arial"/>
                <a:cs typeface="Arial"/>
              </a:rPr>
              <a:t> </a:t>
            </a:r>
            <a:r>
              <a:rPr sz="1634" spc="-9" dirty="0">
                <a:latin typeface="Arial"/>
                <a:cs typeface="Arial"/>
              </a:rPr>
              <a:t>(e.g. set</a:t>
            </a:r>
            <a:r>
              <a:rPr sz="1634" dirty="0">
                <a:latin typeface="Arial"/>
                <a:cs typeface="Arial"/>
              </a:rPr>
              <a:t>/</a:t>
            </a:r>
            <a:r>
              <a:rPr sz="1634" spc="-14" dirty="0">
                <a:latin typeface="Arial"/>
                <a:cs typeface="Arial"/>
              </a:rPr>
              <a:t>ge</a:t>
            </a:r>
            <a:r>
              <a:rPr sz="1634" spc="-5" dirty="0">
                <a:latin typeface="Arial"/>
                <a:cs typeface="Arial"/>
              </a:rPr>
              <a:t>t</a:t>
            </a:r>
            <a:r>
              <a:rPr sz="1634" spc="5" dirty="0">
                <a:latin typeface="Arial"/>
                <a:cs typeface="Arial"/>
              </a:rPr>
              <a:t> </a:t>
            </a:r>
            <a:r>
              <a:rPr sz="1634" dirty="0">
                <a:latin typeface="Arial"/>
                <a:cs typeface="Arial"/>
              </a:rPr>
              <a:t>m</a:t>
            </a:r>
            <a:r>
              <a:rPr sz="1634" spc="-14" dirty="0">
                <a:latin typeface="Arial"/>
                <a:cs typeface="Arial"/>
              </a:rPr>
              <a:t>o</a:t>
            </a:r>
            <a:r>
              <a:rPr sz="1634" dirty="0">
                <a:latin typeface="Arial"/>
                <a:cs typeface="Arial"/>
              </a:rPr>
              <a:t>t</a:t>
            </a:r>
            <a:r>
              <a:rPr sz="1634" spc="-14" dirty="0">
                <a:latin typeface="Arial"/>
                <a:cs typeface="Arial"/>
              </a:rPr>
              <a:t>o</a:t>
            </a:r>
            <a:r>
              <a:rPr sz="1634" dirty="0">
                <a:latin typeface="Arial"/>
                <a:cs typeface="Arial"/>
              </a:rPr>
              <a:t>r</a:t>
            </a:r>
            <a:r>
              <a:rPr sz="1634" spc="5" dirty="0">
                <a:latin typeface="Arial"/>
                <a:cs typeface="Arial"/>
              </a:rPr>
              <a:t> </a:t>
            </a:r>
            <a:r>
              <a:rPr sz="1634" spc="-14" dirty="0">
                <a:latin typeface="Arial"/>
                <a:cs typeface="Arial"/>
              </a:rPr>
              <a:t>p</a:t>
            </a:r>
            <a:r>
              <a:rPr sz="1634" spc="-5" dirty="0">
                <a:latin typeface="Arial"/>
                <a:cs typeface="Arial"/>
              </a:rPr>
              <a:t>os</a:t>
            </a:r>
            <a:r>
              <a:rPr sz="1634" spc="-9" dirty="0">
                <a:latin typeface="Arial"/>
                <a:cs typeface="Arial"/>
              </a:rPr>
              <a:t>i</a:t>
            </a:r>
            <a:r>
              <a:rPr sz="1634" dirty="0">
                <a:latin typeface="Arial"/>
                <a:cs typeface="Arial"/>
              </a:rPr>
              <a:t>t</a:t>
            </a:r>
            <a:r>
              <a:rPr sz="1634" spc="-5" dirty="0">
                <a:latin typeface="Arial"/>
                <a:cs typeface="Arial"/>
              </a:rPr>
              <a:t>i</a:t>
            </a:r>
            <a:r>
              <a:rPr sz="1634" spc="-14" dirty="0">
                <a:latin typeface="Arial"/>
                <a:cs typeface="Arial"/>
              </a:rPr>
              <a:t>o</a:t>
            </a:r>
            <a:r>
              <a:rPr sz="1634" spc="-5" dirty="0">
                <a:latin typeface="Arial"/>
                <a:cs typeface="Arial"/>
              </a:rPr>
              <a:t>n)</a:t>
            </a:r>
            <a:endParaRPr sz="1634" dirty="0">
              <a:latin typeface="Arial"/>
              <a:cs typeface="Arial"/>
            </a:endParaRPr>
          </a:p>
          <a:p>
            <a:pPr marL="553849" lvl="1" indent="-127368">
              <a:lnSpc>
                <a:spcPts val="1828"/>
              </a:lnSpc>
              <a:buFont typeface="Arial"/>
              <a:buChar char="-"/>
              <a:tabLst>
                <a:tab pos="554426" algn="l"/>
              </a:tabLst>
            </a:pPr>
            <a:r>
              <a:rPr sz="1634" spc="-9" dirty="0">
                <a:latin typeface="Arial"/>
                <a:cs typeface="Arial"/>
              </a:rPr>
              <a:t>C</a:t>
            </a:r>
            <a:r>
              <a:rPr sz="1634" spc="-5" dirty="0">
                <a:latin typeface="Arial"/>
                <a:cs typeface="Arial"/>
              </a:rPr>
              <a:t>a</a:t>
            </a:r>
            <a:r>
              <a:rPr sz="1634" dirty="0">
                <a:latin typeface="Arial"/>
                <a:cs typeface="Arial"/>
              </a:rPr>
              <a:t>n</a:t>
            </a:r>
            <a:r>
              <a:rPr sz="1634" spc="-5" dirty="0">
                <a:latin typeface="Arial"/>
                <a:cs typeface="Arial"/>
              </a:rPr>
              <a:t> b</a:t>
            </a:r>
            <a:r>
              <a:rPr sz="1634" dirty="0">
                <a:latin typeface="Arial"/>
                <a:cs typeface="Arial"/>
              </a:rPr>
              <a:t>e </a:t>
            </a:r>
            <a:r>
              <a:rPr sz="1634" i="1" spc="-9" dirty="0">
                <a:latin typeface="Arial"/>
                <a:cs typeface="Arial"/>
              </a:rPr>
              <a:t>m</a:t>
            </a:r>
            <a:r>
              <a:rPr sz="1634" i="1" spc="-5" dirty="0">
                <a:latin typeface="Arial"/>
                <a:cs typeface="Arial"/>
              </a:rPr>
              <a:t>emor</a:t>
            </a:r>
            <a:r>
              <a:rPr sz="1634" i="1" spc="-9" dirty="0">
                <a:latin typeface="Arial"/>
                <a:cs typeface="Arial"/>
              </a:rPr>
              <a:t>i</a:t>
            </a:r>
            <a:r>
              <a:rPr sz="1634" i="1" dirty="0">
                <a:latin typeface="Arial"/>
                <a:cs typeface="Arial"/>
              </a:rPr>
              <a:t>zed</a:t>
            </a:r>
            <a:endParaRPr sz="1634" dirty="0">
              <a:latin typeface="Arial"/>
              <a:cs typeface="Arial"/>
            </a:endParaRPr>
          </a:p>
          <a:p>
            <a:pPr marL="542323" lvl="1" indent="-115842">
              <a:lnSpc>
                <a:spcPts val="1828"/>
              </a:lnSpc>
              <a:buFont typeface="Arial"/>
              <a:buChar char="-"/>
              <a:tabLst>
                <a:tab pos="542899" algn="l"/>
              </a:tabLst>
            </a:pPr>
            <a:r>
              <a:rPr sz="1634" spc="-18" dirty="0">
                <a:latin typeface="Arial"/>
                <a:cs typeface="Arial"/>
              </a:rPr>
              <a:t>A</a:t>
            </a:r>
            <a:r>
              <a:rPr sz="1634" dirty="0">
                <a:latin typeface="Arial"/>
                <a:cs typeface="Arial"/>
              </a:rPr>
              <a:t>t</a:t>
            </a:r>
            <a:r>
              <a:rPr sz="1634" spc="-5" dirty="0">
                <a:latin typeface="Arial"/>
                <a:cs typeface="Arial"/>
              </a:rPr>
              <a:t>tr</a:t>
            </a:r>
            <a:r>
              <a:rPr sz="1634" spc="-9" dirty="0">
                <a:latin typeface="Arial"/>
                <a:cs typeface="Arial"/>
              </a:rPr>
              <a:t>i</a:t>
            </a:r>
            <a:r>
              <a:rPr sz="1634" spc="-5" dirty="0">
                <a:latin typeface="Arial"/>
                <a:cs typeface="Arial"/>
              </a:rPr>
              <a:t>but</a:t>
            </a:r>
            <a:r>
              <a:rPr sz="1634" dirty="0">
                <a:latin typeface="Arial"/>
                <a:cs typeface="Arial"/>
              </a:rPr>
              <a:t>e</a:t>
            </a:r>
            <a:r>
              <a:rPr sz="1634" spc="-5" dirty="0">
                <a:latin typeface="Arial"/>
                <a:cs typeface="Arial"/>
              </a:rPr>
              <a:t> pr</a:t>
            </a:r>
            <a:r>
              <a:rPr sz="1634" spc="-14" dirty="0">
                <a:latin typeface="Arial"/>
                <a:cs typeface="Arial"/>
              </a:rPr>
              <a:t>o</a:t>
            </a:r>
            <a:r>
              <a:rPr sz="1634" spc="-5" dirty="0">
                <a:latin typeface="Arial"/>
                <a:cs typeface="Arial"/>
              </a:rPr>
              <a:t>pe</a:t>
            </a:r>
            <a:r>
              <a:rPr sz="1634" spc="-9" dirty="0">
                <a:latin typeface="Arial"/>
                <a:cs typeface="Arial"/>
              </a:rPr>
              <a:t>r</a:t>
            </a:r>
            <a:r>
              <a:rPr sz="1634" dirty="0">
                <a:latin typeface="Arial"/>
                <a:cs typeface="Arial"/>
              </a:rPr>
              <a:t>t</a:t>
            </a:r>
            <a:r>
              <a:rPr sz="1634" spc="-9" dirty="0">
                <a:latin typeface="Arial"/>
                <a:cs typeface="Arial"/>
              </a:rPr>
              <a:t>i</a:t>
            </a:r>
            <a:r>
              <a:rPr sz="1634" spc="-14" dirty="0">
                <a:latin typeface="Arial"/>
                <a:cs typeface="Arial"/>
              </a:rPr>
              <a:t>es</a:t>
            </a:r>
            <a:r>
              <a:rPr sz="1634" spc="-5" dirty="0">
                <a:latin typeface="Arial"/>
                <a:cs typeface="Arial"/>
              </a:rPr>
              <a:t>:</a:t>
            </a:r>
            <a:r>
              <a:rPr sz="1634" spc="5" dirty="0">
                <a:latin typeface="Arial"/>
                <a:cs typeface="Arial"/>
              </a:rPr>
              <a:t> </a:t>
            </a:r>
            <a:r>
              <a:rPr sz="1634" spc="-5" dirty="0">
                <a:latin typeface="Arial"/>
                <a:cs typeface="Arial"/>
              </a:rPr>
              <a:t>p</a:t>
            </a:r>
            <a:r>
              <a:rPr sz="1634" spc="-14" dirty="0">
                <a:latin typeface="Arial"/>
                <a:cs typeface="Arial"/>
              </a:rPr>
              <a:t>e</a:t>
            </a:r>
            <a:r>
              <a:rPr sz="1634" dirty="0">
                <a:latin typeface="Arial"/>
                <a:cs typeface="Arial"/>
              </a:rPr>
              <a:t>r-attrib</a:t>
            </a:r>
            <a:r>
              <a:rPr sz="1634" spc="-14" dirty="0">
                <a:latin typeface="Arial"/>
                <a:cs typeface="Arial"/>
              </a:rPr>
              <a:t>u</a:t>
            </a:r>
            <a:r>
              <a:rPr sz="1634" dirty="0">
                <a:latin typeface="Arial"/>
                <a:cs typeface="Arial"/>
              </a:rPr>
              <a:t>te</a:t>
            </a:r>
            <a:r>
              <a:rPr sz="1634" spc="-5" dirty="0">
                <a:latin typeface="Arial"/>
                <a:cs typeface="Arial"/>
              </a:rPr>
              <a:t> </a:t>
            </a:r>
            <a:r>
              <a:rPr sz="1634" dirty="0">
                <a:latin typeface="Arial"/>
                <a:cs typeface="Arial"/>
              </a:rPr>
              <a:t>c</a:t>
            </a:r>
            <a:r>
              <a:rPr sz="1634" spc="-14" dirty="0">
                <a:latin typeface="Arial"/>
                <a:cs typeface="Arial"/>
              </a:rPr>
              <a:t>o</a:t>
            </a:r>
            <a:r>
              <a:rPr sz="1634" spc="-5" dirty="0">
                <a:latin typeface="Arial"/>
                <a:cs typeface="Arial"/>
              </a:rPr>
              <a:t>nfig</a:t>
            </a:r>
            <a:r>
              <a:rPr sz="1634" spc="-14" dirty="0">
                <a:latin typeface="Arial"/>
                <a:cs typeface="Arial"/>
              </a:rPr>
              <a:t>u</a:t>
            </a:r>
            <a:r>
              <a:rPr sz="1634" dirty="0">
                <a:latin typeface="Arial"/>
                <a:cs typeface="Arial"/>
              </a:rPr>
              <a:t>rati</a:t>
            </a:r>
            <a:r>
              <a:rPr sz="1634" spc="-14" dirty="0">
                <a:latin typeface="Arial"/>
                <a:cs typeface="Arial"/>
              </a:rPr>
              <a:t>o</a:t>
            </a:r>
            <a:r>
              <a:rPr sz="1634" dirty="0">
                <a:latin typeface="Arial"/>
                <a:cs typeface="Arial"/>
              </a:rPr>
              <a:t>n</a:t>
            </a:r>
            <a:r>
              <a:rPr sz="1634" spc="-5" dirty="0">
                <a:latin typeface="Arial"/>
                <a:cs typeface="Arial"/>
              </a:rPr>
              <a:t> pa</a:t>
            </a:r>
            <a:r>
              <a:rPr sz="1634" spc="-9" dirty="0">
                <a:latin typeface="Arial"/>
                <a:cs typeface="Arial"/>
              </a:rPr>
              <a:t>r</a:t>
            </a:r>
            <a:r>
              <a:rPr sz="1634" spc="-5" dirty="0">
                <a:latin typeface="Arial"/>
                <a:cs typeface="Arial"/>
              </a:rPr>
              <a:t>ameter</a:t>
            </a:r>
            <a:r>
              <a:rPr sz="1634" dirty="0">
                <a:latin typeface="Arial"/>
                <a:cs typeface="Arial"/>
              </a:rPr>
              <a:t>s</a:t>
            </a:r>
            <a:r>
              <a:rPr sz="1634" spc="-5" dirty="0">
                <a:latin typeface="Arial"/>
                <a:cs typeface="Arial"/>
              </a:rPr>
              <a:t> </a:t>
            </a:r>
            <a:r>
              <a:rPr sz="1634" dirty="0">
                <a:latin typeface="Arial"/>
                <a:cs typeface="Arial"/>
              </a:rPr>
              <a:t>(*)</a:t>
            </a:r>
          </a:p>
          <a:p>
            <a:pPr marL="553849" lvl="1" indent="-127368">
              <a:lnSpc>
                <a:spcPts val="1892"/>
              </a:lnSpc>
              <a:buFont typeface="Arial"/>
              <a:buChar char="-"/>
              <a:tabLst>
                <a:tab pos="554426" algn="l"/>
              </a:tabLst>
            </a:pPr>
            <a:r>
              <a:rPr sz="1634" spc="-14" dirty="0">
                <a:latin typeface="Arial"/>
                <a:cs typeface="Arial"/>
              </a:rPr>
              <a:t>State/Status</a:t>
            </a:r>
            <a:r>
              <a:rPr sz="1634" spc="-5" dirty="0">
                <a:latin typeface="Arial"/>
                <a:cs typeface="Arial"/>
              </a:rPr>
              <a:t>: </a:t>
            </a:r>
            <a:r>
              <a:rPr sz="1634" spc="-132" dirty="0">
                <a:latin typeface="Arial"/>
                <a:cs typeface="Arial"/>
              </a:rPr>
              <a:t>T</a:t>
            </a:r>
            <a:r>
              <a:rPr sz="1634" spc="-18" dirty="0">
                <a:latin typeface="Arial"/>
                <a:cs typeface="Arial"/>
              </a:rPr>
              <a:t>AN</a:t>
            </a:r>
            <a:r>
              <a:rPr sz="1634" spc="-9" dirty="0">
                <a:latin typeface="Arial"/>
                <a:cs typeface="Arial"/>
              </a:rPr>
              <a:t>G</a:t>
            </a:r>
            <a:r>
              <a:rPr sz="1634" spc="-14" dirty="0">
                <a:latin typeface="Arial"/>
                <a:cs typeface="Arial"/>
              </a:rPr>
              <a:t>O</a:t>
            </a:r>
            <a:r>
              <a:rPr sz="1634" spc="-5" dirty="0">
                <a:latin typeface="Arial"/>
                <a:cs typeface="Arial"/>
              </a:rPr>
              <a:t> D</a:t>
            </a:r>
            <a:r>
              <a:rPr sz="1634" spc="-14" dirty="0">
                <a:latin typeface="Arial"/>
                <a:cs typeface="Arial"/>
              </a:rPr>
              <a:t>e</a:t>
            </a:r>
            <a:r>
              <a:rPr sz="1634" dirty="0">
                <a:latin typeface="Arial"/>
                <a:cs typeface="Arial"/>
              </a:rPr>
              <a:t>vice</a:t>
            </a:r>
            <a:r>
              <a:rPr sz="1634" spc="-5" dirty="0">
                <a:latin typeface="Arial"/>
                <a:cs typeface="Arial"/>
              </a:rPr>
              <a:t> fin</a:t>
            </a:r>
            <a:r>
              <a:rPr sz="1634" spc="-9" dirty="0">
                <a:latin typeface="Arial"/>
                <a:cs typeface="Arial"/>
              </a:rPr>
              <a:t>i</a:t>
            </a:r>
            <a:r>
              <a:rPr sz="1634" dirty="0">
                <a:latin typeface="Arial"/>
                <a:cs typeface="Arial"/>
              </a:rPr>
              <a:t>te</a:t>
            </a:r>
            <a:r>
              <a:rPr sz="1634" spc="-5" dirty="0">
                <a:latin typeface="Arial"/>
                <a:cs typeface="Arial"/>
              </a:rPr>
              <a:t> </a:t>
            </a:r>
            <a:r>
              <a:rPr sz="1634" spc="-9" dirty="0">
                <a:latin typeface="Arial"/>
                <a:cs typeface="Arial"/>
              </a:rPr>
              <a:t>state </a:t>
            </a:r>
            <a:r>
              <a:rPr sz="1634" dirty="0">
                <a:latin typeface="Arial"/>
                <a:cs typeface="Arial"/>
              </a:rPr>
              <a:t>mac</a:t>
            </a:r>
            <a:r>
              <a:rPr sz="1634" spc="-14" dirty="0">
                <a:latin typeface="Arial"/>
                <a:cs typeface="Arial"/>
              </a:rPr>
              <a:t>h</a:t>
            </a:r>
            <a:r>
              <a:rPr sz="1634" spc="-5" dirty="0">
                <a:latin typeface="Arial"/>
                <a:cs typeface="Arial"/>
              </a:rPr>
              <a:t>i</a:t>
            </a:r>
            <a:r>
              <a:rPr sz="1634" spc="-14" dirty="0">
                <a:latin typeface="Arial"/>
                <a:cs typeface="Arial"/>
              </a:rPr>
              <a:t>n</a:t>
            </a:r>
            <a:r>
              <a:rPr sz="1634" dirty="0">
                <a:latin typeface="Arial"/>
                <a:cs typeface="Arial"/>
              </a:rPr>
              <a:t>e</a:t>
            </a:r>
            <a:r>
              <a:rPr sz="1634" spc="-5" dirty="0">
                <a:latin typeface="Arial"/>
                <a:cs typeface="Arial"/>
              </a:rPr>
              <a:t> </a:t>
            </a:r>
            <a:r>
              <a:rPr sz="1634" spc="5" dirty="0">
                <a:latin typeface="Arial"/>
                <a:cs typeface="Arial"/>
              </a:rPr>
              <a:t>v</a:t>
            </a:r>
            <a:r>
              <a:rPr sz="1634" spc="-14" dirty="0">
                <a:latin typeface="Arial"/>
                <a:cs typeface="Arial"/>
              </a:rPr>
              <a:t>a</a:t>
            </a:r>
            <a:r>
              <a:rPr sz="1634" spc="-5" dirty="0">
                <a:latin typeface="Arial"/>
                <a:cs typeface="Arial"/>
              </a:rPr>
              <a:t>l</a:t>
            </a:r>
            <a:r>
              <a:rPr sz="1634" spc="-14" dirty="0">
                <a:latin typeface="Arial"/>
                <a:cs typeface="Arial"/>
              </a:rPr>
              <a:t>u</a:t>
            </a:r>
            <a:r>
              <a:rPr sz="1634" dirty="0">
                <a:latin typeface="Arial"/>
                <a:cs typeface="Arial"/>
              </a:rPr>
              <a:t>e</a:t>
            </a:r>
            <a:r>
              <a:rPr sz="1634" spc="-5" dirty="0">
                <a:latin typeface="Arial"/>
                <a:cs typeface="Arial"/>
              </a:rPr>
              <a:t> </a:t>
            </a:r>
            <a:r>
              <a:rPr sz="1634" dirty="0">
                <a:latin typeface="Arial"/>
                <a:cs typeface="Arial"/>
              </a:rPr>
              <a:t>(a</a:t>
            </a:r>
            <a:r>
              <a:rPr sz="1634" spc="-9" dirty="0">
                <a:latin typeface="Arial"/>
                <a:cs typeface="Arial"/>
              </a:rPr>
              <a:t>l</a:t>
            </a:r>
            <a:r>
              <a:rPr sz="1634" dirty="0">
                <a:latin typeface="Arial"/>
                <a:cs typeface="Arial"/>
              </a:rPr>
              <a:t>so</a:t>
            </a:r>
            <a:r>
              <a:rPr sz="1634" spc="5" dirty="0">
                <a:latin typeface="Arial"/>
                <a:cs typeface="Arial"/>
              </a:rPr>
              <a:t> </a:t>
            </a:r>
            <a:r>
              <a:rPr sz="1634" spc="-14" dirty="0">
                <a:latin typeface="Arial"/>
                <a:cs typeface="Arial"/>
              </a:rPr>
              <a:t>a</a:t>
            </a:r>
            <a:r>
              <a:rPr sz="1634" dirty="0">
                <a:latin typeface="Arial"/>
                <a:cs typeface="Arial"/>
              </a:rPr>
              <a:t>va</a:t>
            </a:r>
            <a:r>
              <a:rPr sz="1634" spc="-9" dirty="0">
                <a:latin typeface="Arial"/>
                <a:cs typeface="Arial"/>
              </a:rPr>
              <a:t>i</a:t>
            </a:r>
            <a:r>
              <a:rPr sz="1634" spc="-5" dirty="0">
                <a:latin typeface="Arial"/>
                <a:cs typeface="Arial"/>
              </a:rPr>
              <a:t>la</a:t>
            </a:r>
            <a:r>
              <a:rPr sz="1634" spc="-14" dirty="0">
                <a:latin typeface="Arial"/>
                <a:cs typeface="Arial"/>
              </a:rPr>
              <a:t>b</a:t>
            </a:r>
            <a:r>
              <a:rPr sz="1634" spc="-5" dirty="0">
                <a:latin typeface="Arial"/>
                <a:cs typeface="Arial"/>
              </a:rPr>
              <a:t>l</a:t>
            </a:r>
            <a:r>
              <a:rPr sz="1634" dirty="0">
                <a:latin typeface="Arial"/>
                <a:cs typeface="Arial"/>
              </a:rPr>
              <a:t>e</a:t>
            </a:r>
            <a:r>
              <a:rPr sz="1634" spc="-5" dirty="0">
                <a:latin typeface="Arial"/>
                <a:cs typeface="Arial"/>
              </a:rPr>
              <a:t> </a:t>
            </a:r>
            <a:r>
              <a:rPr sz="1634" spc="-14" dirty="0">
                <a:latin typeface="Arial"/>
                <a:cs typeface="Arial"/>
              </a:rPr>
              <a:t>a</a:t>
            </a:r>
            <a:r>
              <a:rPr sz="1634" dirty="0">
                <a:latin typeface="Arial"/>
                <a:cs typeface="Arial"/>
              </a:rPr>
              <a:t>s</a:t>
            </a:r>
            <a:r>
              <a:rPr sz="1634" spc="5" dirty="0">
                <a:latin typeface="Arial"/>
                <a:cs typeface="Arial"/>
              </a:rPr>
              <a:t> </a:t>
            </a:r>
            <a:r>
              <a:rPr sz="1634" spc="-9" dirty="0">
                <a:latin typeface="Arial"/>
                <a:cs typeface="Arial"/>
              </a:rPr>
              <a:t>C</a:t>
            </a:r>
            <a:r>
              <a:rPr sz="1634" spc="-5" dirty="0">
                <a:latin typeface="Arial"/>
                <a:cs typeface="Arial"/>
              </a:rPr>
              <a:t>omma</a:t>
            </a:r>
            <a:r>
              <a:rPr sz="1634" spc="-14" dirty="0">
                <a:latin typeface="Arial"/>
                <a:cs typeface="Arial"/>
              </a:rPr>
              <a:t>n</a:t>
            </a:r>
            <a:r>
              <a:rPr sz="1634" spc="-5" dirty="0">
                <a:latin typeface="Arial"/>
                <a:cs typeface="Arial"/>
              </a:rPr>
              <a:t>ds</a:t>
            </a:r>
            <a:r>
              <a:rPr sz="1634" dirty="0">
                <a:latin typeface="Arial"/>
                <a:cs typeface="Arial"/>
              </a:rPr>
              <a:t>)</a:t>
            </a:r>
            <a:r>
              <a:rPr sz="1634" spc="-5" dirty="0">
                <a:latin typeface="Arial"/>
                <a:cs typeface="Arial"/>
              </a:rPr>
              <a:t> </a:t>
            </a:r>
            <a:r>
              <a:rPr sz="1634" dirty="0">
                <a:latin typeface="Arial"/>
                <a:cs typeface="Arial"/>
              </a:rPr>
              <a:t>(*)</a:t>
            </a:r>
          </a:p>
          <a:p>
            <a:pPr marL="426481" marR="5692948" indent="-414955">
              <a:lnSpc>
                <a:spcPts val="1833"/>
              </a:lnSpc>
              <a:spcBef>
                <a:spcPts val="681"/>
              </a:spcBef>
            </a:pPr>
            <a:r>
              <a:rPr sz="1634" b="1" dirty="0">
                <a:latin typeface="Arial"/>
                <a:cs typeface="Arial"/>
              </a:rPr>
              <a:t>-</a:t>
            </a:r>
            <a:r>
              <a:rPr sz="1634" b="1" spc="5" dirty="0">
                <a:latin typeface="Arial"/>
                <a:cs typeface="Arial"/>
              </a:rPr>
              <a:t> </a:t>
            </a:r>
            <a:r>
              <a:rPr sz="1634" b="1" spc="-5" dirty="0">
                <a:latin typeface="Arial"/>
                <a:cs typeface="Arial"/>
              </a:rPr>
              <a:t>P</a:t>
            </a:r>
            <a:r>
              <a:rPr sz="1634" b="1" spc="-14" dirty="0">
                <a:latin typeface="Arial"/>
                <a:cs typeface="Arial"/>
              </a:rPr>
              <a:t>r</a:t>
            </a:r>
            <a:r>
              <a:rPr sz="1634" b="1" spc="-9" dirty="0">
                <a:latin typeface="Arial"/>
                <a:cs typeface="Arial"/>
              </a:rPr>
              <a:t>o</a:t>
            </a:r>
            <a:r>
              <a:rPr sz="1634" b="1" spc="-5" dirty="0">
                <a:latin typeface="Arial"/>
                <a:cs typeface="Arial"/>
              </a:rPr>
              <a:t>pe</a:t>
            </a:r>
            <a:r>
              <a:rPr sz="1634" b="1" spc="-9" dirty="0">
                <a:latin typeface="Arial"/>
                <a:cs typeface="Arial"/>
              </a:rPr>
              <a:t>rt</a:t>
            </a:r>
            <a:r>
              <a:rPr sz="1634" b="1" dirty="0">
                <a:latin typeface="Arial"/>
                <a:cs typeface="Arial"/>
              </a:rPr>
              <a:t>i</a:t>
            </a:r>
            <a:r>
              <a:rPr sz="1634" b="1" spc="-14" dirty="0">
                <a:latin typeface="Arial"/>
                <a:cs typeface="Arial"/>
              </a:rPr>
              <a:t>e</a:t>
            </a:r>
            <a:r>
              <a:rPr sz="1634" b="1" spc="-5" dirty="0">
                <a:latin typeface="Arial"/>
                <a:cs typeface="Arial"/>
              </a:rPr>
              <a:t>s</a:t>
            </a:r>
            <a:r>
              <a:rPr sz="1634" b="1" dirty="0">
                <a:latin typeface="Arial"/>
                <a:cs typeface="Arial"/>
              </a:rPr>
              <a:t>:</a:t>
            </a:r>
            <a:r>
              <a:rPr sz="1634" b="1" spc="5" dirty="0">
                <a:latin typeface="Arial"/>
                <a:cs typeface="Arial"/>
              </a:rPr>
              <a:t> </a:t>
            </a:r>
            <a:r>
              <a:rPr sz="1634" dirty="0">
                <a:latin typeface="Arial"/>
                <a:cs typeface="Arial"/>
              </a:rPr>
              <a:t>co</a:t>
            </a:r>
            <a:r>
              <a:rPr sz="1634" spc="-14" dirty="0">
                <a:latin typeface="Arial"/>
                <a:cs typeface="Arial"/>
              </a:rPr>
              <a:t>n</a:t>
            </a:r>
            <a:r>
              <a:rPr sz="1634" dirty="0">
                <a:latin typeface="Arial"/>
                <a:cs typeface="Arial"/>
              </a:rPr>
              <a:t>f</a:t>
            </a:r>
            <a:r>
              <a:rPr sz="1634" spc="-5" dirty="0">
                <a:latin typeface="Arial"/>
                <a:cs typeface="Arial"/>
              </a:rPr>
              <a:t>i</a:t>
            </a:r>
            <a:r>
              <a:rPr sz="1634" spc="-14" dirty="0">
                <a:latin typeface="Arial"/>
                <a:cs typeface="Arial"/>
              </a:rPr>
              <a:t>g</a:t>
            </a:r>
            <a:r>
              <a:rPr sz="1634" spc="-5" dirty="0">
                <a:latin typeface="Arial"/>
                <a:cs typeface="Arial"/>
              </a:rPr>
              <a:t>.</a:t>
            </a:r>
            <a:r>
              <a:rPr sz="1634" spc="5" dirty="0">
                <a:latin typeface="Arial"/>
                <a:cs typeface="Arial"/>
              </a:rPr>
              <a:t> </a:t>
            </a:r>
            <a:r>
              <a:rPr sz="1634" spc="-5" dirty="0">
                <a:latin typeface="Arial"/>
                <a:cs typeface="Arial"/>
              </a:rPr>
              <a:t>P</a:t>
            </a:r>
            <a:r>
              <a:rPr sz="1634" spc="-14" dirty="0">
                <a:latin typeface="Arial"/>
                <a:cs typeface="Arial"/>
              </a:rPr>
              <a:t>a</a:t>
            </a:r>
            <a:r>
              <a:rPr sz="1634" dirty="0">
                <a:latin typeface="Arial"/>
                <a:cs typeface="Arial"/>
              </a:rPr>
              <a:t>rameters </a:t>
            </a:r>
            <a:r>
              <a:rPr sz="1634" spc="-18" dirty="0">
                <a:latin typeface="Arial"/>
                <a:cs typeface="Arial"/>
              </a:rPr>
              <a:t>A</a:t>
            </a:r>
            <a:r>
              <a:rPr sz="1634" dirty="0">
                <a:latin typeface="Arial"/>
                <a:cs typeface="Arial"/>
              </a:rPr>
              <a:t>t</a:t>
            </a:r>
            <a:r>
              <a:rPr sz="1634" spc="-5" dirty="0">
                <a:latin typeface="Arial"/>
                <a:cs typeface="Arial"/>
              </a:rPr>
              <a:t>tri</a:t>
            </a:r>
            <a:r>
              <a:rPr sz="1634" spc="-9" dirty="0">
                <a:latin typeface="Arial"/>
                <a:cs typeface="Arial"/>
              </a:rPr>
              <a:t>b</a:t>
            </a:r>
            <a:r>
              <a:rPr sz="1634" spc="-5" dirty="0">
                <a:latin typeface="Arial"/>
                <a:cs typeface="Arial"/>
              </a:rPr>
              <a:t>ut</a:t>
            </a:r>
            <a:r>
              <a:rPr sz="1634" dirty="0">
                <a:latin typeface="Arial"/>
                <a:cs typeface="Arial"/>
              </a:rPr>
              <a:t>e</a:t>
            </a:r>
            <a:r>
              <a:rPr sz="1634" spc="-5" dirty="0">
                <a:latin typeface="Arial"/>
                <a:cs typeface="Arial"/>
              </a:rPr>
              <a:t> l</a:t>
            </a:r>
            <a:r>
              <a:rPr sz="1634" spc="-14" dirty="0">
                <a:latin typeface="Arial"/>
                <a:cs typeface="Arial"/>
              </a:rPr>
              <a:t>e</a:t>
            </a:r>
            <a:r>
              <a:rPr sz="1634" spc="5" dirty="0">
                <a:latin typeface="Arial"/>
                <a:cs typeface="Arial"/>
              </a:rPr>
              <a:t>v</a:t>
            </a:r>
            <a:r>
              <a:rPr sz="1634" spc="-14" dirty="0">
                <a:latin typeface="Arial"/>
                <a:cs typeface="Arial"/>
              </a:rPr>
              <a:t>e</a:t>
            </a:r>
            <a:r>
              <a:rPr sz="1634" dirty="0">
                <a:latin typeface="Arial"/>
                <a:cs typeface="Arial"/>
              </a:rPr>
              <a:t>l</a:t>
            </a:r>
          </a:p>
          <a:p>
            <a:pPr marL="426481">
              <a:lnSpc>
                <a:spcPts val="1720"/>
              </a:lnSpc>
            </a:pPr>
            <a:r>
              <a:rPr sz="1634" spc="-5" dirty="0">
                <a:latin typeface="Arial"/>
                <a:cs typeface="Arial"/>
              </a:rPr>
              <a:t>De</a:t>
            </a:r>
            <a:r>
              <a:rPr sz="1634" spc="-14" dirty="0">
                <a:latin typeface="Arial"/>
                <a:cs typeface="Arial"/>
              </a:rPr>
              <a:t>v</a:t>
            </a:r>
            <a:r>
              <a:rPr sz="1634" spc="-5" dirty="0">
                <a:latin typeface="Arial"/>
                <a:cs typeface="Arial"/>
              </a:rPr>
              <a:t>ic</a:t>
            </a:r>
            <a:r>
              <a:rPr sz="1634" dirty="0">
                <a:latin typeface="Arial"/>
                <a:cs typeface="Arial"/>
              </a:rPr>
              <a:t>e</a:t>
            </a:r>
            <a:r>
              <a:rPr sz="1634" spc="-5" dirty="0">
                <a:latin typeface="Arial"/>
                <a:cs typeface="Arial"/>
              </a:rPr>
              <a:t> l</a:t>
            </a:r>
            <a:r>
              <a:rPr sz="1634" spc="-14" dirty="0">
                <a:latin typeface="Arial"/>
                <a:cs typeface="Arial"/>
              </a:rPr>
              <a:t>e</a:t>
            </a:r>
            <a:r>
              <a:rPr sz="1634" dirty="0">
                <a:latin typeface="Arial"/>
                <a:cs typeface="Arial"/>
              </a:rPr>
              <a:t>vel</a:t>
            </a:r>
          </a:p>
          <a:p>
            <a:pPr marL="426481" marR="7213873">
              <a:lnSpc>
                <a:spcPts val="1824"/>
              </a:lnSpc>
              <a:spcBef>
                <a:spcPts val="109"/>
              </a:spcBef>
            </a:pPr>
            <a:r>
              <a:rPr sz="1634" spc="-5" dirty="0">
                <a:latin typeface="Arial"/>
                <a:cs typeface="Arial"/>
              </a:rPr>
              <a:t>C</a:t>
            </a:r>
            <a:r>
              <a:rPr sz="1634" spc="-9" dirty="0">
                <a:latin typeface="Arial"/>
                <a:cs typeface="Arial"/>
              </a:rPr>
              <a:t>l</a:t>
            </a:r>
            <a:r>
              <a:rPr sz="1634" spc="-5" dirty="0">
                <a:latin typeface="Arial"/>
                <a:cs typeface="Arial"/>
              </a:rPr>
              <a:t>as</a:t>
            </a:r>
            <a:r>
              <a:rPr sz="1634" dirty="0">
                <a:latin typeface="Arial"/>
                <a:cs typeface="Arial"/>
              </a:rPr>
              <a:t>s</a:t>
            </a:r>
            <a:r>
              <a:rPr sz="1634" spc="-5" dirty="0">
                <a:latin typeface="Arial"/>
                <a:cs typeface="Arial"/>
              </a:rPr>
              <a:t> lev</a:t>
            </a:r>
            <a:r>
              <a:rPr sz="1634" spc="-14" dirty="0">
                <a:latin typeface="Arial"/>
                <a:cs typeface="Arial"/>
              </a:rPr>
              <a:t>e</a:t>
            </a:r>
            <a:r>
              <a:rPr sz="1634" dirty="0">
                <a:latin typeface="Arial"/>
                <a:cs typeface="Arial"/>
              </a:rPr>
              <a:t>l </a:t>
            </a:r>
            <a:r>
              <a:rPr sz="1634" spc="-9" dirty="0">
                <a:latin typeface="Arial"/>
                <a:cs typeface="Arial"/>
              </a:rPr>
              <a:t>F</a:t>
            </a:r>
            <a:r>
              <a:rPr sz="1634" dirty="0">
                <a:latin typeface="Arial"/>
                <a:cs typeface="Arial"/>
              </a:rPr>
              <a:t>r</a:t>
            </a:r>
            <a:r>
              <a:rPr sz="1634" spc="-14" dirty="0">
                <a:latin typeface="Arial"/>
                <a:cs typeface="Arial"/>
              </a:rPr>
              <a:t>ee/</a:t>
            </a:r>
            <a:r>
              <a:rPr sz="1634" spc="-9" dirty="0">
                <a:latin typeface="Arial"/>
                <a:cs typeface="Arial"/>
              </a:rPr>
              <a:t>Gl</a:t>
            </a:r>
            <a:r>
              <a:rPr sz="1634" spc="-5" dirty="0">
                <a:latin typeface="Arial"/>
                <a:cs typeface="Arial"/>
              </a:rPr>
              <a:t>o</a:t>
            </a:r>
            <a:r>
              <a:rPr sz="1634" spc="-14" dirty="0">
                <a:latin typeface="Arial"/>
                <a:cs typeface="Arial"/>
              </a:rPr>
              <a:t>b</a:t>
            </a:r>
            <a:r>
              <a:rPr sz="1634" spc="-5" dirty="0">
                <a:latin typeface="Arial"/>
                <a:cs typeface="Arial"/>
              </a:rPr>
              <a:t>al</a:t>
            </a:r>
            <a:endParaRPr sz="1634" dirty="0">
              <a:latin typeface="Arial"/>
              <a:cs typeface="Arial"/>
            </a:endParaRPr>
          </a:p>
        </p:txBody>
      </p:sp>
      <p:sp>
        <p:nvSpPr>
          <p:cNvPr id="4" name="object 10"/>
          <p:cNvSpPr txBox="1"/>
          <p:nvPr/>
        </p:nvSpPr>
        <p:spPr>
          <a:xfrm>
            <a:off x="630091" y="6271488"/>
            <a:ext cx="2418165" cy="251479"/>
          </a:xfrm>
          <a:prstGeom prst="rect">
            <a:avLst/>
          </a:prstGeom>
        </p:spPr>
        <p:txBody>
          <a:bodyPr vert="horz" wrap="square" lIns="0" tIns="0" rIns="0" bIns="0" rtlCol="0">
            <a:spAutoFit/>
          </a:bodyPr>
          <a:lstStyle/>
          <a:p>
            <a:pPr marL="11527"/>
            <a:r>
              <a:rPr sz="1634" dirty="0">
                <a:latin typeface="Arial"/>
                <a:cs typeface="Arial"/>
              </a:rPr>
              <a:t>(*)</a:t>
            </a:r>
            <a:r>
              <a:rPr sz="1634" spc="-5" dirty="0">
                <a:latin typeface="Arial"/>
                <a:cs typeface="Arial"/>
              </a:rPr>
              <a:t> </a:t>
            </a:r>
            <a:r>
              <a:rPr sz="1634" dirty="0">
                <a:latin typeface="Arial"/>
                <a:cs typeface="Arial"/>
              </a:rPr>
              <a:t>more</a:t>
            </a:r>
            <a:r>
              <a:rPr sz="1634" spc="-5" dirty="0">
                <a:latin typeface="Arial"/>
                <a:cs typeface="Arial"/>
              </a:rPr>
              <a:t> </a:t>
            </a:r>
            <a:r>
              <a:rPr sz="1634" spc="-14" dirty="0">
                <a:latin typeface="Arial"/>
                <a:cs typeface="Arial"/>
              </a:rPr>
              <a:t>o</a:t>
            </a:r>
            <a:r>
              <a:rPr sz="1634" dirty="0">
                <a:latin typeface="Arial"/>
                <a:cs typeface="Arial"/>
              </a:rPr>
              <a:t>n</a:t>
            </a:r>
            <a:r>
              <a:rPr sz="1634" spc="5" dirty="0">
                <a:latin typeface="Arial"/>
                <a:cs typeface="Arial"/>
              </a:rPr>
              <a:t> </a:t>
            </a:r>
            <a:r>
              <a:rPr sz="1634" spc="-5" dirty="0">
                <a:latin typeface="Arial"/>
                <a:cs typeface="Arial"/>
              </a:rPr>
              <a:t>th</a:t>
            </a:r>
            <a:r>
              <a:rPr sz="1634" spc="-9" dirty="0">
                <a:latin typeface="Arial"/>
                <a:cs typeface="Arial"/>
              </a:rPr>
              <a:t>e</a:t>
            </a:r>
            <a:r>
              <a:rPr sz="1634" dirty="0">
                <a:latin typeface="Arial"/>
                <a:cs typeface="Arial"/>
              </a:rPr>
              <a:t>se</a:t>
            </a:r>
            <a:r>
              <a:rPr sz="1634" spc="-5" dirty="0">
                <a:latin typeface="Arial"/>
                <a:cs typeface="Arial"/>
              </a:rPr>
              <a:t> </a:t>
            </a:r>
            <a:r>
              <a:rPr sz="1634" dirty="0">
                <a:latin typeface="Arial"/>
                <a:cs typeface="Arial"/>
              </a:rPr>
              <a:t>to</a:t>
            </a:r>
            <a:r>
              <a:rPr sz="1634" spc="-5" dirty="0">
                <a:latin typeface="Arial"/>
                <a:cs typeface="Arial"/>
              </a:rPr>
              <a:t> </a:t>
            </a:r>
            <a:r>
              <a:rPr sz="1634" spc="-14" dirty="0">
                <a:latin typeface="Arial"/>
                <a:cs typeface="Arial"/>
              </a:rPr>
              <a:t>c</a:t>
            </a:r>
            <a:r>
              <a:rPr sz="1634" spc="-5" dirty="0">
                <a:latin typeface="Arial"/>
                <a:cs typeface="Arial"/>
              </a:rPr>
              <a:t>ome</a:t>
            </a:r>
            <a:endParaRPr sz="1634">
              <a:latin typeface="Arial"/>
              <a:cs typeface="Arial"/>
            </a:endParaRPr>
          </a:p>
        </p:txBody>
      </p:sp>
      <p:sp>
        <p:nvSpPr>
          <p:cNvPr id="6" name="object 7"/>
          <p:cNvSpPr/>
          <p:nvPr/>
        </p:nvSpPr>
        <p:spPr>
          <a:xfrm>
            <a:off x="3496619" y="3658368"/>
            <a:ext cx="4813279" cy="2987552"/>
          </a:xfrm>
          <a:prstGeom prst="rect">
            <a:avLst/>
          </a:prstGeom>
          <a:blipFill>
            <a:blip r:embed="rId3" cstate="print"/>
            <a:stretch>
              <a:fillRect/>
            </a:stretch>
          </a:blipFill>
        </p:spPr>
        <p:txBody>
          <a:bodyPr wrap="square" lIns="0" tIns="0" rIns="0" bIns="0" rtlCol="0"/>
          <a:lstStyle/>
          <a:p>
            <a:endParaRPr sz="1634"/>
          </a:p>
        </p:txBody>
      </p:sp>
    </p:spTree>
    <p:extLst>
      <p:ext uri="{BB962C8B-B14F-4D97-AF65-F5344CB8AC3E}">
        <p14:creationId xmlns:p14="http://schemas.microsoft.com/office/powerpoint/2010/main" val="213943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256"/>
            <a:ext cx="8229600" cy="1143000"/>
          </a:xfrm>
        </p:spPr>
        <p:txBody>
          <a:bodyPr/>
          <a:lstStyle/>
          <a:p>
            <a:pPr algn="ctr"/>
            <a:r>
              <a:rPr lang="en-US" dirty="0" smtClean="0"/>
              <a:t>What is a nervous system	</a:t>
            </a:r>
            <a:endParaRPr lang="it-IT" dirty="0"/>
          </a:p>
        </p:txBody>
      </p:sp>
      <p:sp>
        <p:nvSpPr>
          <p:cNvPr id="3" name="CasellaDiTesto 2"/>
          <p:cNvSpPr txBox="1"/>
          <p:nvPr/>
        </p:nvSpPr>
        <p:spPr>
          <a:xfrm>
            <a:off x="4427984" y="2204864"/>
            <a:ext cx="4258816" cy="3785652"/>
          </a:xfrm>
          <a:prstGeom prst="rect">
            <a:avLst/>
          </a:prstGeom>
          <a:noFill/>
        </p:spPr>
        <p:txBody>
          <a:bodyPr wrap="square" rtlCol="0">
            <a:spAutoFit/>
          </a:bodyPr>
          <a:lstStyle/>
          <a:p>
            <a:r>
              <a:rPr lang="en-US" sz="2400" dirty="0" smtClean="0"/>
              <a:t>The Nervous System is:</a:t>
            </a:r>
          </a:p>
          <a:p>
            <a:r>
              <a:rPr lang="en-US" sz="2400" b="1" u="sng" dirty="0" smtClean="0">
                <a:solidFill>
                  <a:srgbClr val="FF0000"/>
                </a:solidFill>
              </a:rPr>
              <a:t>the master controlling and communicating system of the body</a:t>
            </a:r>
          </a:p>
          <a:p>
            <a:endParaRPr lang="en-US" sz="2400" dirty="0"/>
          </a:p>
          <a:p>
            <a:r>
              <a:rPr lang="en-US" sz="2400" dirty="0" smtClean="0"/>
              <a:t>The Nervous System</a:t>
            </a:r>
            <a:br>
              <a:rPr lang="en-US" sz="2400" dirty="0" smtClean="0"/>
            </a:br>
            <a:r>
              <a:rPr lang="en-US" sz="2400" b="1" u="sng" dirty="0" smtClean="0">
                <a:solidFill>
                  <a:srgbClr val="FF0000"/>
                </a:solidFill>
              </a:rPr>
              <a:t>CONTROLS and</a:t>
            </a:r>
          </a:p>
          <a:p>
            <a:r>
              <a:rPr lang="en-US" sz="2400" b="1" u="sng" dirty="0" smtClean="0">
                <a:solidFill>
                  <a:srgbClr val="FF0000"/>
                </a:solidFill>
              </a:rPr>
              <a:t>COORDINATES ALL </a:t>
            </a:r>
            <a:br>
              <a:rPr lang="en-US" sz="2400" b="1" u="sng" dirty="0" smtClean="0">
                <a:solidFill>
                  <a:srgbClr val="FF0000"/>
                </a:solidFill>
              </a:rPr>
            </a:br>
            <a:r>
              <a:rPr lang="en-US" sz="2400" b="1" u="sng" dirty="0" smtClean="0">
                <a:solidFill>
                  <a:srgbClr val="FF0000"/>
                </a:solidFill>
              </a:rPr>
              <a:t>ESSENTIAL FUNCRIONS </a:t>
            </a:r>
            <a:r>
              <a:rPr lang="en-US" sz="2400" dirty="0" smtClean="0"/>
              <a:t/>
            </a:r>
            <a:br>
              <a:rPr lang="en-US" sz="2400" dirty="0" smtClean="0"/>
            </a:br>
            <a:r>
              <a:rPr lang="en-US" sz="2400" dirty="0" smtClean="0"/>
              <a:t>of the Human Body</a:t>
            </a:r>
            <a:endParaRPr lang="it-IT" sz="2400"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204864"/>
            <a:ext cx="3647534" cy="3647534"/>
          </a:xfrm>
          <a:prstGeom prst="rect">
            <a:avLst/>
          </a:prstGeom>
        </p:spPr>
      </p:pic>
    </p:spTree>
    <p:extLst>
      <p:ext uri="{BB962C8B-B14F-4D97-AF65-F5344CB8AC3E}">
        <p14:creationId xmlns:p14="http://schemas.microsoft.com/office/powerpoint/2010/main" val="2843043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p:nvPr/>
        </p:nvSpPr>
        <p:spPr>
          <a:xfrm>
            <a:off x="1316322" y="2207112"/>
            <a:ext cx="6428439" cy="3938599"/>
          </a:xfrm>
          <a:prstGeom prst="rect">
            <a:avLst/>
          </a:prstGeom>
          <a:blipFill>
            <a:blip r:embed="rId3" cstate="print"/>
            <a:stretch>
              <a:fillRect/>
            </a:stretch>
          </a:blipFill>
        </p:spPr>
        <p:txBody>
          <a:bodyPr wrap="square" lIns="0" tIns="0" rIns="0" bIns="0" rtlCol="0"/>
          <a:lstStyle/>
          <a:p>
            <a:endParaRPr sz="1632"/>
          </a:p>
        </p:txBody>
      </p:sp>
      <p:sp>
        <p:nvSpPr>
          <p:cNvPr id="3" name="object 3"/>
          <p:cNvSpPr/>
          <p:nvPr/>
        </p:nvSpPr>
        <p:spPr>
          <a:xfrm>
            <a:off x="5669509" y="5247434"/>
            <a:ext cx="829179" cy="829179"/>
          </a:xfrm>
          <a:custGeom>
            <a:avLst/>
            <a:gdLst/>
            <a:ahLst/>
            <a:cxnLst/>
            <a:rect l="l" t="t" r="r" b="b"/>
            <a:pathLst>
              <a:path w="914400" h="914400">
                <a:moveTo>
                  <a:pt x="0" y="457200"/>
                </a:moveTo>
                <a:lnTo>
                  <a:pt x="1269" y="434340"/>
                </a:lnTo>
                <a:lnTo>
                  <a:pt x="2539" y="410210"/>
                </a:lnTo>
                <a:lnTo>
                  <a:pt x="6350" y="386080"/>
                </a:lnTo>
                <a:lnTo>
                  <a:pt x="10160" y="363220"/>
                </a:lnTo>
                <a:lnTo>
                  <a:pt x="15239" y="339090"/>
                </a:lnTo>
                <a:lnTo>
                  <a:pt x="22860" y="316230"/>
                </a:lnTo>
                <a:lnTo>
                  <a:pt x="30479" y="293370"/>
                </a:lnTo>
                <a:lnTo>
                  <a:pt x="49529" y="250190"/>
                </a:lnTo>
                <a:lnTo>
                  <a:pt x="73660" y="208280"/>
                </a:lnTo>
                <a:lnTo>
                  <a:pt x="101600" y="170180"/>
                </a:lnTo>
                <a:lnTo>
                  <a:pt x="134619" y="134620"/>
                </a:lnTo>
                <a:lnTo>
                  <a:pt x="170179" y="102870"/>
                </a:lnTo>
                <a:lnTo>
                  <a:pt x="189229" y="87630"/>
                </a:lnTo>
                <a:lnTo>
                  <a:pt x="208279" y="74930"/>
                </a:lnTo>
                <a:lnTo>
                  <a:pt x="228600" y="62230"/>
                </a:lnTo>
                <a:lnTo>
                  <a:pt x="250189" y="50800"/>
                </a:lnTo>
                <a:lnTo>
                  <a:pt x="271780" y="40640"/>
                </a:lnTo>
                <a:lnTo>
                  <a:pt x="293369" y="30480"/>
                </a:lnTo>
                <a:lnTo>
                  <a:pt x="316230" y="22860"/>
                </a:lnTo>
                <a:lnTo>
                  <a:pt x="339089" y="16510"/>
                </a:lnTo>
                <a:lnTo>
                  <a:pt x="361949" y="10160"/>
                </a:lnTo>
                <a:lnTo>
                  <a:pt x="386080" y="6350"/>
                </a:lnTo>
                <a:lnTo>
                  <a:pt x="410210" y="2540"/>
                </a:lnTo>
                <a:lnTo>
                  <a:pt x="434339" y="1270"/>
                </a:lnTo>
                <a:lnTo>
                  <a:pt x="457199" y="0"/>
                </a:lnTo>
                <a:lnTo>
                  <a:pt x="481330" y="1270"/>
                </a:lnTo>
                <a:lnTo>
                  <a:pt x="505460" y="2540"/>
                </a:lnTo>
                <a:lnTo>
                  <a:pt x="552449" y="10160"/>
                </a:lnTo>
                <a:lnTo>
                  <a:pt x="598169" y="22860"/>
                </a:lnTo>
                <a:lnTo>
                  <a:pt x="643889" y="40640"/>
                </a:lnTo>
                <a:lnTo>
                  <a:pt x="685799" y="62230"/>
                </a:lnTo>
                <a:lnTo>
                  <a:pt x="706119" y="74930"/>
                </a:lnTo>
                <a:lnTo>
                  <a:pt x="726439" y="87630"/>
                </a:lnTo>
                <a:lnTo>
                  <a:pt x="763269" y="118110"/>
                </a:lnTo>
                <a:lnTo>
                  <a:pt x="797560" y="151130"/>
                </a:lnTo>
                <a:lnTo>
                  <a:pt x="826769" y="189230"/>
                </a:lnTo>
                <a:lnTo>
                  <a:pt x="840739" y="208280"/>
                </a:lnTo>
                <a:lnTo>
                  <a:pt x="864869" y="250190"/>
                </a:lnTo>
                <a:lnTo>
                  <a:pt x="883919" y="293370"/>
                </a:lnTo>
                <a:lnTo>
                  <a:pt x="899160" y="339090"/>
                </a:lnTo>
                <a:lnTo>
                  <a:pt x="904239" y="363220"/>
                </a:lnTo>
                <a:lnTo>
                  <a:pt x="909319" y="386080"/>
                </a:lnTo>
                <a:lnTo>
                  <a:pt x="911860" y="410210"/>
                </a:lnTo>
                <a:lnTo>
                  <a:pt x="914399" y="434340"/>
                </a:lnTo>
                <a:lnTo>
                  <a:pt x="914399" y="457200"/>
                </a:lnTo>
                <a:lnTo>
                  <a:pt x="914399" y="481330"/>
                </a:lnTo>
                <a:lnTo>
                  <a:pt x="911860" y="505460"/>
                </a:lnTo>
                <a:lnTo>
                  <a:pt x="909319" y="529590"/>
                </a:lnTo>
                <a:lnTo>
                  <a:pt x="904239" y="552450"/>
                </a:lnTo>
                <a:lnTo>
                  <a:pt x="899160" y="576580"/>
                </a:lnTo>
                <a:lnTo>
                  <a:pt x="892810" y="599440"/>
                </a:lnTo>
                <a:lnTo>
                  <a:pt x="883919" y="621030"/>
                </a:lnTo>
                <a:lnTo>
                  <a:pt x="875030" y="643890"/>
                </a:lnTo>
                <a:lnTo>
                  <a:pt x="864869" y="665480"/>
                </a:lnTo>
                <a:lnTo>
                  <a:pt x="853439" y="685800"/>
                </a:lnTo>
                <a:lnTo>
                  <a:pt x="840739" y="707390"/>
                </a:lnTo>
                <a:lnTo>
                  <a:pt x="826769" y="726440"/>
                </a:lnTo>
                <a:lnTo>
                  <a:pt x="812799" y="745490"/>
                </a:lnTo>
                <a:lnTo>
                  <a:pt x="781049" y="781050"/>
                </a:lnTo>
                <a:lnTo>
                  <a:pt x="745489" y="812800"/>
                </a:lnTo>
                <a:lnTo>
                  <a:pt x="706119" y="840740"/>
                </a:lnTo>
                <a:lnTo>
                  <a:pt x="685799" y="853440"/>
                </a:lnTo>
                <a:lnTo>
                  <a:pt x="643889" y="875030"/>
                </a:lnTo>
                <a:lnTo>
                  <a:pt x="598169" y="892810"/>
                </a:lnTo>
                <a:lnTo>
                  <a:pt x="552449" y="904240"/>
                </a:lnTo>
                <a:lnTo>
                  <a:pt x="529589" y="909320"/>
                </a:lnTo>
                <a:lnTo>
                  <a:pt x="505460" y="911860"/>
                </a:lnTo>
                <a:lnTo>
                  <a:pt x="481330" y="914400"/>
                </a:lnTo>
                <a:lnTo>
                  <a:pt x="457199" y="914400"/>
                </a:lnTo>
                <a:lnTo>
                  <a:pt x="434339" y="914400"/>
                </a:lnTo>
                <a:lnTo>
                  <a:pt x="410210" y="911860"/>
                </a:lnTo>
                <a:lnTo>
                  <a:pt x="361949" y="904240"/>
                </a:lnTo>
                <a:lnTo>
                  <a:pt x="316230" y="892810"/>
                </a:lnTo>
                <a:lnTo>
                  <a:pt x="271780" y="875030"/>
                </a:lnTo>
                <a:lnTo>
                  <a:pt x="250189" y="864870"/>
                </a:lnTo>
                <a:lnTo>
                  <a:pt x="208279" y="840740"/>
                </a:lnTo>
                <a:lnTo>
                  <a:pt x="170179" y="812800"/>
                </a:lnTo>
                <a:lnTo>
                  <a:pt x="134619" y="781050"/>
                </a:lnTo>
                <a:lnTo>
                  <a:pt x="118110" y="763270"/>
                </a:lnTo>
                <a:lnTo>
                  <a:pt x="101600" y="745490"/>
                </a:lnTo>
                <a:lnTo>
                  <a:pt x="73660" y="707390"/>
                </a:lnTo>
                <a:lnTo>
                  <a:pt x="49529" y="665480"/>
                </a:lnTo>
                <a:lnTo>
                  <a:pt x="30479" y="621030"/>
                </a:lnTo>
                <a:lnTo>
                  <a:pt x="15239" y="576580"/>
                </a:lnTo>
                <a:lnTo>
                  <a:pt x="6350" y="529590"/>
                </a:lnTo>
                <a:lnTo>
                  <a:pt x="1269" y="481330"/>
                </a:lnTo>
                <a:lnTo>
                  <a:pt x="0" y="457200"/>
                </a:lnTo>
                <a:close/>
              </a:path>
            </a:pathLst>
          </a:custGeom>
          <a:ln w="38097">
            <a:solidFill>
              <a:srgbClr val="FF0000"/>
            </a:solidFill>
          </a:ln>
        </p:spPr>
        <p:txBody>
          <a:bodyPr wrap="square" lIns="0" tIns="0" rIns="0" bIns="0" rtlCol="0"/>
          <a:lstStyle/>
          <a:p>
            <a:endParaRPr sz="1632"/>
          </a:p>
        </p:txBody>
      </p:sp>
      <p:sp>
        <p:nvSpPr>
          <p:cNvPr id="4" name="object 4"/>
          <p:cNvSpPr/>
          <p:nvPr/>
        </p:nvSpPr>
        <p:spPr>
          <a:xfrm>
            <a:off x="5669509" y="5247434"/>
            <a:ext cx="0" cy="0"/>
          </a:xfrm>
          <a:custGeom>
            <a:avLst/>
            <a:gdLst/>
            <a:ahLst/>
            <a:cxnLst/>
            <a:rect l="l" t="t" r="r" b="b"/>
            <a:pathLst>
              <a:path>
                <a:moveTo>
                  <a:pt x="0" y="0"/>
                </a:moveTo>
                <a:lnTo>
                  <a:pt x="0" y="0"/>
                </a:lnTo>
              </a:path>
            </a:pathLst>
          </a:custGeom>
          <a:ln w="38097">
            <a:solidFill>
              <a:srgbClr val="FF0000"/>
            </a:solidFill>
          </a:ln>
        </p:spPr>
        <p:txBody>
          <a:bodyPr wrap="square" lIns="0" tIns="0" rIns="0" bIns="0" rtlCol="0"/>
          <a:lstStyle/>
          <a:p>
            <a:endParaRPr sz="1632"/>
          </a:p>
        </p:txBody>
      </p:sp>
      <p:sp>
        <p:nvSpPr>
          <p:cNvPr id="5" name="object 5"/>
          <p:cNvSpPr/>
          <p:nvPr/>
        </p:nvSpPr>
        <p:spPr>
          <a:xfrm>
            <a:off x="6498688" y="6077766"/>
            <a:ext cx="0" cy="0"/>
          </a:xfrm>
          <a:custGeom>
            <a:avLst/>
            <a:gdLst/>
            <a:ahLst/>
            <a:cxnLst/>
            <a:rect l="l" t="t" r="r" b="b"/>
            <a:pathLst>
              <a:path>
                <a:moveTo>
                  <a:pt x="0" y="0"/>
                </a:moveTo>
                <a:lnTo>
                  <a:pt x="0" y="0"/>
                </a:lnTo>
              </a:path>
            </a:pathLst>
          </a:custGeom>
          <a:ln w="38097">
            <a:solidFill>
              <a:srgbClr val="FF0000"/>
            </a:solidFill>
          </a:ln>
        </p:spPr>
        <p:txBody>
          <a:bodyPr wrap="square" lIns="0" tIns="0" rIns="0" bIns="0" rtlCol="0"/>
          <a:lstStyle/>
          <a:p>
            <a:endParaRPr sz="1632"/>
          </a:p>
        </p:txBody>
      </p:sp>
      <p:sp>
        <p:nvSpPr>
          <p:cNvPr id="6" name="object 6"/>
          <p:cNvSpPr txBox="1"/>
          <p:nvPr/>
        </p:nvSpPr>
        <p:spPr>
          <a:xfrm>
            <a:off x="4357795" y="6149706"/>
            <a:ext cx="1190217" cy="251159"/>
          </a:xfrm>
          <a:prstGeom prst="rect">
            <a:avLst/>
          </a:prstGeom>
        </p:spPr>
        <p:txBody>
          <a:bodyPr vert="horz" wrap="square" lIns="0" tIns="0" rIns="0" bIns="0" rtlCol="0">
            <a:spAutoFit/>
          </a:bodyPr>
          <a:lstStyle/>
          <a:p>
            <a:pPr marL="11516"/>
            <a:r>
              <a:rPr sz="1632" spc="-9" dirty="0">
                <a:latin typeface="DejaVu Sans"/>
                <a:cs typeface="DejaVu Sans"/>
              </a:rPr>
              <a:t>O</a:t>
            </a:r>
            <a:r>
              <a:rPr sz="1632" spc="-5" dirty="0">
                <a:latin typeface="DejaVu Sans"/>
                <a:cs typeface="DejaVu Sans"/>
              </a:rPr>
              <a:t>n</a:t>
            </a:r>
            <a:r>
              <a:rPr sz="1632" dirty="0">
                <a:latin typeface="DejaVu Sans"/>
                <a:cs typeface="DejaVu Sans"/>
              </a:rPr>
              <a:t>e</a:t>
            </a:r>
            <a:r>
              <a:rPr sz="1632" spc="-5" dirty="0">
                <a:latin typeface="DejaVu Sans"/>
                <a:cs typeface="DejaVu Sans"/>
              </a:rPr>
              <a:t> </a:t>
            </a:r>
            <a:r>
              <a:rPr sz="1632" spc="-18" dirty="0">
                <a:latin typeface="DejaVu Sans"/>
                <a:cs typeface="DejaVu Sans"/>
              </a:rPr>
              <a:t>d</a:t>
            </a:r>
            <a:r>
              <a:rPr sz="1632" dirty="0">
                <a:latin typeface="DejaVu Sans"/>
                <a:cs typeface="DejaVu Sans"/>
              </a:rPr>
              <a:t>e</a:t>
            </a:r>
            <a:r>
              <a:rPr sz="1632" spc="-18" dirty="0">
                <a:latin typeface="DejaVu Sans"/>
                <a:cs typeface="DejaVu Sans"/>
              </a:rPr>
              <a:t>v</a:t>
            </a:r>
            <a:r>
              <a:rPr sz="1632" dirty="0">
                <a:latin typeface="DejaVu Sans"/>
                <a:cs typeface="DejaVu Sans"/>
              </a:rPr>
              <a:t>i</a:t>
            </a:r>
            <a:r>
              <a:rPr sz="1632" spc="-23" dirty="0">
                <a:latin typeface="DejaVu Sans"/>
                <a:cs typeface="DejaVu Sans"/>
              </a:rPr>
              <a:t>c</a:t>
            </a:r>
            <a:r>
              <a:rPr sz="1632" dirty="0">
                <a:latin typeface="DejaVu Sans"/>
                <a:cs typeface="DejaVu Sans"/>
              </a:rPr>
              <a:t>e</a:t>
            </a:r>
            <a:endParaRPr sz="1632">
              <a:latin typeface="DejaVu Sans"/>
              <a:cs typeface="DejaVu Sans"/>
            </a:endParaRPr>
          </a:p>
        </p:txBody>
      </p:sp>
      <p:sp>
        <p:nvSpPr>
          <p:cNvPr id="7" name="object 7"/>
          <p:cNvSpPr txBox="1"/>
          <p:nvPr/>
        </p:nvSpPr>
        <p:spPr>
          <a:xfrm>
            <a:off x="4565090" y="1796517"/>
            <a:ext cx="1190217" cy="251159"/>
          </a:xfrm>
          <a:prstGeom prst="rect">
            <a:avLst/>
          </a:prstGeom>
        </p:spPr>
        <p:txBody>
          <a:bodyPr vert="horz" wrap="square" lIns="0" tIns="0" rIns="0" bIns="0" rtlCol="0">
            <a:spAutoFit/>
          </a:bodyPr>
          <a:lstStyle/>
          <a:p>
            <a:pPr marL="11516"/>
            <a:r>
              <a:rPr sz="1632" spc="-9" dirty="0">
                <a:latin typeface="DejaVu Sans"/>
                <a:cs typeface="DejaVu Sans"/>
              </a:rPr>
              <a:t>O</a:t>
            </a:r>
            <a:r>
              <a:rPr sz="1632" spc="-5" dirty="0">
                <a:latin typeface="DejaVu Sans"/>
                <a:cs typeface="DejaVu Sans"/>
              </a:rPr>
              <a:t>n</a:t>
            </a:r>
            <a:r>
              <a:rPr sz="1632" dirty="0">
                <a:latin typeface="DejaVu Sans"/>
                <a:cs typeface="DejaVu Sans"/>
              </a:rPr>
              <a:t>e</a:t>
            </a:r>
            <a:r>
              <a:rPr sz="1632" spc="-5" dirty="0">
                <a:latin typeface="DejaVu Sans"/>
                <a:cs typeface="DejaVu Sans"/>
              </a:rPr>
              <a:t> </a:t>
            </a:r>
            <a:r>
              <a:rPr sz="1632" spc="-18" dirty="0">
                <a:latin typeface="DejaVu Sans"/>
                <a:cs typeface="DejaVu Sans"/>
              </a:rPr>
              <a:t>d</a:t>
            </a:r>
            <a:r>
              <a:rPr sz="1632" dirty="0">
                <a:latin typeface="DejaVu Sans"/>
                <a:cs typeface="DejaVu Sans"/>
              </a:rPr>
              <a:t>e</a:t>
            </a:r>
            <a:r>
              <a:rPr sz="1632" spc="-18" dirty="0">
                <a:latin typeface="DejaVu Sans"/>
                <a:cs typeface="DejaVu Sans"/>
              </a:rPr>
              <a:t>v</a:t>
            </a:r>
            <a:r>
              <a:rPr sz="1632" dirty="0">
                <a:latin typeface="DejaVu Sans"/>
                <a:cs typeface="DejaVu Sans"/>
              </a:rPr>
              <a:t>i</a:t>
            </a:r>
            <a:r>
              <a:rPr sz="1632" spc="-23" dirty="0">
                <a:latin typeface="DejaVu Sans"/>
                <a:cs typeface="DejaVu Sans"/>
              </a:rPr>
              <a:t>c</a:t>
            </a:r>
            <a:r>
              <a:rPr sz="1632" dirty="0">
                <a:latin typeface="DejaVu Sans"/>
                <a:cs typeface="DejaVu Sans"/>
              </a:rPr>
              <a:t>e</a:t>
            </a:r>
            <a:endParaRPr sz="1632">
              <a:latin typeface="DejaVu Sans"/>
              <a:cs typeface="DejaVu Sans"/>
            </a:endParaRPr>
          </a:p>
        </p:txBody>
      </p:sp>
      <p:sp>
        <p:nvSpPr>
          <p:cNvPr id="8" name="object 8"/>
          <p:cNvSpPr/>
          <p:nvPr/>
        </p:nvSpPr>
        <p:spPr>
          <a:xfrm>
            <a:off x="3320169" y="3036291"/>
            <a:ext cx="1105572" cy="1451063"/>
          </a:xfrm>
          <a:custGeom>
            <a:avLst/>
            <a:gdLst/>
            <a:ahLst/>
            <a:cxnLst/>
            <a:rect l="l" t="t" r="r" b="b"/>
            <a:pathLst>
              <a:path w="1219200" h="1600200">
                <a:moveTo>
                  <a:pt x="0" y="800100"/>
                </a:moveTo>
                <a:lnTo>
                  <a:pt x="0" y="758190"/>
                </a:lnTo>
                <a:lnTo>
                  <a:pt x="2539" y="716280"/>
                </a:lnTo>
                <a:lnTo>
                  <a:pt x="7619" y="674370"/>
                </a:lnTo>
                <a:lnTo>
                  <a:pt x="12700" y="633730"/>
                </a:lnTo>
                <a:lnTo>
                  <a:pt x="20319" y="593090"/>
                </a:lnTo>
                <a:lnTo>
                  <a:pt x="29210" y="552450"/>
                </a:lnTo>
                <a:lnTo>
                  <a:pt x="40639" y="513080"/>
                </a:lnTo>
                <a:lnTo>
                  <a:pt x="52069" y="474980"/>
                </a:lnTo>
                <a:lnTo>
                  <a:pt x="66039" y="436880"/>
                </a:lnTo>
                <a:lnTo>
                  <a:pt x="81279" y="400050"/>
                </a:lnTo>
                <a:lnTo>
                  <a:pt x="97789" y="364490"/>
                </a:lnTo>
                <a:lnTo>
                  <a:pt x="116839" y="330200"/>
                </a:lnTo>
                <a:lnTo>
                  <a:pt x="135889" y="297180"/>
                </a:lnTo>
                <a:lnTo>
                  <a:pt x="177800" y="233680"/>
                </a:lnTo>
                <a:lnTo>
                  <a:pt x="226060" y="177800"/>
                </a:lnTo>
                <a:lnTo>
                  <a:pt x="276860" y="129540"/>
                </a:lnTo>
                <a:lnTo>
                  <a:pt x="332739" y="87630"/>
                </a:lnTo>
                <a:lnTo>
                  <a:pt x="391160" y="53340"/>
                </a:lnTo>
                <a:lnTo>
                  <a:pt x="452119" y="26670"/>
                </a:lnTo>
                <a:lnTo>
                  <a:pt x="514350" y="10160"/>
                </a:lnTo>
                <a:lnTo>
                  <a:pt x="577850" y="1270"/>
                </a:lnTo>
                <a:lnTo>
                  <a:pt x="609600" y="0"/>
                </a:lnTo>
                <a:lnTo>
                  <a:pt x="673100" y="3810"/>
                </a:lnTo>
                <a:lnTo>
                  <a:pt x="736600" y="17780"/>
                </a:lnTo>
                <a:lnTo>
                  <a:pt x="797560" y="39370"/>
                </a:lnTo>
                <a:lnTo>
                  <a:pt x="857250" y="68580"/>
                </a:lnTo>
                <a:lnTo>
                  <a:pt x="914400" y="106680"/>
                </a:lnTo>
                <a:lnTo>
                  <a:pt x="967739" y="152400"/>
                </a:lnTo>
                <a:lnTo>
                  <a:pt x="1017269" y="205740"/>
                </a:lnTo>
                <a:lnTo>
                  <a:pt x="1041400" y="233680"/>
                </a:lnTo>
                <a:lnTo>
                  <a:pt x="1062989" y="265430"/>
                </a:lnTo>
                <a:lnTo>
                  <a:pt x="1102360" y="330200"/>
                </a:lnTo>
                <a:lnTo>
                  <a:pt x="1121410" y="364490"/>
                </a:lnTo>
                <a:lnTo>
                  <a:pt x="1137919" y="400050"/>
                </a:lnTo>
                <a:lnTo>
                  <a:pt x="1153160" y="436880"/>
                </a:lnTo>
                <a:lnTo>
                  <a:pt x="1167129" y="474980"/>
                </a:lnTo>
                <a:lnTo>
                  <a:pt x="1178560" y="513080"/>
                </a:lnTo>
                <a:lnTo>
                  <a:pt x="1189989" y="552450"/>
                </a:lnTo>
                <a:lnTo>
                  <a:pt x="1198879" y="593090"/>
                </a:lnTo>
                <a:lnTo>
                  <a:pt x="1206500" y="633730"/>
                </a:lnTo>
                <a:lnTo>
                  <a:pt x="1211579" y="674370"/>
                </a:lnTo>
                <a:lnTo>
                  <a:pt x="1216660" y="716280"/>
                </a:lnTo>
                <a:lnTo>
                  <a:pt x="1219200" y="758190"/>
                </a:lnTo>
                <a:lnTo>
                  <a:pt x="1219200" y="800100"/>
                </a:lnTo>
                <a:lnTo>
                  <a:pt x="1219200" y="840740"/>
                </a:lnTo>
                <a:lnTo>
                  <a:pt x="1216660" y="881380"/>
                </a:lnTo>
                <a:lnTo>
                  <a:pt x="1212850" y="922020"/>
                </a:lnTo>
                <a:lnTo>
                  <a:pt x="1206500" y="961390"/>
                </a:lnTo>
                <a:lnTo>
                  <a:pt x="1200150" y="1000760"/>
                </a:lnTo>
                <a:lnTo>
                  <a:pt x="1191260" y="1040130"/>
                </a:lnTo>
                <a:lnTo>
                  <a:pt x="1181100" y="1078230"/>
                </a:lnTo>
                <a:lnTo>
                  <a:pt x="1169669" y="1116330"/>
                </a:lnTo>
                <a:lnTo>
                  <a:pt x="1156969" y="1153160"/>
                </a:lnTo>
                <a:lnTo>
                  <a:pt x="1143000" y="1188720"/>
                </a:lnTo>
                <a:lnTo>
                  <a:pt x="1126489" y="1223010"/>
                </a:lnTo>
                <a:lnTo>
                  <a:pt x="1109979" y="1257300"/>
                </a:lnTo>
                <a:lnTo>
                  <a:pt x="1071879" y="1322070"/>
                </a:lnTo>
                <a:lnTo>
                  <a:pt x="1029969" y="1380490"/>
                </a:lnTo>
                <a:lnTo>
                  <a:pt x="982979" y="1432560"/>
                </a:lnTo>
                <a:lnTo>
                  <a:pt x="932179" y="1479550"/>
                </a:lnTo>
                <a:lnTo>
                  <a:pt x="877569" y="1518920"/>
                </a:lnTo>
                <a:lnTo>
                  <a:pt x="821689" y="1550670"/>
                </a:lnTo>
                <a:lnTo>
                  <a:pt x="762000" y="1574800"/>
                </a:lnTo>
                <a:lnTo>
                  <a:pt x="702310" y="1591310"/>
                </a:lnTo>
                <a:lnTo>
                  <a:pt x="640079" y="1598930"/>
                </a:lnTo>
                <a:lnTo>
                  <a:pt x="609600" y="1600200"/>
                </a:lnTo>
                <a:lnTo>
                  <a:pt x="546100" y="1596390"/>
                </a:lnTo>
                <a:lnTo>
                  <a:pt x="482600" y="1582420"/>
                </a:lnTo>
                <a:lnTo>
                  <a:pt x="420369" y="1560830"/>
                </a:lnTo>
                <a:lnTo>
                  <a:pt x="360679" y="1531620"/>
                </a:lnTo>
                <a:lnTo>
                  <a:pt x="332739" y="1512570"/>
                </a:lnTo>
                <a:lnTo>
                  <a:pt x="304800" y="1493520"/>
                </a:lnTo>
                <a:lnTo>
                  <a:pt x="251460" y="1447800"/>
                </a:lnTo>
                <a:lnTo>
                  <a:pt x="201929" y="1394460"/>
                </a:lnTo>
                <a:lnTo>
                  <a:pt x="156210" y="1336040"/>
                </a:lnTo>
                <a:lnTo>
                  <a:pt x="115569" y="1270000"/>
                </a:lnTo>
                <a:lnTo>
                  <a:pt x="97789" y="1235710"/>
                </a:lnTo>
                <a:lnTo>
                  <a:pt x="81279" y="1200150"/>
                </a:lnTo>
                <a:lnTo>
                  <a:pt x="66039" y="1163320"/>
                </a:lnTo>
                <a:lnTo>
                  <a:pt x="52069" y="1125220"/>
                </a:lnTo>
                <a:lnTo>
                  <a:pt x="40639" y="1087120"/>
                </a:lnTo>
                <a:lnTo>
                  <a:pt x="29210" y="1047750"/>
                </a:lnTo>
                <a:lnTo>
                  <a:pt x="20319" y="1007110"/>
                </a:lnTo>
                <a:lnTo>
                  <a:pt x="12700" y="966470"/>
                </a:lnTo>
                <a:lnTo>
                  <a:pt x="7619" y="925830"/>
                </a:lnTo>
                <a:lnTo>
                  <a:pt x="2539" y="883920"/>
                </a:lnTo>
                <a:lnTo>
                  <a:pt x="0" y="842010"/>
                </a:lnTo>
                <a:lnTo>
                  <a:pt x="0" y="800100"/>
                </a:lnTo>
                <a:close/>
              </a:path>
            </a:pathLst>
          </a:custGeom>
          <a:ln w="38097">
            <a:solidFill>
              <a:srgbClr val="FF0000"/>
            </a:solidFill>
          </a:ln>
        </p:spPr>
        <p:txBody>
          <a:bodyPr wrap="square" lIns="0" tIns="0" rIns="0" bIns="0" rtlCol="0"/>
          <a:lstStyle/>
          <a:p>
            <a:endParaRPr sz="1632"/>
          </a:p>
        </p:txBody>
      </p:sp>
      <p:sp>
        <p:nvSpPr>
          <p:cNvPr id="9" name="object 9"/>
          <p:cNvSpPr/>
          <p:nvPr/>
        </p:nvSpPr>
        <p:spPr>
          <a:xfrm>
            <a:off x="3320169" y="3036291"/>
            <a:ext cx="0" cy="0"/>
          </a:xfrm>
          <a:custGeom>
            <a:avLst/>
            <a:gdLst/>
            <a:ahLst/>
            <a:cxnLst/>
            <a:rect l="l" t="t" r="r" b="b"/>
            <a:pathLst>
              <a:path>
                <a:moveTo>
                  <a:pt x="0" y="0"/>
                </a:moveTo>
                <a:lnTo>
                  <a:pt x="0" y="0"/>
                </a:lnTo>
              </a:path>
            </a:pathLst>
          </a:custGeom>
          <a:ln w="38097">
            <a:solidFill>
              <a:srgbClr val="FF0000"/>
            </a:solidFill>
          </a:ln>
        </p:spPr>
        <p:txBody>
          <a:bodyPr wrap="square" lIns="0" tIns="0" rIns="0" bIns="0" rtlCol="0"/>
          <a:lstStyle/>
          <a:p>
            <a:endParaRPr sz="1632"/>
          </a:p>
        </p:txBody>
      </p:sp>
      <p:sp>
        <p:nvSpPr>
          <p:cNvPr id="10" name="object 10"/>
          <p:cNvSpPr/>
          <p:nvPr/>
        </p:nvSpPr>
        <p:spPr>
          <a:xfrm>
            <a:off x="4425741" y="4487354"/>
            <a:ext cx="0" cy="0"/>
          </a:xfrm>
          <a:custGeom>
            <a:avLst/>
            <a:gdLst/>
            <a:ahLst/>
            <a:cxnLst/>
            <a:rect l="l" t="t" r="r" b="b"/>
            <a:pathLst>
              <a:path>
                <a:moveTo>
                  <a:pt x="0" y="0"/>
                </a:moveTo>
                <a:lnTo>
                  <a:pt x="0" y="0"/>
                </a:lnTo>
              </a:path>
            </a:pathLst>
          </a:custGeom>
          <a:ln w="38097">
            <a:solidFill>
              <a:srgbClr val="FF0000"/>
            </a:solidFill>
          </a:ln>
        </p:spPr>
        <p:txBody>
          <a:bodyPr wrap="square" lIns="0" tIns="0" rIns="0" bIns="0" rtlCol="0"/>
          <a:lstStyle/>
          <a:p>
            <a:endParaRPr sz="1632"/>
          </a:p>
        </p:txBody>
      </p:sp>
      <p:sp>
        <p:nvSpPr>
          <p:cNvPr id="11" name="object 11"/>
          <p:cNvSpPr/>
          <p:nvPr/>
        </p:nvSpPr>
        <p:spPr>
          <a:xfrm>
            <a:off x="5669509" y="6149167"/>
            <a:ext cx="160078" cy="272938"/>
          </a:xfrm>
          <a:custGeom>
            <a:avLst/>
            <a:gdLst/>
            <a:ahLst/>
            <a:cxnLst/>
            <a:rect l="l" t="t" r="r" b="b"/>
            <a:pathLst>
              <a:path w="176529" h="300990">
                <a:moveTo>
                  <a:pt x="0" y="300989"/>
                </a:moveTo>
                <a:lnTo>
                  <a:pt x="176529" y="0"/>
                </a:lnTo>
              </a:path>
            </a:pathLst>
          </a:custGeom>
          <a:ln w="38097">
            <a:solidFill>
              <a:srgbClr val="FF0000"/>
            </a:solidFill>
          </a:ln>
        </p:spPr>
        <p:txBody>
          <a:bodyPr wrap="square" lIns="0" tIns="0" rIns="0" bIns="0" rtlCol="0"/>
          <a:lstStyle/>
          <a:p>
            <a:endParaRPr sz="1632"/>
          </a:p>
        </p:txBody>
      </p:sp>
      <p:sp>
        <p:nvSpPr>
          <p:cNvPr id="12" name="object 12"/>
          <p:cNvSpPr/>
          <p:nvPr/>
        </p:nvSpPr>
        <p:spPr>
          <a:xfrm>
            <a:off x="5799645" y="6067400"/>
            <a:ext cx="77160" cy="101344"/>
          </a:xfrm>
          <a:custGeom>
            <a:avLst/>
            <a:gdLst/>
            <a:ahLst/>
            <a:cxnLst/>
            <a:rect l="l" t="t" r="r" b="b"/>
            <a:pathLst>
              <a:path w="85089" h="111759">
                <a:moveTo>
                  <a:pt x="85089" y="0"/>
                </a:moveTo>
                <a:lnTo>
                  <a:pt x="0" y="74929"/>
                </a:lnTo>
                <a:lnTo>
                  <a:pt x="62229" y="111759"/>
                </a:lnTo>
                <a:lnTo>
                  <a:pt x="85089" y="0"/>
                </a:lnTo>
                <a:close/>
              </a:path>
            </a:pathLst>
          </a:custGeom>
          <a:solidFill>
            <a:srgbClr val="FF0000"/>
          </a:solidFill>
        </p:spPr>
        <p:txBody>
          <a:bodyPr wrap="square" lIns="0" tIns="0" rIns="0" bIns="0" rtlCol="0"/>
          <a:lstStyle/>
          <a:p>
            <a:endParaRPr sz="1632"/>
          </a:p>
        </p:txBody>
      </p:sp>
      <p:sp>
        <p:nvSpPr>
          <p:cNvPr id="13" name="object 13"/>
          <p:cNvSpPr/>
          <p:nvPr/>
        </p:nvSpPr>
        <p:spPr>
          <a:xfrm>
            <a:off x="4352036" y="2138014"/>
            <a:ext cx="1179277" cy="910944"/>
          </a:xfrm>
          <a:custGeom>
            <a:avLst/>
            <a:gdLst/>
            <a:ahLst/>
            <a:cxnLst/>
            <a:rect l="l" t="t" r="r" b="b"/>
            <a:pathLst>
              <a:path w="1300479" h="1004570">
                <a:moveTo>
                  <a:pt x="1300480" y="0"/>
                </a:moveTo>
                <a:lnTo>
                  <a:pt x="0" y="1004570"/>
                </a:lnTo>
              </a:path>
            </a:pathLst>
          </a:custGeom>
          <a:ln w="38097">
            <a:solidFill>
              <a:srgbClr val="FF0000"/>
            </a:solidFill>
          </a:ln>
        </p:spPr>
        <p:txBody>
          <a:bodyPr wrap="square" lIns="0" tIns="0" rIns="0" bIns="0" rtlCol="0"/>
          <a:lstStyle/>
          <a:p>
            <a:endParaRPr sz="1632"/>
          </a:p>
        </p:txBody>
      </p:sp>
      <p:sp>
        <p:nvSpPr>
          <p:cNvPr id="14" name="object 14"/>
          <p:cNvSpPr/>
          <p:nvPr/>
        </p:nvSpPr>
        <p:spPr>
          <a:xfrm>
            <a:off x="4278333" y="3020169"/>
            <a:ext cx="97889" cy="85221"/>
          </a:xfrm>
          <a:custGeom>
            <a:avLst/>
            <a:gdLst/>
            <a:ahLst/>
            <a:cxnLst/>
            <a:rect l="l" t="t" r="r" b="b"/>
            <a:pathLst>
              <a:path w="107950" h="93979">
                <a:moveTo>
                  <a:pt x="63500" y="0"/>
                </a:moveTo>
                <a:lnTo>
                  <a:pt x="0" y="93979"/>
                </a:lnTo>
                <a:lnTo>
                  <a:pt x="107950" y="57150"/>
                </a:lnTo>
                <a:lnTo>
                  <a:pt x="63500" y="0"/>
                </a:lnTo>
                <a:close/>
              </a:path>
            </a:pathLst>
          </a:custGeom>
          <a:solidFill>
            <a:srgbClr val="FF0000"/>
          </a:solidFill>
        </p:spPr>
        <p:txBody>
          <a:bodyPr wrap="square" lIns="0" tIns="0" rIns="0" bIns="0" rtlCol="0"/>
          <a:lstStyle/>
          <a:p>
            <a:endParaRPr sz="1632"/>
          </a:p>
        </p:txBody>
      </p:sp>
      <p:sp>
        <p:nvSpPr>
          <p:cNvPr id="15" name="object 15"/>
          <p:cNvSpPr/>
          <p:nvPr/>
        </p:nvSpPr>
        <p:spPr>
          <a:xfrm>
            <a:off x="2076402" y="3174487"/>
            <a:ext cx="829179" cy="760081"/>
          </a:xfrm>
          <a:custGeom>
            <a:avLst/>
            <a:gdLst/>
            <a:ahLst/>
            <a:cxnLst/>
            <a:rect l="l" t="t" r="r" b="b"/>
            <a:pathLst>
              <a:path w="914400" h="838200">
                <a:moveTo>
                  <a:pt x="0" y="419100"/>
                </a:moveTo>
                <a:lnTo>
                  <a:pt x="1269" y="397510"/>
                </a:lnTo>
                <a:lnTo>
                  <a:pt x="2539" y="375920"/>
                </a:lnTo>
                <a:lnTo>
                  <a:pt x="6350" y="354330"/>
                </a:lnTo>
                <a:lnTo>
                  <a:pt x="15239" y="311150"/>
                </a:lnTo>
                <a:lnTo>
                  <a:pt x="30479" y="269240"/>
                </a:lnTo>
                <a:lnTo>
                  <a:pt x="49529" y="229870"/>
                </a:lnTo>
                <a:lnTo>
                  <a:pt x="73659" y="191770"/>
                </a:lnTo>
                <a:lnTo>
                  <a:pt x="101600" y="156210"/>
                </a:lnTo>
                <a:lnTo>
                  <a:pt x="134619" y="123190"/>
                </a:lnTo>
                <a:lnTo>
                  <a:pt x="170179" y="93980"/>
                </a:lnTo>
                <a:lnTo>
                  <a:pt x="189229" y="80010"/>
                </a:lnTo>
                <a:lnTo>
                  <a:pt x="228600" y="57150"/>
                </a:lnTo>
                <a:lnTo>
                  <a:pt x="271779" y="36830"/>
                </a:lnTo>
                <a:lnTo>
                  <a:pt x="316229" y="21590"/>
                </a:lnTo>
                <a:lnTo>
                  <a:pt x="361950" y="10160"/>
                </a:lnTo>
                <a:lnTo>
                  <a:pt x="408939" y="2540"/>
                </a:lnTo>
                <a:lnTo>
                  <a:pt x="433069" y="1270"/>
                </a:lnTo>
                <a:lnTo>
                  <a:pt x="457200" y="0"/>
                </a:lnTo>
                <a:lnTo>
                  <a:pt x="481329" y="1270"/>
                </a:lnTo>
                <a:lnTo>
                  <a:pt x="505459" y="2540"/>
                </a:lnTo>
                <a:lnTo>
                  <a:pt x="552450" y="10160"/>
                </a:lnTo>
                <a:lnTo>
                  <a:pt x="598169" y="21590"/>
                </a:lnTo>
                <a:lnTo>
                  <a:pt x="643889" y="36830"/>
                </a:lnTo>
                <a:lnTo>
                  <a:pt x="685800" y="57150"/>
                </a:lnTo>
                <a:lnTo>
                  <a:pt x="706119" y="68580"/>
                </a:lnTo>
                <a:lnTo>
                  <a:pt x="726439" y="80010"/>
                </a:lnTo>
                <a:lnTo>
                  <a:pt x="763269" y="107950"/>
                </a:lnTo>
                <a:lnTo>
                  <a:pt x="797559" y="139700"/>
                </a:lnTo>
                <a:lnTo>
                  <a:pt x="826769" y="172720"/>
                </a:lnTo>
                <a:lnTo>
                  <a:pt x="853439" y="209550"/>
                </a:lnTo>
                <a:lnTo>
                  <a:pt x="875029" y="248920"/>
                </a:lnTo>
                <a:lnTo>
                  <a:pt x="892809" y="289560"/>
                </a:lnTo>
                <a:lnTo>
                  <a:pt x="904239" y="332740"/>
                </a:lnTo>
                <a:lnTo>
                  <a:pt x="909319" y="354330"/>
                </a:lnTo>
                <a:lnTo>
                  <a:pt x="911859" y="375920"/>
                </a:lnTo>
                <a:lnTo>
                  <a:pt x="914400" y="397510"/>
                </a:lnTo>
                <a:lnTo>
                  <a:pt x="914400" y="419100"/>
                </a:lnTo>
                <a:lnTo>
                  <a:pt x="914400" y="441960"/>
                </a:lnTo>
                <a:lnTo>
                  <a:pt x="911859" y="463550"/>
                </a:lnTo>
                <a:lnTo>
                  <a:pt x="909319" y="485140"/>
                </a:lnTo>
                <a:lnTo>
                  <a:pt x="904239" y="506730"/>
                </a:lnTo>
                <a:lnTo>
                  <a:pt x="899159" y="528320"/>
                </a:lnTo>
                <a:lnTo>
                  <a:pt x="883919" y="570230"/>
                </a:lnTo>
                <a:lnTo>
                  <a:pt x="864869" y="609600"/>
                </a:lnTo>
                <a:lnTo>
                  <a:pt x="840739" y="647700"/>
                </a:lnTo>
                <a:lnTo>
                  <a:pt x="812800" y="683260"/>
                </a:lnTo>
                <a:lnTo>
                  <a:pt x="781050" y="716280"/>
                </a:lnTo>
                <a:lnTo>
                  <a:pt x="745489" y="745490"/>
                </a:lnTo>
                <a:lnTo>
                  <a:pt x="706119" y="770890"/>
                </a:lnTo>
                <a:lnTo>
                  <a:pt x="665479" y="792480"/>
                </a:lnTo>
                <a:lnTo>
                  <a:pt x="621029" y="811530"/>
                </a:lnTo>
                <a:lnTo>
                  <a:pt x="575309" y="824230"/>
                </a:lnTo>
                <a:lnTo>
                  <a:pt x="529589" y="833120"/>
                </a:lnTo>
                <a:lnTo>
                  <a:pt x="481329" y="838200"/>
                </a:lnTo>
                <a:lnTo>
                  <a:pt x="457200" y="838200"/>
                </a:lnTo>
                <a:lnTo>
                  <a:pt x="433069" y="838200"/>
                </a:lnTo>
                <a:lnTo>
                  <a:pt x="408939" y="836930"/>
                </a:lnTo>
                <a:lnTo>
                  <a:pt x="386079" y="833120"/>
                </a:lnTo>
                <a:lnTo>
                  <a:pt x="361950" y="829310"/>
                </a:lnTo>
                <a:lnTo>
                  <a:pt x="316229" y="817880"/>
                </a:lnTo>
                <a:lnTo>
                  <a:pt x="271779" y="802640"/>
                </a:lnTo>
                <a:lnTo>
                  <a:pt x="250189" y="792480"/>
                </a:lnTo>
                <a:lnTo>
                  <a:pt x="228600" y="782320"/>
                </a:lnTo>
                <a:lnTo>
                  <a:pt x="208279" y="770890"/>
                </a:lnTo>
                <a:lnTo>
                  <a:pt x="189229" y="758190"/>
                </a:lnTo>
                <a:lnTo>
                  <a:pt x="170179" y="745490"/>
                </a:lnTo>
                <a:lnTo>
                  <a:pt x="134619" y="716280"/>
                </a:lnTo>
                <a:lnTo>
                  <a:pt x="101600" y="683260"/>
                </a:lnTo>
                <a:lnTo>
                  <a:pt x="73659" y="647700"/>
                </a:lnTo>
                <a:lnTo>
                  <a:pt x="49529" y="609600"/>
                </a:lnTo>
                <a:lnTo>
                  <a:pt x="30479" y="570230"/>
                </a:lnTo>
                <a:lnTo>
                  <a:pt x="22859" y="548640"/>
                </a:lnTo>
                <a:lnTo>
                  <a:pt x="15239" y="528320"/>
                </a:lnTo>
                <a:lnTo>
                  <a:pt x="10159" y="506730"/>
                </a:lnTo>
                <a:lnTo>
                  <a:pt x="6350" y="485140"/>
                </a:lnTo>
                <a:lnTo>
                  <a:pt x="2539" y="463550"/>
                </a:lnTo>
                <a:lnTo>
                  <a:pt x="1269" y="441960"/>
                </a:lnTo>
                <a:lnTo>
                  <a:pt x="0" y="419100"/>
                </a:lnTo>
                <a:close/>
              </a:path>
            </a:pathLst>
          </a:custGeom>
          <a:ln w="38097">
            <a:solidFill>
              <a:srgbClr val="FF0000"/>
            </a:solidFill>
          </a:ln>
        </p:spPr>
        <p:txBody>
          <a:bodyPr wrap="square" lIns="0" tIns="0" rIns="0" bIns="0" rtlCol="0"/>
          <a:lstStyle/>
          <a:p>
            <a:endParaRPr sz="1632"/>
          </a:p>
        </p:txBody>
      </p:sp>
      <p:sp>
        <p:nvSpPr>
          <p:cNvPr id="16" name="object 16"/>
          <p:cNvSpPr/>
          <p:nvPr/>
        </p:nvSpPr>
        <p:spPr>
          <a:xfrm>
            <a:off x="2076402" y="3174487"/>
            <a:ext cx="0" cy="0"/>
          </a:xfrm>
          <a:custGeom>
            <a:avLst/>
            <a:gdLst/>
            <a:ahLst/>
            <a:cxnLst/>
            <a:rect l="l" t="t" r="r" b="b"/>
            <a:pathLst>
              <a:path>
                <a:moveTo>
                  <a:pt x="0" y="0"/>
                </a:moveTo>
                <a:lnTo>
                  <a:pt x="0" y="0"/>
                </a:lnTo>
              </a:path>
            </a:pathLst>
          </a:custGeom>
          <a:ln w="38097">
            <a:solidFill>
              <a:srgbClr val="FF0000"/>
            </a:solidFill>
          </a:ln>
        </p:spPr>
        <p:txBody>
          <a:bodyPr wrap="square" lIns="0" tIns="0" rIns="0" bIns="0" rtlCol="0"/>
          <a:lstStyle/>
          <a:p>
            <a:endParaRPr sz="1632"/>
          </a:p>
        </p:txBody>
      </p:sp>
      <p:sp>
        <p:nvSpPr>
          <p:cNvPr id="17" name="object 17"/>
          <p:cNvSpPr/>
          <p:nvPr/>
        </p:nvSpPr>
        <p:spPr>
          <a:xfrm>
            <a:off x="2905581" y="3935720"/>
            <a:ext cx="0" cy="0"/>
          </a:xfrm>
          <a:custGeom>
            <a:avLst/>
            <a:gdLst/>
            <a:ahLst/>
            <a:cxnLst/>
            <a:rect l="l" t="t" r="r" b="b"/>
            <a:pathLst>
              <a:path>
                <a:moveTo>
                  <a:pt x="0" y="0"/>
                </a:moveTo>
                <a:lnTo>
                  <a:pt x="0" y="0"/>
                </a:lnTo>
              </a:path>
            </a:pathLst>
          </a:custGeom>
          <a:ln w="38097">
            <a:solidFill>
              <a:srgbClr val="FF0000"/>
            </a:solidFill>
          </a:ln>
        </p:spPr>
        <p:txBody>
          <a:bodyPr wrap="square" lIns="0" tIns="0" rIns="0" bIns="0" rtlCol="0"/>
          <a:lstStyle/>
          <a:p>
            <a:endParaRPr sz="1632"/>
          </a:p>
        </p:txBody>
      </p:sp>
      <p:sp>
        <p:nvSpPr>
          <p:cNvPr id="18" name="object 18"/>
          <p:cNvSpPr txBox="1"/>
          <p:nvPr/>
        </p:nvSpPr>
        <p:spPr>
          <a:xfrm>
            <a:off x="1095206" y="1764271"/>
            <a:ext cx="1190793" cy="251159"/>
          </a:xfrm>
          <a:prstGeom prst="rect">
            <a:avLst/>
          </a:prstGeom>
        </p:spPr>
        <p:txBody>
          <a:bodyPr vert="horz" wrap="square" lIns="0" tIns="0" rIns="0" bIns="0" rtlCol="0">
            <a:spAutoFit/>
          </a:bodyPr>
          <a:lstStyle/>
          <a:p>
            <a:pPr marL="11516"/>
            <a:r>
              <a:rPr sz="1632" dirty="0">
                <a:latin typeface="DejaVu Sans"/>
                <a:cs typeface="DejaVu Sans"/>
              </a:rPr>
              <a:t>O</a:t>
            </a:r>
            <a:r>
              <a:rPr sz="1632" spc="-5" dirty="0">
                <a:latin typeface="DejaVu Sans"/>
                <a:cs typeface="DejaVu Sans"/>
              </a:rPr>
              <a:t>n</a:t>
            </a:r>
            <a:r>
              <a:rPr sz="1632" dirty="0">
                <a:latin typeface="DejaVu Sans"/>
                <a:cs typeface="DejaVu Sans"/>
              </a:rPr>
              <a:t>e</a:t>
            </a:r>
            <a:r>
              <a:rPr sz="1632" spc="-5" dirty="0">
                <a:latin typeface="DejaVu Sans"/>
                <a:cs typeface="DejaVu Sans"/>
              </a:rPr>
              <a:t> </a:t>
            </a:r>
            <a:r>
              <a:rPr sz="1632" spc="-18" dirty="0">
                <a:latin typeface="DejaVu Sans"/>
                <a:cs typeface="DejaVu Sans"/>
              </a:rPr>
              <a:t>d</a:t>
            </a:r>
            <a:r>
              <a:rPr sz="1632" spc="-9" dirty="0">
                <a:latin typeface="DejaVu Sans"/>
                <a:cs typeface="DejaVu Sans"/>
              </a:rPr>
              <a:t>e</a:t>
            </a:r>
            <a:r>
              <a:rPr sz="1632" spc="-14" dirty="0">
                <a:latin typeface="DejaVu Sans"/>
                <a:cs typeface="DejaVu Sans"/>
              </a:rPr>
              <a:t>v</a:t>
            </a:r>
            <a:r>
              <a:rPr sz="1632" dirty="0">
                <a:latin typeface="DejaVu Sans"/>
                <a:cs typeface="DejaVu Sans"/>
              </a:rPr>
              <a:t>i</a:t>
            </a:r>
            <a:r>
              <a:rPr sz="1632" spc="-23" dirty="0">
                <a:latin typeface="DejaVu Sans"/>
                <a:cs typeface="DejaVu Sans"/>
              </a:rPr>
              <a:t>c</a:t>
            </a:r>
            <a:r>
              <a:rPr sz="1632" dirty="0">
                <a:latin typeface="DejaVu Sans"/>
                <a:cs typeface="DejaVu Sans"/>
              </a:rPr>
              <a:t>e</a:t>
            </a:r>
            <a:endParaRPr sz="1632">
              <a:latin typeface="DejaVu Sans"/>
              <a:cs typeface="DejaVu Sans"/>
            </a:endParaRPr>
          </a:p>
        </p:txBody>
      </p:sp>
      <p:sp>
        <p:nvSpPr>
          <p:cNvPr id="19" name="object 19"/>
          <p:cNvSpPr/>
          <p:nvPr/>
        </p:nvSpPr>
        <p:spPr>
          <a:xfrm>
            <a:off x="2145500" y="2068915"/>
            <a:ext cx="252209" cy="946646"/>
          </a:xfrm>
          <a:custGeom>
            <a:avLst/>
            <a:gdLst/>
            <a:ahLst/>
            <a:cxnLst/>
            <a:rect l="l" t="t" r="r" b="b"/>
            <a:pathLst>
              <a:path w="278130" h="1043939">
                <a:moveTo>
                  <a:pt x="0" y="0"/>
                </a:moveTo>
                <a:lnTo>
                  <a:pt x="278129" y="1043940"/>
                </a:lnTo>
              </a:path>
            </a:pathLst>
          </a:custGeom>
          <a:ln w="38097">
            <a:solidFill>
              <a:srgbClr val="FF0000"/>
            </a:solidFill>
          </a:ln>
        </p:spPr>
        <p:txBody>
          <a:bodyPr wrap="square" lIns="0" tIns="0" rIns="0" bIns="0" rtlCol="0"/>
          <a:lstStyle/>
          <a:p>
            <a:endParaRPr sz="1632"/>
          </a:p>
        </p:txBody>
      </p:sp>
      <p:sp>
        <p:nvSpPr>
          <p:cNvPr id="20" name="object 20"/>
          <p:cNvSpPr/>
          <p:nvPr/>
        </p:nvSpPr>
        <p:spPr>
          <a:xfrm>
            <a:off x="2365462" y="3002894"/>
            <a:ext cx="63340" cy="102496"/>
          </a:xfrm>
          <a:custGeom>
            <a:avLst/>
            <a:gdLst/>
            <a:ahLst/>
            <a:cxnLst/>
            <a:rect l="l" t="t" r="r" b="b"/>
            <a:pathLst>
              <a:path w="69850" h="113029">
                <a:moveTo>
                  <a:pt x="69850" y="0"/>
                </a:moveTo>
                <a:lnTo>
                  <a:pt x="0" y="17779"/>
                </a:lnTo>
                <a:lnTo>
                  <a:pt x="62230" y="113029"/>
                </a:lnTo>
                <a:lnTo>
                  <a:pt x="69850" y="0"/>
                </a:lnTo>
                <a:close/>
              </a:path>
            </a:pathLst>
          </a:custGeom>
          <a:solidFill>
            <a:srgbClr val="FF0000"/>
          </a:solidFill>
        </p:spPr>
        <p:txBody>
          <a:bodyPr wrap="square" lIns="0" tIns="0" rIns="0" bIns="0" rtlCol="0"/>
          <a:lstStyle/>
          <a:p>
            <a:endParaRPr sz="1632"/>
          </a:p>
        </p:txBody>
      </p:sp>
      <p:sp>
        <p:nvSpPr>
          <p:cNvPr id="23" name="Titolo 1"/>
          <p:cNvSpPr txBox="1">
            <a:spLocks/>
          </p:cNvSpPr>
          <p:nvPr/>
        </p:nvSpPr>
        <p:spPr>
          <a:xfrm>
            <a:off x="476777" y="-2031"/>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REAL World Device</a:t>
            </a:r>
            <a:endParaRPr lang="it-IT" dirty="0"/>
          </a:p>
        </p:txBody>
      </p:sp>
    </p:spTree>
    <p:extLst>
      <p:ext uri="{BB962C8B-B14F-4D97-AF65-F5344CB8AC3E}">
        <p14:creationId xmlns:p14="http://schemas.microsoft.com/office/powerpoint/2010/main" val="1452704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bject 4"/>
          <p:cNvSpPr txBox="1"/>
          <p:nvPr/>
        </p:nvSpPr>
        <p:spPr>
          <a:xfrm>
            <a:off x="716319" y="1304724"/>
            <a:ext cx="7744113" cy="446597"/>
          </a:xfrm>
          <a:prstGeom prst="rect">
            <a:avLst/>
          </a:prstGeom>
        </p:spPr>
        <p:txBody>
          <a:bodyPr vert="horz" wrap="square" lIns="0" tIns="0" rIns="0" bIns="0" rtlCol="0">
            <a:spAutoFit/>
          </a:bodyPr>
          <a:lstStyle/>
          <a:p>
            <a:pPr marL="468716" indent="-457200">
              <a:buFont typeface="Arial" panose="020B0604020202020204" pitchFamily="34" charset="0"/>
              <a:buChar char="•"/>
              <a:tabLst>
                <a:tab pos="405376" algn="l"/>
              </a:tabLst>
            </a:pPr>
            <a:r>
              <a:rPr sz="2902" b="1" spc="5" dirty="0">
                <a:latin typeface="Arial"/>
                <a:cs typeface="Arial"/>
              </a:rPr>
              <a:t>C</a:t>
            </a:r>
            <a:r>
              <a:rPr sz="2902" b="1" spc="-27" dirty="0">
                <a:latin typeface="Arial"/>
                <a:cs typeface="Arial"/>
              </a:rPr>
              <a:t>o</a:t>
            </a:r>
            <a:r>
              <a:rPr sz="2902" b="1" dirty="0">
                <a:latin typeface="Arial"/>
                <a:cs typeface="Arial"/>
              </a:rPr>
              <a:t>m</a:t>
            </a:r>
            <a:r>
              <a:rPr sz="2902" b="1" spc="-9" dirty="0">
                <a:latin typeface="Arial"/>
                <a:cs typeface="Arial"/>
              </a:rPr>
              <a:t>m</a:t>
            </a:r>
            <a:r>
              <a:rPr sz="2902" b="1" spc="5" dirty="0">
                <a:latin typeface="Arial"/>
                <a:cs typeface="Arial"/>
              </a:rPr>
              <a:t>a</a:t>
            </a:r>
            <a:r>
              <a:rPr sz="2902" b="1" spc="-18" dirty="0">
                <a:latin typeface="Arial"/>
                <a:cs typeface="Arial"/>
              </a:rPr>
              <a:t>n</a:t>
            </a:r>
            <a:r>
              <a:rPr sz="2902" b="1" spc="-27" dirty="0">
                <a:latin typeface="Arial"/>
                <a:cs typeface="Arial"/>
              </a:rPr>
              <a:t>d</a:t>
            </a:r>
            <a:r>
              <a:rPr sz="2902" b="1" spc="5" dirty="0">
                <a:latin typeface="Arial"/>
                <a:cs typeface="Arial"/>
              </a:rPr>
              <a:t>s</a:t>
            </a:r>
            <a:r>
              <a:rPr sz="2902" b="1" dirty="0">
                <a:latin typeface="Arial"/>
                <a:cs typeface="Arial"/>
              </a:rPr>
              <a:t>:</a:t>
            </a:r>
            <a:r>
              <a:rPr sz="2902" b="1" spc="18" dirty="0">
                <a:latin typeface="Arial"/>
                <a:cs typeface="Arial"/>
              </a:rPr>
              <a:t> </a:t>
            </a:r>
            <a:r>
              <a:rPr sz="2902" spc="-5" dirty="0">
                <a:latin typeface="Arial"/>
                <a:cs typeface="Arial"/>
              </a:rPr>
              <a:t>p</a:t>
            </a:r>
            <a:r>
              <a:rPr sz="2902" spc="5" dirty="0">
                <a:latin typeface="Arial"/>
                <a:cs typeface="Arial"/>
              </a:rPr>
              <a:t>e</a:t>
            </a:r>
            <a:r>
              <a:rPr sz="2902" dirty="0">
                <a:latin typeface="Arial"/>
                <a:cs typeface="Arial"/>
              </a:rPr>
              <a:t>rform</a:t>
            </a:r>
            <a:r>
              <a:rPr sz="2902" spc="-9" dirty="0">
                <a:latin typeface="Arial"/>
                <a:cs typeface="Arial"/>
              </a:rPr>
              <a:t> </a:t>
            </a:r>
            <a:r>
              <a:rPr sz="2902" spc="-5" dirty="0">
                <a:latin typeface="Arial"/>
                <a:cs typeface="Arial"/>
              </a:rPr>
              <a:t>a</a:t>
            </a:r>
            <a:r>
              <a:rPr sz="2902" dirty="0">
                <a:latin typeface="Arial"/>
                <a:cs typeface="Arial"/>
              </a:rPr>
              <a:t>n </a:t>
            </a:r>
            <a:r>
              <a:rPr sz="2902" spc="5" dirty="0">
                <a:latin typeface="Arial"/>
                <a:cs typeface="Arial"/>
              </a:rPr>
              <a:t>ac</a:t>
            </a:r>
            <a:r>
              <a:rPr sz="2902" spc="-18" dirty="0">
                <a:latin typeface="Arial"/>
                <a:cs typeface="Arial"/>
              </a:rPr>
              <a:t>t</a:t>
            </a:r>
            <a:r>
              <a:rPr sz="2902" spc="-5" dirty="0">
                <a:latin typeface="Arial"/>
                <a:cs typeface="Arial"/>
              </a:rPr>
              <a:t>i</a:t>
            </a:r>
            <a:r>
              <a:rPr sz="2902" spc="5" dirty="0">
                <a:latin typeface="Arial"/>
                <a:cs typeface="Arial"/>
              </a:rPr>
              <a:t>o</a:t>
            </a:r>
            <a:r>
              <a:rPr sz="2902" dirty="0">
                <a:latin typeface="Arial"/>
                <a:cs typeface="Arial"/>
              </a:rPr>
              <a:t>n </a:t>
            </a:r>
            <a:r>
              <a:rPr sz="2902" spc="-5" dirty="0">
                <a:latin typeface="Arial"/>
                <a:cs typeface="Arial"/>
              </a:rPr>
              <a:t>o</a:t>
            </a:r>
            <a:r>
              <a:rPr sz="2902" dirty="0">
                <a:latin typeface="Arial"/>
                <a:cs typeface="Arial"/>
              </a:rPr>
              <a:t>n a </a:t>
            </a:r>
            <a:r>
              <a:rPr sz="2902" spc="-5" dirty="0">
                <a:latin typeface="Arial"/>
                <a:cs typeface="Arial"/>
              </a:rPr>
              <a:t>d</a:t>
            </a:r>
            <a:r>
              <a:rPr sz="2902" spc="5" dirty="0">
                <a:latin typeface="Arial"/>
                <a:cs typeface="Arial"/>
              </a:rPr>
              <a:t>ev</a:t>
            </a:r>
            <a:r>
              <a:rPr sz="2902" spc="-5" dirty="0">
                <a:latin typeface="Arial"/>
                <a:cs typeface="Arial"/>
              </a:rPr>
              <a:t>i</a:t>
            </a:r>
            <a:r>
              <a:rPr sz="2902" spc="5" dirty="0">
                <a:latin typeface="Arial"/>
                <a:cs typeface="Arial"/>
              </a:rPr>
              <a:t>c</a:t>
            </a:r>
            <a:r>
              <a:rPr sz="2902" dirty="0">
                <a:latin typeface="Arial"/>
                <a:cs typeface="Arial"/>
              </a:rPr>
              <a:t>e</a:t>
            </a:r>
          </a:p>
        </p:txBody>
      </p:sp>
      <p:sp>
        <p:nvSpPr>
          <p:cNvPr id="5" name="object 5"/>
          <p:cNvSpPr txBox="1"/>
          <p:nvPr/>
        </p:nvSpPr>
        <p:spPr>
          <a:xfrm>
            <a:off x="716319" y="2320468"/>
            <a:ext cx="8032145" cy="2876365"/>
          </a:xfrm>
          <a:prstGeom prst="rect">
            <a:avLst/>
          </a:prstGeom>
        </p:spPr>
        <p:txBody>
          <a:bodyPr vert="horz" wrap="square" lIns="0" tIns="0" rIns="0" bIns="0" rtlCol="0">
            <a:spAutoFit/>
          </a:bodyPr>
          <a:lstStyle/>
          <a:p>
            <a:pPr marL="468716" indent="-457200">
              <a:buFont typeface="Arial" panose="020B0604020202020204" pitchFamily="34" charset="0"/>
              <a:buChar char="•"/>
              <a:tabLst>
                <a:tab pos="405376" algn="l"/>
              </a:tabLst>
            </a:pPr>
            <a:r>
              <a:rPr sz="2902" b="1" spc="5" dirty="0">
                <a:latin typeface="Arial"/>
                <a:cs typeface="Arial"/>
              </a:rPr>
              <a:t>A</a:t>
            </a:r>
            <a:r>
              <a:rPr sz="2902" b="1" dirty="0">
                <a:latin typeface="Arial"/>
                <a:cs typeface="Arial"/>
              </a:rPr>
              <a:t>tt</a:t>
            </a:r>
            <a:r>
              <a:rPr sz="2902" b="1" spc="-9" dirty="0">
                <a:latin typeface="Arial"/>
                <a:cs typeface="Arial"/>
              </a:rPr>
              <a:t>r</a:t>
            </a:r>
            <a:r>
              <a:rPr sz="2902" b="1" spc="-14" dirty="0">
                <a:latin typeface="Arial"/>
                <a:cs typeface="Arial"/>
              </a:rPr>
              <a:t>i</a:t>
            </a:r>
            <a:r>
              <a:rPr sz="2902" b="1" spc="-18" dirty="0">
                <a:latin typeface="Arial"/>
                <a:cs typeface="Arial"/>
              </a:rPr>
              <a:t>b</a:t>
            </a:r>
            <a:r>
              <a:rPr sz="2902" b="1" spc="-27" dirty="0">
                <a:latin typeface="Arial"/>
                <a:cs typeface="Arial"/>
              </a:rPr>
              <a:t>u</a:t>
            </a:r>
            <a:r>
              <a:rPr sz="2902" b="1" dirty="0">
                <a:latin typeface="Arial"/>
                <a:cs typeface="Arial"/>
              </a:rPr>
              <a:t>t</a:t>
            </a:r>
            <a:r>
              <a:rPr sz="2902" b="1" spc="5" dirty="0">
                <a:latin typeface="Arial"/>
                <a:cs typeface="Arial"/>
              </a:rPr>
              <a:t>es</a:t>
            </a:r>
            <a:r>
              <a:rPr sz="2902" b="1" dirty="0">
                <a:latin typeface="Arial"/>
                <a:cs typeface="Arial"/>
              </a:rPr>
              <a:t>:</a:t>
            </a:r>
            <a:r>
              <a:rPr sz="2902" b="1" spc="23" dirty="0">
                <a:latin typeface="Arial"/>
                <a:cs typeface="Arial"/>
              </a:rPr>
              <a:t> </a:t>
            </a:r>
            <a:r>
              <a:rPr sz="2902" dirty="0">
                <a:latin typeface="Arial"/>
                <a:cs typeface="Arial"/>
              </a:rPr>
              <a:t>r</a:t>
            </a:r>
            <a:r>
              <a:rPr sz="2902" spc="5" dirty="0">
                <a:latin typeface="Arial"/>
                <a:cs typeface="Arial"/>
              </a:rPr>
              <a:t>ep</a:t>
            </a:r>
            <a:r>
              <a:rPr sz="2902" dirty="0">
                <a:latin typeface="Arial"/>
                <a:cs typeface="Arial"/>
              </a:rPr>
              <a:t>re</a:t>
            </a:r>
            <a:r>
              <a:rPr sz="2902" spc="5" dirty="0">
                <a:latin typeface="Arial"/>
                <a:cs typeface="Arial"/>
              </a:rPr>
              <a:t>sen</a:t>
            </a:r>
            <a:r>
              <a:rPr sz="2902" spc="-9" dirty="0">
                <a:latin typeface="Arial"/>
                <a:cs typeface="Arial"/>
              </a:rPr>
              <a:t>t</a:t>
            </a:r>
            <a:r>
              <a:rPr sz="2902" spc="-14" dirty="0">
                <a:latin typeface="Arial"/>
                <a:cs typeface="Arial"/>
              </a:rPr>
              <a:t> </a:t>
            </a:r>
            <a:r>
              <a:rPr sz="2902" spc="5" dirty="0">
                <a:latin typeface="Arial"/>
                <a:cs typeface="Arial"/>
              </a:rPr>
              <a:t>phys</a:t>
            </a:r>
            <a:r>
              <a:rPr sz="2902" spc="-14" dirty="0">
                <a:latin typeface="Arial"/>
                <a:cs typeface="Arial"/>
              </a:rPr>
              <a:t>i</a:t>
            </a:r>
            <a:r>
              <a:rPr sz="2902" spc="5" dirty="0">
                <a:latin typeface="Arial"/>
                <a:cs typeface="Arial"/>
              </a:rPr>
              <a:t>ca</a:t>
            </a:r>
            <a:r>
              <a:rPr sz="2902" dirty="0">
                <a:latin typeface="Arial"/>
                <a:cs typeface="Arial"/>
              </a:rPr>
              <a:t>l</a:t>
            </a:r>
            <a:r>
              <a:rPr sz="2902" spc="-5" dirty="0">
                <a:latin typeface="Arial"/>
                <a:cs typeface="Arial"/>
              </a:rPr>
              <a:t> </a:t>
            </a:r>
            <a:r>
              <a:rPr sz="2902" dirty="0">
                <a:latin typeface="Arial"/>
                <a:cs typeface="Arial"/>
              </a:rPr>
              <a:t>v</a:t>
            </a:r>
            <a:r>
              <a:rPr sz="2902" spc="5" dirty="0">
                <a:latin typeface="Arial"/>
                <a:cs typeface="Arial"/>
              </a:rPr>
              <a:t>a</a:t>
            </a:r>
            <a:r>
              <a:rPr sz="2902" spc="-5" dirty="0">
                <a:latin typeface="Arial"/>
                <a:cs typeface="Arial"/>
              </a:rPr>
              <a:t>l</a:t>
            </a:r>
            <a:r>
              <a:rPr sz="2902" spc="5" dirty="0">
                <a:latin typeface="Arial"/>
                <a:cs typeface="Arial"/>
              </a:rPr>
              <a:t>u</a:t>
            </a:r>
            <a:r>
              <a:rPr sz="2902" spc="-5" dirty="0">
                <a:latin typeface="Arial"/>
                <a:cs typeface="Arial"/>
              </a:rPr>
              <a:t>es</a:t>
            </a:r>
            <a:endParaRPr sz="2902" dirty="0">
              <a:latin typeface="Arial"/>
              <a:cs typeface="Arial"/>
            </a:endParaRPr>
          </a:p>
          <a:p>
            <a:pPr>
              <a:spcBef>
                <a:spcPts val="32"/>
              </a:spcBef>
              <a:buFont typeface="OpenSymbol"/>
              <a:buChar char="●"/>
            </a:pPr>
            <a:endParaRPr sz="3899" dirty="0">
              <a:latin typeface="Times New Roman"/>
              <a:cs typeface="Times New Roman"/>
            </a:endParaRPr>
          </a:p>
          <a:p>
            <a:pPr marL="468716" indent="-457200">
              <a:buFont typeface="Arial" panose="020B0604020202020204" pitchFamily="34" charset="0"/>
              <a:buChar char="•"/>
              <a:tabLst>
                <a:tab pos="405376" algn="l"/>
              </a:tabLst>
            </a:pPr>
            <a:r>
              <a:rPr sz="2902" b="1" spc="-23" dirty="0">
                <a:latin typeface="Arial"/>
                <a:cs typeface="Arial"/>
              </a:rPr>
              <a:t>P</a:t>
            </a:r>
            <a:r>
              <a:rPr sz="2902" b="1" dirty="0">
                <a:latin typeface="Arial"/>
                <a:cs typeface="Arial"/>
              </a:rPr>
              <a:t>r</a:t>
            </a:r>
            <a:r>
              <a:rPr sz="2902" b="1" spc="-27" dirty="0">
                <a:latin typeface="Arial"/>
                <a:cs typeface="Arial"/>
              </a:rPr>
              <a:t>o</a:t>
            </a:r>
            <a:r>
              <a:rPr sz="2902" b="1" spc="-18" dirty="0">
                <a:latin typeface="Arial"/>
                <a:cs typeface="Arial"/>
              </a:rPr>
              <a:t>p</a:t>
            </a:r>
            <a:r>
              <a:rPr sz="2902" b="1" spc="5" dirty="0">
                <a:latin typeface="Arial"/>
                <a:cs typeface="Arial"/>
              </a:rPr>
              <a:t>e</a:t>
            </a:r>
            <a:r>
              <a:rPr sz="2902" b="1" spc="-9" dirty="0">
                <a:latin typeface="Arial"/>
                <a:cs typeface="Arial"/>
              </a:rPr>
              <a:t>r</a:t>
            </a:r>
            <a:r>
              <a:rPr sz="2902" b="1" spc="-14" dirty="0">
                <a:latin typeface="Arial"/>
                <a:cs typeface="Arial"/>
              </a:rPr>
              <a:t>tie</a:t>
            </a:r>
            <a:r>
              <a:rPr sz="2902" b="1" spc="5" dirty="0">
                <a:latin typeface="Arial"/>
                <a:cs typeface="Arial"/>
              </a:rPr>
              <a:t>s</a:t>
            </a:r>
            <a:r>
              <a:rPr sz="2902" b="1" dirty="0">
                <a:latin typeface="Arial"/>
                <a:cs typeface="Arial"/>
              </a:rPr>
              <a:t>:</a:t>
            </a:r>
            <a:r>
              <a:rPr sz="2902" b="1" spc="18" dirty="0">
                <a:latin typeface="Arial"/>
                <a:cs typeface="Arial"/>
              </a:rPr>
              <a:t> </a:t>
            </a:r>
            <a:r>
              <a:rPr sz="2902" spc="5" dirty="0">
                <a:latin typeface="Arial"/>
                <a:cs typeface="Arial"/>
              </a:rPr>
              <a:t>con</a:t>
            </a:r>
            <a:r>
              <a:rPr sz="2902" spc="-5" dirty="0">
                <a:latin typeface="Arial"/>
                <a:cs typeface="Arial"/>
              </a:rPr>
              <a:t>f</a:t>
            </a:r>
            <a:r>
              <a:rPr sz="2902" spc="-14" dirty="0">
                <a:latin typeface="Arial"/>
                <a:cs typeface="Arial"/>
              </a:rPr>
              <a:t>i</a:t>
            </a:r>
            <a:r>
              <a:rPr sz="2902" spc="5" dirty="0">
                <a:latin typeface="Arial"/>
                <a:cs typeface="Arial"/>
              </a:rPr>
              <a:t>gu</a:t>
            </a:r>
            <a:r>
              <a:rPr sz="2902" dirty="0">
                <a:latin typeface="Arial"/>
                <a:cs typeface="Arial"/>
              </a:rPr>
              <a:t>r</a:t>
            </a:r>
            <a:r>
              <a:rPr sz="2902" spc="5" dirty="0">
                <a:latin typeface="Arial"/>
                <a:cs typeface="Arial"/>
              </a:rPr>
              <a:t>a</a:t>
            </a:r>
            <a:r>
              <a:rPr sz="2902" spc="-18" dirty="0">
                <a:latin typeface="Arial"/>
                <a:cs typeface="Arial"/>
              </a:rPr>
              <a:t>t</a:t>
            </a:r>
            <a:r>
              <a:rPr sz="2902" spc="-5" dirty="0">
                <a:latin typeface="Arial"/>
                <a:cs typeface="Arial"/>
              </a:rPr>
              <a:t>i</a:t>
            </a:r>
            <a:r>
              <a:rPr sz="2902" spc="5" dirty="0">
                <a:latin typeface="Arial"/>
                <a:cs typeface="Arial"/>
              </a:rPr>
              <a:t>o</a:t>
            </a:r>
            <a:r>
              <a:rPr sz="2902" dirty="0">
                <a:latin typeface="Arial"/>
                <a:cs typeface="Arial"/>
              </a:rPr>
              <a:t>n </a:t>
            </a:r>
            <a:r>
              <a:rPr sz="2902" spc="5" dirty="0">
                <a:latin typeface="Arial"/>
                <a:cs typeface="Arial"/>
              </a:rPr>
              <a:t>u</a:t>
            </a:r>
            <a:r>
              <a:rPr sz="2902" dirty="0">
                <a:latin typeface="Arial"/>
                <a:cs typeface="Arial"/>
              </a:rPr>
              <a:t>s</a:t>
            </a:r>
            <a:r>
              <a:rPr sz="2902" spc="5" dirty="0">
                <a:latin typeface="Arial"/>
                <a:cs typeface="Arial"/>
              </a:rPr>
              <a:t>e</a:t>
            </a:r>
            <a:r>
              <a:rPr sz="2902" dirty="0">
                <a:latin typeface="Arial"/>
                <a:cs typeface="Arial"/>
              </a:rPr>
              <a:t>d </a:t>
            </a:r>
            <a:r>
              <a:rPr sz="2902" spc="-23" dirty="0">
                <a:latin typeface="Arial"/>
                <a:cs typeface="Arial"/>
              </a:rPr>
              <a:t>a</a:t>
            </a:r>
            <a:r>
              <a:rPr sz="2902" spc="-9" dirty="0">
                <a:latin typeface="Arial"/>
                <a:cs typeface="Arial"/>
              </a:rPr>
              <a:t>t </a:t>
            </a:r>
            <a:r>
              <a:rPr sz="2902" spc="-5" dirty="0">
                <a:latin typeface="Arial"/>
                <a:cs typeface="Arial"/>
              </a:rPr>
              <a:t>initi</a:t>
            </a:r>
            <a:r>
              <a:rPr sz="2902" dirty="0">
                <a:latin typeface="Arial"/>
                <a:cs typeface="Arial"/>
              </a:rPr>
              <a:t>a</a:t>
            </a:r>
            <a:r>
              <a:rPr sz="2902" spc="-5" dirty="0">
                <a:latin typeface="Arial"/>
                <a:cs typeface="Arial"/>
              </a:rPr>
              <a:t>lis</a:t>
            </a:r>
            <a:r>
              <a:rPr sz="2902" spc="5" dirty="0">
                <a:latin typeface="Arial"/>
                <a:cs typeface="Arial"/>
              </a:rPr>
              <a:t>a</a:t>
            </a:r>
            <a:r>
              <a:rPr sz="2902" spc="-5" dirty="0">
                <a:latin typeface="Arial"/>
                <a:cs typeface="Arial"/>
              </a:rPr>
              <a:t>tion</a:t>
            </a:r>
            <a:endParaRPr sz="2902" dirty="0">
              <a:latin typeface="Arial"/>
              <a:cs typeface="Arial"/>
            </a:endParaRPr>
          </a:p>
          <a:p>
            <a:pPr marL="481960">
              <a:spcBef>
                <a:spcPts val="1007"/>
              </a:spcBef>
            </a:pPr>
            <a:r>
              <a:rPr sz="2539" spc="-23" dirty="0">
                <a:latin typeface="Arial"/>
                <a:cs typeface="Arial"/>
              </a:rPr>
              <a:t>e</a:t>
            </a:r>
            <a:r>
              <a:rPr sz="2539" spc="-9" dirty="0">
                <a:latin typeface="Arial"/>
                <a:cs typeface="Arial"/>
              </a:rPr>
              <a:t>.</a:t>
            </a:r>
            <a:r>
              <a:rPr sz="2539" spc="-23" dirty="0">
                <a:latin typeface="Arial"/>
                <a:cs typeface="Arial"/>
              </a:rPr>
              <a:t>g</a:t>
            </a:r>
            <a:r>
              <a:rPr sz="2539" spc="-9" dirty="0">
                <a:latin typeface="Arial"/>
                <a:cs typeface="Arial"/>
              </a:rPr>
              <a:t>.</a:t>
            </a:r>
            <a:r>
              <a:rPr sz="2539" dirty="0">
                <a:latin typeface="Arial"/>
                <a:cs typeface="Arial"/>
              </a:rPr>
              <a:t> </a:t>
            </a:r>
            <a:r>
              <a:rPr sz="2539" spc="-14" dirty="0">
                <a:latin typeface="Arial"/>
                <a:cs typeface="Arial"/>
              </a:rPr>
              <a:t>IP</a:t>
            </a:r>
            <a:r>
              <a:rPr sz="2539" spc="-54" dirty="0">
                <a:latin typeface="Arial"/>
                <a:cs typeface="Arial"/>
              </a:rPr>
              <a:t> </a:t>
            </a:r>
            <a:r>
              <a:rPr sz="2539" spc="-5" dirty="0">
                <a:latin typeface="Arial"/>
                <a:cs typeface="Arial"/>
              </a:rPr>
              <a:t>ad</a:t>
            </a:r>
            <a:r>
              <a:rPr sz="2539" spc="5" dirty="0">
                <a:latin typeface="Arial"/>
                <a:cs typeface="Arial"/>
              </a:rPr>
              <a:t>r</a:t>
            </a:r>
            <a:r>
              <a:rPr sz="2539" spc="-5" dirty="0">
                <a:latin typeface="Arial"/>
                <a:cs typeface="Arial"/>
              </a:rPr>
              <a:t>es</a:t>
            </a:r>
            <a:r>
              <a:rPr sz="2539" spc="5" dirty="0">
                <a:latin typeface="Arial"/>
                <a:cs typeface="Arial"/>
              </a:rPr>
              <a:t>s</a:t>
            </a:r>
            <a:r>
              <a:rPr sz="2539" spc="-9" dirty="0">
                <a:latin typeface="Arial"/>
                <a:cs typeface="Arial"/>
              </a:rPr>
              <a:t>,</a:t>
            </a:r>
            <a:r>
              <a:rPr sz="2539" dirty="0">
                <a:latin typeface="Arial"/>
                <a:cs typeface="Arial"/>
              </a:rPr>
              <a:t> </a:t>
            </a:r>
            <a:r>
              <a:rPr sz="2539" spc="-9" dirty="0">
                <a:latin typeface="Arial"/>
                <a:cs typeface="Arial"/>
              </a:rPr>
              <a:t>d</a:t>
            </a:r>
            <a:r>
              <a:rPr sz="2539" spc="9" dirty="0">
                <a:latin typeface="Arial"/>
                <a:cs typeface="Arial"/>
              </a:rPr>
              <a:t>e</a:t>
            </a:r>
            <a:r>
              <a:rPr sz="2539" spc="-9" dirty="0">
                <a:latin typeface="Arial"/>
                <a:cs typeface="Arial"/>
              </a:rPr>
              <a:t>fa</a:t>
            </a:r>
            <a:r>
              <a:rPr sz="2539" spc="-5" dirty="0">
                <a:latin typeface="Arial"/>
                <a:cs typeface="Arial"/>
              </a:rPr>
              <a:t>u</a:t>
            </a:r>
            <a:r>
              <a:rPr sz="2539" spc="5" dirty="0">
                <a:latin typeface="Arial"/>
                <a:cs typeface="Arial"/>
              </a:rPr>
              <a:t>l</a:t>
            </a:r>
            <a:r>
              <a:rPr sz="2539" spc="-9" dirty="0">
                <a:latin typeface="Arial"/>
                <a:cs typeface="Arial"/>
              </a:rPr>
              <a:t>t</a:t>
            </a:r>
            <a:r>
              <a:rPr sz="2539" dirty="0">
                <a:latin typeface="Arial"/>
                <a:cs typeface="Arial"/>
              </a:rPr>
              <a:t> shu</a:t>
            </a:r>
            <a:r>
              <a:rPr sz="2539" spc="-5" dirty="0">
                <a:latin typeface="Arial"/>
                <a:cs typeface="Arial"/>
              </a:rPr>
              <a:t>t</a:t>
            </a:r>
            <a:r>
              <a:rPr sz="2539" spc="-9" dirty="0">
                <a:latin typeface="Arial"/>
                <a:cs typeface="Arial"/>
              </a:rPr>
              <a:t>t</a:t>
            </a:r>
            <a:r>
              <a:rPr sz="2539" spc="-5" dirty="0">
                <a:latin typeface="Arial"/>
                <a:cs typeface="Arial"/>
              </a:rPr>
              <a:t>e</a:t>
            </a:r>
            <a:r>
              <a:rPr sz="2539" dirty="0">
                <a:latin typeface="Arial"/>
                <a:cs typeface="Arial"/>
              </a:rPr>
              <a:t>r</a:t>
            </a:r>
            <a:r>
              <a:rPr sz="2539" spc="5" dirty="0">
                <a:latin typeface="Arial"/>
                <a:cs typeface="Arial"/>
              </a:rPr>
              <a:t> </a:t>
            </a:r>
            <a:r>
              <a:rPr sz="2539" spc="-9" dirty="0">
                <a:latin typeface="Arial"/>
                <a:cs typeface="Arial"/>
              </a:rPr>
              <a:t>t</a:t>
            </a:r>
            <a:r>
              <a:rPr sz="2539" spc="-5" dirty="0">
                <a:latin typeface="Arial"/>
                <a:cs typeface="Arial"/>
              </a:rPr>
              <a:t>im</a:t>
            </a:r>
            <a:r>
              <a:rPr sz="2539" dirty="0">
                <a:latin typeface="Arial"/>
                <a:cs typeface="Arial"/>
              </a:rPr>
              <a:t>e</a:t>
            </a:r>
          </a:p>
          <a:p>
            <a:pPr>
              <a:spcBef>
                <a:spcPts val="50"/>
              </a:spcBef>
            </a:pPr>
            <a:endParaRPr sz="2630" dirty="0">
              <a:latin typeface="Times New Roman"/>
              <a:cs typeface="Times New Roman"/>
            </a:endParaRPr>
          </a:p>
          <a:p>
            <a:pPr marL="468716" indent="-457200">
              <a:buFont typeface="Arial" panose="020B0604020202020204" pitchFamily="34" charset="0"/>
              <a:buChar char="•"/>
              <a:tabLst>
                <a:tab pos="405376" algn="l"/>
              </a:tabLst>
            </a:pPr>
            <a:r>
              <a:rPr sz="2902" b="1" spc="-23" dirty="0">
                <a:latin typeface="Arial"/>
                <a:cs typeface="Arial"/>
              </a:rPr>
              <a:t>S</a:t>
            </a:r>
            <a:r>
              <a:rPr sz="2902" b="1" dirty="0">
                <a:latin typeface="Arial"/>
                <a:cs typeface="Arial"/>
              </a:rPr>
              <a:t>tate </a:t>
            </a:r>
            <a:r>
              <a:rPr sz="2902" b="1" spc="5" dirty="0">
                <a:latin typeface="Arial"/>
                <a:cs typeface="Arial"/>
              </a:rPr>
              <a:t>a</a:t>
            </a:r>
            <a:r>
              <a:rPr sz="2902" b="1" spc="-27" dirty="0">
                <a:latin typeface="Arial"/>
                <a:cs typeface="Arial"/>
              </a:rPr>
              <a:t>n</a:t>
            </a:r>
            <a:r>
              <a:rPr sz="2902" b="1" spc="-18" dirty="0">
                <a:latin typeface="Arial"/>
                <a:cs typeface="Arial"/>
              </a:rPr>
              <a:t>d</a:t>
            </a:r>
            <a:r>
              <a:rPr sz="2902" b="1" dirty="0">
                <a:latin typeface="Arial"/>
                <a:cs typeface="Arial"/>
              </a:rPr>
              <a:t> </a:t>
            </a:r>
            <a:r>
              <a:rPr sz="2902" b="1" spc="-5" dirty="0">
                <a:latin typeface="Arial"/>
                <a:cs typeface="Arial"/>
              </a:rPr>
              <a:t>St</a:t>
            </a:r>
            <a:r>
              <a:rPr sz="2902" b="1" spc="5" dirty="0">
                <a:latin typeface="Arial"/>
                <a:cs typeface="Arial"/>
              </a:rPr>
              <a:t>a</a:t>
            </a:r>
            <a:r>
              <a:rPr sz="2902" b="1" spc="-14" dirty="0">
                <a:latin typeface="Arial"/>
                <a:cs typeface="Arial"/>
              </a:rPr>
              <a:t>t</a:t>
            </a:r>
            <a:r>
              <a:rPr sz="2902" b="1" spc="-27" dirty="0">
                <a:latin typeface="Arial"/>
                <a:cs typeface="Arial"/>
              </a:rPr>
              <a:t>u</a:t>
            </a:r>
            <a:r>
              <a:rPr sz="2902" b="1" spc="5" dirty="0">
                <a:latin typeface="Arial"/>
                <a:cs typeface="Arial"/>
              </a:rPr>
              <a:t>s</a:t>
            </a:r>
            <a:r>
              <a:rPr sz="2902" b="1" dirty="0">
                <a:latin typeface="Arial"/>
                <a:cs typeface="Arial"/>
              </a:rPr>
              <a:t>:</a:t>
            </a:r>
            <a:r>
              <a:rPr sz="2902" b="1" spc="45" dirty="0">
                <a:latin typeface="Arial"/>
                <a:cs typeface="Arial"/>
              </a:rPr>
              <a:t> </a:t>
            </a:r>
            <a:r>
              <a:rPr sz="2902" spc="-5" dirty="0">
                <a:latin typeface="Arial"/>
                <a:cs typeface="Arial"/>
              </a:rPr>
              <a:t>i</a:t>
            </a:r>
            <a:r>
              <a:rPr sz="2902" spc="5" dirty="0">
                <a:latin typeface="Arial"/>
                <a:cs typeface="Arial"/>
              </a:rPr>
              <a:t>n</a:t>
            </a:r>
            <a:r>
              <a:rPr sz="2902" spc="-5" dirty="0">
                <a:latin typeface="Arial"/>
                <a:cs typeface="Arial"/>
              </a:rPr>
              <a:t>di</a:t>
            </a:r>
            <a:r>
              <a:rPr sz="2902" spc="5" dirty="0">
                <a:latin typeface="Arial"/>
                <a:cs typeface="Arial"/>
              </a:rPr>
              <a:t>ca</a:t>
            </a:r>
            <a:r>
              <a:rPr sz="2902" spc="-18" dirty="0">
                <a:latin typeface="Arial"/>
                <a:cs typeface="Arial"/>
              </a:rPr>
              <a:t>t</a:t>
            </a:r>
            <a:r>
              <a:rPr sz="2902" spc="5" dirty="0">
                <a:latin typeface="Arial"/>
                <a:cs typeface="Arial"/>
              </a:rPr>
              <a:t>o</a:t>
            </a:r>
            <a:r>
              <a:rPr sz="2902" dirty="0">
                <a:latin typeface="Arial"/>
                <a:cs typeface="Arial"/>
              </a:rPr>
              <a:t>rs</a:t>
            </a:r>
            <a:r>
              <a:rPr sz="2902" spc="-5" dirty="0">
                <a:latin typeface="Arial"/>
                <a:cs typeface="Arial"/>
              </a:rPr>
              <a:t> </a:t>
            </a:r>
            <a:r>
              <a:rPr sz="2902" spc="-14" dirty="0">
                <a:latin typeface="Arial"/>
                <a:cs typeface="Arial"/>
              </a:rPr>
              <a:t>fo</a:t>
            </a:r>
            <a:r>
              <a:rPr sz="2902" dirty="0">
                <a:latin typeface="Arial"/>
                <a:cs typeface="Arial"/>
              </a:rPr>
              <a:t>r</a:t>
            </a:r>
            <a:r>
              <a:rPr sz="2902" spc="-5" dirty="0">
                <a:latin typeface="Arial"/>
                <a:cs typeface="Arial"/>
              </a:rPr>
              <a:t> d</a:t>
            </a:r>
            <a:r>
              <a:rPr sz="2902" spc="5" dirty="0">
                <a:latin typeface="Arial"/>
                <a:cs typeface="Arial"/>
              </a:rPr>
              <a:t>ev</a:t>
            </a:r>
            <a:r>
              <a:rPr sz="2902" spc="-5" dirty="0">
                <a:latin typeface="Arial"/>
                <a:cs typeface="Arial"/>
              </a:rPr>
              <a:t>i</a:t>
            </a:r>
            <a:r>
              <a:rPr sz="2902" spc="5" dirty="0">
                <a:latin typeface="Arial"/>
                <a:cs typeface="Arial"/>
              </a:rPr>
              <a:t>c</a:t>
            </a:r>
            <a:r>
              <a:rPr sz="2902" dirty="0">
                <a:latin typeface="Arial"/>
                <a:cs typeface="Arial"/>
              </a:rPr>
              <a:t>e</a:t>
            </a:r>
            <a:r>
              <a:rPr sz="2902" spc="-5" dirty="0">
                <a:latin typeface="Arial"/>
                <a:cs typeface="Arial"/>
              </a:rPr>
              <a:t> </a:t>
            </a:r>
            <a:r>
              <a:rPr sz="2902" spc="5" dirty="0">
                <a:latin typeface="Arial"/>
                <a:cs typeface="Arial"/>
              </a:rPr>
              <a:t>s</a:t>
            </a:r>
            <a:r>
              <a:rPr sz="2902" spc="-14" dirty="0">
                <a:latin typeface="Arial"/>
                <a:cs typeface="Arial"/>
              </a:rPr>
              <a:t>ta</a:t>
            </a:r>
            <a:r>
              <a:rPr sz="2902" spc="-18" dirty="0">
                <a:latin typeface="Arial"/>
                <a:cs typeface="Arial"/>
              </a:rPr>
              <a:t>te</a:t>
            </a:r>
            <a:endParaRPr sz="2902" dirty="0">
              <a:latin typeface="Arial"/>
              <a:cs typeface="Arial"/>
            </a:endParaRPr>
          </a:p>
        </p:txBody>
      </p:sp>
      <p:sp>
        <p:nvSpPr>
          <p:cNvPr id="6" name="Titolo 1"/>
          <p:cNvSpPr txBox="1">
            <a:spLocks/>
          </p:cNvSpPr>
          <p:nvPr/>
        </p:nvSpPr>
        <p:spPr>
          <a:xfrm>
            <a:off x="457200" y="7300"/>
            <a:ext cx="8507288"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a Closer look at TANGO Devices</a:t>
            </a:r>
            <a:endParaRPr lang="it-IT" dirty="0"/>
          </a:p>
        </p:txBody>
      </p:sp>
    </p:spTree>
    <p:extLst>
      <p:ext uri="{BB962C8B-B14F-4D97-AF65-F5344CB8AC3E}">
        <p14:creationId xmlns:p14="http://schemas.microsoft.com/office/powerpoint/2010/main" val="1744456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olo 1"/>
          <p:cNvSpPr txBox="1">
            <a:spLocks/>
          </p:cNvSpPr>
          <p:nvPr/>
        </p:nvSpPr>
        <p:spPr>
          <a:xfrm>
            <a:off x="457200" y="7300"/>
            <a:ext cx="8507288"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Commands</a:t>
            </a:r>
            <a:endParaRPr lang="it-IT" dirty="0"/>
          </a:p>
        </p:txBody>
      </p:sp>
      <p:sp>
        <p:nvSpPr>
          <p:cNvPr id="8" name="object 5"/>
          <p:cNvSpPr txBox="1">
            <a:spLocks/>
          </p:cNvSpPr>
          <p:nvPr/>
        </p:nvSpPr>
        <p:spPr>
          <a:xfrm>
            <a:off x="414589" y="1757975"/>
            <a:ext cx="7462610" cy="4452373"/>
          </a:xfrm>
          <a:prstGeom prst="rect">
            <a:avLst/>
          </a:prstGeom>
        </p:spPr>
        <p:txBody>
          <a:bodyPr vert="horz" wrap="square" lIns="0" tIns="0" rIns="0" bIns="0" rtlCol="0">
            <a:sp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468717" indent="-457200">
              <a:tabLst>
                <a:tab pos="355856" algn="l"/>
              </a:tabLst>
            </a:pPr>
            <a:r>
              <a:rPr lang="en-US" sz="2800" b="1" spc="5" dirty="0">
                <a:latin typeface="Arial"/>
                <a:cs typeface="Arial"/>
              </a:rPr>
              <a:t>Hav</a:t>
            </a:r>
            <a:r>
              <a:rPr lang="en-US" sz="2800" b="1" dirty="0">
                <a:latin typeface="Arial"/>
                <a:cs typeface="Arial"/>
              </a:rPr>
              <a:t>e</a:t>
            </a:r>
            <a:r>
              <a:rPr lang="en-US" sz="2800" b="1" spc="-5" dirty="0">
                <a:latin typeface="Arial"/>
                <a:cs typeface="Arial"/>
              </a:rPr>
              <a:t> </a:t>
            </a:r>
            <a:r>
              <a:rPr lang="en-US" sz="2800" b="1" spc="-18" dirty="0">
                <a:latin typeface="Arial"/>
                <a:cs typeface="Arial"/>
              </a:rPr>
              <a:t>o</a:t>
            </a:r>
            <a:r>
              <a:rPr lang="en-US" sz="2800" b="1" spc="-27" dirty="0">
                <a:latin typeface="Arial"/>
                <a:cs typeface="Arial"/>
              </a:rPr>
              <a:t>n</a:t>
            </a:r>
            <a:r>
              <a:rPr lang="en-US" sz="2800" b="1" dirty="0">
                <a:latin typeface="Arial"/>
                <a:cs typeface="Arial"/>
              </a:rPr>
              <a:t>e </a:t>
            </a:r>
            <a:r>
              <a:rPr lang="en-US" sz="2800" b="1" spc="-14" dirty="0">
                <a:latin typeface="Arial"/>
                <a:cs typeface="Arial"/>
              </a:rPr>
              <a:t>i</a:t>
            </a:r>
            <a:r>
              <a:rPr lang="en-US" sz="2800" b="1" spc="-27" dirty="0">
                <a:latin typeface="Arial"/>
                <a:cs typeface="Arial"/>
              </a:rPr>
              <a:t>n</a:t>
            </a:r>
            <a:r>
              <a:rPr lang="en-US" sz="2800" b="1" spc="-18" dirty="0">
                <a:latin typeface="Arial"/>
                <a:cs typeface="Arial"/>
              </a:rPr>
              <a:t>p</a:t>
            </a:r>
            <a:r>
              <a:rPr lang="en-US" sz="2800" b="1" spc="-27" dirty="0">
                <a:latin typeface="Arial"/>
                <a:cs typeface="Arial"/>
              </a:rPr>
              <a:t>u</a:t>
            </a:r>
            <a:r>
              <a:rPr lang="en-US" sz="2800" b="1" dirty="0">
                <a:latin typeface="Arial"/>
                <a:cs typeface="Arial"/>
              </a:rPr>
              <a:t>t</a:t>
            </a:r>
            <a:r>
              <a:rPr lang="en-US" sz="2800" b="1" spc="-5" dirty="0">
                <a:latin typeface="Arial"/>
                <a:cs typeface="Arial"/>
              </a:rPr>
              <a:t> </a:t>
            </a:r>
            <a:r>
              <a:rPr lang="en-US" sz="2800" b="1" spc="-18" dirty="0">
                <a:latin typeface="Arial"/>
                <a:cs typeface="Arial"/>
              </a:rPr>
              <a:t>p</a:t>
            </a:r>
            <a:r>
              <a:rPr lang="en-US" sz="2800" b="1" spc="-5" dirty="0">
                <a:latin typeface="Arial"/>
                <a:cs typeface="Arial"/>
              </a:rPr>
              <a:t>a</a:t>
            </a:r>
            <a:r>
              <a:rPr lang="en-US" sz="2800" b="1" dirty="0">
                <a:latin typeface="Arial"/>
                <a:cs typeface="Arial"/>
              </a:rPr>
              <a:t>r</a:t>
            </a:r>
            <a:r>
              <a:rPr lang="en-US" sz="2800" b="1" spc="5" dirty="0">
                <a:latin typeface="Arial"/>
                <a:cs typeface="Arial"/>
              </a:rPr>
              <a:t>a</a:t>
            </a:r>
            <a:r>
              <a:rPr lang="en-US" sz="2800" b="1" spc="-9" dirty="0">
                <a:latin typeface="Arial"/>
                <a:cs typeface="Arial"/>
              </a:rPr>
              <a:t>m</a:t>
            </a:r>
            <a:r>
              <a:rPr lang="en-US" sz="2800" b="1" spc="5" dirty="0">
                <a:latin typeface="Arial"/>
                <a:cs typeface="Arial"/>
              </a:rPr>
              <a:t>e</a:t>
            </a:r>
            <a:r>
              <a:rPr lang="en-US" sz="2800" b="1" dirty="0">
                <a:latin typeface="Arial"/>
                <a:cs typeface="Arial"/>
              </a:rPr>
              <a:t>t</a:t>
            </a:r>
            <a:r>
              <a:rPr lang="en-US" sz="2800" b="1" spc="5" dirty="0">
                <a:latin typeface="Arial"/>
                <a:cs typeface="Arial"/>
              </a:rPr>
              <a:t>e</a:t>
            </a:r>
            <a:r>
              <a:rPr lang="en-US" sz="2800" b="1" dirty="0">
                <a:latin typeface="Arial"/>
                <a:cs typeface="Arial"/>
              </a:rPr>
              <a:t>r</a:t>
            </a:r>
            <a:r>
              <a:rPr lang="en-US" sz="2800" b="1" spc="-9" dirty="0">
                <a:latin typeface="Arial"/>
                <a:cs typeface="Arial"/>
              </a:rPr>
              <a:t> </a:t>
            </a:r>
            <a:r>
              <a:rPr lang="en-US" sz="2800" b="1" spc="5" dirty="0">
                <a:latin typeface="Arial"/>
                <a:cs typeface="Arial"/>
              </a:rPr>
              <a:t>a</a:t>
            </a:r>
            <a:r>
              <a:rPr lang="en-US" sz="2800" b="1" spc="-18" dirty="0">
                <a:latin typeface="Arial"/>
                <a:cs typeface="Arial"/>
              </a:rPr>
              <a:t>nd</a:t>
            </a:r>
            <a:r>
              <a:rPr lang="en-US" sz="2800" b="1" spc="-9" dirty="0">
                <a:latin typeface="Arial"/>
                <a:cs typeface="Arial"/>
              </a:rPr>
              <a:t> </a:t>
            </a:r>
            <a:r>
              <a:rPr lang="en-US" sz="2800" b="1" dirty="0">
                <a:latin typeface="Arial"/>
                <a:cs typeface="Arial"/>
              </a:rPr>
              <a:t>a r</a:t>
            </a:r>
            <a:r>
              <a:rPr lang="en-US" sz="2800" b="1" spc="-5" dirty="0">
                <a:latin typeface="Arial"/>
                <a:cs typeface="Arial"/>
              </a:rPr>
              <a:t>et</a:t>
            </a:r>
            <a:r>
              <a:rPr lang="en-US" sz="2800" b="1" dirty="0">
                <a:latin typeface="Arial"/>
                <a:cs typeface="Arial"/>
              </a:rPr>
              <a:t>ur</a:t>
            </a:r>
            <a:r>
              <a:rPr lang="en-US" sz="2800" b="1" spc="-18" dirty="0">
                <a:latin typeface="Arial"/>
                <a:cs typeface="Arial"/>
              </a:rPr>
              <a:t>n</a:t>
            </a:r>
            <a:r>
              <a:rPr lang="en-US" sz="2800" b="1" spc="-9" dirty="0">
                <a:latin typeface="Arial"/>
                <a:cs typeface="Arial"/>
              </a:rPr>
              <a:t> </a:t>
            </a:r>
            <a:r>
              <a:rPr lang="en-US" sz="2800" b="1" spc="5" dirty="0">
                <a:latin typeface="Arial"/>
                <a:cs typeface="Arial"/>
              </a:rPr>
              <a:t>va</a:t>
            </a:r>
            <a:r>
              <a:rPr lang="en-US" sz="2800" b="1" spc="-18" dirty="0">
                <a:latin typeface="Arial"/>
                <a:cs typeface="Arial"/>
              </a:rPr>
              <a:t>lu</a:t>
            </a:r>
            <a:r>
              <a:rPr lang="en-US" sz="2800" b="1" dirty="0">
                <a:latin typeface="Arial"/>
                <a:cs typeface="Arial"/>
              </a:rPr>
              <a:t>e</a:t>
            </a:r>
            <a:endParaRPr lang="en-US" sz="2800" dirty="0">
              <a:latin typeface="Arial"/>
              <a:cs typeface="Arial"/>
            </a:endParaRPr>
          </a:p>
          <a:p>
            <a:pPr marL="468717" indent="-457200">
              <a:tabLst>
                <a:tab pos="355856" algn="l"/>
              </a:tabLst>
            </a:pPr>
            <a:endParaRPr lang="en-US" sz="2539" spc="-32" dirty="0" smtClean="0"/>
          </a:p>
          <a:p>
            <a:pPr marL="468717" indent="-457200">
              <a:tabLst>
                <a:tab pos="355856" algn="l"/>
              </a:tabLst>
            </a:pPr>
            <a:r>
              <a:rPr lang="en-US" sz="2539" spc="-32" dirty="0" smtClean="0"/>
              <a:t>O</a:t>
            </a:r>
            <a:r>
              <a:rPr lang="en-US" sz="2539" spc="9" dirty="0" smtClean="0"/>
              <a:t>n</a:t>
            </a:r>
            <a:r>
              <a:rPr lang="en-US" sz="2539" spc="-5" dirty="0" smtClean="0"/>
              <a:t>l</a:t>
            </a:r>
            <a:r>
              <a:rPr lang="en-US" sz="2539" dirty="0" smtClean="0"/>
              <a:t>y </a:t>
            </a:r>
            <a:r>
              <a:rPr lang="en-US" sz="2539" spc="-5" dirty="0" smtClean="0"/>
              <a:t>l</a:t>
            </a:r>
            <a:r>
              <a:rPr lang="en-US" sz="2539" spc="5" dirty="0" smtClean="0"/>
              <a:t>i</a:t>
            </a:r>
            <a:r>
              <a:rPr lang="en-US" sz="2539" spc="-5" dirty="0" smtClean="0"/>
              <a:t>mi</a:t>
            </a:r>
            <a:r>
              <a:rPr lang="en-US" sz="2539" spc="-9" dirty="0" smtClean="0"/>
              <a:t>t</a:t>
            </a:r>
            <a:r>
              <a:rPr lang="en-US" sz="2539" spc="-5" dirty="0" smtClean="0"/>
              <a:t>e</a:t>
            </a:r>
            <a:r>
              <a:rPr lang="en-US" sz="2539" dirty="0" smtClean="0"/>
              <a:t>d </a:t>
            </a:r>
            <a:r>
              <a:rPr lang="en-US" sz="2539" spc="5" dirty="0" smtClean="0"/>
              <a:t>s</a:t>
            </a:r>
            <a:r>
              <a:rPr lang="en-US" sz="2539" spc="-9" dirty="0" smtClean="0"/>
              <a:t>et</a:t>
            </a:r>
            <a:r>
              <a:rPr lang="en-US" sz="2539" spc="5" dirty="0" smtClean="0"/>
              <a:t> </a:t>
            </a:r>
            <a:r>
              <a:rPr lang="en-US" sz="2539" spc="-23" dirty="0" smtClean="0"/>
              <a:t>o</a:t>
            </a:r>
            <a:r>
              <a:rPr lang="en-US" sz="2539" spc="-9" dirty="0" smtClean="0"/>
              <a:t>f </a:t>
            </a:r>
            <a:r>
              <a:rPr lang="en-US" sz="2539" spc="9" dirty="0" smtClean="0"/>
              <a:t>d</a:t>
            </a:r>
            <a:r>
              <a:rPr lang="en-US" sz="2539" spc="-23" dirty="0" smtClean="0"/>
              <a:t>a</a:t>
            </a:r>
            <a:r>
              <a:rPr lang="en-US" sz="2539" spc="-18" dirty="0" smtClean="0"/>
              <a:t>t</a:t>
            </a:r>
            <a:r>
              <a:rPr lang="en-US" sz="2539" dirty="0" smtClean="0"/>
              <a:t>a</a:t>
            </a:r>
            <a:r>
              <a:rPr lang="en-US" sz="2539" spc="9" dirty="0" smtClean="0"/>
              <a:t> </a:t>
            </a:r>
            <a:r>
              <a:rPr lang="en-US" sz="2539" spc="-9" dirty="0" smtClean="0"/>
              <a:t>t</a:t>
            </a:r>
            <a:r>
              <a:rPr lang="en-US" sz="2539" dirty="0" smtClean="0"/>
              <a:t>ypes</a:t>
            </a:r>
            <a:r>
              <a:rPr lang="en-US" sz="2539" spc="-5" dirty="0" smtClean="0"/>
              <a:t> </a:t>
            </a:r>
            <a:r>
              <a:rPr lang="en-US" sz="2539" spc="5" dirty="0" smtClean="0"/>
              <a:t>(</a:t>
            </a:r>
            <a:r>
              <a:rPr lang="en-US" sz="2539" spc="-5" dirty="0" smtClean="0"/>
              <a:t>app</a:t>
            </a:r>
            <a:r>
              <a:rPr lang="en-US" sz="2539" spc="5" dirty="0" smtClean="0"/>
              <a:t>r</a:t>
            </a:r>
            <a:r>
              <a:rPr lang="en-US" sz="2539" spc="-5" dirty="0" smtClean="0"/>
              <a:t>ox</a:t>
            </a:r>
            <a:r>
              <a:rPr lang="en-US" sz="2539" spc="5" dirty="0" smtClean="0"/>
              <a:t>i</a:t>
            </a:r>
            <a:r>
              <a:rPr lang="en-US" sz="2539" spc="-14" dirty="0" smtClean="0"/>
              <a:t>m</a:t>
            </a:r>
            <a:r>
              <a:rPr lang="en-US" sz="2539" spc="-23" dirty="0" smtClean="0"/>
              <a:t>a</a:t>
            </a:r>
            <a:r>
              <a:rPr lang="en-US" sz="2539" spc="-9" dirty="0" smtClean="0"/>
              <a:t>t</a:t>
            </a:r>
            <a:r>
              <a:rPr lang="en-US" sz="2539" spc="-5" dirty="0" smtClean="0"/>
              <a:t>e</a:t>
            </a:r>
            <a:r>
              <a:rPr lang="en-US" sz="2539" spc="5" dirty="0" smtClean="0"/>
              <a:t>l</a:t>
            </a:r>
            <a:r>
              <a:rPr lang="en-US" sz="2539" dirty="0" smtClean="0"/>
              <a:t>y </a:t>
            </a:r>
            <a:r>
              <a:rPr lang="en-US" sz="2539" spc="-5" dirty="0" smtClean="0"/>
              <a:t>15)</a:t>
            </a:r>
            <a:endParaRPr lang="en-US" sz="2539" dirty="0" smtClean="0"/>
          </a:p>
          <a:p>
            <a:endParaRPr lang="en-US" sz="2630" dirty="0" smtClean="0">
              <a:latin typeface="Times New Roman"/>
              <a:cs typeface="Times New Roman"/>
            </a:endParaRPr>
          </a:p>
          <a:p>
            <a:pPr marL="468717" indent="-457200">
              <a:spcBef>
                <a:spcPts val="1537"/>
              </a:spcBef>
              <a:tabLst>
                <a:tab pos="355856" algn="l"/>
              </a:tabLst>
            </a:pPr>
            <a:r>
              <a:rPr lang="en-US" sz="2539" spc="-27" dirty="0" smtClean="0"/>
              <a:t>B</a:t>
            </a:r>
            <a:r>
              <a:rPr lang="en-US" sz="2539" spc="-23" dirty="0" smtClean="0"/>
              <a:t>u</a:t>
            </a:r>
            <a:r>
              <a:rPr lang="en-US" sz="2539" spc="-9" dirty="0" smtClean="0"/>
              <a:t>t</a:t>
            </a:r>
            <a:r>
              <a:rPr lang="en-US" sz="2539" dirty="0" smtClean="0"/>
              <a:t> </a:t>
            </a:r>
            <a:r>
              <a:rPr lang="en-US" sz="2539" spc="-5" dirty="0" smtClean="0"/>
              <a:t>al</a:t>
            </a:r>
            <a:r>
              <a:rPr lang="en-US" sz="2539" spc="5" dirty="0" smtClean="0"/>
              <a:t>s</a:t>
            </a:r>
            <a:r>
              <a:rPr lang="en-US" sz="2539" dirty="0" smtClean="0"/>
              <a:t>o</a:t>
            </a:r>
            <a:r>
              <a:rPr lang="en-US" sz="2539" spc="-5" dirty="0" smtClean="0"/>
              <a:t> a</a:t>
            </a:r>
            <a:r>
              <a:rPr lang="en-US" sz="2539" spc="5" dirty="0" smtClean="0"/>
              <a:t>r</a:t>
            </a:r>
            <a:r>
              <a:rPr lang="en-US" sz="2539" spc="-5" dirty="0" smtClean="0"/>
              <a:t>rays</a:t>
            </a:r>
            <a:endParaRPr lang="en-US" sz="2539" dirty="0" smtClean="0"/>
          </a:p>
          <a:p>
            <a:endParaRPr lang="en-US" sz="2630" dirty="0" smtClean="0">
              <a:latin typeface="Times New Roman"/>
              <a:cs typeface="Times New Roman"/>
            </a:endParaRPr>
          </a:p>
          <a:p>
            <a:pPr marL="468716" indent="-457200">
              <a:spcBef>
                <a:spcPts val="1554"/>
              </a:spcBef>
              <a:tabLst>
                <a:tab pos="405376" algn="l"/>
              </a:tabLst>
            </a:pPr>
            <a:r>
              <a:rPr lang="en-US" sz="2902" spc="5" dirty="0" smtClean="0"/>
              <a:t>e</a:t>
            </a:r>
            <a:r>
              <a:rPr lang="en-US" sz="2902" spc="-14" dirty="0" smtClean="0"/>
              <a:t>.g</a:t>
            </a:r>
            <a:r>
              <a:rPr lang="en-US" sz="2902" spc="-9" dirty="0" smtClean="0"/>
              <a:t>.</a:t>
            </a:r>
            <a:r>
              <a:rPr lang="en-US" sz="2902" spc="-14" dirty="0" smtClean="0"/>
              <a:t> </a:t>
            </a:r>
            <a:r>
              <a:rPr lang="en-US" sz="2902" spc="-23" dirty="0" err="1" smtClean="0"/>
              <a:t>P</a:t>
            </a:r>
            <a:r>
              <a:rPr lang="en-US" sz="2902" spc="5" dirty="0" err="1" smtClean="0"/>
              <a:t>o</a:t>
            </a:r>
            <a:r>
              <a:rPr lang="en-US" sz="2902" spc="-5" dirty="0" err="1" smtClean="0"/>
              <a:t>w</a:t>
            </a:r>
            <a:r>
              <a:rPr lang="en-US" sz="2902" spc="5" dirty="0" err="1" smtClean="0"/>
              <a:t>e</a:t>
            </a:r>
            <a:r>
              <a:rPr lang="en-US" sz="2902" spc="-14" dirty="0" err="1" smtClean="0"/>
              <a:t>r</a:t>
            </a:r>
            <a:r>
              <a:rPr lang="en-US" sz="2902" spc="-18" dirty="0" err="1" smtClean="0"/>
              <a:t>O</a:t>
            </a:r>
            <a:r>
              <a:rPr lang="en-US" sz="2902" spc="-5" dirty="0" err="1" smtClean="0"/>
              <a:t>n</a:t>
            </a:r>
            <a:r>
              <a:rPr lang="en-US" sz="2902" spc="-5" dirty="0" smtClean="0"/>
              <a:t>()</a:t>
            </a:r>
            <a:r>
              <a:rPr lang="en-US" sz="2902" dirty="0" smtClean="0"/>
              <a:t>,</a:t>
            </a:r>
            <a:r>
              <a:rPr lang="en-US" sz="2902" spc="-5" dirty="0" smtClean="0"/>
              <a:t> </a:t>
            </a:r>
            <a:r>
              <a:rPr lang="en-US" sz="2902" spc="-23" dirty="0" smtClean="0"/>
              <a:t>St</a:t>
            </a:r>
            <a:r>
              <a:rPr lang="en-US" sz="2902" spc="-14" dirty="0" smtClean="0"/>
              <a:t>o</a:t>
            </a:r>
            <a:r>
              <a:rPr lang="en-US" sz="2902" spc="-5" dirty="0" smtClean="0"/>
              <a:t>p(</a:t>
            </a:r>
            <a:r>
              <a:rPr lang="en-US" sz="2902" spc="5" dirty="0" err="1" smtClean="0"/>
              <a:t>ax</a:t>
            </a:r>
            <a:r>
              <a:rPr lang="en-US" sz="2902" spc="-5" dirty="0" err="1" smtClean="0"/>
              <a:t>i</a:t>
            </a:r>
            <a:r>
              <a:rPr lang="en-US" sz="2902" spc="5" dirty="0" err="1" smtClean="0"/>
              <a:t>s</a:t>
            </a:r>
            <a:r>
              <a:rPr lang="en-US" sz="2902" spc="-5" dirty="0" err="1" smtClean="0"/>
              <a:t>N</a:t>
            </a:r>
            <a:r>
              <a:rPr lang="en-US" sz="2902" spc="5" dirty="0" err="1" smtClean="0"/>
              <a:t>u</a:t>
            </a:r>
            <a:r>
              <a:rPr lang="en-US" sz="2902" spc="-9" dirty="0" err="1" smtClean="0"/>
              <a:t>m</a:t>
            </a:r>
            <a:r>
              <a:rPr lang="en-US" sz="2902" spc="5" dirty="0" err="1" smtClean="0"/>
              <a:t>be</a:t>
            </a:r>
            <a:r>
              <a:rPr lang="en-US" sz="2902" dirty="0" err="1" smtClean="0"/>
              <a:t>r</a:t>
            </a:r>
            <a:r>
              <a:rPr lang="en-US" sz="2902" spc="-9" dirty="0" smtClean="0"/>
              <a:t>), </a:t>
            </a:r>
            <a:r>
              <a:rPr lang="en-US" sz="2902" spc="-23" dirty="0" err="1" smtClean="0"/>
              <a:t>S</a:t>
            </a:r>
            <a:r>
              <a:rPr lang="en-US" sz="2902" spc="-5" dirty="0" err="1" smtClean="0"/>
              <a:t>to</a:t>
            </a:r>
            <a:r>
              <a:rPr lang="en-US" sz="2902" spc="5" dirty="0" err="1" smtClean="0"/>
              <a:t>p</a:t>
            </a:r>
            <a:r>
              <a:rPr lang="en-US" sz="2902" spc="-23" dirty="0" err="1" smtClean="0"/>
              <a:t>A</a:t>
            </a:r>
            <a:r>
              <a:rPr lang="en-US" sz="2902" spc="-5" dirty="0" err="1" smtClean="0"/>
              <a:t>l</a:t>
            </a:r>
            <a:r>
              <a:rPr lang="en-US" sz="2902" spc="-14" dirty="0" err="1" smtClean="0"/>
              <a:t>l</a:t>
            </a:r>
            <a:r>
              <a:rPr lang="en-US" sz="2902" dirty="0" smtClean="0"/>
              <a:t>()</a:t>
            </a:r>
            <a:endParaRPr lang="en-US" sz="2902" dirty="0"/>
          </a:p>
        </p:txBody>
      </p:sp>
    </p:spTree>
    <p:extLst>
      <p:ext uri="{BB962C8B-B14F-4D97-AF65-F5344CB8AC3E}">
        <p14:creationId xmlns:p14="http://schemas.microsoft.com/office/powerpoint/2010/main" val="2676987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olo 1"/>
          <p:cNvSpPr txBox="1">
            <a:spLocks/>
          </p:cNvSpPr>
          <p:nvPr/>
        </p:nvSpPr>
        <p:spPr>
          <a:xfrm>
            <a:off x="457200" y="7300"/>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Attributes</a:t>
            </a:r>
            <a:endParaRPr lang="it-IT" dirty="0"/>
          </a:p>
        </p:txBody>
      </p:sp>
      <p:sp>
        <p:nvSpPr>
          <p:cNvPr id="3" name="object 5"/>
          <p:cNvSpPr txBox="1"/>
          <p:nvPr/>
        </p:nvSpPr>
        <p:spPr>
          <a:xfrm>
            <a:off x="457200" y="1124744"/>
            <a:ext cx="8435280" cy="5301195"/>
          </a:xfrm>
          <a:prstGeom prst="rect">
            <a:avLst/>
          </a:prstGeom>
        </p:spPr>
        <p:txBody>
          <a:bodyPr vert="horz" wrap="square" lIns="0" tIns="0" rIns="0" bIns="0" rtlCol="0">
            <a:spAutoFit/>
          </a:bodyPr>
          <a:lstStyle/>
          <a:p>
            <a:pPr marL="468716" marR="720348" indent="-457200">
              <a:buFont typeface="Arial" panose="020B0604020202020204" pitchFamily="34" charset="0"/>
              <a:buChar char="•"/>
            </a:pPr>
            <a:r>
              <a:rPr lang="it-IT" sz="2800" b="1" spc="-23" dirty="0">
                <a:latin typeface="Arial"/>
                <a:cs typeface="Arial"/>
              </a:rPr>
              <a:t>S</a:t>
            </a:r>
            <a:r>
              <a:rPr lang="it-IT" sz="2800" b="1" spc="5" dirty="0">
                <a:latin typeface="Arial"/>
                <a:cs typeface="Arial"/>
              </a:rPr>
              <a:t>e</a:t>
            </a:r>
            <a:r>
              <a:rPr lang="it-IT" sz="2800" b="1" spc="-14" dirty="0">
                <a:latin typeface="Arial"/>
                <a:cs typeface="Arial"/>
              </a:rPr>
              <a:t>l</a:t>
            </a:r>
            <a:r>
              <a:rPr lang="it-IT" sz="2800" b="1" spc="-23" dirty="0">
                <a:latin typeface="Arial"/>
                <a:cs typeface="Arial"/>
              </a:rPr>
              <a:t>f</a:t>
            </a:r>
            <a:r>
              <a:rPr lang="it-IT" sz="2800" b="1" spc="-18" dirty="0">
                <a:latin typeface="Arial"/>
                <a:cs typeface="Arial"/>
              </a:rPr>
              <a:t>-</a:t>
            </a:r>
            <a:r>
              <a:rPr lang="it-IT" sz="2800" b="1" spc="-18" dirty="0" err="1">
                <a:latin typeface="Arial"/>
                <a:cs typeface="Arial"/>
              </a:rPr>
              <a:t>d</a:t>
            </a:r>
            <a:r>
              <a:rPr lang="it-IT" sz="2800" b="1" spc="-5" dirty="0" err="1">
                <a:latin typeface="Arial"/>
                <a:cs typeface="Arial"/>
              </a:rPr>
              <a:t>e</a:t>
            </a:r>
            <a:r>
              <a:rPr lang="it-IT" sz="2800" b="1" spc="5" dirty="0" err="1">
                <a:latin typeface="Arial"/>
                <a:cs typeface="Arial"/>
              </a:rPr>
              <a:t>sc</a:t>
            </a:r>
            <a:r>
              <a:rPr lang="it-IT" sz="2800" b="1" dirty="0" err="1">
                <a:latin typeface="Arial"/>
                <a:cs typeface="Arial"/>
              </a:rPr>
              <a:t>r</a:t>
            </a:r>
            <a:r>
              <a:rPr lang="it-IT" sz="2800" b="1" spc="-14" dirty="0" err="1">
                <a:latin typeface="Arial"/>
                <a:cs typeface="Arial"/>
              </a:rPr>
              <a:t>i</a:t>
            </a:r>
            <a:r>
              <a:rPr lang="it-IT" sz="2800" b="1" spc="-27" dirty="0" err="1">
                <a:latin typeface="Arial"/>
                <a:cs typeface="Arial"/>
              </a:rPr>
              <a:t>b</a:t>
            </a:r>
            <a:r>
              <a:rPr lang="it-IT" sz="2800" b="1" spc="-14" dirty="0" err="1">
                <a:latin typeface="Arial"/>
                <a:cs typeface="Arial"/>
              </a:rPr>
              <a:t>i</a:t>
            </a:r>
            <a:r>
              <a:rPr lang="it-IT" sz="2800" b="1" spc="-18" dirty="0" err="1">
                <a:latin typeface="Arial"/>
                <a:cs typeface="Arial"/>
              </a:rPr>
              <a:t>ng</a:t>
            </a:r>
            <a:r>
              <a:rPr lang="it-IT" sz="2800" b="1" spc="-9" dirty="0">
                <a:latin typeface="Arial"/>
                <a:cs typeface="Arial"/>
              </a:rPr>
              <a:t> </a:t>
            </a:r>
            <a:r>
              <a:rPr lang="it-IT" sz="2800" b="1" spc="-18" dirty="0">
                <a:latin typeface="Arial"/>
                <a:cs typeface="Arial"/>
              </a:rPr>
              <a:t>d</a:t>
            </a:r>
            <a:r>
              <a:rPr lang="it-IT" sz="2800" b="1" spc="-5" dirty="0">
                <a:latin typeface="Arial"/>
                <a:cs typeface="Arial"/>
              </a:rPr>
              <a:t>at</a:t>
            </a:r>
            <a:r>
              <a:rPr lang="it-IT" sz="2800" b="1" dirty="0">
                <a:latin typeface="Arial"/>
                <a:cs typeface="Arial"/>
              </a:rPr>
              <a:t>a </a:t>
            </a:r>
            <a:r>
              <a:rPr lang="it-IT" sz="2800" b="1" spc="5" dirty="0">
                <a:latin typeface="Arial"/>
                <a:cs typeface="Arial"/>
              </a:rPr>
              <a:t>v</a:t>
            </a:r>
            <a:r>
              <a:rPr lang="it-IT" sz="2800" b="1" spc="-18" dirty="0">
                <a:latin typeface="Arial"/>
                <a:cs typeface="Arial"/>
              </a:rPr>
              <a:t>i</a:t>
            </a:r>
            <a:r>
              <a:rPr lang="it-IT" sz="2800" b="1" dirty="0">
                <a:latin typeface="Arial"/>
                <a:cs typeface="Arial"/>
              </a:rPr>
              <a:t>a </a:t>
            </a:r>
            <a:r>
              <a:rPr lang="it-IT" sz="2800" b="1" spc="5" dirty="0" err="1">
                <a:latin typeface="Arial"/>
                <a:cs typeface="Arial"/>
              </a:rPr>
              <a:t>a</a:t>
            </a:r>
            <a:r>
              <a:rPr lang="it-IT" sz="2800" b="1" dirty="0" err="1">
                <a:latin typeface="Arial"/>
                <a:cs typeface="Arial"/>
              </a:rPr>
              <a:t>tt</a:t>
            </a:r>
            <a:r>
              <a:rPr lang="it-IT" sz="2800" b="1" spc="-9" dirty="0" err="1">
                <a:latin typeface="Arial"/>
                <a:cs typeface="Arial"/>
              </a:rPr>
              <a:t>r</a:t>
            </a:r>
            <a:r>
              <a:rPr lang="it-IT" sz="2800" b="1" spc="-14" dirty="0" err="1">
                <a:latin typeface="Arial"/>
                <a:cs typeface="Arial"/>
              </a:rPr>
              <a:t>i</a:t>
            </a:r>
            <a:r>
              <a:rPr lang="it-IT" sz="2800" b="1" spc="-18" dirty="0" err="1">
                <a:latin typeface="Arial"/>
                <a:cs typeface="Arial"/>
              </a:rPr>
              <a:t>b</a:t>
            </a:r>
            <a:r>
              <a:rPr lang="it-IT" sz="2800" b="1" spc="-27" dirty="0" err="1">
                <a:latin typeface="Arial"/>
                <a:cs typeface="Arial"/>
              </a:rPr>
              <a:t>u</a:t>
            </a:r>
            <a:r>
              <a:rPr lang="it-IT" sz="2800" b="1" dirty="0" err="1">
                <a:latin typeface="Arial"/>
                <a:cs typeface="Arial"/>
              </a:rPr>
              <a:t>te</a:t>
            </a:r>
            <a:r>
              <a:rPr lang="it-IT" sz="2800" b="1" dirty="0">
                <a:latin typeface="Arial"/>
                <a:cs typeface="Arial"/>
              </a:rPr>
              <a:t> </a:t>
            </a:r>
            <a:r>
              <a:rPr lang="it-IT" sz="2800" b="1" dirty="0" err="1" smtClean="0">
                <a:latin typeface="Arial"/>
                <a:cs typeface="Arial"/>
              </a:rPr>
              <a:t>p</a:t>
            </a:r>
            <a:r>
              <a:rPr lang="it-IT" sz="2800" b="1" spc="-27" dirty="0" err="1" smtClean="0">
                <a:latin typeface="Arial"/>
                <a:cs typeface="Arial"/>
              </a:rPr>
              <a:t>ropertius</a:t>
            </a:r>
            <a:endParaRPr lang="it-IT" sz="2800" dirty="0">
              <a:latin typeface="Arial"/>
              <a:cs typeface="Arial"/>
            </a:endParaRPr>
          </a:p>
          <a:p>
            <a:pPr marL="11516" marR="720348"/>
            <a:r>
              <a:rPr lang="en-US" sz="2539" spc="-23" dirty="0">
                <a:latin typeface="Arial"/>
                <a:cs typeface="Arial"/>
              </a:rPr>
              <a:t>	</a:t>
            </a:r>
            <a:r>
              <a:rPr sz="2539" spc="-23" dirty="0" err="1" smtClean="0">
                <a:latin typeface="Arial"/>
                <a:cs typeface="Arial"/>
              </a:rPr>
              <a:t>e</a:t>
            </a:r>
            <a:r>
              <a:rPr sz="2539" spc="-9" dirty="0" err="1" smtClean="0">
                <a:latin typeface="Arial"/>
                <a:cs typeface="Arial"/>
              </a:rPr>
              <a:t>.</a:t>
            </a:r>
            <a:r>
              <a:rPr sz="2539" dirty="0" err="1" smtClean="0">
                <a:latin typeface="Arial"/>
                <a:cs typeface="Arial"/>
              </a:rPr>
              <a:t>g</a:t>
            </a:r>
            <a:r>
              <a:rPr sz="2539" spc="-5" dirty="0" smtClean="0">
                <a:latin typeface="Arial"/>
                <a:cs typeface="Arial"/>
              </a:rPr>
              <a:t> </a:t>
            </a:r>
            <a:r>
              <a:rPr sz="2539" spc="-5" dirty="0">
                <a:latin typeface="Arial"/>
                <a:cs typeface="Arial"/>
              </a:rPr>
              <a:t>Desc</a:t>
            </a:r>
            <a:r>
              <a:rPr sz="2539" spc="5" dirty="0">
                <a:latin typeface="Arial"/>
                <a:cs typeface="Arial"/>
              </a:rPr>
              <a:t>r</a:t>
            </a:r>
            <a:r>
              <a:rPr sz="2539" spc="-5" dirty="0">
                <a:latin typeface="Arial"/>
                <a:cs typeface="Arial"/>
              </a:rPr>
              <a:t>i</a:t>
            </a:r>
            <a:r>
              <a:rPr sz="2539" spc="9" dirty="0">
                <a:latin typeface="Arial"/>
                <a:cs typeface="Arial"/>
              </a:rPr>
              <a:t>p</a:t>
            </a:r>
            <a:r>
              <a:rPr sz="2539" spc="-9" dirty="0">
                <a:latin typeface="Arial"/>
                <a:cs typeface="Arial"/>
              </a:rPr>
              <a:t>t</a:t>
            </a:r>
            <a:r>
              <a:rPr sz="2539" spc="-5" dirty="0">
                <a:latin typeface="Arial"/>
                <a:cs typeface="Arial"/>
              </a:rPr>
              <a:t>ion</a:t>
            </a:r>
            <a:r>
              <a:rPr sz="2539" dirty="0">
                <a:latin typeface="Arial"/>
                <a:cs typeface="Arial"/>
              </a:rPr>
              <a:t>, </a:t>
            </a:r>
            <a:r>
              <a:rPr sz="2539" spc="-14" dirty="0">
                <a:latin typeface="Arial"/>
                <a:cs typeface="Arial"/>
              </a:rPr>
              <a:t>U</a:t>
            </a:r>
            <a:r>
              <a:rPr sz="2539" spc="9" dirty="0">
                <a:latin typeface="Arial"/>
                <a:cs typeface="Arial"/>
              </a:rPr>
              <a:t>n</a:t>
            </a:r>
            <a:r>
              <a:rPr sz="2539" spc="-5" dirty="0">
                <a:latin typeface="Arial"/>
                <a:cs typeface="Arial"/>
              </a:rPr>
              <a:t>i</a:t>
            </a:r>
            <a:r>
              <a:rPr sz="2539" spc="-9" dirty="0">
                <a:latin typeface="Arial"/>
                <a:cs typeface="Arial"/>
              </a:rPr>
              <a:t>t,</a:t>
            </a:r>
            <a:r>
              <a:rPr sz="2539" dirty="0">
                <a:latin typeface="Arial"/>
                <a:cs typeface="Arial"/>
              </a:rPr>
              <a:t> </a:t>
            </a:r>
            <a:r>
              <a:rPr sz="2539" spc="-5" dirty="0">
                <a:latin typeface="Arial"/>
                <a:cs typeface="Arial"/>
              </a:rPr>
              <a:t>da</a:t>
            </a:r>
            <a:r>
              <a:rPr sz="2539" dirty="0">
                <a:latin typeface="Arial"/>
                <a:cs typeface="Arial"/>
              </a:rPr>
              <a:t>t</a:t>
            </a:r>
            <a:r>
              <a:rPr sz="2539" spc="-5" dirty="0">
                <a:latin typeface="Arial"/>
                <a:cs typeface="Arial"/>
              </a:rPr>
              <a:t>a_</a:t>
            </a:r>
            <a:r>
              <a:rPr sz="2539" dirty="0">
                <a:latin typeface="Arial"/>
                <a:cs typeface="Arial"/>
              </a:rPr>
              <a:t>type,</a:t>
            </a:r>
            <a:r>
              <a:rPr sz="2539" spc="-5" dirty="0">
                <a:latin typeface="Arial"/>
                <a:cs typeface="Arial"/>
              </a:rPr>
              <a:t> m</a:t>
            </a:r>
            <a:r>
              <a:rPr sz="2539" spc="5" dirty="0">
                <a:latin typeface="Arial"/>
                <a:cs typeface="Arial"/>
              </a:rPr>
              <a:t>i</a:t>
            </a:r>
            <a:r>
              <a:rPr sz="2539" spc="-23" dirty="0">
                <a:latin typeface="Arial"/>
                <a:cs typeface="Arial"/>
              </a:rPr>
              <a:t>n</a:t>
            </a:r>
            <a:r>
              <a:rPr sz="2539" spc="-18" dirty="0">
                <a:latin typeface="Arial"/>
                <a:cs typeface="Arial"/>
              </a:rPr>
              <a:t>/</a:t>
            </a:r>
            <a:r>
              <a:rPr sz="2539" spc="-5" dirty="0">
                <a:latin typeface="Arial"/>
                <a:cs typeface="Arial"/>
              </a:rPr>
              <a:t>ma</a:t>
            </a:r>
            <a:r>
              <a:rPr sz="2539" spc="5" dirty="0">
                <a:latin typeface="Arial"/>
                <a:cs typeface="Arial"/>
              </a:rPr>
              <a:t>x</a:t>
            </a:r>
            <a:r>
              <a:rPr sz="2539" spc="-9" dirty="0">
                <a:latin typeface="Arial"/>
                <a:cs typeface="Arial"/>
              </a:rPr>
              <a:t>,</a:t>
            </a:r>
            <a:r>
              <a:rPr sz="2539" dirty="0">
                <a:latin typeface="Arial"/>
                <a:cs typeface="Arial"/>
              </a:rPr>
              <a:t> </a:t>
            </a:r>
            <a:r>
              <a:rPr lang="en-US" sz="2539" dirty="0" smtClean="0">
                <a:latin typeface="Arial"/>
                <a:cs typeface="Arial"/>
              </a:rPr>
              <a:t>  			</a:t>
            </a:r>
            <a:r>
              <a:rPr sz="2539" spc="-5" dirty="0" smtClean="0">
                <a:latin typeface="Arial"/>
                <a:cs typeface="Arial"/>
              </a:rPr>
              <a:t>ala</a:t>
            </a:r>
            <a:r>
              <a:rPr sz="2539" spc="5" dirty="0" smtClean="0">
                <a:latin typeface="Arial"/>
                <a:cs typeface="Arial"/>
              </a:rPr>
              <a:t>r</a:t>
            </a:r>
            <a:r>
              <a:rPr sz="2539" dirty="0" smtClean="0">
                <a:latin typeface="Arial"/>
                <a:cs typeface="Arial"/>
              </a:rPr>
              <a:t>m </a:t>
            </a:r>
            <a:r>
              <a:rPr sz="2539" dirty="0">
                <a:latin typeface="Arial"/>
                <a:cs typeface="Arial"/>
              </a:rPr>
              <a:t>va</a:t>
            </a:r>
            <a:r>
              <a:rPr sz="2539" spc="-5" dirty="0">
                <a:latin typeface="Arial"/>
                <a:cs typeface="Arial"/>
              </a:rPr>
              <a:t>lues</a:t>
            </a:r>
            <a:endParaRPr sz="2539" dirty="0">
              <a:latin typeface="Arial"/>
              <a:cs typeface="Arial"/>
            </a:endParaRPr>
          </a:p>
          <a:p>
            <a:pPr marL="468716" indent="-457200">
              <a:spcBef>
                <a:spcPts val="1514"/>
              </a:spcBef>
              <a:buFont typeface="Arial" panose="020B0604020202020204" pitchFamily="34" charset="0"/>
              <a:buChar char="•"/>
              <a:tabLst>
                <a:tab pos="405376" algn="l"/>
              </a:tabLst>
            </a:pPr>
            <a:r>
              <a:rPr sz="2902" b="1" dirty="0">
                <a:latin typeface="Arial"/>
                <a:cs typeface="Arial"/>
              </a:rPr>
              <a:t>M</a:t>
            </a:r>
            <a:r>
              <a:rPr sz="2902" b="1" spc="5" dirty="0">
                <a:latin typeface="Arial"/>
                <a:cs typeface="Arial"/>
              </a:rPr>
              <a:t>a</a:t>
            </a:r>
            <a:r>
              <a:rPr sz="2902" b="1" dirty="0">
                <a:latin typeface="Arial"/>
                <a:cs typeface="Arial"/>
              </a:rPr>
              <a:t>y</a:t>
            </a:r>
            <a:r>
              <a:rPr sz="2902" b="1" spc="-5" dirty="0">
                <a:latin typeface="Arial"/>
                <a:cs typeface="Arial"/>
              </a:rPr>
              <a:t> </a:t>
            </a:r>
            <a:r>
              <a:rPr sz="2902" b="1" spc="-18" dirty="0">
                <a:latin typeface="Arial"/>
                <a:cs typeface="Arial"/>
              </a:rPr>
              <a:t>b</a:t>
            </a:r>
            <a:r>
              <a:rPr sz="2902" b="1" dirty="0">
                <a:latin typeface="Arial"/>
                <a:cs typeface="Arial"/>
              </a:rPr>
              <a:t>e</a:t>
            </a:r>
            <a:r>
              <a:rPr sz="2902" b="1" spc="-5" dirty="0">
                <a:latin typeface="Arial"/>
                <a:cs typeface="Arial"/>
              </a:rPr>
              <a:t> </a:t>
            </a:r>
            <a:r>
              <a:rPr sz="2902" b="1" dirty="0">
                <a:latin typeface="Arial"/>
                <a:cs typeface="Arial"/>
              </a:rPr>
              <a:t>r</a:t>
            </a:r>
            <a:r>
              <a:rPr sz="2902" b="1" spc="5" dirty="0">
                <a:latin typeface="Arial"/>
                <a:cs typeface="Arial"/>
              </a:rPr>
              <a:t>ea</a:t>
            </a:r>
            <a:r>
              <a:rPr sz="2902" b="1" spc="-27" dirty="0">
                <a:latin typeface="Arial"/>
                <a:cs typeface="Arial"/>
              </a:rPr>
              <a:t>d</a:t>
            </a:r>
            <a:r>
              <a:rPr sz="2902" b="1" spc="-18" dirty="0">
                <a:latin typeface="Arial"/>
                <a:cs typeface="Arial"/>
              </a:rPr>
              <a:t>-o</a:t>
            </a:r>
            <a:r>
              <a:rPr sz="2902" b="1" spc="-23" dirty="0">
                <a:latin typeface="Arial"/>
                <a:cs typeface="Arial"/>
              </a:rPr>
              <a:t>nl</a:t>
            </a:r>
            <a:r>
              <a:rPr sz="2902" b="1" spc="-100" dirty="0">
                <a:latin typeface="Arial"/>
                <a:cs typeface="Arial"/>
              </a:rPr>
              <a:t>y</a:t>
            </a:r>
            <a:r>
              <a:rPr sz="2902" b="1" spc="-9" dirty="0">
                <a:latin typeface="Arial"/>
                <a:cs typeface="Arial"/>
              </a:rPr>
              <a:t>,</a:t>
            </a:r>
            <a:r>
              <a:rPr sz="2902" b="1" spc="-118" dirty="0">
                <a:latin typeface="Arial"/>
                <a:cs typeface="Arial"/>
              </a:rPr>
              <a:t> </a:t>
            </a:r>
            <a:r>
              <a:rPr sz="2902" b="1" spc="-18" dirty="0">
                <a:latin typeface="Arial"/>
                <a:cs typeface="Arial"/>
              </a:rPr>
              <a:t>w</a:t>
            </a:r>
            <a:r>
              <a:rPr sz="2902" b="1" dirty="0">
                <a:latin typeface="Arial"/>
                <a:cs typeface="Arial"/>
              </a:rPr>
              <a:t>r</a:t>
            </a:r>
            <a:r>
              <a:rPr sz="2902" b="1" spc="-14" dirty="0">
                <a:latin typeface="Arial"/>
                <a:cs typeface="Arial"/>
              </a:rPr>
              <a:t>i</a:t>
            </a:r>
            <a:r>
              <a:rPr sz="2902" b="1" spc="-23" dirty="0">
                <a:latin typeface="Arial"/>
                <a:cs typeface="Arial"/>
              </a:rPr>
              <a:t>t</a:t>
            </a:r>
            <a:r>
              <a:rPr sz="2902" b="1" spc="5" dirty="0">
                <a:latin typeface="Arial"/>
                <a:cs typeface="Arial"/>
              </a:rPr>
              <a:t>e</a:t>
            </a:r>
            <a:r>
              <a:rPr sz="2902" b="1" spc="-18" dirty="0">
                <a:latin typeface="Arial"/>
                <a:cs typeface="Arial"/>
              </a:rPr>
              <a:t>-o</a:t>
            </a:r>
            <a:r>
              <a:rPr sz="2902" b="1" spc="-27" dirty="0">
                <a:latin typeface="Arial"/>
                <a:cs typeface="Arial"/>
              </a:rPr>
              <a:t>n</a:t>
            </a:r>
            <a:r>
              <a:rPr sz="2902" b="1" spc="-14" dirty="0">
                <a:latin typeface="Arial"/>
                <a:cs typeface="Arial"/>
              </a:rPr>
              <a:t>l</a:t>
            </a:r>
            <a:r>
              <a:rPr sz="2902" b="1" spc="-18" dirty="0">
                <a:latin typeface="Arial"/>
                <a:cs typeface="Arial"/>
              </a:rPr>
              <a:t>y</a:t>
            </a:r>
            <a:r>
              <a:rPr sz="2902" b="1" dirty="0">
                <a:latin typeface="Arial"/>
                <a:cs typeface="Arial"/>
              </a:rPr>
              <a:t> </a:t>
            </a:r>
            <a:r>
              <a:rPr sz="2902" b="1" spc="-27" dirty="0">
                <a:latin typeface="Arial"/>
                <a:cs typeface="Arial"/>
              </a:rPr>
              <a:t>o</a:t>
            </a:r>
            <a:r>
              <a:rPr sz="2902" b="1" dirty="0">
                <a:latin typeface="Arial"/>
                <a:cs typeface="Arial"/>
              </a:rPr>
              <a:t>r</a:t>
            </a:r>
            <a:r>
              <a:rPr sz="2902" b="1" spc="-5" dirty="0">
                <a:latin typeface="Arial"/>
                <a:cs typeface="Arial"/>
              </a:rPr>
              <a:t> </a:t>
            </a:r>
            <a:r>
              <a:rPr sz="2902" b="1" dirty="0">
                <a:latin typeface="Arial"/>
                <a:cs typeface="Arial"/>
              </a:rPr>
              <a:t>r</a:t>
            </a:r>
            <a:r>
              <a:rPr sz="2902" b="1" spc="5" dirty="0">
                <a:latin typeface="Arial"/>
                <a:cs typeface="Arial"/>
              </a:rPr>
              <a:t>e</a:t>
            </a:r>
            <a:r>
              <a:rPr sz="2902" b="1" spc="-23" dirty="0">
                <a:latin typeface="Arial"/>
                <a:cs typeface="Arial"/>
              </a:rPr>
              <a:t>a</a:t>
            </a:r>
            <a:r>
              <a:rPr sz="2902" b="1" spc="-18" dirty="0">
                <a:latin typeface="Arial"/>
                <a:cs typeface="Arial"/>
              </a:rPr>
              <a:t>d</a:t>
            </a:r>
            <a:r>
              <a:rPr sz="2902" b="1" dirty="0">
                <a:latin typeface="Arial"/>
                <a:cs typeface="Arial"/>
              </a:rPr>
              <a:t>-wr</a:t>
            </a:r>
            <a:r>
              <a:rPr sz="2902" b="1" spc="-18" dirty="0">
                <a:latin typeface="Arial"/>
                <a:cs typeface="Arial"/>
              </a:rPr>
              <a:t>ite</a:t>
            </a:r>
            <a:endParaRPr sz="2902" dirty="0">
              <a:latin typeface="Arial"/>
              <a:cs typeface="Arial"/>
            </a:endParaRPr>
          </a:p>
          <a:p>
            <a:pPr marL="468716" marR="4607" indent="-457200">
              <a:lnSpc>
                <a:spcPct val="100499"/>
              </a:lnSpc>
              <a:spcBef>
                <a:spcPts val="997"/>
              </a:spcBef>
              <a:buFont typeface="Arial" panose="020B0604020202020204" pitchFamily="34" charset="0"/>
              <a:buChar char="•"/>
              <a:tabLst>
                <a:tab pos="405376" algn="l"/>
              </a:tabLst>
            </a:pPr>
            <a:r>
              <a:rPr sz="2902" b="1" spc="5" dirty="0">
                <a:latin typeface="Arial"/>
                <a:cs typeface="Arial"/>
              </a:rPr>
              <a:t>A</a:t>
            </a:r>
            <a:r>
              <a:rPr sz="2902" b="1" spc="-18" dirty="0">
                <a:latin typeface="Arial"/>
                <a:cs typeface="Arial"/>
              </a:rPr>
              <a:t>l</a:t>
            </a:r>
            <a:r>
              <a:rPr sz="2902" b="1" spc="-9" dirty="0">
                <a:latin typeface="Arial"/>
                <a:cs typeface="Arial"/>
              </a:rPr>
              <a:t>l </a:t>
            </a:r>
            <a:r>
              <a:rPr sz="2902" b="1" dirty="0">
                <a:latin typeface="Arial"/>
                <a:cs typeface="Arial"/>
              </a:rPr>
              <a:t>t</a:t>
            </a:r>
            <a:r>
              <a:rPr sz="2902" b="1" spc="5" dirty="0">
                <a:latin typeface="Arial"/>
                <a:cs typeface="Arial"/>
              </a:rPr>
              <a:t>y</a:t>
            </a:r>
            <a:r>
              <a:rPr sz="2902" b="1" spc="-27" dirty="0">
                <a:latin typeface="Arial"/>
                <a:cs typeface="Arial"/>
              </a:rPr>
              <a:t>p</a:t>
            </a:r>
            <a:r>
              <a:rPr sz="2902" b="1" spc="-14" dirty="0">
                <a:latin typeface="Arial"/>
                <a:cs typeface="Arial"/>
              </a:rPr>
              <a:t>ic</a:t>
            </a:r>
            <a:r>
              <a:rPr sz="2902" b="1" spc="5" dirty="0">
                <a:latin typeface="Arial"/>
                <a:cs typeface="Arial"/>
              </a:rPr>
              <a:t>a</a:t>
            </a:r>
            <a:r>
              <a:rPr sz="2902" b="1" spc="-9" dirty="0">
                <a:latin typeface="Arial"/>
                <a:cs typeface="Arial"/>
              </a:rPr>
              <a:t>l </a:t>
            </a:r>
            <a:r>
              <a:rPr sz="2902" b="1" spc="-27" dirty="0">
                <a:latin typeface="Arial"/>
                <a:cs typeface="Arial"/>
              </a:rPr>
              <a:t>p</a:t>
            </a:r>
            <a:r>
              <a:rPr sz="2902" b="1" dirty="0">
                <a:latin typeface="Arial"/>
                <a:cs typeface="Arial"/>
              </a:rPr>
              <a:t>r</a:t>
            </a:r>
            <a:r>
              <a:rPr sz="2902" b="1" spc="-14" dirty="0">
                <a:latin typeface="Arial"/>
                <a:cs typeface="Arial"/>
              </a:rPr>
              <a:t>i</a:t>
            </a:r>
            <a:r>
              <a:rPr sz="2902" b="1" spc="-36" dirty="0">
                <a:latin typeface="Arial"/>
                <a:cs typeface="Arial"/>
              </a:rPr>
              <a:t>m</a:t>
            </a:r>
            <a:r>
              <a:rPr sz="2902" b="1" spc="-14" dirty="0">
                <a:latin typeface="Arial"/>
                <a:cs typeface="Arial"/>
              </a:rPr>
              <a:t>it</a:t>
            </a:r>
            <a:r>
              <a:rPr sz="2902" b="1" spc="-18" dirty="0">
                <a:latin typeface="Arial"/>
                <a:cs typeface="Arial"/>
              </a:rPr>
              <a:t>i</a:t>
            </a:r>
            <a:r>
              <a:rPr sz="2902" b="1" spc="5" dirty="0">
                <a:latin typeface="Arial"/>
                <a:cs typeface="Arial"/>
              </a:rPr>
              <a:t>v</a:t>
            </a:r>
            <a:r>
              <a:rPr sz="2902" b="1" dirty="0">
                <a:latin typeface="Arial"/>
                <a:cs typeface="Arial"/>
              </a:rPr>
              <a:t>e </a:t>
            </a:r>
            <a:r>
              <a:rPr sz="2902" b="1" spc="-18" dirty="0">
                <a:latin typeface="Arial"/>
                <a:cs typeface="Arial"/>
              </a:rPr>
              <a:t>d</a:t>
            </a:r>
            <a:r>
              <a:rPr sz="2902" b="1" spc="-5" dirty="0">
                <a:latin typeface="Arial"/>
                <a:cs typeface="Arial"/>
              </a:rPr>
              <a:t>at</a:t>
            </a:r>
            <a:r>
              <a:rPr sz="2902" b="1" dirty="0">
                <a:latin typeface="Arial"/>
                <a:cs typeface="Arial"/>
              </a:rPr>
              <a:t>a </a:t>
            </a:r>
            <a:r>
              <a:rPr sz="2902" b="1" spc="-9" dirty="0">
                <a:latin typeface="Arial"/>
                <a:cs typeface="Arial"/>
              </a:rPr>
              <a:t>t</a:t>
            </a:r>
            <a:r>
              <a:rPr sz="2902" b="1" spc="5" dirty="0">
                <a:latin typeface="Arial"/>
                <a:cs typeface="Arial"/>
              </a:rPr>
              <a:t>y</a:t>
            </a:r>
            <a:r>
              <a:rPr sz="2902" b="1" spc="-18" dirty="0">
                <a:latin typeface="Arial"/>
                <a:cs typeface="Arial"/>
              </a:rPr>
              <a:t>p</a:t>
            </a:r>
            <a:r>
              <a:rPr sz="2902" b="1" spc="5" dirty="0">
                <a:latin typeface="Arial"/>
                <a:cs typeface="Arial"/>
              </a:rPr>
              <a:t>e</a:t>
            </a:r>
            <a:r>
              <a:rPr sz="2902" b="1" dirty="0">
                <a:latin typeface="Arial"/>
                <a:cs typeface="Arial"/>
              </a:rPr>
              <a:t>s</a:t>
            </a:r>
            <a:r>
              <a:rPr sz="2902" b="1" spc="-5" dirty="0">
                <a:latin typeface="Arial"/>
                <a:cs typeface="Arial"/>
              </a:rPr>
              <a:t> </a:t>
            </a:r>
            <a:r>
              <a:rPr sz="2902" b="1" spc="-14" dirty="0">
                <a:latin typeface="Arial"/>
                <a:cs typeface="Arial"/>
              </a:rPr>
              <a:t>lik</a:t>
            </a:r>
            <a:r>
              <a:rPr sz="2902" b="1" dirty="0">
                <a:latin typeface="Arial"/>
                <a:cs typeface="Arial"/>
              </a:rPr>
              <a:t>e</a:t>
            </a:r>
            <a:r>
              <a:rPr sz="2902" b="1" spc="-5" dirty="0">
                <a:latin typeface="Arial"/>
                <a:cs typeface="Arial"/>
              </a:rPr>
              <a:t> </a:t>
            </a:r>
            <a:r>
              <a:rPr sz="2902" b="1" spc="-18" dirty="0">
                <a:latin typeface="Arial"/>
                <a:cs typeface="Arial"/>
              </a:rPr>
              <a:t>b</a:t>
            </a:r>
            <a:r>
              <a:rPr sz="2902" b="1" spc="-27" dirty="0">
                <a:latin typeface="Arial"/>
                <a:cs typeface="Arial"/>
              </a:rPr>
              <a:t>o</a:t>
            </a:r>
            <a:r>
              <a:rPr sz="2902" b="1" spc="-18" dirty="0">
                <a:latin typeface="Arial"/>
                <a:cs typeface="Arial"/>
              </a:rPr>
              <a:t>o</a:t>
            </a:r>
            <a:r>
              <a:rPr sz="2902" b="1" spc="-14" dirty="0">
                <a:latin typeface="Arial"/>
                <a:cs typeface="Arial"/>
              </a:rPr>
              <a:t>le</a:t>
            </a:r>
            <a:r>
              <a:rPr sz="2902" b="1" spc="-23" dirty="0">
                <a:latin typeface="Arial"/>
                <a:cs typeface="Arial"/>
              </a:rPr>
              <a:t>a</a:t>
            </a:r>
            <a:r>
              <a:rPr sz="2902" b="1" spc="-14" dirty="0">
                <a:latin typeface="Arial"/>
                <a:cs typeface="Arial"/>
              </a:rPr>
              <a:t>n,</a:t>
            </a:r>
            <a:r>
              <a:rPr sz="2902" b="1" spc="-9" dirty="0">
                <a:latin typeface="Arial"/>
                <a:cs typeface="Arial"/>
              </a:rPr>
              <a:t> </a:t>
            </a:r>
            <a:r>
              <a:rPr sz="2902" b="1" spc="-18" dirty="0">
                <a:latin typeface="Arial"/>
                <a:cs typeface="Arial"/>
              </a:rPr>
              <a:t>in</a:t>
            </a:r>
            <a:r>
              <a:rPr sz="2902" b="1" dirty="0">
                <a:latin typeface="Arial"/>
                <a:cs typeface="Arial"/>
              </a:rPr>
              <a:t>t</a:t>
            </a:r>
            <a:r>
              <a:rPr sz="2902" b="1" spc="5" dirty="0">
                <a:latin typeface="Arial"/>
                <a:cs typeface="Arial"/>
              </a:rPr>
              <a:t>e</a:t>
            </a:r>
            <a:r>
              <a:rPr sz="2902" b="1" spc="-27" dirty="0">
                <a:latin typeface="Arial"/>
                <a:cs typeface="Arial"/>
              </a:rPr>
              <a:t>g</a:t>
            </a:r>
            <a:r>
              <a:rPr sz="2902" b="1" spc="5" dirty="0">
                <a:latin typeface="Arial"/>
                <a:cs typeface="Arial"/>
              </a:rPr>
              <a:t>e</a:t>
            </a:r>
            <a:r>
              <a:rPr sz="2902" b="1" spc="-91" dirty="0">
                <a:latin typeface="Arial"/>
                <a:cs typeface="Arial"/>
              </a:rPr>
              <a:t>r</a:t>
            </a:r>
            <a:r>
              <a:rPr sz="2902" b="1" spc="-9" dirty="0">
                <a:latin typeface="Arial"/>
                <a:cs typeface="Arial"/>
              </a:rPr>
              <a:t>,</a:t>
            </a:r>
            <a:r>
              <a:rPr sz="2902" b="1" spc="-95" dirty="0">
                <a:latin typeface="Arial"/>
                <a:cs typeface="Arial"/>
              </a:rPr>
              <a:t> </a:t>
            </a:r>
            <a:r>
              <a:rPr sz="2902" b="1" spc="-18" dirty="0">
                <a:latin typeface="Arial"/>
                <a:cs typeface="Arial"/>
              </a:rPr>
              <a:t>d</a:t>
            </a:r>
            <a:r>
              <a:rPr sz="2902" b="1" spc="-27" dirty="0">
                <a:latin typeface="Arial"/>
                <a:cs typeface="Arial"/>
              </a:rPr>
              <a:t>o</a:t>
            </a:r>
            <a:r>
              <a:rPr sz="2902" b="1" spc="-18" dirty="0">
                <a:latin typeface="Arial"/>
                <a:cs typeface="Arial"/>
              </a:rPr>
              <a:t>ubl</a:t>
            </a:r>
            <a:r>
              <a:rPr sz="2902" b="1" spc="5" dirty="0">
                <a:latin typeface="Arial"/>
                <a:cs typeface="Arial"/>
              </a:rPr>
              <a:t>e</a:t>
            </a:r>
            <a:r>
              <a:rPr sz="2902" b="1" spc="-9" dirty="0">
                <a:latin typeface="Arial"/>
                <a:cs typeface="Arial"/>
              </a:rPr>
              <a:t>, </a:t>
            </a:r>
            <a:r>
              <a:rPr sz="2902" b="1" spc="5" dirty="0">
                <a:latin typeface="Arial"/>
                <a:cs typeface="Arial"/>
              </a:rPr>
              <a:t>s</a:t>
            </a:r>
            <a:r>
              <a:rPr sz="2902" b="1" spc="-9" dirty="0">
                <a:latin typeface="Arial"/>
                <a:cs typeface="Arial"/>
              </a:rPr>
              <a:t>t</a:t>
            </a:r>
            <a:r>
              <a:rPr sz="2902" b="1" dirty="0">
                <a:latin typeface="Arial"/>
                <a:cs typeface="Arial"/>
              </a:rPr>
              <a:t>r</a:t>
            </a:r>
            <a:r>
              <a:rPr sz="2902" b="1" spc="-14" dirty="0">
                <a:latin typeface="Arial"/>
                <a:cs typeface="Arial"/>
              </a:rPr>
              <a:t>i</a:t>
            </a:r>
            <a:r>
              <a:rPr sz="2902" b="1" spc="-18" dirty="0">
                <a:latin typeface="Arial"/>
                <a:cs typeface="Arial"/>
              </a:rPr>
              <a:t>ng</a:t>
            </a:r>
            <a:r>
              <a:rPr sz="2902" b="1" spc="-9" dirty="0">
                <a:latin typeface="Arial"/>
                <a:cs typeface="Arial"/>
              </a:rPr>
              <a:t> </a:t>
            </a:r>
            <a:r>
              <a:rPr sz="2902" b="1" spc="5" dirty="0">
                <a:latin typeface="Arial"/>
                <a:cs typeface="Arial"/>
              </a:rPr>
              <a:t>e</a:t>
            </a:r>
            <a:r>
              <a:rPr sz="2902" b="1" spc="-9" dirty="0">
                <a:latin typeface="Arial"/>
                <a:cs typeface="Arial"/>
              </a:rPr>
              <a:t>t</a:t>
            </a:r>
            <a:r>
              <a:rPr sz="2902" b="1" spc="5" dirty="0">
                <a:latin typeface="Arial"/>
                <a:cs typeface="Arial"/>
              </a:rPr>
              <a:t>c</a:t>
            </a:r>
            <a:r>
              <a:rPr sz="2902" b="1" spc="-9" dirty="0">
                <a:latin typeface="Arial"/>
                <a:cs typeface="Arial"/>
              </a:rPr>
              <a:t>.</a:t>
            </a:r>
            <a:endParaRPr sz="2902" dirty="0">
              <a:latin typeface="Arial"/>
              <a:cs typeface="Arial"/>
            </a:endParaRPr>
          </a:p>
          <a:p>
            <a:pPr marL="468716" indent="-457200">
              <a:spcBef>
                <a:spcPts val="1016"/>
              </a:spcBef>
              <a:buFont typeface="Arial" panose="020B0604020202020204" pitchFamily="34" charset="0"/>
              <a:buChar char="•"/>
              <a:tabLst>
                <a:tab pos="405376" algn="l"/>
              </a:tabLst>
            </a:pPr>
            <a:r>
              <a:rPr sz="2902" b="1" spc="-18" dirty="0">
                <a:latin typeface="Arial"/>
                <a:cs typeface="Arial"/>
              </a:rPr>
              <a:t>T</a:t>
            </a:r>
            <a:r>
              <a:rPr sz="2902" b="1" spc="-27" dirty="0">
                <a:latin typeface="Arial"/>
                <a:cs typeface="Arial"/>
              </a:rPr>
              <a:t>h</a:t>
            </a:r>
            <a:r>
              <a:rPr sz="2902" b="1" dirty="0">
                <a:latin typeface="Arial"/>
                <a:cs typeface="Arial"/>
              </a:rPr>
              <a:t>r</a:t>
            </a:r>
            <a:r>
              <a:rPr sz="2902" b="1" spc="5" dirty="0">
                <a:latin typeface="Arial"/>
                <a:cs typeface="Arial"/>
              </a:rPr>
              <a:t>e</a:t>
            </a:r>
            <a:r>
              <a:rPr sz="2902" b="1" dirty="0">
                <a:latin typeface="Arial"/>
                <a:cs typeface="Arial"/>
              </a:rPr>
              <a:t>e </a:t>
            </a:r>
            <a:r>
              <a:rPr sz="2902" b="1" spc="-27" dirty="0">
                <a:latin typeface="Arial"/>
                <a:cs typeface="Arial"/>
              </a:rPr>
              <a:t>d</a:t>
            </a:r>
            <a:r>
              <a:rPr sz="2902" b="1" spc="5" dirty="0">
                <a:latin typeface="Arial"/>
                <a:cs typeface="Arial"/>
              </a:rPr>
              <a:t>a</a:t>
            </a:r>
            <a:r>
              <a:rPr sz="2902" b="1" dirty="0">
                <a:latin typeface="Arial"/>
                <a:cs typeface="Arial"/>
              </a:rPr>
              <a:t>ta </a:t>
            </a:r>
            <a:r>
              <a:rPr sz="2902" b="1" spc="-9" dirty="0">
                <a:latin typeface="Arial"/>
                <a:cs typeface="Arial"/>
              </a:rPr>
              <a:t>f</a:t>
            </a:r>
            <a:r>
              <a:rPr sz="2902" b="1" spc="-18" dirty="0">
                <a:latin typeface="Arial"/>
                <a:cs typeface="Arial"/>
              </a:rPr>
              <a:t>o</a:t>
            </a:r>
            <a:r>
              <a:rPr sz="2902" b="1" dirty="0">
                <a:latin typeface="Arial"/>
                <a:cs typeface="Arial"/>
              </a:rPr>
              <a:t>r</a:t>
            </a:r>
            <a:r>
              <a:rPr sz="2902" b="1" spc="-9" dirty="0">
                <a:latin typeface="Arial"/>
                <a:cs typeface="Arial"/>
              </a:rPr>
              <a:t>m</a:t>
            </a:r>
            <a:r>
              <a:rPr sz="2902" b="1" spc="5" dirty="0">
                <a:latin typeface="Arial"/>
                <a:cs typeface="Arial"/>
              </a:rPr>
              <a:t>a</a:t>
            </a:r>
            <a:r>
              <a:rPr sz="2902" b="1" dirty="0">
                <a:latin typeface="Arial"/>
                <a:cs typeface="Arial"/>
              </a:rPr>
              <a:t>ts</a:t>
            </a:r>
            <a:r>
              <a:rPr sz="2902" b="1" spc="-5" dirty="0">
                <a:latin typeface="Arial"/>
                <a:cs typeface="Arial"/>
              </a:rPr>
              <a:t> </a:t>
            </a:r>
            <a:r>
              <a:rPr sz="2902" b="1" dirty="0">
                <a:latin typeface="Arial"/>
                <a:cs typeface="Arial"/>
              </a:rPr>
              <a:t>:</a:t>
            </a:r>
            <a:endParaRPr sz="2902" dirty="0">
              <a:latin typeface="Arial"/>
              <a:cs typeface="Arial"/>
            </a:endParaRPr>
          </a:p>
          <a:p>
            <a:pPr marL="825723" lvl="1" indent="-457200">
              <a:spcBef>
                <a:spcPts val="1016"/>
              </a:spcBef>
              <a:buFont typeface="Arial" panose="020B0604020202020204" pitchFamily="34" charset="0"/>
              <a:buChar char="•"/>
              <a:tabLst>
                <a:tab pos="572363" algn="l"/>
              </a:tabLst>
            </a:pPr>
            <a:r>
              <a:rPr sz="2539" spc="-27" dirty="0">
                <a:latin typeface="Arial"/>
                <a:cs typeface="Arial"/>
              </a:rPr>
              <a:t>S</a:t>
            </a:r>
            <a:r>
              <a:rPr sz="2539" dirty="0">
                <a:latin typeface="Arial"/>
                <a:cs typeface="Arial"/>
              </a:rPr>
              <a:t>cal</a:t>
            </a:r>
            <a:r>
              <a:rPr sz="2539" spc="-5" dirty="0">
                <a:latin typeface="Arial"/>
                <a:cs typeface="Arial"/>
              </a:rPr>
              <a:t>a</a:t>
            </a:r>
            <a:r>
              <a:rPr sz="2539" dirty="0">
                <a:latin typeface="Arial"/>
                <a:cs typeface="Arial"/>
              </a:rPr>
              <a:t>r</a:t>
            </a:r>
            <a:r>
              <a:rPr sz="2539" spc="-5" dirty="0">
                <a:latin typeface="Arial"/>
                <a:cs typeface="Arial"/>
              </a:rPr>
              <a:t> </a:t>
            </a:r>
            <a:r>
              <a:rPr sz="2539" spc="5" dirty="0">
                <a:latin typeface="Arial"/>
                <a:cs typeface="Arial"/>
              </a:rPr>
              <a:t>(</a:t>
            </a:r>
            <a:r>
              <a:rPr sz="2539" spc="-5" dirty="0">
                <a:latin typeface="Arial"/>
                <a:cs typeface="Arial"/>
              </a:rPr>
              <a:t>on</a:t>
            </a:r>
            <a:r>
              <a:rPr sz="2539" dirty="0">
                <a:latin typeface="Arial"/>
                <a:cs typeface="Arial"/>
              </a:rPr>
              <a:t>e val</a:t>
            </a:r>
            <a:r>
              <a:rPr sz="2539" spc="-5" dirty="0">
                <a:latin typeface="Arial"/>
                <a:cs typeface="Arial"/>
              </a:rPr>
              <a:t>ue)</a:t>
            </a:r>
            <a:endParaRPr sz="2539" dirty="0">
              <a:latin typeface="Arial"/>
              <a:cs typeface="Arial"/>
            </a:endParaRPr>
          </a:p>
          <a:p>
            <a:pPr marL="825723" lvl="1" indent="-457200">
              <a:spcBef>
                <a:spcPts val="517"/>
              </a:spcBef>
              <a:buFont typeface="Arial" panose="020B0604020202020204" pitchFamily="34" charset="0"/>
              <a:buChar char="•"/>
              <a:tabLst>
                <a:tab pos="572363" algn="l"/>
              </a:tabLst>
            </a:pPr>
            <a:r>
              <a:rPr sz="2539" spc="-27" dirty="0">
                <a:latin typeface="Arial"/>
                <a:cs typeface="Arial"/>
              </a:rPr>
              <a:t>S</a:t>
            </a:r>
            <a:r>
              <a:rPr sz="2539" spc="-5" dirty="0">
                <a:latin typeface="Arial"/>
                <a:cs typeface="Arial"/>
              </a:rPr>
              <a:t>pec</a:t>
            </a:r>
            <a:r>
              <a:rPr sz="2539" dirty="0">
                <a:latin typeface="Arial"/>
                <a:cs typeface="Arial"/>
              </a:rPr>
              <a:t>t</a:t>
            </a:r>
            <a:r>
              <a:rPr sz="2539" spc="5" dirty="0">
                <a:latin typeface="Arial"/>
                <a:cs typeface="Arial"/>
              </a:rPr>
              <a:t>r</a:t>
            </a:r>
            <a:r>
              <a:rPr sz="2539" spc="-5" dirty="0">
                <a:latin typeface="Arial"/>
                <a:cs typeface="Arial"/>
              </a:rPr>
              <a:t>u</a:t>
            </a:r>
            <a:r>
              <a:rPr sz="2539" dirty="0">
                <a:latin typeface="Arial"/>
                <a:cs typeface="Arial"/>
              </a:rPr>
              <a:t>m</a:t>
            </a:r>
            <a:r>
              <a:rPr sz="2539" spc="-5" dirty="0">
                <a:latin typeface="Arial"/>
                <a:cs typeface="Arial"/>
              </a:rPr>
              <a:t> (one</a:t>
            </a:r>
            <a:r>
              <a:rPr sz="2539" spc="5" dirty="0">
                <a:latin typeface="Arial"/>
                <a:cs typeface="Arial"/>
              </a:rPr>
              <a:t>-</a:t>
            </a:r>
            <a:r>
              <a:rPr sz="2539" spc="-5" dirty="0">
                <a:latin typeface="Arial"/>
                <a:cs typeface="Arial"/>
              </a:rPr>
              <a:t>dimens</a:t>
            </a:r>
            <a:r>
              <a:rPr sz="2539" spc="5" dirty="0">
                <a:latin typeface="Arial"/>
                <a:cs typeface="Arial"/>
              </a:rPr>
              <a:t>i</a:t>
            </a:r>
            <a:r>
              <a:rPr sz="2539" spc="-5" dirty="0">
                <a:latin typeface="Arial"/>
                <a:cs typeface="Arial"/>
              </a:rPr>
              <a:t>ona</a:t>
            </a:r>
            <a:r>
              <a:rPr sz="2539" dirty="0">
                <a:latin typeface="Arial"/>
                <a:cs typeface="Arial"/>
              </a:rPr>
              <a:t>l</a:t>
            </a:r>
            <a:r>
              <a:rPr sz="2539" spc="-5" dirty="0">
                <a:latin typeface="Arial"/>
                <a:cs typeface="Arial"/>
              </a:rPr>
              <a:t> a</a:t>
            </a:r>
            <a:r>
              <a:rPr sz="2539" spc="5" dirty="0">
                <a:latin typeface="Arial"/>
                <a:cs typeface="Arial"/>
              </a:rPr>
              <a:t>rr</a:t>
            </a:r>
            <a:r>
              <a:rPr sz="2539" spc="-9" dirty="0">
                <a:latin typeface="Arial"/>
                <a:cs typeface="Arial"/>
              </a:rPr>
              <a:t>a</a:t>
            </a:r>
            <a:r>
              <a:rPr sz="2539" spc="5" dirty="0">
                <a:latin typeface="Arial"/>
                <a:cs typeface="Arial"/>
              </a:rPr>
              <a:t>y</a:t>
            </a:r>
            <a:r>
              <a:rPr sz="2539" dirty="0">
                <a:latin typeface="Arial"/>
                <a:cs typeface="Arial"/>
              </a:rPr>
              <a:t>)</a:t>
            </a:r>
          </a:p>
          <a:p>
            <a:pPr marL="825723" lvl="1" indent="-457200">
              <a:lnSpc>
                <a:spcPts val="3019"/>
              </a:lnSpc>
              <a:spcBef>
                <a:spcPts val="526"/>
              </a:spcBef>
              <a:buFont typeface="Arial" panose="020B0604020202020204" pitchFamily="34" charset="0"/>
              <a:buChar char="•"/>
              <a:tabLst>
                <a:tab pos="572363" algn="l"/>
              </a:tabLst>
            </a:pPr>
            <a:r>
              <a:rPr sz="2539" spc="-9" dirty="0">
                <a:latin typeface="Arial"/>
                <a:cs typeface="Arial"/>
              </a:rPr>
              <a:t>I</a:t>
            </a:r>
            <a:r>
              <a:rPr sz="2539" spc="-5" dirty="0">
                <a:latin typeface="Arial"/>
                <a:cs typeface="Arial"/>
              </a:rPr>
              <a:t>mag</a:t>
            </a:r>
            <a:r>
              <a:rPr sz="2539" dirty="0">
                <a:latin typeface="Arial"/>
                <a:cs typeface="Arial"/>
              </a:rPr>
              <a:t>e </a:t>
            </a:r>
            <a:r>
              <a:rPr sz="2539" spc="-5" dirty="0">
                <a:latin typeface="Arial"/>
                <a:cs typeface="Arial"/>
              </a:rPr>
              <a:t>(</a:t>
            </a:r>
            <a:r>
              <a:rPr sz="2539" spc="-9" dirty="0">
                <a:latin typeface="Arial"/>
                <a:cs typeface="Arial"/>
              </a:rPr>
              <a:t>t</a:t>
            </a:r>
            <a:r>
              <a:rPr sz="2539" spc="-5" dirty="0">
                <a:latin typeface="Arial"/>
                <a:cs typeface="Arial"/>
              </a:rPr>
              <a:t>wo</a:t>
            </a:r>
            <a:r>
              <a:rPr sz="2539" spc="5" dirty="0">
                <a:latin typeface="Arial"/>
                <a:cs typeface="Arial"/>
              </a:rPr>
              <a:t>-</a:t>
            </a:r>
            <a:r>
              <a:rPr sz="2539" spc="-9" dirty="0">
                <a:latin typeface="Arial"/>
                <a:cs typeface="Arial"/>
              </a:rPr>
              <a:t>d</a:t>
            </a:r>
            <a:r>
              <a:rPr sz="2539" spc="5" dirty="0">
                <a:latin typeface="Arial"/>
                <a:cs typeface="Arial"/>
              </a:rPr>
              <a:t>i</a:t>
            </a:r>
            <a:r>
              <a:rPr sz="2539" spc="-5" dirty="0">
                <a:latin typeface="Arial"/>
                <a:cs typeface="Arial"/>
              </a:rPr>
              <a:t>mens</a:t>
            </a:r>
            <a:r>
              <a:rPr sz="2539" spc="5" dirty="0">
                <a:latin typeface="Arial"/>
                <a:cs typeface="Arial"/>
              </a:rPr>
              <a:t>i</a:t>
            </a:r>
            <a:r>
              <a:rPr sz="2539" spc="-9" dirty="0">
                <a:latin typeface="Arial"/>
                <a:cs typeface="Arial"/>
              </a:rPr>
              <a:t>o</a:t>
            </a:r>
            <a:r>
              <a:rPr sz="2539" spc="-5" dirty="0">
                <a:latin typeface="Arial"/>
                <a:cs typeface="Arial"/>
              </a:rPr>
              <a:t>n</a:t>
            </a:r>
            <a:r>
              <a:rPr sz="2539" spc="9" dirty="0">
                <a:latin typeface="Arial"/>
                <a:cs typeface="Arial"/>
              </a:rPr>
              <a:t>a</a:t>
            </a:r>
            <a:r>
              <a:rPr sz="2539" dirty="0">
                <a:latin typeface="Arial"/>
                <a:cs typeface="Arial"/>
              </a:rPr>
              <a:t>l</a:t>
            </a:r>
            <a:r>
              <a:rPr sz="2539" spc="-5" dirty="0">
                <a:latin typeface="Arial"/>
                <a:cs typeface="Arial"/>
              </a:rPr>
              <a:t> ar</a:t>
            </a:r>
            <a:r>
              <a:rPr sz="2539" spc="5" dirty="0">
                <a:latin typeface="Arial"/>
                <a:cs typeface="Arial"/>
              </a:rPr>
              <a:t>r</a:t>
            </a:r>
            <a:r>
              <a:rPr sz="2539" spc="-5" dirty="0">
                <a:latin typeface="Arial"/>
                <a:cs typeface="Arial"/>
              </a:rPr>
              <a:t>ay)</a:t>
            </a:r>
            <a:endParaRPr sz="2539" dirty="0">
              <a:latin typeface="Arial"/>
              <a:cs typeface="Arial"/>
            </a:endParaRPr>
          </a:p>
        </p:txBody>
      </p:sp>
    </p:spTree>
    <p:extLst>
      <p:ext uri="{BB962C8B-B14F-4D97-AF65-F5344CB8AC3E}">
        <p14:creationId xmlns:p14="http://schemas.microsoft.com/office/powerpoint/2010/main" val="1189564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olo 1"/>
          <p:cNvSpPr txBox="1">
            <a:spLocks/>
          </p:cNvSpPr>
          <p:nvPr/>
        </p:nvSpPr>
        <p:spPr>
          <a:xfrm>
            <a:off x="457200" y="7300"/>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Properties</a:t>
            </a:r>
            <a:endParaRPr lang="it-IT" dirty="0"/>
          </a:p>
        </p:txBody>
      </p:sp>
      <p:sp>
        <p:nvSpPr>
          <p:cNvPr id="3" name="object 4"/>
          <p:cNvSpPr txBox="1"/>
          <p:nvPr/>
        </p:nvSpPr>
        <p:spPr>
          <a:xfrm>
            <a:off x="716319" y="1304723"/>
            <a:ext cx="8201385" cy="3877985"/>
          </a:xfrm>
          <a:prstGeom prst="rect">
            <a:avLst/>
          </a:prstGeom>
        </p:spPr>
        <p:txBody>
          <a:bodyPr vert="horz" wrap="square" lIns="0" tIns="0" rIns="0" bIns="0" rtlCol="0">
            <a:spAutoFit/>
          </a:bodyPr>
          <a:lstStyle/>
          <a:p>
            <a:pPr marL="468716" marR="1589258" indent="-457200">
              <a:lnSpc>
                <a:spcPct val="100499"/>
              </a:lnSpc>
              <a:buFont typeface="Arial" panose="020B0604020202020204" pitchFamily="34" charset="0"/>
              <a:buChar char="•"/>
              <a:tabLst>
                <a:tab pos="405376" algn="l"/>
              </a:tabLst>
            </a:pPr>
            <a:r>
              <a:rPr sz="2800" b="1" spc="-23" dirty="0">
                <a:latin typeface="Arial" panose="020B0604020202020204" pitchFamily="34" charset="0"/>
                <a:cs typeface="Arial" panose="020B0604020202020204" pitchFamily="34" charset="0"/>
              </a:rPr>
              <a:t>P</a:t>
            </a:r>
            <a:r>
              <a:rPr sz="2800" b="1" dirty="0">
                <a:latin typeface="Arial" panose="020B0604020202020204" pitchFamily="34" charset="0"/>
                <a:cs typeface="Arial" panose="020B0604020202020204" pitchFamily="34" charset="0"/>
              </a:rPr>
              <a:t>r</a:t>
            </a:r>
            <a:r>
              <a:rPr sz="2800" b="1" spc="-27" dirty="0">
                <a:latin typeface="Arial" panose="020B0604020202020204" pitchFamily="34" charset="0"/>
                <a:cs typeface="Arial" panose="020B0604020202020204" pitchFamily="34" charset="0"/>
              </a:rPr>
              <a:t>o</a:t>
            </a:r>
            <a:r>
              <a:rPr sz="2800" b="1" spc="-18" dirty="0">
                <a:latin typeface="Arial" panose="020B0604020202020204" pitchFamily="34" charset="0"/>
                <a:cs typeface="Arial" panose="020B0604020202020204" pitchFamily="34" charset="0"/>
              </a:rPr>
              <a:t>p</a:t>
            </a:r>
            <a:r>
              <a:rPr sz="2800" b="1" spc="5" dirty="0">
                <a:latin typeface="Arial" panose="020B0604020202020204" pitchFamily="34" charset="0"/>
                <a:cs typeface="Arial" panose="020B0604020202020204" pitchFamily="34" charset="0"/>
              </a:rPr>
              <a:t>e</a:t>
            </a:r>
            <a:r>
              <a:rPr sz="2800" b="1" spc="-9" dirty="0">
                <a:latin typeface="Arial" panose="020B0604020202020204" pitchFamily="34" charset="0"/>
                <a:cs typeface="Arial" panose="020B0604020202020204" pitchFamily="34" charset="0"/>
              </a:rPr>
              <a:t>r</a:t>
            </a:r>
            <a:r>
              <a:rPr sz="2800" b="1" spc="-14" dirty="0">
                <a:latin typeface="Arial" panose="020B0604020202020204" pitchFamily="34" charset="0"/>
                <a:cs typeface="Arial" panose="020B0604020202020204" pitchFamily="34" charset="0"/>
              </a:rPr>
              <a:t>tie</a:t>
            </a:r>
            <a:r>
              <a:rPr sz="2800" b="1" dirty="0">
                <a:latin typeface="Arial" panose="020B0604020202020204" pitchFamily="34" charset="0"/>
                <a:cs typeface="Arial" panose="020B0604020202020204" pitchFamily="34" charset="0"/>
              </a:rPr>
              <a:t>s </a:t>
            </a:r>
            <a:r>
              <a:rPr sz="2800" b="1" spc="-5" dirty="0">
                <a:latin typeface="Arial" panose="020B0604020202020204" pitchFamily="34" charset="0"/>
                <a:cs typeface="Arial" panose="020B0604020202020204" pitchFamily="34" charset="0"/>
              </a:rPr>
              <a:t>a</a:t>
            </a:r>
            <a:r>
              <a:rPr sz="2800" b="1" dirty="0">
                <a:latin typeface="Arial" panose="020B0604020202020204" pitchFamily="34" charset="0"/>
                <a:cs typeface="Arial" panose="020B0604020202020204" pitchFamily="34" charset="0"/>
              </a:rPr>
              <a:t>re </a:t>
            </a:r>
            <a:r>
              <a:rPr sz="2800" b="1" spc="5" dirty="0">
                <a:latin typeface="Arial" panose="020B0604020202020204" pitchFamily="34" charset="0"/>
                <a:cs typeface="Arial" panose="020B0604020202020204" pitchFamily="34" charset="0"/>
              </a:rPr>
              <a:t>s</a:t>
            </a:r>
            <a:r>
              <a:rPr sz="2800" b="1" spc="-9" dirty="0">
                <a:latin typeface="Arial" panose="020B0604020202020204" pitchFamily="34" charset="0"/>
                <a:cs typeface="Arial" panose="020B0604020202020204" pitchFamily="34" charset="0"/>
              </a:rPr>
              <a:t>t</a:t>
            </a:r>
            <a:r>
              <a:rPr sz="2800" b="1" spc="-18" dirty="0">
                <a:latin typeface="Arial" panose="020B0604020202020204" pitchFamily="34" charset="0"/>
                <a:cs typeface="Arial" panose="020B0604020202020204" pitchFamily="34" charset="0"/>
              </a:rPr>
              <a:t>o</a:t>
            </a:r>
            <a:r>
              <a:rPr sz="2800" b="1" dirty="0">
                <a:latin typeface="Arial" panose="020B0604020202020204" pitchFamily="34" charset="0"/>
                <a:cs typeface="Arial" panose="020B0604020202020204" pitchFamily="34" charset="0"/>
              </a:rPr>
              <a:t>r</a:t>
            </a:r>
            <a:r>
              <a:rPr sz="2800" b="1" spc="-23" dirty="0">
                <a:latin typeface="Arial" panose="020B0604020202020204" pitchFamily="34" charset="0"/>
                <a:cs typeface="Arial" panose="020B0604020202020204" pitchFamily="34" charset="0"/>
              </a:rPr>
              <a:t>e</a:t>
            </a:r>
            <a:r>
              <a:rPr sz="2800" b="1" spc="-18" dirty="0">
                <a:latin typeface="Arial" panose="020B0604020202020204" pitchFamily="34" charset="0"/>
                <a:cs typeface="Arial" panose="020B0604020202020204" pitchFamily="34" charset="0"/>
              </a:rPr>
              <a:t>d</a:t>
            </a:r>
            <a:r>
              <a:rPr sz="2800" b="1" dirty="0">
                <a:latin typeface="Arial" panose="020B0604020202020204" pitchFamily="34" charset="0"/>
                <a:cs typeface="Arial" panose="020B0604020202020204" pitchFamily="34" charset="0"/>
              </a:rPr>
              <a:t> </a:t>
            </a:r>
            <a:r>
              <a:rPr sz="2800" b="1" spc="-14" dirty="0">
                <a:latin typeface="Arial" panose="020B0604020202020204" pitchFamily="34" charset="0"/>
                <a:cs typeface="Arial" panose="020B0604020202020204" pitchFamily="34" charset="0"/>
              </a:rPr>
              <a:t>i</a:t>
            </a:r>
            <a:r>
              <a:rPr sz="2800" b="1" spc="-18" dirty="0">
                <a:latin typeface="Arial" panose="020B0604020202020204" pitchFamily="34" charset="0"/>
                <a:cs typeface="Arial" panose="020B0604020202020204" pitchFamily="34" charset="0"/>
              </a:rPr>
              <a:t>n</a:t>
            </a:r>
            <a:r>
              <a:rPr sz="2800" b="1" spc="-9" dirty="0">
                <a:latin typeface="Arial" panose="020B0604020202020204" pitchFamily="34" charset="0"/>
                <a:cs typeface="Arial" panose="020B0604020202020204" pitchFamily="34" charset="0"/>
              </a:rPr>
              <a:t> </a:t>
            </a:r>
            <a:r>
              <a:rPr sz="2800" b="1" spc="-14" dirty="0">
                <a:latin typeface="Arial" panose="020B0604020202020204" pitchFamily="34" charset="0"/>
                <a:cs typeface="Arial" panose="020B0604020202020204" pitchFamily="34" charset="0"/>
              </a:rPr>
              <a:t>t</a:t>
            </a:r>
            <a:r>
              <a:rPr sz="2800" b="1" spc="-27" dirty="0">
                <a:latin typeface="Arial" panose="020B0604020202020204" pitchFamily="34" charset="0"/>
                <a:cs typeface="Arial" panose="020B0604020202020204" pitchFamily="34" charset="0"/>
              </a:rPr>
              <a:t>h</a:t>
            </a:r>
            <a:r>
              <a:rPr sz="2800" b="1" dirty="0">
                <a:latin typeface="Arial" panose="020B0604020202020204" pitchFamily="34" charset="0"/>
                <a:cs typeface="Arial" panose="020B0604020202020204" pitchFamily="34" charset="0"/>
              </a:rPr>
              <a:t>e </a:t>
            </a:r>
            <a:r>
              <a:rPr sz="2800" b="1" spc="-122" dirty="0">
                <a:latin typeface="Arial" panose="020B0604020202020204" pitchFamily="34" charset="0"/>
                <a:cs typeface="Arial" panose="020B0604020202020204" pitchFamily="34" charset="0"/>
              </a:rPr>
              <a:t>T</a:t>
            </a:r>
            <a:r>
              <a:rPr sz="2800" b="1" spc="-113" dirty="0">
                <a:latin typeface="Arial" panose="020B0604020202020204" pitchFamily="34" charset="0"/>
                <a:cs typeface="Arial" panose="020B0604020202020204" pitchFamily="34" charset="0"/>
              </a:rPr>
              <a:t>A</a:t>
            </a:r>
            <a:r>
              <a:rPr sz="2800" b="1" spc="5" dirty="0">
                <a:latin typeface="Arial" panose="020B0604020202020204" pitchFamily="34" charset="0"/>
                <a:cs typeface="Arial" panose="020B0604020202020204" pitchFamily="34" charset="0"/>
              </a:rPr>
              <a:t>N</a:t>
            </a:r>
            <a:r>
              <a:rPr sz="2800" b="1" spc="-27" dirty="0">
                <a:latin typeface="Arial" panose="020B0604020202020204" pitchFamily="34" charset="0"/>
                <a:cs typeface="Arial" panose="020B0604020202020204" pitchFamily="34" charset="0"/>
              </a:rPr>
              <a:t>GO</a:t>
            </a:r>
            <a:r>
              <a:rPr sz="2800" b="1" spc="-14" dirty="0">
                <a:latin typeface="Arial" panose="020B0604020202020204" pitchFamily="34" charset="0"/>
                <a:cs typeface="Arial" panose="020B0604020202020204" pitchFamily="34" charset="0"/>
              </a:rPr>
              <a:t> </a:t>
            </a:r>
            <a:r>
              <a:rPr sz="2800" b="1" spc="-27" dirty="0">
                <a:latin typeface="Arial" panose="020B0604020202020204" pitchFamily="34" charset="0"/>
                <a:cs typeface="Arial" panose="020B0604020202020204" pitchFamily="34" charset="0"/>
              </a:rPr>
              <a:t>d</a:t>
            </a:r>
            <a:r>
              <a:rPr sz="2800" b="1" spc="5" dirty="0">
                <a:latin typeface="Arial" panose="020B0604020202020204" pitchFamily="34" charset="0"/>
                <a:cs typeface="Arial" panose="020B0604020202020204" pitchFamily="34" charset="0"/>
              </a:rPr>
              <a:t>a</a:t>
            </a:r>
            <a:r>
              <a:rPr sz="2800" b="1" dirty="0">
                <a:latin typeface="Arial" panose="020B0604020202020204" pitchFamily="34" charset="0"/>
                <a:cs typeface="Arial" panose="020B0604020202020204" pitchFamily="34" charset="0"/>
              </a:rPr>
              <a:t>tab</a:t>
            </a:r>
            <a:r>
              <a:rPr sz="2800" b="1" spc="5" dirty="0">
                <a:latin typeface="Arial" panose="020B0604020202020204" pitchFamily="34" charset="0"/>
                <a:cs typeface="Arial" panose="020B0604020202020204" pitchFamily="34" charset="0"/>
              </a:rPr>
              <a:t>as</a:t>
            </a:r>
            <a:r>
              <a:rPr sz="2800" b="1" dirty="0">
                <a:latin typeface="Arial" panose="020B0604020202020204" pitchFamily="34" charset="0"/>
                <a:cs typeface="Arial" panose="020B0604020202020204" pitchFamily="34" charset="0"/>
              </a:rPr>
              <a:t>e</a:t>
            </a:r>
            <a:endParaRPr sz="2800" dirty="0">
              <a:latin typeface="Arial" panose="020B0604020202020204" pitchFamily="34" charset="0"/>
              <a:cs typeface="Arial" panose="020B0604020202020204" pitchFamily="34" charset="0"/>
            </a:endParaRPr>
          </a:p>
          <a:p>
            <a:pPr marL="457200" indent="-457200">
              <a:spcBef>
                <a:spcPts val="32"/>
              </a:spcBef>
              <a:buFont typeface="Arial" panose="020B0604020202020204" pitchFamily="34" charset="0"/>
              <a:buChar char="•"/>
            </a:pPr>
            <a:endParaRPr sz="2800" dirty="0">
              <a:latin typeface="Arial" panose="020B0604020202020204" pitchFamily="34" charset="0"/>
              <a:cs typeface="Arial" panose="020B0604020202020204" pitchFamily="34" charset="0"/>
            </a:endParaRPr>
          </a:p>
          <a:p>
            <a:pPr marL="468716" indent="-457200">
              <a:buFont typeface="Arial" panose="020B0604020202020204" pitchFamily="34" charset="0"/>
              <a:buChar char="•"/>
              <a:tabLst>
                <a:tab pos="405376" algn="l"/>
              </a:tabLst>
            </a:pPr>
            <a:r>
              <a:rPr sz="2800" b="1" dirty="0">
                <a:latin typeface="Arial" panose="020B0604020202020204" pitchFamily="34" charset="0"/>
                <a:cs typeface="Arial" panose="020B0604020202020204" pitchFamily="34" charset="0"/>
              </a:rPr>
              <a:t>M</a:t>
            </a:r>
            <a:r>
              <a:rPr sz="2800" b="1" spc="5" dirty="0">
                <a:latin typeface="Arial" panose="020B0604020202020204" pitchFamily="34" charset="0"/>
                <a:cs typeface="Arial" panose="020B0604020202020204" pitchFamily="34" charset="0"/>
              </a:rPr>
              <a:t>a</a:t>
            </a:r>
            <a:r>
              <a:rPr sz="2800" b="1" spc="-27" dirty="0">
                <a:latin typeface="Arial" panose="020B0604020202020204" pitchFamily="34" charset="0"/>
                <a:cs typeface="Arial" panose="020B0604020202020204" pitchFamily="34" charset="0"/>
              </a:rPr>
              <a:t>n</a:t>
            </a:r>
            <a:r>
              <a:rPr sz="2800" b="1" spc="5" dirty="0">
                <a:latin typeface="Arial" panose="020B0604020202020204" pitchFamily="34" charset="0"/>
                <a:cs typeface="Arial" panose="020B0604020202020204" pitchFamily="34" charset="0"/>
              </a:rPr>
              <a:t>a</a:t>
            </a:r>
            <a:r>
              <a:rPr sz="2800" b="1" spc="-27" dirty="0">
                <a:latin typeface="Arial" panose="020B0604020202020204" pitchFamily="34" charset="0"/>
                <a:cs typeface="Arial" panose="020B0604020202020204" pitchFamily="34" charset="0"/>
              </a:rPr>
              <a:t>g</a:t>
            </a:r>
            <a:r>
              <a:rPr sz="2800" b="1" dirty="0">
                <a:latin typeface="Arial" panose="020B0604020202020204" pitchFamily="34" charset="0"/>
                <a:cs typeface="Arial" panose="020B0604020202020204" pitchFamily="34" charset="0"/>
              </a:rPr>
              <a:t>e </a:t>
            </a:r>
            <a:r>
              <a:rPr sz="2800" b="1" spc="-18" dirty="0">
                <a:latin typeface="Arial" panose="020B0604020202020204" pitchFamily="34" charset="0"/>
                <a:cs typeface="Arial" panose="020B0604020202020204" pitchFamily="34" charset="0"/>
              </a:rPr>
              <a:t>using</a:t>
            </a:r>
            <a:r>
              <a:rPr sz="2800" b="1" spc="-9" dirty="0">
                <a:latin typeface="Arial" panose="020B0604020202020204" pitchFamily="34" charset="0"/>
                <a:cs typeface="Arial" panose="020B0604020202020204" pitchFamily="34" charset="0"/>
              </a:rPr>
              <a:t> </a:t>
            </a:r>
            <a:r>
              <a:rPr sz="2800" b="1" spc="-18" dirty="0">
                <a:latin typeface="Arial" panose="020B0604020202020204" pitchFamily="34" charset="0"/>
                <a:cs typeface="Arial" panose="020B0604020202020204" pitchFamily="34" charset="0"/>
              </a:rPr>
              <a:t>th</a:t>
            </a:r>
            <a:r>
              <a:rPr sz="2800" b="1" dirty="0">
                <a:latin typeface="Arial" panose="020B0604020202020204" pitchFamily="34" charset="0"/>
                <a:cs typeface="Arial" panose="020B0604020202020204" pitchFamily="34" charset="0"/>
              </a:rPr>
              <a:t>e</a:t>
            </a:r>
            <a:r>
              <a:rPr sz="2800" b="1" spc="-5" dirty="0">
                <a:latin typeface="Arial" panose="020B0604020202020204" pitchFamily="34" charset="0"/>
                <a:cs typeface="Arial" panose="020B0604020202020204" pitchFamily="34" charset="0"/>
              </a:rPr>
              <a:t> </a:t>
            </a:r>
            <a:r>
              <a:rPr sz="2800" b="1" spc="-18" dirty="0">
                <a:latin typeface="Arial" panose="020B0604020202020204" pitchFamily="34" charset="0"/>
                <a:cs typeface="Arial" panose="020B0604020202020204" pitchFamily="34" charset="0"/>
              </a:rPr>
              <a:t>to</a:t>
            </a:r>
            <a:r>
              <a:rPr sz="2800" b="1" spc="-27" dirty="0">
                <a:latin typeface="Arial" panose="020B0604020202020204" pitchFamily="34" charset="0"/>
                <a:cs typeface="Arial" panose="020B0604020202020204" pitchFamily="34" charset="0"/>
              </a:rPr>
              <a:t>o</a:t>
            </a:r>
            <a:r>
              <a:rPr sz="2800" b="1" spc="-9" dirty="0">
                <a:latin typeface="Arial" panose="020B0604020202020204" pitchFamily="34" charset="0"/>
                <a:cs typeface="Arial" panose="020B0604020202020204" pitchFamily="34" charset="0"/>
              </a:rPr>
              <a:t>l </a:t>
            </a:r>
            <a:r>
              <a:rPr sz="2800" b="1" spc="5" dirty="0">
                <a:latin typeface="Arial" panose="020B0604020202020204" pitchFamily="34" charset="0"/>
                <a:cs typeface="Arial" panose="020B0604020202020204" pitchFamily="34" charset="0"/>
              </a:rPr>
              <a:t>J</a:t>
            </a:r>
            <a:r>
              <a:rPr sz="2800" b="1" spc="-18" dirty="0">
                <a:latin typeface="Arial" panose="020B0604020202020204" pitchFamily="34" charset="0"/>
                <a:cs typeface="Arial" panose="020B0604020202020204" pitchFamily="34" charset="0"/>
              </a:rPr>
              <a:t>i</a:t>
            </a:r>
            <a:r>
              <a:rPr sz="2800" b="1" spc="5" dirty="0">
                <a:latin typeface="Arial" panose="020B0604020202020204" pitchFamily="34" charset="0"/>
                <a:cs typeface="Arial" panose="020B0604020202020204" pitchFamily="34" charset="0"/>
              </a:rPr>
              <a:t>v</a:t>
            </a:r>
            <a:r>
              <a:rPr sz="2800" b="1" dirty="0">
                <a:latin typeface="Arial" panose="020B0604020202020204" pitchFamily="34" charset="0"/>
                <a:cs typeface="Arial" panose="020B0604020202020204" pitchFamily="34" charset="0"/>
              </a:rPr>
              <a:t>e</a:t>
            </a:r>
            <a:endParaRPr sz="2800" dirty="0">
              <a:latin typeface="Arial" panose="020B0604020202020204" pitchFamily="34" charset="0"/>
              <a:cs typeface="Arial" panose="020B0604020202020204" pitchFamily="34" charset="0"/>
            </a:endParaRPr>
          </a:p>
          <a:p>
            <a:pPr marL="457200" indent="-457200">
              <a:spcBef>
                <a:spcPts val="15"/>
              </a:spcBef>
              <a:buFont typeface="Arial" panose="020B0604020202020204" pitchFamily="34" charset="0"/>
              <a:buChar char="•"/>
            </a:pPr>
            <a:endParaRPr sz="2800" dirty="0">
              <a:latin typeface="Arial" panose="020B0604020202020204" pitchFamily="34" charset="0"/>
              <a:cs typeface="Arial" panose="020B0604020202020204" pitchFamily="34" charset="0"/>
            </a:endParaRPr>
          </a:p>
          <a:p>
            <a:pPr marL="468716" marR="4607" indent="-457200">
              <a:lnSpc>
                <a:spcPct val="100499"/>
              </a:lnSpc>
              <a:buFont typeface="Arial" panose="020B0604020202020204" pitchFamily="34" charset="0"/>
              <a:buChar char="•"/>
              <a:tabLst>
                <a:tab pos="405376" algn="l"/>
              </a:tabLst>
            </a:pPr>
            <a:r>
              <a:rPr sz="2800" b="1" spc="5" dirty="0">
                <a:latin typeface="Arial" panose="020B0604020202020204" pitchFamily="34" charset="0"/>
                <a:cs typeface="Arial" panose="020B0604020202020204" pitchFamily="34" charset="0"/>
              </a:rPr>
              <a:t>Ca</a:t>
            </a:r>
            <a:r>
              <a:rPr sz="2800" b="1" spc="-18" dirty="0">
                <a:latin typeface="Arial" panose="020B0604020202020204" pitchFamily="34" charset="0"/>
                <a:cs typeface="Arial" panose="020B0604020202020204" pitchFamily="34" charset="0"/>
              </a:rPr>
              <a:t>n</a:t>
            </a:r>
            <a:r>
              <a:rPr sz="2800" b="1" spc="-9" dirty="0">
                <a:latin typeface="Arial" panose="020B0604020202020204" pitchFamily="34" charset="0"/>
                <a:cs typeface="Arial" panose="020B0604020202020204" pitchFamily="34" charset="0"/>
              </a:rPr>
              <a:t> </a:t>
            </a:r>
            <a:r>
              <a:rPr sz="2800" b="1" spc="-18" dirty="0">
                <a:latin typeface="Arial" panose="020B0604020202020204" pitchFamily="34" charset="0"/>
                <a:cs typeface="Arial" panose="020B0604020202020204" pitchFamily="34" charset="0"/>
              </a:rPr>
              <a:t>b</a:t>
            </a:r>
            <a:r>
              <a:rPr sz="2800" b="1" dirty="0">
                <a:latin typeface="Arial" panose="020B0604020202020204" pitchFamily="34" charset="0"/>
                <a:cs typeface="Arial" panose="020B0604020202020204" pitchFamily="34" charset="0"/>
              </a:rPr>
              <a:t>e</a:t>
            </a:r>
            <a:r>
              <a:rPr sz="2800" b="1" spc="-5" dirty="0">
                <a:latin typeface="Arial" panose="020B0604020202020204" pitchFamily="34" charset="0"/>
                <a:cs typeface="Arial" panose="020B0604020202020204" pitchFamily="34" charset="0"/>
              </a:rPr>
              <a:t> </a:t>
            </a:r>
            <a:r>
              <a:rPr sz="2800" b="1" spc="-18" dirty="0">
                <a:latin typeface="Arial" panose="020B0604020202020204" pitchFamily="34" charset="0"/>
                <a:cs typeface="Arial" panose="020B0604020202020204" pitchFamily="34" charset="0"/>
              </a:rPr>
              <a:t>d</a:t>
            </a:r>
            <a:r>
              <a:rPr sz="2800" b="1" spc="5" dirty="0">
                <a:latin typeface="Arial" panose="020B0604020202020204" pitchFamily="34" charset="0"/>
                <a:cs typeface="Arial" panose="020B0604020202020204" pitchFamily="34" charset="0"/>
              </a:rPr>
              <a:t>e</a:t>
            </a:r>
            <a:r>
              <a:rPr sz="2800" b="1" spc="-14" dirty="0">
                <a:latin typeface="Arial" panose="020B0604020202020204" pitchFamily="34" charset="0"/>
                <a:cs typeface="Arial" panose="020B0604020202020204" pitchFamily="34" charset="0"/>
              </a:rPr>
              <a:t>f</a:t>
            </a:r>
            <a:r>
              <a:rPr sz="2800" b="1" spc="-18" dirty="0">
                <a:latin typeface="Arial" panose="020B0604020202020204" pitchFamily="34" charset="0"/>
                <a:cs typeface="Arial" panose="020B0604020202020204" pitchFamily="34" charset="0"/>
              </a:rPr>
              <a:t>in</a:t>
            </a:r>
            <a:r>
              <a:rPr sz="2800" b="1" spc="5" dirty="0">
                <a:latin typeface="Arial" panose="020B0604020202020204" pitchFamily="34" charset="0"/>
                <a:cs typeface="Arial" panose="020B0604020202020204" pitchFamily="34" charset="0"/>
              </a:rPr>
              <a:t>e</a:t>
            </a:r>
            <a:r>
              <a:rPr sz="2800" b="1" spc="-18" dirty="0">
                <a:latin typeface="Arial" panose="020B0604020202020204" pitchFamily="34" charset="0"/>
                <a:cs typeface="Arial" panose="020B0604020202020204" pitchFamily="34" charset="0"/>
              </a:rPr>
              <a:t>d</a:t>
            </a:r>
            <a:r>
              <a:rPr sz="2800" b="1" spc="-9" dirty="0">
                <a:latin typeface="Arial" panose="020B0604020202020204" pitchFamily="34" charset="0"/>
                <a:cs typeface="Arial" panose="020B0604020202020204" pitchFamily="34" charset="0"/>
              </a:rPr>
              <a:t> </a:t>
            </a:r>
            <a:r>
              <a:rPr sz="2800" b="1" spc="5" dirty="0">
                <a:latin typeface="Arial" panose="020B0604020202020204" pitchFamily="34" charset="0"/>
                <a:cs typeface="Arial" panose="020B0604020202020204" pitchFamily="34" charset="0"/>
              </a:rPr>
              <a:t>a</a:t>
            </a:r>
            <a:r>
              <a:rPr sz="2800" b="1" dirty="0">
                <a:latin typeface="Arial" panose="020B0604020202020204" pitchFamily="34" charset="0"/>
                <a:cs typeface="Arial" panose="020B0604020202020204" pitchFamily="34" charset="0"/>
              </a:rPr>
              <a:t>t</a:t>
            </a:r>
            <a:r>
              <a:rPr sz="2800" b="1" spc="-9" dirty="0">
                <a:latin typeface="Arial" panose="020B0604020202020204" pitchFamily="34" charset="0"/>
                <a:cs typeface="Arial" panose="020B0604020202020204" pitchFamily="34" charset="0"/>
              </a:rPr>
              <a:t> </a:t>
            </a:r>
            <a:r>
              <a:rPr sz="2800" b="1" spc="5" dirty="0">
                <a:latin typeface="Arial" panose="020B0604020202020204" pitchFamily="34" charset="0"/>
                <a:cs typeface="Arial" panose="020B0604020202020204" pitchFamily="34" charset="0"/>
              </a:rPr>
              <a:t>c</a:t>
            </a:r>
            <a:r>
              <a:rPr sz="2800" b="1" spc="-14" dirty="0">
                <a:latin typeface="Arial" panose="020B0604020202020204" pitchFamily="34" charset="0"/>
                <a:cs typeface="Arial" panose="020B0604020202020204" pitchFamily="34" charset="0"/>
              </a:rPr>
              <a:t>la</a:t>
            </a:r>
            <a:r>
              <a:rPr sz="2800" b="1" spc="5" dirty="0">
                <a:latin typeface="Arial" panose="020B0604020202020204" pitchFamily="34" charset="0"/>
                <a:cs typeface="Arial" panose="020B0604020202020204" pitchFamily="34" charset="0"/>
              </a:rPr>
              <a:t>s</a:t>
            </a:r>
            <a:r>
              <a:rPr sz="2800" b="1" spc="-23" dirty="0">
                <a:latin typeface="Arial" panose="020B0604020202020204" pitchFamily="34" charset="0"/>
                <a:cs typeface="Arial" panose="020B0604020202020204" pitchFamily="34" charset="0"/>
              </a:rPr>
              <a:t>s</a:t>
            </a:r>
            <a:r>
              <a:rPr sz="2800" b="1" spc="-9" dirty="0">
                <a:latin typeface="Arial" panose="020B0604020202020204" pitchFamily="34" charset="0"/>
                <a:cs typeface="Arial" panose="020B0604020202020204" pitchFamily="34" charset="0"/>
              </a:rPr>
              <a:t>, </a:t>
            </a:r>
            <a:r>
              <a:rPr sz="2800" b="1" spc="-18" dirty="0">
                <a:latin typeface="Arial" panose="020B0604020202020204" pitchFamily="34" charset="0"/>
                <a:cs typeface="Arial" panose="020B0604020202020204" pitchFamily="34" charset="0"/>
              </a:rPr>
              <a:t>d</a:t>
            </a:r>
            <a:r>
              <a:rPr sz="2800" b="1" spc="5" dirty="0">
                <a:latin typeface="Arial" panose="020B0604020202020204" pitchFamily="34" charset="0"/>
                <a:cs typeface="Arial" panose="020B0604020202020204" pitchFamily="34" charset="0"/>
              </a:rPr>
              <a:t>e</a:t>
            </a:r>
            <a:r>
              <a:rPr sz="2800" b="1" spc="-5" dirty="0">
                <a:latin typeface="Arial" panose="020B0604020202020204" pitchFamily="34" charset="0"/>
                <a:cs typeface="Arial" panose="020B0604020202020204" pitchFamily="34" charset="0"/>
              </a:rPr>
              <a:t>vi</a:t>
            </a:r>
            <a:r>
              <a:rPr sz="2800" b="1" dirty="0">
                <a:latin typeface="Arial" panose="020B0604020202020204" pitchFamily="34" charset="0"/>
                <a:cs typeface="Arial" panose="020B0604020202020204" pitchFamily="34" charset="0"/>
              </a:rPr>
              <a:t>ce</a:t>
            </a:r>
            <a:r>
              <a:rPr sz="2800" b="1" spc="-5" dirty="0">
                <a:latin typeface="Arial" panose="020B0604020202020204" pitchFamily="34" charset="0"/>
                <a:cs typeface="Arial" panose="020B0604020202020204" pitchFamily="34" charset="0"/>
              </a:rPr>
              <a:t> </a:t>
            </a:r>
            <a:r>
              <a:rPr sz="2800" b="1" spc="5" dirty="0">
                <a:latin typeface="Arial" panose="020B0604020202020204" pitchFamily="34" charset="0"/>
                <a:cs typeface="Arial" panose="020B0604020202020204" pitchFamily="34" charset="0"/>
              </a:rPr>
              <a:t>a</a:t>
            </a:r>
            <a:r>
              <a:rPr sz="2800" b="1" spc="-18" dirty="0">
                <a:latin typeface="Arial" panose="020B0604020202020204" pitchFamily="34" charset="0"/>
                <a:cs typeface="Arial" panose="020B0604020202020204" pitchFamily="34" charset="0"/>
              </a:rPr>
              <a:t>nd</a:t>
            </a:r>
            <a:r>
              <a:rPr sz="2800" b="1" spc="-9" dirty="0">
                <a:latin typeface="Arial" panose="020B0604020202020204" pitchFamily="34" charset="0"/>
                <a:cs typeface="Arial" panose="020B0604020202020204" pitchFamily="34" charset="0"/>
              </a:rPr>
              <a:t> </a:t>
            </a:r>
            <a:r>
              <a:rPr sz="2800" b="1" spc="5" dirty="0">
                <a:latin typeface="Arial" panose="020B0604020202020204" pitchFamily="34" charset="0"/>
                <a:cs typeface="Arial" panose="020B0604020202020204" pitchFamily="34" charset="0"/>
              </a:rPr>
              <a:t>a</a:t>
            </a:r>
            <a:r>
              <a:rPr sz="2800" b="1" dirty="0">
                <a:latin typeface="Arial" panose="020B0604020202020204" pitchFamily="34" charset="0"/>
                <a:cs typeface="Arial" panose="020B0604020202020204" pitchFamily="34" charset="0"/>
              </a:rPr>
              <a:t>tt</a:t>
            </a:r>
            <a:r>
              <a:rPr sz="2800" b="1" spc="-9" dirty="0">
                <a:latin typeface="Arial" panose="020B0604020202020204" pitchFamily="34" charset="0"/>
                <a:cs typeface="Arial" panose="020B0604020202020204" pitchFamily="34" charset="0"/>
              </a:rPr>
              <a:t>r</a:t>
            </a:r>
            <a:r>
              <a:rPr sz="2800" b="1" spc="-14" dirty="0">
                <a:latin typeface="Arial" panose="020B0604020202020204" pitchFamily="34" charset="0"/>
                <a:cs typeface="Arial" panose="020B0604020202020204" pitchFamily="34" charset="0"/>
              </a:rPr>
              <a:t>i</a:t>
            </a:r>
            <a:r>
              <a:rPr sz="2800" b="1" spc="-18" dirty="0">
                <a:latin typeface="Arial" panose="020B0604020202020204" pitchFamily="34" charset="0"/>
                <a:cs typeface="Arial" panose="020B0604020202020204" pitchFamily="34" charset="0"/>
              </a:rPr>
              <a:t>b</a:t>
            </a:r>
            <a:r>
              <a:rPr sz="2800" b="1" spc="-27" dirty="0">
                <a:latin typeface="Arial" panose="020B0604020202020204" pitchFamily="34" charset="0"/>
                <a:cs typeface="Arial" panose="020B0604020202020204" pitchFamily="34" charset="0"/>
              </a:rPr>
              <a:t>u</a:t>
            </a:r>
            <a:r>
              <a:rPr sz="2800" b="1" dirty="0">
                <a:latin typeface="Arial" panose="020B0604020202020204" pitchFamily="34" charset="0"/>
                <a:cs typeface="Arial" panose="020B0604020202020204" pitchFamily="34" charset="0"/>
              </a:rPr>
              <a:t>te </a:t>
            </a:r>
            <a:r>
              <a:rPr sz="2800" b="1" spc="-18" dirty="0">
                <a:latin typeface="Arial" panose="020B0604020202020204" pitchFamily="34" charset="0"/>
                <a:cs typeface="Arial" panose="020B0604020202020204" pitchFamily="34" charset="0"/>
              </a:rPr>
              <a:t>l</a:t>
            </a:r>
            <a:r>
              <a:rPr sz="2800" b="1" spc="5" dirty="0">
                <a:latin typeface="Arial" panose="020B0604020202020204" pitchFamily="34" charset="0"/>
                <a:cs typeface="Arial" panose="020B0604020202020204" pitchFamily="34" charset="0"/>
              </a:rPr>
              <a:t>eve</a:t>
            </a:r>
            <a:r>
              <a:rPr sz="2800" b="1" spc="-9" dirty="0">
                <a:latin typeface="Arial" panose="020B0604020202020204" pitchFamily="34" charset="0"/>
                <a:cs typeface="Arial" panose="020B0604020202020204" pitchFamily="34" charset="0"/>
              </a:rPr>
              <a:t>l</a:t>
            </a:r>
            <a:endParaRPr sz="2800" dirty="0">
              <a:latin typeface="Arial" panose="020B0604020202020204" pitchFamily="34" charset="0"/>
              <a:cs typeface="Arial" panose="020B0604020202020204" pitchFamily="34" charset="0"/>
            </a:endParaRPr>
          </a:p>
          <a:p>
            <a:pPr marL="457200" indent="-457200">
              <a:spcBef>
                <a:spcPts val="32"/>
              </a:spcBef>
              <a:buFont typeface="Arial" panose="020B0604020202020204" pitchFamily="34" charset="0"/>
              <a:buChar char="•"/>
            </a:pPr>
            <a:endParaRPr sz="2800" dirty="0">
              <a:latin typeface="Arial" panose="020B0604020202020204" pitchFamily="34" charset="0"/>
              <a:cs typeface="Arial" panose="020B0604020202020204" pitchFamily="34" charset="0"/>
            </a:endParaRPr>
          </a:p>
          <a:p>
            <a:pPr marL="468716" indent="-457200">
              <a:buFont typeface="Arial" panose="020B0604020202020204" pitchFamily="34" charset="0"/>
              <a:buChar char="•"/>
              <a:tabLst>
                <a:tab pos="405376" algn="l"/>
              </a:tabLst>
            </a:pPr>
            <a:r>
              <a:rPr sz="2800" b="1" spc="5" dirty="0">
                <a:latin typeface="Arial" panose="020B0604020202020204" pitchFamily="34" charset="0"/>
                <a:cs typeface="Arial" panose="020B0604020202020204" pitchFamily="34" charset="0"/>
              </a:rPr>
              <a:t>Bas</a:t>
            </a:r>
            <a:r>
              <a:rPr sz="2800" b="1" spc="-18" dirty="0">
                <a:latin typeface="Arial" panose="020B0604020202020204" pitchFamily="34" charset="0"/>
                <a:cs typeface="Arial" panose="020B0604020202020204" pitchFamily="34" charset="0"/>
              </a:rPr>
              <a:t>i</a:t>
            </a:r>
            <a:r>
              <a:rPr sz="2800" b="1" dirty="0">
                <a:latin typeface="Arial" panose="020B0604020202020204" pitchFamily="34" charset="0"/>
                <a:cs typeface="Arial" panose="020B0604020202020204" pitchFamily="34" charset="0"/>
              </a:rPr>
              <a:t>c </a:t>
            </a:r>
            <a:r>
              <a:rPr sz="2800" b="1" spc="-27" dirty="0">
                <a:latin typeface="Arial" panose="020B0604020202020204" pitchFamily="34" charset="0"/>
                <a:cs typeface="Arial" panose="020B0604020202020204" pitchFamily="34" charset="0"/>
              </a:rPr>
              <a:t>d</a:t>
            </a:r>
            <a:r>
              <a:rPr sz="2800" b="1" spc="5" dirty="0">
                <a:latin typeface="Arial" panose="020B0604020202020204" pitchFamily="34" charset="0"/>
                <a:cs typeface="Arial" panose="020B0604020202020204" pitchFamily="34" charset="0"/>
              </a:rPr>
              <a:t>a</a:t>
            </a:r>
            <a:r>
              <a:rPr sz="2800" b="1" dirty="0">
                <a:latin typeface="Arial" panose="020B0604020202020204" pitchFamily="34" charset="0"/>
                <a:cs typeface="Arial" panose="020B0604020202020204" pitchFamily="34" charset="0"/>
              </a:rPr>
              <a:t>ta </a:t>
            </a:r>
            <a:r>
              <a:rPr sz="2800" b="1" spc="-9" dirty="0">
                <a:latin typeface="Arial" panose="020B0604020202020204" pitchFamily="34" charset="0"/>
                <a:cs typeface="Arial" panose="020B0604020202020204" pitchFamily="34" charset="0"/>
              </a:rPr>
              <a:t>t</a:t>
            </a:r>
            <a:r>
              <a:rPr sz="2800" b="1" spc="5" dirty="0">
                <a:latin typeface="Arial" panose="020B0604020202020204" pitchFamily="34" charset="0"/>
                <a:cs typeface="Arial" panose="020B0604020202020204" pitchFamily="34" charset="0"/>
              </a:rPr>
              <a:t>y</a:t>
            </a:r>
            <a:r>
              <a:rPr sz="2800" b="1" spc="-18" dirty="0">
                <a:latin typeface="Arial" panose="020B0604020202020204" pitchFamily="34" charset="0"/>
                <a:cs typeface="Arial" panose="020B0604020202020204" pitchFamily="34" charset="0"/>
              </a:rPr>
              <a:t>p</a:t>
            </a:r>
            <a:r>
              <a:rPr sz="2800" b="1" spc="5" dirty="0">
                <a:latin typeface="Arial" panose="020B0604020202020204" pitchFamily="34" charset="0"/>
                <a:cs typeface="Arial" panose="020B0604020202020204" pitchFamily="34" charset="0"/>
              </a:rPr>
              <a:t>e</a:t>
            </a:r>
            <a:r>
              <a:rPr sz="2800" b="1" dirty="0">
                <a:latin typeface="Arial" panose="020B0604020202020204" pitchFamily="34" charset="0"/>
                <a:cs typeface="Arial" panose="020B0604020202020204" pitchFamily="34" charset="0"/>
              </a:rPr>
              <a:t>s</a:t>
            </a:r>
            <a:r>
              <a:rPr sz="2800" b="1" spc="-5" dirty="0">
                <a:latin typeface="Arial" panose="020B0604020202020204" pitchFamily="34" charset="0"/>
                <a:cs typeface="Arial" panose="020B0604020202020204" pitchFamily="34" charset="0"/>
              </a:rPr>
              <a:t> </a:t>
            </a:r>
            <a:r>
              <a:rPr sz="2800" b="1" spc="5" dirty="0">
                <a:latin typeface="Arial" panose="020B0604020202020204" pitchFamily="34" charset="0"/>
                <a:cs typeface="Arial" panose="020B0604020202020204" pitchFamily="34" charset="0"/>
              </a:rPr>
              <a:t>a</a:t>
            </a:r>
            <a:r>
              <a:rPr sz="2800" b="1" dirty="0">
                <a:latin typeface="Arial" panose="020B0604020202020204" pitchFamily="34" charset="0"/>
                <a:cs typeface="Arial" panose="020B0604020202020204" pitchFamily="34" charset="0"/>
              </a:rPr>
              <a:t>s </a:t>
            </a:r>
            <a:r>
              <a:rPr sz="2800" b="1" spc="-5" dirty="0">
                <a:latin typeface="Arial" panose="020B0604020202020204" pitchFamily="34" charset="0"/>
                <a:cs typeface="Arial" panose="020B0604020202020204" pitchFamily="34" charset="0"/>
              </a:rPr>
              <a:t>s</a:t>
            </a:r>
            <a:r>
              <a:rPr sz="2800" b="1" spc="5" dirty="0">
                <a:latin typeface="Arial" panose="020B0604020202020204" pitchFamily="34" charset="0"/>
                <a:cs typeface="Arial" panose="020B0604020202020204" pitchFamily="34" charset="0"/>
              </a:rPr>
              <a:t>ca</a:t>
            </a:r>
            <a:r>
              <a:rPr sz="2800" b="1" spc="-14" dirty="0">
                <a:latin typeface="Arial" panose="020B0604020202020204" pitchFamily="34" charset="0"/>
                <a:cs typeface="Arial" panose="020B0604020202020204" pitchFamily="34" charset="0"/>
              </a:rPr>
              <a:t>la</a:t>
            </a:r>
            <a:r>
              <a:rPr sz="2800" b="1" dirty="0">
                <a:latin typeface="Arial" panose="020B0604020202020204" pitchFamily="34" charset="0"/>
                <a:cs typeface="Arial" panose="020B0604020202020204" pitchFamily="34" charset="0"/>
              </a:rPr>
              <a:t>r</a:t>
            </a:r>
            <a:r>
              <a:rPr sz="2800" b="1" spc="-14" dirty="0">
                <a:latin typeface="Arial" panose="020B0604020202020204" pitchFamily="34" charset="0"/>
                <a:cs typeface="Arial" panose="020B0604020202020204" pitchFamily="34" charset="0"/>
              </a:rPr>
              <a:t> </a:t>
            </a:r>
            <a:r>
              <a:rPr sz="2800" b="1" spc="-18" dirty="0">
                <a:latin typeface="Arial" panose="020B0604020202020204" pitchFamily="34" charset="0"/>
                <a:cs typeface="Arial" panose="020B0604020202020204" pitchFamily="34" charset="0"/>
              </a:rPr>
              <a:t>o</a:t>
            </a:r>
            <a:r>
              <a:rPr sz="2800" b="1" dirty="0">
                <a:latin typeface="Arial" panose="020B0604020202020204" pitchFamily="34" charset="0"/>
                <a:cs typeface="Arial" panose="020B0604020202020204" pitchFamily="34" charset="0"/>
              </a:rPr>
              <a:t>r</a:t>
            </a:r>
            <a:r>
              <a:rPr sz="2800" b="1" spc="-9" dirty="0">
                <a:latin typeface="Arial" panose="020B0604020202020204" pitchFamily="34" charset="0"/>
                <a:cs typeface="Arial" panose="020B0604020202020204" pitchFamily="34" charset="0"/>
              </a:rPr>
              <a:t> </a:t>
            </a:r>
            <a:r>
              <a:rPr sz="2800" b="1" spc="5" dirty="0">
                <a:latin typeface="Arial" panose="020B0604020202020204" pitchFamily="34" charset="0"/>
                <a:cs typeface="Arial" panose="020B0604020202020204" pitchFamily="34" charset="0"/>
              </a:rPr>
              <a:t>a</a:t>
            </a:r>
            <a:r>
              <a:rPr sz="2800" b="1" dirty="0">
                <a:latin typeface="Arial" panose="020B0604020202020204" pitchFamily="34" charset="0"/>
                <a:cs typeface="Arial" panose="020B0604020202020204" pitchFamily="34" charset="0"/>
              </a:rPr>
              <a:t>rr</a:t>
            </a:r>
            <a:r>
              <a:rPr sz="2800" b="1" spc="5" dirty="0">
                <a:latin typeface="Arial" panose="020B0604020202020204" pitchFamily="34" charset="0"/>
                <a:cs typeface="Arial" panose="020B0604020202020204" pitchFamily="34" charset="0"/>
              </a:rPr>
              <a:t>a</a:t>
            </a:r>
            <a:r>
              <a:rPr sz="2800" b="1" dirty="0">
                <a:latin typeface="Arial" panose="020B0604020202020204" pitchFamily="34" charset="0"/>
                <a:cs typeface="Arial" panose="020B0604020202020204" pitchFamily="34" charset="0"/>
              </a:rPr>
              <a:t>y</a:t>
            </a:r>
            <a:r>
              <a:rPr sz="2800" b="1" spc="-5" dirty="0">
                <a:latin typeface="Arial" panose="020B0604020202020204" pitchFamily="34" charset="0"/>
                <a:cs typeface="Arial" panose="020B0604020202020204" pitchFamily="34" charset="0"/>
              </a:rPr>
              <a:t> </a:t>
            </a:r>
            <a:r>
              <a:rPr sz="2800" b="1" spc="5" dirty="0">
                <a:latin typeface="Arial" panose="020B0604020202020204" pitchFamily="34" charset="0"/>
                <a:cs typeface="Arial" panose="020B0604020202020204" pitchFamily="34" charset="0"/>
              </a:rPr>
              <a:t>va</a:t>
            </a:r>
            <a:r>
              <a:rPr sz="2800" b="1" spc="-14" dirty="0">
                <a:latin typeface="Arial" panose="020B0604020202020204" pitchFamily="34" charset="0"/>
                <a:cs typeface="Arial" panose="020B0604020202020204" pitchFamily="34" charset="0"/>
              </a:rPr>
              <a:t>l</a:t>
            </a:r>
            <a:r>
              <a:rPr sz="2800" b="1" spc="-27" dirty="0">
                <a:latin typeface="Arial" panose="020B0604020202020204" pitchFamily="34" charset="0"/>
                <a:cs typeface="Arial" panose="020B0604020202020204" pitchFamily="34" charset="0"/>
              </a:rPr>
              <a:t>u</a:t>
            </a:r>
            <a:r>
              <a:rPr sz="2800" b="1" spc="5" dirty="0">
                <a:latin typeface="Arial" panose="020B0604020202020204" pitchFamily="34" charset="0"/>
                <a:cs typeface="Arial" panose="020B0604020202020204" pitchFamily="34" charset="0"/>
              </a:rPr>
              <a:t>e</a:t>
            </a:r>
            <a:r>
              <a:rPr sz="2800" b="1" dirty="0">
                <a:latin typeface="Arial" panose="020B0604020202020204" pitchFamily="34" charset="0"/>
                <a:cs typeface="Arial" panose="020B0604020202020204" pitchFamily="34" charset="0"/>
              </a:rPr>
              <a:t>s</a:t>
            </a:r>
            <a:endParaRP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5496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olo 1"/>
          <p:cNvSpPr txBox="1">
            <a:spLocks/>
          </p:cNvSpPr>
          <p:nvPr/>
        </p:nvSpPr>
        <p:spPr>
          <a:xfrm>
            <a:off x="457200" y="7300"/>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State + State Machine</a:t>
            </a:r>
            <a:endParaRPr lang="it-IT" dirty="0"/>
          </a:p>
        </p:txBody>
      </p:sp>
      <p:sp>
        <p:nvSpPr>
          <p:cNvPr id="3" name="object 5"/>
          <p:cNvSpPr txBox="1"/>
          <p:nvPr/>
        </p:nvSpPr>
        <p:spPr>
          <a:xfrm>
            <a:off x="766126" y="1340768"/>
            <a:ext cx="7611747" cy="5104924"/>
          </a:xfrm>
          <a:prstGeom prst="rect">
            <a:avLst/>
          </a:prstGeom>
        </p:spPr>
        <p:txBody>
          <a:bodyPr vert="horz" wrap="square" lIns="0" tIns="0" rIns="0" bIns="0" rtlCol="0">
            <a:spAutoFit/>
          </a:bodyPr>
          <a:lstStyle/>
          <a:p>
            <a:pPr marL="468716" indent="-457200">
              <a:buFont typeface="Arial" panose="020B0604020202020204" pitchFamily="34" charset="0"/>
              <a:buChar char="•"/>
              <a:tabLst>
                <a:tab pos="405376" algn="l"/>
              </a:tabLst>
            </a:pPr>
            <a:r>
              <a:rPr lang="en-US" sz="2800" b="1" spc="-23" dirty="0">
                <a:latin typeface="Arial" panose="020B0604020202020204" pitchFamily="34" charset="0"/>
                <a:cs typeface="Arial" panose="020B0604020202020204" pitchFamily="34" charset="0"/>
              </a:rPr>
              <a:t>S</a:t>
            </a:r>
            <a:r>
              <a:rPr lang="en-US" sz="2800" b="1" dirty="0">
                <a:latin typeface="Arial" panose="020B0604020202020204" pitchFamily="34" charset="0"/>
                <a:cs typeface="Arial" panose="020B0604020202020204" pitchFamily="34" charset="0"/>
              </a:rPr>
              <a:t>tate </a:t>
            </a:r>
            <a:r>
              <a:rPr lang="en-US" sz="2800" b="1" spc="-9" dirty="0">
                <a:latin typeface="Arial" panose="020B0604020202020204" pitchFamily="34" charset="0"/>
                <a:cs typeface="Arial" panose="020B0604020202020204" pitchFamily="34" charset="0"/>
              </a:rPr>
              <a:t>m</a:t>
            </a:r>
            <a:r>
              <a:rPr lang="en-US" sz="2800" b="1" spc="5" dirty="0">
                <a:latin typeface="Arial" panose="020B0604020202020204" pitchFamily="34" charset="0"/>
                <a:cs typeface="Arial" panose="020B0604020202020204" pitchFamily="34" charset="0"/>
              </a:rPr>
              <a:t>a</a:t>
            </a:r>
            <a:r>
              <a:rPr lang="en-US" sz="2800" b="1" spc="-18" dirty="0">
                <a:latin typeface="Arial" panose="020B0604020202020204" pitchFamily="34" charset="0"/>
                <a:cs typeface="Arial" panose="020B0604020202020204" pitchFamily="34" charset="0"/>
              </a:rPr>
              <a:t>n</a:t>
            </a:r>
            <a:r>
              <a:rPr lang="en-US" sz="2800" b="1" spc="5" dirty="0">
                <a:latin typeface="Arial" panose="020B0604020202020204" pitchFamily="34" charset="0"/>
                <a:cs typeface="Arial" panose="020B0604020202020204" pitchFamily="34" charset="0"/>
              </a:rPr>
              <a:t>a</a:t>
            </a:r>
            <a:r>
              <a:rPr lang="en-US" sz="2800" b="1" spc="-27" dirty="0">
                <a:latin typeface="Arial" panose="020B0604020202020204" pitchFamily="34" charset="0"/>
                <a:cs typeface="Arial" panose="020B0604020202020204" pitchFamily="34" charset="0"/>
              </a:rPr>
              <a:t>g</a:t>
            </a:r>
            <a:r>
              <a:rPr lang="en-US" sz="2800" b="1" spc="5" dirty="0">
                <a:latin typeface="Arial" panose="020B0604020202020204" pitchFamily="34" charset="0"/>
                <a:cs typeface="Arial" panose="020B0604020202020204" pitchFamily="34" charset="0"/>
              </a:rPr>
              <a:t>e</a:t>
            </a:r>
            <a:r>
              <a:rPr lang="en-US" sz="2800" b="1" spc="-9" dirty="0">
                <a:latin typeface="Arial" panose="020B0604020202020204" pitchFamily="34" charset="0"/>
                <a:cs typeface="Arial" panose="020B0604020202020204" pitchFamily="34" charset="0"/>
              </a:rPr>
              <a:t>m</a:t>
            </a:r>
            <a:r>
              <a:rPr lang="en-US" sz="2800" b="1" spc="5" dirty="0">
                <a:latin typeface="Arial" panose="020B0604020202020204" pitchFamily="34" charset="0"/>
                <a:cs typeface="Arial" panose="020B0604020202020204" pitchFamily="34" charset="0"/>
              </a:rPr>
              <a:t>e</a:t>
            </a:r>
            <a:r>
              <a:rPr lang="en-US" sz="2800" b="1" spc="-18" dirty="0">
                <a:latin typeface="Arial" panose="020B0604020202020204" pitchFamily="34" charset="0"/>
                <a:cs typeface="Arial" panose="020B0604020202020204" pitchFamily="34" charset="0"/>
              </a:rPr>
              <a:t>n</a:t>
            </a:r>
            <a:r>
              <a:rPr lang="en-US" sz="2800" b="1" dirty="0">
                <a:latin typeface="Arial" panose="020B0604020202020204" pitchFamily="34" charset="0"/>
                <a:cs typeface="Arial" panose="020B0604020202020204" pitchFamily="34" charset="0"/>
              </a:rPr>
              <a:t>t</a:t>
            </a:r>
            <a:r>
              <a:rPr lang="en-US" sz="2800" b="1" spc="-9" dirty="0">
                <a:latin typeface="Arial" panose="020B0604020202020204" pitchFamily="34" charset="0"/>
                <a:cs typeface="Arial" panose="020B0604020202020204" pitchFamily="34" charset="0"/>
              </a:rPr>
              <a:t> </a:t>
            </a:r>
            <a:r>
              <a:rPr lang="en-US" sz="2800" b="1" spc="-14" dirty="0">
                <a:latin typeface="Arial" panose="020B0604020202020204" pitchFamily="34" charset="0"/>
                <a:cs typeface="Arial" panose="020B0604020202020204" pitchFamily="34" charset="0"/>
              </a:rPr>
              <a:t>i</a:t>
            </a:r>
            <a:r>
              <a:rPr lang="en-US" sz="2800" b="1" spc="-18" dirty="0">
                <a:latin typeface="Arial" panose="020B0604020202020204" pitchFamily="34" charset="0"/>
                <a:cs typeface="Arial" panose="020B0604020202020204" pitchFamily="34" charset="0"/>
              </a:rPr>
              <a:t>s</a:t>
            </a:r>
            <a:r>
              <a:rPr lang="en-US" sz="2800" b="1" dirty="0">
                <a:latin typeface="Arial" panose="020B0604020202020204" pitchFamily="34" charset="0"/>
                <a:cs typeface="Arial" panose="020B0604020202020204" pitchFamily="34" charset="0"/>
              </a:rPr>
              <a:t> </a:t>
            </a:r>
            <a:r>
              <a:rPr lang="en-US" sz="2800" b="1" spc="5" dirty="0">
                <a:latin typeface="Arial" panose="020B0604020202020204" pitchFamily="34" charset="0"/>
                <a:cs typeface="Arial" panose="020B0604020202020204" pitchFamily="34" charset="0"/>
              </a:rPr>
              <a:t>e</a:t>
            </a:r>
            <a:r>
              <a:rPr lang="en-US" sz="2800" b="1" spc="-5" dirty="0">
                <a:latin typeface="Arial" panose="020B0604020202020204" pitchFamily="34" charset="0"/>
                <a:cs typeface="Arial" panose="020B0604020202020204" pitchFamily="34" charset="0"/>
              </a:rPr>
              <a:t>s</a:t>
            </a:r>
            <a:r>
              <a:rPr lang="en-US" sz="2800" b="1" spc="5" dirty="0">
                <a:latin typeface="Arial" panose="020B0604020202020204" pitchFamily="34" charset="0"/>
                <a:cs typeface="Arial" panose="020B0604020202020204" pitchFamily="34" charset="0"/>
              </a:rPr>
              <a:t>se</a:t>
            </a:r>
            <a:r>
              <a:rPr lang="en-US" sz="2800" b="1" spc="-27" dirty="0">
                <a:latin typeface="Arial" panose="020B0604020202020204" pitchFamily="34" charset="0"/>
                <a:cs typeface="Arial" panose="020B0604020202020204" pitchFamily="34" charset="0"/>
              </a:rPr>
              <a:t>n</a:t>
            </a:r>
            <a:r>
              <a:rPr lang="en-US" sz="2800" b="1" spc="-14" dirty="0">
                <a:latin typeface="Arial" panose="020B0604020202020204" pitchFamily="34" charset="0"/>
                <a:cs typeface="Arial" panose="020B0604020202020204" pitchFamily="34" charset="0"/>
              </a:rPr>
              <a:t>tial </a:t>
            </a:r>
            <a:r>
              <a:rPr lang="en-US" sz="2800" b="1" spc="-18" dirty="0">
                <a:latin typeface="Arial" panose="020B0604020202020204" pitchFamily="34" charset="0"/>
                <a:cs typeface="Arial" panose="020B0604020202020204" pitchFamily="34" charset="0"/>
              </a:rPr>
              <a:t>fo</a:t>
            </a:r>
            <a:r>
              <a:rPr lang="en-US" sz="2800" b="1" dirty="0">
                <a:latin typeface="Arial" panose="020B0604020202020204" pitchFamily="34" charset="0"/>
                <a:cs typeface="Arial" panose="020B0604020202020204" pitchFamily="34" charset="0"/>
              </a:rPr>
              <a:t>r</a:t>
            </a:r>
            <a:r>
              <a:rPr lang="en-US" sz="2800" b="1" spc="-5" dirty="0">
                <a:latin typeface="Arial" panose="020B0604020202020204" pitchFamily="34" charset="0"/>
                <a:cs typeface="Arial" panose="020B0604020202020204" pitchFamily="34" charset="0"/>
              </a:rPr>
              <a:t> </a:t>
            </a:r>
            <a:r>
              <a:rPr lang="en-US" sz="2800" b="1" spc="-23" dirty="0">
                <a:latin typeface="Arial" panose="020B0604020202020204" pitchFamily="34" charset="0"/>
                <a:cs typeface="Arial" panose="020B0604020202020204" pitchFamily="34" charset="0"/>
              </a:rPr>
              <a:t>c</a:t>
            </a:r>
            <a:r>
              <a:rPr lang="en-US" sz="2800" b="1" spc="-18" dirty="0">
                <a:latin typeface="Arial" panose="020B0604020202020204" pitchFamily="34" charset="0"/>
                <a:cs typeface="Arial" panose="020B0604020202020204" pitchFamily="34" charset="0"/>
              </a:rPr>
              <a:t>on</a:t>
            </a:r>
            <a:r>
              <a:rPr lang="en-US" sz="2800" b="1" spc="-9" dirty="0">
                <a:latin typeface="Arial" panose="020B0604020202020204" pitchFamily="34" charset="0"/>
                <a:cs typeface="Arial" panose="020B0604020202020204" pitchFamily="34" charset="0"/>
              </a:rPr>
              <a:t>t</a:t>
            </a:r>
            <a:r>
              <a:rPr lang="en-US" sz="2800" b="1" dirty="0">
                <a:latin typeface="Arial" panose="020B0604020202020204" pitchFamily="34" charset="0"/>
                <a:cs typeface="Arial" panose="020B0604020202020204" pitchFamily="34" charset="0"/>
              </a:rPr>
              <a:t>r</a:t>
            </a:r>
            <a:r>
              <a:rPr lang="en-US" sz="2800" b="1" spc="-14" dirty="0">
                <a:latin typeface="Arial" panose="020B0604020202020204" pitchFamily="34" charset="0"/>
                <a:cs typeface="Arial" panose="020B0604020202020204" pitchFamily="34" charset="0"/>
              </a:rPr>
              <a:t>ol</a:t>
            </a:r>
            <a:r>
              <a:rPr lang="en-US" sz="2800" b="1" spc="-9" dirty="0">
                <a:latin typeface="Arial" panose="020B0604020202020204" pitchFamily="34" charset="0"/>
                <a:cs typeface="Arial" panose="020B0604020202020204" pitchFamily="34" charset="0"/>
              </a:rPr>
              <a:t> </a:t>
            </a:r>
            <a:r>
              <a:rPr lang="en-US" sz="2800" b="1" spc="-5" dirty="0">
                <a:latin typeface="Arial" panose="020B0604020202020204" pitchFamily="34" charset="0"/>
                <a:cs typeface="Arial" panose="020B0604020202020204" pitchFamily="34" charset="0"/>
              </a:rPr>
              <a:t>s</a:t>
            </a:r>
            <a:r>
              <a:rPr lang="en-US" sz="2800" b="1" spc="5" dirty="0">
                <a:latin typeface="Arial" panose="020B0604020202020204" pitchFamily="34" charset="0"/>
                <a:cs typeface="Arial" panose="020B0604020202020204" pitchFamily="34" charset="0"/>
              </a:rPr>
              <a:t>ys</a:t>
            </a:r>
            <a:r>
              <a:rPr lang="en-US" sz="2800" b="1" dirty="0">
                <a:latin typeface="Arial" panose="020B0604020202020204" pitchFamily="34" charset="0"/>
                <a:cs typeface="Arial" panose="020B0604020202020204" pitchFamily="34" charset="0"/>
              </a:rPr>
              <a:t>t</a:t>
            </a:r>
            <a:r>
              <a:rPr lang="en-US" sz="2800" b="1" spc="5" dirty="0">
                <a:latin typeface="Arial" panose="020B0604020202020204" pitchFamily="34" charset="0"/>
                <a:cs typeface="Arial" panose="020B0604020202020204" pitchFamily="34" charset="0"/>
              </a:rPr>
              <a:t>e</a:t>
            </a:r>
            <a:r>
              <a:rPr lang="en-US" sz="2800" b="1" spc="-9" dirty="0">
                <a:latin typeface="Arial" panose="020B0604020202020204" pitchFamily="34" charset="0"/>
                <a:cs typeface="Arial" panose="020B0604020202020204" pitchFamily="34" charset="0"/>
              </a:rPr>
              <a:t>m</a:t>
            </a:r>
            <a:r>
              <a:rPr lang="en-US" sz="2800" b="1" dirty="0">
                <a:latin typeface="Arial" panose="020B0604020202020204" pitchFamily="34" charset="0"/>
                <a:cs typeface="Arial" panose="020B0604020202020204" pitchFamily="34" charset="0"/>
              </a:rPr>
              <a:t>s</a:t>
            </a:r>
            <a:endParaRPr lang="en-US" sz="2800" dirty="0">
              <a:latin typeface="Arial" panose="020B0604020202020204" pitchFamily="34" charset="0"/>
              <a:cs typeface="Arial" panose="020B0604020202020204" pitchFamily="34" charset="0"/>
            </a:endParaRPr>
          </a:p>
          <a:p>
            <a:pPr marL="468716" indent="-457200">
              <a:buFont typeface="Arial" panose="020B0604020202020204" pitchFamily="34" charset="0"/>
              <a:buChar char="•"/>
              <a:tabLst>
                <a:tab pos="405376" algn="l"/>
              </a:tabLst>
            </a:pPr>
            <a:endParaRPr lang="en-US" sz="2800" b="1" spc="5" dirty="0" smtClean="0">
              <a:latin typeface="Arial" panose="020B0604020202020204" pitchFamily="34" charset="0"/>
              <a:cs typeface="Arial" panose="020B0604020202020204" pitchFamily="34" charset="0"/>
            </a:endParaRPr>
          </a:p>
          <a:p>
            <a:pPr marL="468716" indent="-457200">
              <a:buFont typeface="Arial" panose="020B0604020202020204" pitchFamily="34" charset="0"/>
              <a:buChar char="•"/>
              <a:tabLst>
                <a:tab pos="405376" algn="l"/>
              </a:tabLst>
            </a:pPr>
            <a:r>
              <a:rPr sz="2800" b="1" spc="5" dirty="0" smtClean="0">
                <a:latin typeface="Arial" panose="020B0604020202020204" pitchFamily="34" charset="0"/>
                <a:cs typeface="Arial" panose="020B0604020202020204" pitchFamily="34" charset="0"/>
              </a:rPr>
              <a:t>1</a:t>
            </a:r>
            <a:r>
              <a:rPr sz="2800" b="1" dirty="0" smtClean="0">
                <a:latin typeface="Arial" panose="020B0604020202020204" pitchFamily="34" charset="0"/>
                <a:cs typeface="Arial" panose="020B0604020202020204" pitchFamily="34" charset="0"/>
              </a:rPr>
              <a:t>4 </a:t>
            </a:r>
            <a:r>
              <a:rPr sz="2800" b="1" spc="-27" dirty="0">
                <a:latin typeface="Arial" panose="020B0604020202020204" pitchFamily="34" charset="0"/>
                <a:cs typeface="Arial" panose="020B0604020202020204" pitchFamily="34" charset="0"/>
              </a:rPr>
              <a:t>d</a:t>
            </a:r>
            <a:r>
              <a:rPr sz="2800" b="1" spc="5" dirty="0">
                <a:latin typeface="Arial" panose="020B0604020202020204" pitchFamily="34" charset="0"/>
                <a:cs typeface="Arial" panose="020B0604020202020204" pitchFamily="34" charset="0"/>
              </a:rPr>
              <a:t>e</a:t>
            </a:r>
            <a:r>
              <a:rPr sz="2800" b="1" spc="-9" dirty="0">
                <a:latin typeface="Arial" panose="020B0604020202020204" pitchFamily="34" charset="0"/>
                <a:cs typeface="Arial" panose="020B0604020202020204" pitchFamily="34" charset="0"/>
              </a:rPr>
              <a:t>fi</a:t>
            </a:r>
            <a:r>
              <a:rPr sz="2800" b="1" spc="-27" dirty="0">
                <a:latin typeface="Arial" panose="020B0604020202020204" pitchFamily="34" charset="0"/>
                <a:cs typeface="Arial" panose="020B0604020202020204" pitchFamily="34" charset="0"/>
              </a:rPr>
              <a:t>n</a:t>
            </a:r>
            <a:r>
              <a:rPr sz="2800" b="1" spc="5" dirty="0">
                <a:latin typeface="Arial" panose="020B0604020202020204" pitchFamily="34" charset="0"/>
                <a:cs typeface="Arial" panose="020B0604020202020204" pitchFamily="34" charset="0"/>
              </a:rPr>
              <a:t>e</a:t>
            </a:r>
            <a:r>
              <a:rPr sz="2800" b="1" spc="-18" dirty="0">
                <a:latin typeface="Arial" panose="020B0604020202020204" pitchFamily="34" charset="0"/>
                <a:cs typeface="Arial" panose="020B0604020202020204" pitchFamily="34" charset="0"/>
              </a:rPr>
              <a:t>d</a:t>
            </a:r>
            <a:r>
              <a:rPr sz="2800" b="1" dirty="0">
                <a:latin typeface="Arial" panose="020B0604020202020204" pitchFamily="34" charset="0"/>
                <a:cs typeface="Arial" panose="020B0604020202020204" pitchFamily="34" charset="0"/>
              </a:rPr>
              <a:t> </a:t>
            </a:r>
            <a:r>
              <a:rPr sz="2800" b="1" spc="-5" dirty="0">
                <a:latin typeface="Arial" panose="020B0604020202020204" pitchFamily="34" charset="0"/>
                <a:cs typeface="Arial" panose="020B0604020202020204" pitchFamily="34" charset="0"/>
              </a:rPr>
              <a:t>st</a:t>
            </a:r>
            <a:r>
              <a:rPr sz="2800" b="1" spc="5" dirty="0">
                <a:latin typeface="Arial" panose="020B0604020202020204" pitchFamily="34" charset="0"/>
                <a:cs typeface="Arial" panose="020B0604020202020204" pitchFamily="34" charset="0"/>
              </a:rPr>
              <a:t>a</a:t>
            </a:r>
            <a:r>
              <a:rPr sz="2800" b="1" dirty="0">
                <a:latin typeface="Arial" panose="020B0604020202020204" pitchFamily="34" charset="0"/>
                <a:cs typeface="Arial" panose="020B0604020202020204" pitchFamily="34" charset="0"/>
              </a:rPr>
              <a:t>t</a:t>
            </a:r>
            <a:r>
              <a:rPr sz="2800" b="1" spc="5" dirty="0">
                <a:latin typeface="Arial" panose="020B0604020202020204" pitchFamily="34" charset="0"/>
                <a:cs typeface="Arial" panose="020B0604020202020204" pitchFamily="34" charset="0"/>
              </a:rPr>
              <a:t>e</a:t>
            </a:r>
            <a:r>
              <a:rPr sz="2800" b="1" dirty="0">
                <a:latin typeface="Arial" panose="020B0604020202020204" pitchFamily="34" charset="0"/>
                <a:cs typeface="Arial" panose="020B0604020202020204" pitchFamily="34" charset="0"/>
              </a:rPr>
              <a:t>s</a:t>
            </a:r>
            <a:r>
              <a:rPr sz="2800" b="1" spc="-5" dirty="0">
                <a:latin typeface="Arial" panose="020B0604020202020204" pitchFamily="34" charset="0"/>
                <a:cs typeface="Arial" panose="020B0604020202020204" pitchFamily="34" charset="0"/>
              </a:rPr>
              <a:t> </a:t>
            </a:r>
            <a:r>
              <a:rPr sz="2800" b="1" spc="5" dirty="0">
                <a:latin typeface="Arial" panose="020B0604020202020204" pitchFamily="34" charset="0"/>
                <a:cs typeface="Arial" panose="020B0604020202020204" pitchFamily="34" charset="0"/>
              </a:rPr>
              <a:t>a</a:t>
            </a:r>
            <a:r>
              <a:rPr sz="2800" b="1" dirty="0">
                <a:latin typeface="Arial" panose="020B0604020202020204" pitchFamily="34" charset="0"/>
                <a:cs typeface="Arial" panose="020B0604020202020204" pitchFamily="34" charset="0"/>
              </a:rPr>
              <a:t>re</a:t>
            </a:r>
            <a:r>
              <a:rPr sz="2800" b="1" spc="-5" dirty="0">
                <a:latin typeface="Arial" panose="020B0604020202020204" pitchFamily="34" charset="0"/>
                <a:cs typeface="Arial" panose="020B0604020202020204" pitchFamily="34" charset="0"/>
              </a:rPr>
              <a:t> </a:t>
            </a:r>
            <a:r>
              <a:rPr sz="2800" b="1" spc="5" dirty="0">
                <a:latin typeface="Arial" panose="020B0604020202020204" pitchFamily="34" charset="0"/>
                <a:cs typeface="Arial" panose="020B0604020202020204" pitchFamily="34" charset="0"/>
              </a:rPr>
              <a:t>ava</a:t>
            </a:r>
            <a:r>
              <a:rPr sz="2800" b="1" spc="-18" dirty="0">
                <a:latin typeface="Arial" panose="020B0604020202020204" pitchFamily="34" charset="0"/>
                <a:cs typeface="Arial" panose="020B0604020202020204" pitchFamily="34" charset="0"/>
              </a:rPr>
              <a:t>i</a:t>
            </a:r>
            <a:r>
              <a:rPr sz="2800" b="1" spc="-14" dirty="0">
                <a:latin typeface="Arial" panose="020B0604020202020204" pitchFamily="34" charset="0"/>
                <a:cs typeface="Arial" panose="020B0604020202020204" pitchFamily="34" charset="0"/>
              </a:rPr>
              <a:t>la</a:t>
            </a:r>
            <a:r>
              <a:rPr sz="2800" b="1" spc="-18" dirty="0">
                <a:latin typeface="Arial" panose="020B0604020202020204" pitchFamily="34" charset="0"/>
                <a:cs typeface="Arial" panose="020B0604020202020204" pitchFamily="34" charset="0"/>
              </a:rPr>
              <a:t>ble</a:t>
            </a:r>
            <a:endParaRPr sz="2800" dirty="0">
              <a:latin typeface="Arial" panose="020B0604020202020204" pitchFamily="34" charset="0"/>
              <a:cs typeface="Arial" panose="020B0604020202020204" pitchFamily="34" charset="0"/>
            </a:endParaRPr>
          </a:p>
          <a:p>
            <a:pPr marL="722652" indent="-457200">
              <a:spcBef>
                <a:spcPts val="1578"/>
              </a:spcBef>
              <a:buFont typeface="Arial" panose="020B0604020202020204" pitchFamily="34" charset="0"/>
              <a:buChar char="•"/>
            </a:pPr>
            <a:r>
              <a:rPr sz="2800" spc="-23" dirty="0">
                <a:latin typeface="Arial" panose="020B0604020202020204" pitchFamily="34" charset="0"/>
                <a:cs typeface="Arial" panose="020B0604020202020204" pitchFamily="34" charset="0"/>
              </a:rPr>
              <a:t>e</a:t>
            </a:r>
            <a:r>
              <a:rPr sz="2800" spc="-9" dirty="0">
                <a:latin typeface="Arial" panose="020B0604020202020204" pitchFamily="34" charset="0"/>
                <a:cs typeface="Arial" panose="020B0604020202020204" pitchFamily="34" charset="0"/>
              </a:rPr>
              <a:t>.</a:t>
            </a:r>
            <a:r>
              <a:rPr sz="2800" dirty="0">
                <a:latin typeface="Arial" panose="020B0604020202020204" pitchFamily="34" charset="0"/>
                <a:cs typeface="Arial" panose="020B0604020202020204" pitchFamily="34" charset="0"/>
              </a:rPr>
              <a:t>g</a:t>
            </a:r>
            <a:r>
              <a:rPr sz="2800" spc="-5" dirty="0">
                <a:latin typeface="Arial" panose="020B0604020202020204" pitchFamily="34" charset="0"/>
                <a:cs typeface="Arial" panose="020B0604020202020204" pitchFamily="34" charset="0"/>
              </a:rPr>
              <a:t> </a:t>
            </a:r>
            <a:r>
              <a:rPr sz="2800" spc="-32" dirty="0">
                <a:latin typeface="Arial" panose="020B0604020202020204" pitchFamily="34" charset="0"/>
                <a:cs typeface="Arial" panose="020B0604020202020204" pitchFamily="34" charset="0"/>
              </a:rPr>
              <a:t>O</a:t>
            </a:r>
            <a:r>
              <a:rPr sz="2800" spc="-5" dirty="0">
                <a:latin typeface="Arial" panose="020B0604020202020204" pitchFamily="34" charset="0"/>
                <a:cs typeface="Arial" panose="020B0604020202020204" pitchFamily="34" charset="0"/>
              </a:rPr>
              <a:t>N</a:t>
            </a:r>
            <a:r>
              <a:rPr sz="2800" spc="-9" dirty="0">
                <a:latin typeface="Arial" panose="020B0604020202020204" pitchFamily="34" charset="0"/>
                <a:cs typeface="Arial" panose="020B0604020202020204" pitchFamily="34" charset="0"/>
              </a:rPr>
              <a:t>,</a:t>
            </a:r>
            <a:r>
              <a:rPr sz="2800" dirty="0">
                <a:latin typeface="Arial" panose="020B0604020202020204" pitchFamily="34" charset="0"/>
                <a:cs typeface="Arial" panose="020B0604020202020204" pitchFamily="34" charset="0"/>
              </a:rPr>
              <a:t> </a:t>
            </a:r>
            <a:r>
              <a:rPr sz="2800" spc="-32" dirty="0">
                <a:latin typeface="Arial" panose="020B0604020202020204" pitchFamily="34" charset="0"/>
                <a:cs typeface="Arial" panose="020B0604020202020204" pitchFamily="34" charset="0"/>
              </a:rPr>
              <a:t>O</a:t>
            </a:r>
            <a:r>
              <a:rPr sz="2800" spc="-27" dirty="0">
                <a:latin typeface="Arial" panose="020B0604020202020204" pitchFamily="34" charset="0"/>
                <a:cs typeface="Arial" panose="020B0604020202020204" pitchFamily="34" charset="0"/>
              </a:rPr>
              <a:t>PE</a:t>
            </a:r>
            <a:r>
              <a:rPr sz="2800" spc="-5" dirty="0">
                <a:latin typeface="Arial" panose="020B0604020202020204" pitchFamily="34" charset="0"/>
                <a:cs typeface="Arial" panose="020B0604020202020204" pitchFamily="34" charset="0"/>
              </a:rPr>
              <a:t>N</a:t>
            </a:r>
            <a:r>
              <a:rPr sz="2800" spc="-9" dirty="0">
                <a:latin typeface="Arial" panose="020B0604020202020204" pitchFamily="34" charset="0"/>
                <a:cs typeface="Arial" panose="020B0604020202020204" pitchFamily="34" charset="0"/>
              </a:rPr>
              <a:t>,</a:t>
            </a:r>
            <a:r>
              <a:rPr sz="2800" dirty="0">
                <a:latin typeface="Arial" panose="020B0604020202020204" pitchFamily="34" charset="0"/>
                <a:cs typeface="Arial" panose="020B0604020202020204" pitchFamily="34" charset="0"/>
              </a:rPr>
              <a:t> </a:t>
            </a:r>
            <a:r>
              <a:rPr sz="2800" spc="-5" dirty="0">
                <a:latin typeface="Arial" panose="020B0604020202020204" pitchFamily="34" charset="0"/>
                <a:cs typeface="Arial" panose="020B0604020202020204" pitchFamily="34" charset="0"/>
              </a:rPr>
              <a:t>M</a:t>
            </a:r>
            <a:r>
              <a:rPr sz="2800" spc="-32" dirty="0">
                <a:latin typeface="Arial" panose="020B0604020202020204" pitchFamily="34" charset="0"/>
                <a:cs typeface="Arial" panose="020B0604020202020204" pitchFamily="34" charset="0"/>
              </a:rPr>
              <a:t>O</a:t>
            </a:r>
            <a:r>
              <a:rPr sz="2800" spc="-27" dirty="0">
                <a:latin typeface="Arial" panose="020B0604020202020204" pitchFamily="34" charset="0"/>
                <a:cs typeface="Arial" panose="020B0604020202020204" pitchFamily="34" charset="0"/>
              </a:rPr>
              <a:t>V</a:t>
            </a:r>
            <a:r>
              <a:rPr sz="2800" spc="-9" dirty="0">
                <a:latin typeface="Arial" panose="020B0604020202020204" pitchFamily="34" charset="0"/>
                <a:cs typeface="Arial" panose="020B0604020202020204" pitchFamily="34" charset="0"/>
              </a:rPr>
              <a:t>I</a:t>
            </a:r>
            <a:r>
              <a:rPr sz="2800" spc="-14" dirty="0">
                <a:latin typeface="Arial" panose="020B0604020202020204" pitchFamily="34" charset="0"/>
                <a:cs typeface="Arial" panose="020B0604020202020204" pitchFamily="34" charset="0"/>
              </a:rPr>
              <a:t>NG,</a:t>
            </a:r>
            <a:r>
              <a:rPr sz="2800" spc="-9" dirty="0">
                <a:latin typeface="Arial" panose="020B0604020202020204" pitchFamily="34" charset="0"/>
                <a:cs typeface="Arial" panose="020B0604020202020204" pitchFamily="34" charset="0"/>
              </a:rPr>
              <a:t> </a:t>
            </a:r>
            <a:r>
              <a:rPr sz="2800" spc="-95" dirty="0">
                <a:latin typeface="Arial" panose="020B0604020202020204" pitchFamily="34" charset="0"/>
                <a:cs typeface="Arial" panose="020B0604020202020204" pitchFamily="34" charset="0"/>
              </a:rPr>
              <a:t>F</a:t>
            </a:r>
            <a:r>
              <a:rPr sz="2800" spc="-109" dirty="0">
                <a:latin typeface="Arial" panose="020B0604020202020204" pitchFamily="34" charset="0"/>
                <a:cs typeface="Arial" panose="020B0604020202020204" pitchFamily="34" charset="0"/>
              </a:rPr>
              <a:t>A</a:t>
            </a:r>
            <a:r>
              <a:rPr sz="2800" spc="-5" dirty="0">
                <a:latin typeface="Arial" panose="020B0604020202020204" pitchFamily="34" charset="0"/>
                <a:cs typeface="Arial" panose="020B0604020202020204" pitchFamily="34" charset="0"/>
              </a:rPr>
              <a:t>U</a:t>
            </a:r>
            <a:r>
              <a:rPr sz="2800" spc="-100" dirty="0">
                <a:latin typeface="Arial" panose="020B0604020202020204" pitchFamily="34" charset="0"/>
                <a:cs typeface="Arial" panose="020B0604020202020204" pitchFamily="34" charset="0"/>
              </a:rPr>
              <a:t>L</a:t>
            </a:r>
            <a:r>
              <a:rPr sz="2800" spc="-268" dirty="0">
                <a:latin typeface="Arial" panose="020B0604020202020204" pitchFamily="34" charset="0"/>
                <a:cs typeface="Arial" panose="020B0604020202020204" pitchFamily="34" charset="0"/>
              </a:rPr>
              <a:t>T</a:t>
            </a:r>
            <a:r>
              <a:rPr sz="2800" spc="-9" dirty="0">
                <a:latin typeface="Arial" panose="020B0604020202020204" pitchFamily="34" charset="0"/>
                <a:cs typeface="Arial" panose="020B0604020202020204" pitchFamily="34" charset="0"/>
              </a:rPr>
              <a:t>,</a:t>
            </a:r>
            <a:r>
              <a:rPr sz="2800" spc="-218" dirty="0">
                <a:latin typeface="Arial" panose="020B0604020202020204" pitchFamily="34" charset="0"/>
                <a:cs typeface="Arial" panose="020B0604020202020204" pitchFamily="34" charset="0"/>
              </a:rPr>
              <a:t> </a:t>
            </a:r>
            <a:r>
              <a:rPr sz="2800" spc="-100" dirty="0">
                <a:latin typeface="Arial" panose="020B0604020202020204" pitchFamily="34" charset="0"/>
                <a:cs typeface="Arial" panose="020B0604020202020204" pitchFamily="34" charset="0"/>
              </a:rPr>
              <a:t>A</a:t>
            </a:r>
            <a:r>
              <a:rPr sz="2800" spc="-9" dirty="0">
                <a:latin typeface="Arial" panose="020B0604020202020204" pitchFamily="34" charset="0"/>
                <a:cs typeface="Arial" panose="020B0604020202020204" pitchFamily="34" charset="0"/>
              </a:rPr>
              <a:t>L</a:t>
            </a:r>
            <a:r>
              <a:rPr sz="2800" spc="-18" dirty="0">
                <a:latin typeface="Arial" panose="020B0604020202020204" pitchFamily="34" charset="0"/>
                <a:cs typeface="Arial" panose="020B0604020202020204" pitchFamily="34" charset="0"/>
              </a:rPr>
              <a:t>A</a:t>
            </a:r>
            <a:r>
              <a:rPr sz="2800" spc="-14" dirty="0">
                <a:latin typeface="Arial" panose="020B0604020202020204" pitchFamily="34" charset="0"/>
                <a:cs typeface="Arial" panose="020B0604020202020204" pitchFamily="34" charset="0"/>
              </a:rPr>
              <a:t>R</a:t>
            </a:r>
            <a:r>
              <a:rPr sz="2800" dirty="0">
                <a:latin typeface="Arial" panose="020B0604020202020204" pitchFamily="34" charset="0"/>
                <a:cs typeface="Arial" panose="020B0604020202020204" pitchFamily="34" charset="0"/>
              </a:rPr>
              <a:t>M</a:t>
            </a:r>
            <a:r>
              <a:rPr sz="2800" spc="-5" dirty="0">
                <a:latin typeface="Arial" panose="020B0604020202020204" pitchFamily="34" charset="0"/>
                <a:cs typeface="Arial" panose="020B0604020202020204" pitchFamily="34" charset="0"/>
              </a:rPr>
              <a:t> </a:t>
            </a:r>
            <a:r>
              <a:rPr sz="2800" spc="-23" dirty="0">
                <a:latin typeface="Arial" panose="020B0604020202020204" pitchFamily="34" charset="0"/>
                <a:cs typeface="Arial" panose="020B0604020202020204" pitchFamily="34" charset="0"/>
              </a:rPr>
              <a:t>e</a:t>
            </a:r>
            <a:r>
              <a:rPr sz="2800" spc="-9" dirty="0">
                <a:latin typeface="Arial" panose="020B0604020202020204" pitchFamily="34" charset="0"/>
                <a:cs typeface="Arial" panose="020B0604020202020204" pitchFamily="34" charset="0"/>
              </a:rPr>
              <a:t>tc.</a:t>
            </a:r>
            <a:endParaRPr sz="2800" dirty="0">
              <a:latin typeface="Arial" panose="020B0604020202020204" pitchFamily="34" charset="0"/>
              <a:cs typeface="Arial" panose="020B0604020202020204" pitchFamily="34" charset="0"/>
            </a:endParaRPr>
          </a:p>
          <a:p>
            <a:pPr marL="342900" indent="-342900">
              <a:spcBef>
                <a:spcPts val="45"/>
              </a:spcBef>
              <a:buFont typeface="Arial" panose="020B0604020202020204" pitchFamily="34" charset="0"/>
              <a:buChar char="•"/>
            </a:pPr>
            <a:endParaRPr sz="2800" dirty="0">
              <a:latin typeface="Arial" panose="020B0604020202020204" pitchFamily="34" charset="0"/>
              <a:cs typeface="Arial" panose="020B0604020202020204" pitchFamily="34" charset="0"/>
            </a:endParaRPr>
          </a:p>
          <a:p>
            <a:pPr marL="468716" marR="4607" indent="-457200">
              <a:lnSpc>
                <a:spcPts val="3264"/>
              </a:lnSpc>
              <a:buFont typeface="Arial" panose="020B0604020202020204" pitchFamily="34" charset="0"/>
              <a:buChar char="•"/>
              <a:tabLst>
                <a:tab pos="405376" algn="l"/>
              </a:tabLst>
            </a:pPr>
            <a:r>
              <a:rPr sz="2800" b="1" spc="-23" dirty="0">
                <a:latin typeface="Arial" panose="020B0604020202020204" pitchFamily="34" charset="0"/>
                <a:cs typeface="Arial" panose="020B0604020202020204" pitchFamily="34" charset="0"/>
              </a:rPr>
              <a:t>E</a:t>
            </a:r>
            <a:r>
              <a:rPr sz="2800" b="1" spc="5" dirty="0">
                <a:latin typeface="Arial" panose="020B0604020202020204" pitchFamily="34" charset="0"/>
                <a:cs typeface="Arial" panose="020B0604020202020204" pitchFamily="34" charset="0"/>
              </a:rPr>
              <a:t>x</a:t>
            </a:r>
            <a:r>
              <a:rPr sz="2800" b="1" spc="-27" dirty="0">
                <a:latin typeface="Arial" panose="020B0604020202020204" pitchFamily="34" charset="0"/>
                <a:cs typeface="Arial" panose="020B0604020202020204" pitchFamily="34" charset="0"/>
              </a:rPr>
              <a:t>p</a:t>
            </a:r>
            <a:r>
              <a:rPr sz="2800" b="1" spc="-14" dirty="0">
                <a:latin typeface="Arial" panose="020B0604020202020204" pitchFamily="34" charset="0"/>
                <a:cs typeface="Arial" panose="020B0604020202020204" pitchFamily="34" charset="0"/>
              </a:rPr>
              <a:t>la</a:t>
            </a:r>
            <a:r>
              <a:rPr sz="2800" b="1" spc="-27" dirty="0">
                <a:latin typeface="Arial" panose="020B0604020202020204" pitchFamily="34" charset="0"/>
                <a:cs typeface="Arial" panose="020B0604020202020204" pitchFamily="34" charset="0"/>
              </a:rPr>
              <a:t>n</a:t>
            </a:r>
            <a:r>
              <a:rPr sz="2800" b="1" spc="5" dirty="0">
                <a:latin typeface="Arial" panose="020B0604020202020204" pitchFamily="34" charset="0"/>
                <a:cs typeface="Arial" panose="020B0604020202020204" pitchFamily="34" charset="0"/>
              </a:rPr>
              <a:t>a</a:t>
            </a:r>
            <a:r>
              <a:rPr sz="2800" b="1" spc="-18" dirty="0">
                <a:latin typeface="Arial" panose="020B0604020202020204" pitchFamily="34" charset="0"/>
                <a:cs typeface="Arial" panose="020B0604020202020204" pitchFamily="34" charset="0"/>
              </a:rPr>
              <a:t>to</a:t>
            </a:r>
            <a:r>
              <a:rPr sz="2800" b="1" spc="-9" dirty="0">
                <a:latin typeface="Arial" panose="020B0604020202020204" pitchFamily="34" charset="0"/>
                <a:cs typeface="Arial" panose="020B0604020202020204" pitchFamily="34" charset="0"/>
              </a:rPr>
              <a:t>r</a:t>
            </a:r>
            <a:r>
              <a:rPr sz="2800" b="1" dirty="0">
                <a:latin typeface="Arial" panose="020B0604020202020204" pitchFamily="34" charset="0"/>
                <a:cs typeface="Arial" panose="020B0604020202020204" pitchFamily="34" charset="0"/>
              </a:rPr>
              <a:t>y m</a:t>
            </a:r>
            <a:r>
              <a:rPr sz="2800" b="1" spc="-5" dirty="0">
                <a:latin typeface="Arial" panose="020B0604020202020204" pitchFamily="34" charset="0"/>
                <a:cs typeface="Arial" panose="020B0604020202020204" pitchFamily="34" charset="0"/>
              </a:rPr>
              <a:t>e</a:t>
            </a:r>
            <a:r>
              <a:rPr sz="2800" b="1" spc="5" dirty="0">
                <a:latin typeface="Arial" panose="020B0604020202020204" pitchFamily="34" charset="0"/>
                <a:cs typeface="Arial" panose="020B0604020202020204" pitchFamily="34" charset="0"/>
              </a:rPr>
              <a:t>ssa</a:t>
            </a:r>
            <a:r>
              <a:rPr sz="2800" b="1" spc="-27" dirty="0">
                <a:latin typeface="Arial" panose="020B0604020202020204" pitchFamily="34" charset="0"/>
                <a:cs typeface="Arial" panose="020B0604020202020204" pitchFamily="34" charset="0"/>
              </a:rPr>
              <a:t>g</a:t>
            </a:r>
            <a:r>
              <a:rPr sz="2800" b="1" dirty="0">
                <a:latin typeface="Arial" panose="020B0604020202020204" pitchFamily="34" charset="0"/>
                <a:cs typeface="Arial" panose="020B0604020202020204" pitchFamily="34" charset="0"/>
              </a:rPr>
              <a:t>e </a:t>
            </a:r>
            <a:r>
              <a:rPr sz="2800" b="1" spc="5" dirty="0">
                <a:latin typeface="Arial" panose="020B0604020202020204" pitchFamily="34" charset="0"/>
                <a:cs typeface="Arial" panose="020B0604020202020204" pitchFamily="34" charset="0"/>
              </a:rPr>
              <a:t>a</a:t>
            </a:r>
            <a:r>
              <a:rPr sz="2800" b="1" spc="-5" dirty="0">
                <a:latin typeface="Arial" panose="020B0604020202020204" pitchFamily="34" charset="0"/>
                <a:cs typeface="Arial" panose="020B0604020202020204" pitchFamily="34" charset="0"/>
              </a:rPr>
              <a:t>v</a:t>
            </a:r>
            <a:r>
              <a:rPr sz="2800" b="1" spc="5" dirty="0">
                <a:latin typeface="Arial" panose="020B0604020202020204" pitchFamily="34" charset="0"/>
                <a:cs typeface="Arial" panose="020B0604020202020204" pitchFamily="34" charset="0"/>
              </a:rPr>
              <a:t>a</a:t>
            </a:r>
            <a:r>
              <a:rPr sz="2800" b="1" spc="-14" dirty="0">
                <a:latin typeface="Arial" panose="020B0604020202020204" pitchFamily="34" charset="0"/>
                <a:cs typeface="Arial" panose="020B0604020202020204" pitchFamily="34" charset="0"/>
              </a:rPr>
              <a:t>ila</a:t>
            </a:r>
            <a:r>
              <a:rPr sz="2800" b="1" spc="-27" dirty="0">
                <a:latin typeface="Arial" panose="020B0604020202020204" pitchFamily="34" charset="0"/>
                <a:cs typeface="Arial" panose="020B0604020202020204" pitchFamily="34" charset="0"/>
              </a:rPr>
              <a:t>b</a:t>
            </a:r>
            <a:r>
              <a:rPr sz="2800" b="1" spc="-14" dirty="0">
                <a:latin typeface="Arial" panose="020B0604020202020204" pitchFamily="34" charset="0"/>
                <a:cs typeface="Arial" panose="020B0604020202020204" pitchFamily="34" charset="0"/>
              </a:rPr>
              <a:t>l</a:t>
            </a:r>
            <a:r>
              <a:rPr sz="2800" b="1" spc="-18" dirty="0">
                <a:latin typeface="Arial" panose="020B0604020202020204" pitchFamily="34" charset="0"/>
                <a:cs typeface="Arial" panose="020B0604020202020204" pitchFamily="34" charset="0"/>
              </a:rPr>
              <a:t>e</a:t>
            </a:r>
            <a:r>
              <a:rPr sz="2800" b="1" dirty="0">
                <a:latin typeface="Arial" panose="020B0604020202020204" pitchFamily="34" charset="0"/>
                <a:cs typeface="Arial" panose="020B0604020202020204" pitchFamily="34" charset="0"/>
              </a:rPr>
              <a:t> </a:t>
            </a:r>
            <a:r>
              <a:rPr sz="2800" b="1" spc="-5" dirty="0">
                <a:latin typeface="Arial" panose="020B0604020202020204" pitchFamily="34" charset="0"/>
                <a:cs typeface="Arial" panose="020B0604020202020204" pitchFamily="34" charset="0"/>
              </a:rPr>
              <a:t>a</a:t>
            </a:r>
            <a:r>
              <a:rPr sz="2800" b="1" dirty="0">
                <a:latin typeface="Arial" panose="020B0604020202020204" pitchFamily="34" charset="0"/>
                <a:cs typeface="Arial" panose="020B0604020202020204" pitchFamily="34" charset="0"/>
              </a:rPr>
              <a:t>s </a:t>
            </a:r>
            <a:r>
              <a:rPr sz="2800" b="1" spc="-23" dirty="0">
                <a:latin typeface="Arial" panose="020B0604020202020204" pitchFamily="34" charset="0"/>
                <a:cs typeface="Arial" panose="020B0604020202020204" pitchFamily="34" charset="0"/>
              </a:rPr>
              <a:t>S</a:t>
            </a:r>
            <a:r>
              <a:rPr sz="2800" b="1" dirty="0">
                <a:latin typeface="Arial" panose="020B0604020202020204" pitchFamily="34" charset="0"/>
                <a:cs typeface="Arial" panose="020B0604020202020204" pitchFamily="34" charset="0"/>
              </a:rPr>
              <a:t>tatus </a:t>
            </a:r>
            <a:r>
              <a:rPr sz="2800" b="1" spc="-5" dirty="0">
                <a:latin typeface="Arial" panose="020B0604020202020204" pitchFamily="34" charset="0"/>
                <a:cs typeface="Arial" panose="020B0604020202020204" pitchFamily="34" charset="0"/>
              </a:rPr>
              <a:t>att</a:t>
            </a:r>
            <a:r>
              <a:rPr sz="2800" b="1" dirty="0">
                <a:latin typeface="Arial" panose="020B0604020202020204" pitchFamily="34" charset="0"/>
                <a:cs typeface="Arial" panose="020B0604020202020204" pitchFamily="34" charset="0"/>
              </a:rPr>
              <a:t>r</a:t>
            </a:r>
            <a:r>
              <a:rPr sz="2800" b="1" spc="-14" dirty="0">
                <a:latin typeface="Arial" panose="020B0604020202020204" pitchFamily="34" charset="0"/>
                <a:cs typeface="Arial" panose="020B0604020202020204" pitchFamily="34" charset="0"/>
              </a:rPr>
              <a:t>i</a:t>
            </a:r>
            <a:r>
              <a:rPr sz="2800" b="1" spc="-27" dirty="0">
                <a:latin typeface="Arial" panose="020B0604020202020204" pitchFamily="34" charset="0"/>
                <a:cs typeface="Arial" panose="020B0604020202020204" pitchFamily="34" charset="0"/>
              </a:rPr>
              <a:t>b</a:t>
            </a:r>
            <a:r>
              <a:rPr sz="2800" b="1" spc="-18" dirty="0">
                <a:latin typeface="Arial" panose="020B0604020202020204" pitchFamily="34" charset="0"/>
                <a:cs typeface="Arial" panose="020B0604020202020204" pitchFamily="34" charset="0"/>
              </a:rPr>
              <a:t>u</a:t>
            </a:r>
            <a:r>
              <a:rPr sz="2800" b="1" dirty="0">
                <a:latin typeface="Arial" panose="020B0604020202020204" pitchFamily="34" charset="0"/>
                <a:cs typeface="Arial" panose="020B0604020202020204" pitchFamily="34" charset="0"/>
              </a:rPr>
              <a:t>te/c</a:t>
            </a:r>
            <a:r>
              <a:rPr sz="2800" b="1" spc="-18" dirty="0">
                <a:latin typeface="Arial" panose="020B0604020202020204" pitchFamily="34" charset="0"/>
                <a:cs typeface="Arial" panose="020B0604020202020204" pitchFamily="34" charset="0"/>
              </a:rPr>
              <a:t>o</a:t>
            </a:r>
            <a:r>
              <a:rPr sz="2800" b="1" spc="-9" dirty="0">
                <a:latin typeface="Arial" panose="020B0604020202020204" pitchFamily="34" charset="0"/>
                <a:cs typeface="Arial" panose="020B0604020202020204" pitchFamily="34" charset="0"/>
              </a:rPr>
              <a:t>mm</a:t>
            </a:r>
            <a:r>
              <a:rPr sz="2800" b="1" spc="5" dirty="0">
                <a:latin typeface="Arial" panose="020B0604020202020204" pitchFamily="34" charset="0"/>
                <a:cs typeface="Arial" panose="020B0604020202020204" pitchFamily="34" charset="0"/>
              </a:rPr>
              <a:t>a</a:t>
            </a:r>
            <a:r>
              <a:rPr sz="2800" b="1" spc="-18" dirty="0">
                <a:latin typeface="Arial" panose="020B0604020202020204" pitchFamily="34" charset="0"/>
                <a:cs typeface="Arial" panose="020B0604020202020204" pitchFamily="34" charset="0"/>
              </a:rPr>
              <a:t>nd</a:t>
            </a:r>
            <a:endParaRPr sz="2800" dirty="0">
              <a:latin typeface="Arial" panose="020B0604020202020204" pitchFamily="34" charset="0"/>
              <a:cs typeface="Arial" panose="020B0604020202020204" pitchFamily="34" charset="0"/>
            </a:endParaRPr>
          </a:p>
          <a:p>
            <a:pPr marL="468716" indent="-457200">
              <a:lnSpc>
                <a:spcPts val="3373"/>
              </a:lnSpc>
              <a:spcBef>
                <a:spcPts val="1478"/>
              </a:spcBef>
              <a:buFont typeface="Arial" panose="020B0604020202020204" pitchFamily="34" charset="0"/>
              <a:buChar char="•"/>
              <a:tabLst>
                <a:tab pos="405376" algn="l"/>
              </a:tabLst>
            </a:pPr>
            <a:r>
              <a:rPr sz="2800" b="1" spc="-23" dirty="0">
                <a:latin typeface="Arial" panose="020B0604020202020204" pitchFamily="34" charset="0"/>
                <a:cs typeface="Arial" panose="020B0604020202020204" pitchFamily="34" charset="0"/>
              </a:rPr>
              <a:t>Su</a:t>
            </a:r>
            <a:r>
              <a:rPr sz="2800" b="1" spc="-27" dirty="0">
                <a:latin typeface="Arial" panose="020B0604020202020204" pitchFamily="34" charset="0"/>
                <a:cs typeface="Arial" panose="020B0604020202020204" pitchFamily="34" charset="0"/>
              </a:rPr>
              <a:t>p</a:t>
            </a:r>
            <a:r>
              <a:rPr sz="2800" b="1" spc="-18" dirty="0">
                <a:latin typeface="Arial" panose="020B0604020202020204" pitchFamily="34" charset="0"/>
                <a:cs typeface="Arial" panose="020B0604020202020204" pitchFamily="34" charset="0"/>
              </a:rPr>
              <a:t>p</a:t>
            </a:r>
            <a:r>
              <a:rPr sz="2800" b="1" spc="-27" dirty="0">
                <a:latin typeface="Arial" panose="020B0604020202020204" pitchFamily="34" charset="0"/>
                <a:cs typeface="Arial" panose="020B0604020202020204" pitchFamily="34" charset="0"/>
              </a:rPr>
              <a:t>o</a:t>
            </a:r>
            <a:r>
              <a:rPr sz="2800" b="1" dirty="0">
                <a:latin typeface="Arial" panose="020B0604020202020204" pitchFamily="34" charset="0"/>
                <a:cs typeface="Arial" panose="020B0604020202020204" pitchFamily="34" charset="0"/>
              </a:rPr>
              <a:t>rt</a:t>
            </a:r>
            <a:r>
              <a:rPr sz="2800" b="1" spc="-5" dirty="0">
                <a:latin typeface="Arial" panose="020B0604020202020204" pitchFamily="34" charset="0"/>
                <a:cs typeface="Arial" panose="020B0604020202020204" pitchFamily="34" charset="0"/>
              </a:rPr>
              <a:t> </a:t>
            </a:r>
            <a:r>
              <a:rPr sz="2800" b="1" spc="-14" dirty="0">
                <a:latin typeface="Arial" panose="020B0604020202020204" pitchFamily="34" charset="0"/>
                <a:cs typeface="Arial" panose="020B0604020202020204" pitchFamily="34" charset="0"/>
              </a:rPr>
              <a:t>t</a:t>
            </a:r>
            <a:r>
              <a:rPr sz="2800" b="1" spc="-27" dirty="0">
                <a:latin typeface="Arial" panose="020B0604020202020204" pitchFamily="34" charset="0"/>
                <a:cs typeface="Arial" panose="020B0604020202020204" pitchFamily="34" charset="0"/>
              </a:rPr>
              <a:t>h</a:t>
            </a:r>
            <a:r>
              <a:rPr sz="2800" b="1" dirty="0">
                <a:latin typeface="Arial" panose="020B0604020202020204" pitchFamily="34" charset="0"/>
                <a:cs typeface="Arial" panose="020B0604020202020204" pitchFamily="34" charset="0"/>
              </a:rPr>
              <a:t>r</a:t>
            </a:r>
            <a:r>
              <a:rPr sz="2800" b="1" spc="-27" dirty="0">
                <a:latin typeface="Arial" panose="020B0604020202020204" pitchFamily="34" charset="0"/>
                <a:cs typeface="Arial" panose="020B0604020202020204" pitchFamily="34" charset="0"/>
              </a:rPr>
              <a:t>o</a:t>
            </a:r>
            <a:r>
              <a:rPr sz="2800" b="1" spc="-18" dirty="0">
                <a:latin typeface="Arial" panose="020B0604020202020204" pitchFamily="34" charset="0"/>
                <a:cs typeface="Arial" panose="020B0604020202020204" pitchFamily="34" charset="0"/>
              </a:rPr>
              <a:t>ugh</a:t>
            </a:r>
            <a:r>
              <a:rPr sz="2800" b="1" spc="-9" dirty="0">
                <a:latin typeface="Arial" panose="020B0604020202020204" pitchFamily="34" charset="0"/>
                <a:cs typeface="Arial" panose="020B0604020202020204" pitchFamily="34" charset="0"/>
              </a:rPr>
              <a:t> </a:t>
            </a:r>
            <a:r>
              <a:rPr sz="2800" b="1" spc="5" dirty="0">
                <a:latin typeface="Arial" panose="020B0604020202020204" pitchFamily="34" charset="0"/>
                <a:cs typeface="Arial" panose="020B0604020202020204" pitchFamily="34" charset="0"/>
              </a:rPr>
              <a:t>„s</a:t>
            </a:r>
            <a:r>
              <a:rPr sz="2800" b="1" spc="-9" dirty="0">
                <a:latin typeface="Arial" panose="020B0604020202020204" pitchFamily="34" charset="0"/>
                <a:cs typeface="Arial" panose="020B0604020202020204" pitchFamily="34" charset="0"/>
              </a:rPr>
              <a:t>t</a:t>
            </a:r>
            <a:r>
              <a:rPr sz="2800" b="1" spc="5" dirty="0">
                <a:latin typeface="Arial" panose="020B0604020202020204" pitchFamily="34" charset="0"/>
                <a:cs typeface="Arial" panose="020B0604020202020204" pitchFamily="34" charset="0"/>
              </a:rPr>
              <a:t>a</a:t>
            </a:r>
            <a:r>
              <a:rPr sz="2800" b="1" dirty="0">
                <a:latin typeface="Arial" panose="020B0604020202020204" pitchFamily="34" charset="0"/>
                <a:cs typeface="Arial" panose="020B0604020202020204" pitchFamily="34" charset="0"/>
              </a:rPr>
              <a:t>te </a:t>
            </a:r>
            <a:r>
              <a:rPr sz="2800" b="1" spc="-9" dirty="0">
                <a:latin typeface="Arial" panose="020B0604020202020204" pitchFamily="34" charset="0"/>
                <a:cs typeface="Arial" panose="020B0604020202020204" pitchFamily="34" charset="0"/>
              </a:rPr>
              <a:t>m</a:t>
            </a:r>
            <a:r>
              <a:rPr sz="2800" b="1" spc="5" dirty="0">
                <a:latin typeface="Arial" panose="020B0604020202020204" pitchFamily="34" charset="0"/>
                <a:cs typeface="Arial" panose="020B0604020202020204" pitchFamily="34" charset="0"/>
              </a:rPr>
              <a:t>ac</a:t>
            </a:r>
            <a:r>
              <a:rPr sz="2800" b="1" spc="-27" dirty="0">
                <a:latin typeface="Arial" panose="020B0604020202020204" pitchFamily="34" charset="0"/>
                <a:cs typeface="Arial" panose="020B0604020202020204" pitchFamily="34" charset="0"/>
              </a:rPr>
              <a:t>h</a:t>
            </a:r>
            <a:r>
              <a:rPr sz="2800" b="1" spc="-14" dirty="0">
                <a:latin typeface="Arial" panose="020B0604020202020204" pitchFamily="34" charset="0"/>
                <a:cs typeface="Arial" panose="020B0604020202020204" pitchFamily="34" charset="0"/>
              </a:rPr>
              <a:t>i</a:t>
            </a:r>
            <a:r>
              <a:rPr sz="2800" b="1" spc="-18" dirty="0">
                <a:latin typeface="Arial" panose="020B0604020202020204" pitchFamily="34" charset="0"/>
                <a:cs typeface="Arial" panose="020B0604020202020204" pitchFamily="34" charset="0"/>
              </a:rPr>
              <a:t>n</a:t>
            </a:r>
            <a:r>
              <a:rPr sz="2800" b="1" spc="5" dirty="0">
                <a:latin typeface="Arial" panose="020B0604020202020204" pitchFamily="34" charset="0"/>
                <a:cs typeface="Arial" panose="020B0604020202020204" pitchFamily="34" charset="0"/>
              </a:rPr>
              <a:t>e</a:t>
            </a:r>
            <a:r>
              <a:rPr sz="2800" b="1" dirty="0">
                <a:latin typeface="Arial" panose="020B0604020202020204" pitchFamily="34" charset="0"/>
                <a:cs typeface="Arial" panose="020B0604020202020204" pitchFamily="34" charset="0"/>
              </a:rPr>
              <a:t>“</a:t>
            </a:r>
            <a:r>
              <a:rPr sz="2800" b="1" spc="-5" dirty="0">
                <a:latin typeface="Arial" panose="020B0604020202020204" pitchFamily="34" charset="0"/>
                <a:cs typeface="Arial" panose="020B0604020202020204" pitchFamily="34" charset="0"/>
              </a:rPr>
              <a:t> </a:t>
            </a:r>
            <a:r>
              <a:rPr sz="2800" b="1" spc="5" dirty="0" smtClean="0">
                <a:latin typeface="Arial" panose="020B0604020202020204" pitchFamily="34" charset="0"/>
                <a:cs typeface="Arial" panose="020B0604020202020204" pitchFamily="34" charset="0"/>
              </a:rPr>
              <a:t>a</a:t>
            </a:r>
            <a:r>
              <a:rPr sz="2800" b="1" spc="-27" dirty="0" smtClean="0">
                <a:latin typeface="Arial" panose="020B0604020202020204" pitchFamily="34" charset="0"/>
                <a:cs typeface="Arial" panose="020B0604020202020204" pitchFamily="34" charset="0"/>
              </a:rPr>
              <a:t>n</a:t>
            </a:r>
            <a:r>
              <a:rPr sz="2800" b="1" spc="-18" dirty="0" smtClean="0">
                <a:latin typeface="Arial" panose="020B0604020202020204" pitchFamily="34" charset="0"/>
                <a:cs typeface="Arial" panose="020B0604020202020204" pitchFamily="34" charset="0"/>
              </a:rPr>
              <a:t>d</a:t>
            </a:r>
            <a:r>
              <a:rPr lang="en-US" sz="2800" b="1" spc="-18" dirty="0" smtClean="0">
                <a:latin typeface="Arial" panose="020B0604020202020204" pitchFamily="34" charset="0"/>
                <a:cs typeface="Arial" panose="020B0604020202020204" pitchFamily="34" charset="0"/>
              </a:rPr>
              <a:t> </a:t>
            </a:r>
            <a:r>
              <a:rPr sz="2800" b="1" dirty="0" smtClean="0">
                <a:latin typeface="Arial" panose="020B0604020202020204" pitchFamily="34" charset="0"/>
                <a:cs typeface="Arial" panose="020B0604020202020204" pitchFamily="34" charset="0"/>
              </a:rPr>
              <a:t>„</a:t>
            </a:r>
            <a:r>
              <a:rPr sz="2800" b="1" spc="5" dirty="0" smtClean="0">
                <a:latin typeface="Arial" panose="020B0604020202020204" pitchFamily="34" charset="0"/>
                <a:cs typeface="Arial" panose="020B0604020202020204" pitchFamily="34" charset="0"/>
              </a:rPr>
              <a:t>a</a:t>
            </a:r>
            <a:r>
              <a:rPr sz="2800" b="1" spc="-14" dirty="0" smtClean="0">
                <a:latin typeface="Arial" panose="020B0604020202020204" pitchFamily="34" charset="0"/>
                <a:cs typeface="Arial" panose="020B0604020202020204" pitchFamily="34" charset="0"/>
              </a:rPr>
              <a:t>ll</a:t>
            </a:r>
            <a:r>
              <a:rPr sz="2800" b="1" spc="-27" dirty="0" smtClean="0">
                <a:latin typeface="Arial" panose="020B0604020202020204" pitchFamily="34" charset="0"/>
                <a:cs typeface="Arial" panose="020B0604020202020204" pitchFamily="34" charset="0"/>
              </a:rPr>
              <a:t>o</a:t>
            </a:r>
            <a:r>
              <a:rPr sz="2800" b="1" spc="-18" dirty="0" smtClean="0">
                <a:latin typeface="Arial" panose="020B0604020202020204" pitchFamily="34" charset="0"/>
                <a:cs typeface="Arial" panose="020B0604020202020204" pitchFamily="34" charset="0"/>
              </a:rPr>
              <a:t>w</a:t>
            </a:r>
            <a:r>
              <a:rPr sz="2800" b="1" spc="5" dirty="0" smtClean="0">
                <a:latin typeface="Arial" panose="020B0604020202020204" pitchFamily="34" charset="0"/>
                <a:cs typeface="Arial" panose="020B0604020202020204" pitchFamily="34" charset="0"/>
              </a:rPr>
              <a:t>e</a:t>
            </a:r>
            <a:r>
              <a:rPr sz="2800" b="1" spc="-18" dirty="0" smtClean="0">
                <a:latin typeface="Arial" panose="020B0604020202020204" pitchFamily="34" charset="0"/>
                <a:cs typeface="Arial" panose="020B0604020202020204" pitchFamily="34" charset="0"/>
              </a:rPr>
              <a:t>d</a:t>
            </a:r>
            <a:r>
              <a:rPr sz="2800" b="1" spc="-9" dirty="0" smtClean="0">
                <a:latin typeface="Arial" panose="020B0604020202020204" pitchFamily="34" charset="0"/>
                <a:cs typeface="Arial" panose="020B0604020202020204" pitchFamily="34" charset="0"/>
              </a:rPr>
              <a:t> </a:t>
            </a:r>
            <a:r>
              <a:rPr sz="2800" b="1" spc="5" dirty="0">
                <a:latin typeface="Arial" panose="020B0604020202020204" pitchFamily="34" charset="0"/>
                <a:cs typeface="Arial" panose="020B0604020202020204" pitchFamily="34" charset="0"/>
              </a:rPr>
              <a:t>s</a:t>
            </a:r>
            <a:r>
              <a:rPr sz="2800" b="1" dirty="0">
                <a:latin typeface="Arial" panose="020B0604020202020204" pitchFamily="34" charset="0"/>
                <a:cs typeface="Arial" panose="020B0604020202020204" pitchFamily="34" charset="0"/>
              </a:rPr>
              <a:t>t</a:t>
            </a:r>
            <a:r>
              <a:rPr sz="2800" b="1" spc="5" dirty="0">
                <a:latin typeface="Arial" panose="020B0604020202020204" pitchFamily="34" charset="0"/>
                <a:cs typeface="Arial" panose="020B0604020202020204" pitchFamily="34" charset="0"/>
              </a:rPr>
              <a:t>a</a:t>
            </a:r>
            <a:r>
              <a:rPr sz="2800" b="1" spc="-9" dirty="0">
                <a:latin typeface="Arial" panose="020B0604020202020204" pitchFamily="34" charset="0"/>
                <a:cs typeface="Arial" panose="020B0604020202020204" pitchFamily="34" charset="0"/>
              </a:rPr>
              <a:t>t</a:t>
            </a:r>
            <a:r>
              <a:rPr sz="2800" b="1" spc="5" dirty="0">
                <a:latin typeface="Arial" panose="020B0604020202020204" pitchFamily="34" charset="0"/>
                <a:cs typeface="Arial" panose="020B0604020202020204" pitchFamily="34" charset="0"/>
              </a:rPr>
              <a:t>es</a:t>
            </a:r>
            <a:r>
              <a:rPr sz="2800" b="1" dirty="0">
                <a:latin typeface="Arial" panose="020B0604020202020204" pitchFamily="34" charset="0"/>
                <a:cs typeface="Arial" panose="020B0604020202020204" pitchFamily="34" charset="0"/>
              </a:rPr>
              <a:t>“</a:t>
            </a:r>
            <a:endParaRP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200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object 5"/>
          <p:cNvSpPr txBox="1"/>
          <p:nvPr/>
        </p:nvSpPr>
        <p:spPr>
          <a:xfrm>
            <a:off x="716318" y="1821808"/>
            <a:ext cx="7600098" cy="4510466"/>
          </a:xfrm>
          <a:prstGeom prst="rect">
            <a:avLst/>
          </a:prstGeom>
        </p:spPr>
        <p:txBody>
          <a:bodyPr vert="horz" wrap="square" lIns="0" tIns="0" rIns="0" bIns="0" rtlCol="0">
            <a:spAutoFit/>
          </a:bodyPr>
          <a:lstStyle/>
          <a:p>
            <a:pPr marL="468716" indent="-457200">
              <a:buFont typeface="Arial" panose="020B0604020202020204" pitchFamily="34" charset="0"/>
              <a:buChar char="•"/>
              <a:tabLst>
                <a:tab pos="405376" algn="l"/>
              </a:tabLst>
            </a:pPr>
            <a:r>
              <a:rPr lang="en-US" sz="2902" b="1" spc="5" dirty="0">
                <a:latin typeface="Arial"/>
                <a:cs typeface="Arial"/>
              </a:rPr>
              <a:t>Ca</a:t>
            </a:r>
            <a:r>
              <a:rPr lang="en-US" sz="2902" b="1" spc="-18" dirty="0">
                <a:latin typeface="Arial"/>
                <a:cs typeface="Arial"/>
              </a:rPr>
              <a:t>n</a:t>
            </a:r>
            <a:r>
              <a:rPr lang="en-US" sz="2902" b="1" spc="-9" dirty="0">
                <a:latin typeface="Arial"/>
                <a:cs typeface="Arial"/>
              </a:rPr>
              <a:t> </a:t>
            </a:r>
            <a:r>
              <a:rPr lang="en-US" sz="2902" b="1" spc="-18" dirty="0">
                <a:latin typeface="Arial"/>
                <a:cs typeface="Arial"/>
              </a:rPr>
              <a:t>b</a:t>
            </a:r>
            <a:r>
              <a:rPr lang="en-US" sz="2902" b="1" dirty="0">
                <a:latin typeface="Arial"/>
                <a:cs typeface="Arial"/>
              </a:rPr>
              <a:t>e</a:t>
            </a:r>
            <a:r>
              <a:rPr lang="en-US" sz="2902" b="1" spc="-5" dirty="0">
                <a:latin typeface="Arial"/>
                <a:cs typeface="Arial"/>
              </a:rPr>
              <a:t> </a:t>
            </a:r>
            <a:r>
              <a:rPr lang="en-US" sz="2902" b="1" spc="-18" dirty="0">
                <a:latin typeface="Arial"/>
                <a:cs typeface="Arial"/>
              </a:rPr>
              <a:t>w</a:t>
            </a:r>
            <a:r>
              <a:rPr lang="en-US" sz="2902" b="1" dirty="0">
                <a:latin typeface="Arial"/>
                <a:cs typeface="Arial"/>
              </a:rPr>
              <a:t>r</a:t>
            </a:r>
            <a:r>
              <a:rPr lang="en-US" sz="2902" b="1" spc="-18" dirty="0">
                <a:latin typeface="Arial"/>
                <a:cs typeface="Arial"/>
              </a:rPr>
              <a:t>i</a:t>
            </a:r>
            <a:r>
              <a:rPr lang="en-US" sz="2902" b="1" dirty="0">
                <a:latin typeface="Arial"/>
                <a:cs typeface="Arial"/>
              </a:rPr>
              <a:t>tt</a:t>
            </a:r>
            <a:r>
              <a:rPr lang="en-US" sz="2902" b="1" spc="5" dirty="0">
                <a:latin typeface="Arial"/>
                <a:cs typeface="Arial"/>
              </a:rPr>
              <a:t>e</a:t>
            </a:r>
            <a:r>
              <a:rPr lang="en-US" sz="2902" b="1" spc="-18" dirty="0">
                <a:latin typeface="Arial"/>
                <a:cs typeface="Arial"/>
              </a:rPr>
              <a:t>n</a:t>
            </a:r>
            <a:r>
              <a:rPr lang="en-US" sz="2902" b="1" spc="-9" dirty="0">
                <a:latin typeface="Arial"/>
                <a:cs typeface="Arial"/>
              </a:rPr>
              <a:t> </a:t>
            </a:r>
            <a:r>
              <a:rPr lang="en-US" sz="2902" b="1" spc="-14" dirty="0">
                <a:latin typeface="Arial"/>
                <a:cs typeface="Arial"/>
              </a:rPr>
              <a:t>i</a:t>
            </a:r>
            <a:r>
              <a:rPr lang="en-US" sz="2902" b="1" spc="-18" dirty="0">
                <a:latin typeface="Arial"/>
                <a:cs typeface="Arial"/>
              </a:rPr>
              <a:t>n</a:t>
            </a:r>
            <a:r>
              <a:rPr lang="en-US" sz="2902" b="1" spc="-9" dirty="0">
                <a:latin typeface="Arial"/>
                <a:cs typeface="Arial"/>
              </a:rPr>
              <a:t> </a:t>
            </a:r>
            <a:r>
              <a:rPr lang="en-US" sz="2902" b="1" spc="5" dirty="0">
                <a:latin typeface="Arial"/>
                <a:cs typeface="Arial"/>
              </a:rPr>
              <a:t>C</a:t>
            </a:r>
            <a:r>
              <a:rPr lang="en-US" sz="2902" b="1" spc="-27" dirty="0">
                <a:latin typeface="Arial"/>
                <a:cs typeface="Arial"/>
              </a:rPr>
              <a:t>++</a:t>
            </a:r>
            <a:r>
              <a:rPr lang="en-US" sz="2902" b="1" spc="-9" dirty="0">
                <a:latin typeface="Arial"/>
                <a:cs typeface="Arial"/>
              </a:rPr>
              <a:t>,</a:t>
            </a:r>
            <a:r>
              <a:rPr lang="en-US" sz="2902" b="1" dirty="0">
                <a:latin typeface="Arial"/>
                <a:cs typeface="Arial"/>
              </a:rPr>
              <a:t> </a:t>
            </a:r>
            <a:r>
              <a:rPr lang="en-US" sz="2902" b="1" spc="5" dirty="0">
                <a:latin typeface="Arial"/>
                <a:cs typeface="Arial"/>
              </a:rPr>
              <a:t>Ja</a:t>
            </a:r>
            <a:r>
              <a:rPr lang="en-US" sz="2902" b="1" spc="-5" dirty="0">
                <a:latin typeface="Arial"/>
                <a:cs typeface="Arial"/>
              </a:rPr>
              <a:t>v</a:t>
            </a:r>
            <a:r>
              <a:rPr lang="en-US" sz="2902" b="1" spc="5" dirty="0">
                <a:latin typeface="Arial"/>
                <a:cs typeface="Arial"/>
              </a:rPr>
              <a:t>a</a:t>
            </a:r>
            <a:r>
              <a:rPr lang="en-US" sz="2902" b="1" spc="-9" dirty="0">
                <a:latin typeface="Arial"/>
                <a:cs typeface="Arial"/>
              </a:rPr>
              <a:t>, </a:t>
            </a:r>
            <a:r>
              <a:rPr lang="en-US" sz="2902" b="1" spc="-5" dirty="0">
                <a:latin typeface="Arial"/>
                <a:cs typeface="Arial"/>
              </a:rPr>
              <a:t>P</a:t>
            </a:r>
            <a:r>
              <a:rPr lang="en-US" sz="2902" b="1" spc="5" dirty="0">
                <a:latin typeface="Arial"/>
                <a:cs typeface="Arial"/>
              </a:rPr>
              <a:t>y</a:t>
            </a:r>
            <a:r>
              <a:rPr lang="en-US" sz="2902" b="1" spc="-18" dirty="0">
                <a:latin typeface="Arial"/>
                <a:cs typeface="Arial"/>
              </a:rPr>
              <a:t>th</a:t>
            </a:r>
            <a:r>
              <a:rPr lang="en-US" sz="2902" b="1" spc="-27" dirty="0">
                <a:latin typeface="Arial"/>
                <a:cs typeface="Arial"/>
              </a:rPr>
              <a:t>o</a:t>
            </a:r>
            <a:r>
              <a:rPr lang="en-US" sz="2902" b="1" spc="-18" dirty="0">
                <a:latin typeface="Arial"/>
                <a:cs typeface="Arial"/>
              </a:rPr>
              <a:t>n</a:t>
            </a:r>
            <a:endParaRPr lang="en-US" sz="2902" dirty="0">
              <a:latin typeface="Arial"/>
              <a:cs typeface="Arial"/>
            </a:endParaRPr>
          </a:p>
          <a:p>
            <a:pPr marL="468716" indent="-457200">
              <a:buFont typeface="Arial" panose="020B0604020202020204" pitchFamily="34" charset="0"/>
              <a:buChar char="•"/>
              <a:tabLst>
                <a:tab pos="405376" algn="l"/>
              </a:tabLst>
            </a:pPr>
            <a:endParaRPr lang="en-US" sz="2902" b="1" spc="-14" dirty="0" smtClean="0">
              <a:latin typeface="Arial"/>
              <a:cs typeface="Arial"/>
            </a:endParaRPr>
          </a:p>
          <a:p>
            <a:pPr marL="468716" indent="-457200">
              <a:buFont typeface="Arial" panose="020B0604020202020204" pitchFamily="34" charset="0"/>
              <a:buChar char="•"/>
              <a:tabLst>
                <a:tab pos="405376" algn="l"/>
              </a:tabLst>
            </a:pPr>
            <a:r>
              <a:rPr sz="2902" b="1" spc="-14" dirty="0" smtClean="0">
                <a:latin typeface="Arial"/>
                <a:cs typeface="Arial"/>
              </a:rPr>
              <a:t>I</a:t>
            </a:r>
            <a:r>
              <a:rPr sz="2902" b="1" spc="-27" dirty="0" smtClean="0">
                <a:latin typeface="Arial"/>
                <a:cs typeface="Arial"/>
              </a:rPr>
              <a:t>mp</a:t>
            </a:r>
            <a:r>
              <a:rPr sz="2902" b="1" spc="-14" dirty="0" smtClean="0">
                <a:latin typeface="Arial"/>
                <a:cs typeface="Arial"/>
              </a:rPr>
              <a:t>le</a:t>
            </a:r>
            <a:r>
              <a:rPr sz="2902" b="1" spc="-9" dirty="0" smtClean="0">
                <a:latin typeface="Arial"/>
                <a:cs typeface="Arial"/>
              </a:rPr>
              <a:t>m</a:t>
            </a:r>
            <a:r>
              <a:rPr sz="2902" b="1" spc="5" dirty="0" smtClean="0">
                <a:latin typeface="Arial"/>
                <a:cs typeface="Arial"/>
              </a:rPr>
              <a:t>e</a:t>
            </a:r>
            <a:r>
              <a:rPr sz="2902" b="1" spc="-18" dirty="0" smtClean="0">
                <a:latin typeface="Arial"/>
                <a:cs typeface="Arial"/>
              </a:rPr>
              <a:t>n</a:t>
            </a:r>
            <a:r>
              <a:rPr sz="2902" b="1" spc="-9" dirty="0" smtClean="0">
                <a:latin typeface="Arial"/>
                <a:cs typeface="Arial"/>
              </a:rPr>
              <a:t>t</a:t>
            </a:r>
            <a:r>
              <a:rPr sz="2902" b="1" spc="5" dirty="0" smtClean="0">
                <a:latin typeface="Arial"/>
                <a:cs typeface="Arial"/>
              </a:rPr>
              <a:t>a</a:t>
            </a:r>
            <a:r>
              <a:rPr sz="2902" b="1" spc="-9" dirty="0" smtClean="0">
                <a:latin typeface="Arial"/>
                <a:cs typeface="Arial"/>
              </a:rPr>
              <a:t>ti</a:t>
            </a:r>
            <a:r>
              <a:rPr sz="2902" b="1" spc="-27" dirty="0" smtClean="0">
                <a:latin typeface="Arial"/>
                <a:cs typeface="Arial"/>
              </a:rPr>
              <a:t>o</a:t>
            </a:r>
            <a:r>
              <a:rPr sz="2902" b="1" spc="-18" dirty="0" smtClean="0">
                <a:latin typeface="Arial"/>
                <a:cs typeface="Arial"/>
              </a:rPr>
              <a:t>n</a:t>
            </a:r>
            <a:r>
              <a:rPr sz="2902" b="1" dirty="0" smtClean="0">
                <a:latin typeface="Arial"/>
                <a:cs typeface="Arial"/>
              </a:rPr>
              <a:t>s</a:t>
            </a:r>
            <a:r>
              <a:rPr sz="2902" b="1" spc="-5" dirty="0" smtClean="0">
                <a:latin typeface="Arial"/>
                <a:cs typeface="Arial"/>
              </a:rPr>
              <a:t> </a:t>
            </a:r>
            <a:r>
              <a:rPr sz="2902" b="1" spc="-18" dirty="0">
                <a:latin typeface="Arial"/>
                <a:cs typeface="Arial"/>
              </a:rPr>
              <a:t>fo</a:t>
            </a:r>
            <a:r>
              <a:rPr sz="2902" b="1" dirty="0">
                <a:latin typeface="Arial"/>
                <a:cs typeface="Arial"/>
              </a:rPr>
              <a:t>r</a:t>
            </a:r>
            <a:r>
              <a:rPr sz="2902" b="1" spc="-5" dirty="0">
                <a:latin typeface="Arial"/>
                <a:cs typeface="Arial"/>
              </a:rPr>
              <a:t> </a:t>
            </a:r>
            <a:r>
              <a:rPr sz="2902" b="1" spc="-9" dirty="0">
                <a:latin typeface="Arial"/>
                <a:cs typeface="Arial"/>
              </a:rPr>
              <a:t>m</a:t>
            </a:r>
            <a:r>
              <a:rPr sz="2902" b="1" spc="5" dirty="0">
                <a:latin typeface="Arial"/>
                <a:cs typeface="Arial"/>
              </a:rPr>
              <a:t>a</a:t>
            </a:r>
            <a:r>
              <a:rPr sz="2902" b="1" spc="-27" dirty="0">
                <a:latin typeface="Arial"/>
                <a:cs typeface="Arial"/>
              </a:rPr>
              <a:t>n</a:t>
            </a:r>
            <a:r>
              <a:rPr sz="2902" b="1" dirty="0">
                <a:latin typeface="Arial"/>
                <a:cs typeface="Arial"/>
              </a:rPr>
              <a:t>y </a:t>
            </a:r>
            <a:r>
              <a:rPr sz="2902" b="1" spc="-14" dirty="0">
                <a:latin typeface="Arial"/>
                <a:cs typeface="Arial"/>
              </a:rPr>
              <a:t>t</a:t>
            </a:r>
            <a:r>
              <a:rPr sz="2902" b="1" spc="-27" dirty="0">
                <a:latin typeface="Arial"/>
                <a:cs typeface="Arial"/>
              </a:rPr>
              <a:t>o</a:t>
            </a:r>
            <a:r>
              <a:rPr sz="2902" b="1" spc="-18" dirty="0">
                <a:latin typeface="Arial"/>
                <a:cs typeface="Arial"/>
              </a:rPr>
              <a:t>o</a:t>
            </a:r>
            <a:r>
              <a:rPr sz="2902" b="1" spc="-14" dirty="0">
                <a:latin typeface="Arial"/>
                <a:cs typeface="Arial"/>
              </a:rPr>
              <a:t>l</a:t>
            </a:r>
            <a:r>
              <a:rPr sz="2902" b="1" spc="-18" dirty="0">
                <a:latin typeface="Arial"/>
                <a:cs typeface="Arial"/>
              </a:rPr>
              <a:t>s</a:t>
            </a:r>
            <a:r>
              <a:rPr sz="2902" b="1" spc="-5" dirty="0">
                <a:latin typeface="Arial"/>
                <a:cs typeface="Arial"/>
              </a:rPr>
              <a:t> </a:t>
            </a:r>
            <a:r>
              <a:rPr sz="2902" b="1" spc="5" dirty="0">
                <a:latin typeface="Arial"/>
                <a:cs typeface="Arial"/>
              </a:rPr>
              <a:t>ex</a:t>
            </a:r>
            <a:r>
              <a:rPr sz="2902" b="1" spc="-14" dirty="0">
                <a:latin typeface="Arial"/>
                <a:cs typeface="Arial"/>
              </a:rPr>
              <a:t>is</a:t>
            </a:r>
            <a:r>
              <a:rPr sz="2902" b="1" dirty="0">
                <a:latin typeface="Arial"/>
                <a:cs typeface="Arial"/>
              </a:rPr>
              <a:t>t</a:t>
            </a:r>
            <a:endParaRPr sz="2902" dirty="0">
              <a:latin typeface="Arial"/>
              <a:cs typeface="Arial"/>
            </a:endParaRPr>
          </a:p>
          <a:p>
            <a:pPr marL="722652" indent="-457200">
              <a:spcBef>
                <a:spcPts val="1007"/>
              </a:spcBef>
              <a:buFont typeface="Arial" panose="020B0604020202020204" pitchFamily="34" charset="0"/>
              <a:buChar char="•"/>
            </a:pPr>
            <a:r>
              <a:rPr sz="2539" spc="-23" dirty="0">
                <a:latin typeface="Arial"/>
                <a:cs typeface="Arial"/>
              </a:rPr>
              <a:t>e</a:t>
            </a:r>
            <a:r>
              <a:rPr sz="2539" spc="-9" dirty="0">
                <a:latin typeface="Arial"/>
                <a:cs typeface="Arial"/>
              </a:rPr>
              <a:t>.</a:t>
            </a:r>
            <a:r>
              <a:rPr sz="2539" spc="-23" dirty="0">
                <a:latin typeface="Arial"/>
                <a:cs typeface="Arial"/>
              </a:rPr>
              <a:t>g</a:t>
            </a:r>
            <a:r>
              <a:rPr sz="2539" spc="-9" dirty="0">
                <a:latin typeface="Arial"/>
                <a:cs typeface="Arial"/>
              </a:rPr>
              <a:t>.</a:t>
            </a:r>
            <a:r>
              <a:rPr sz="2539" dirty="0">
                <a:latin typeface="Arial"/>
                <a:cs typeface="Arial"/>
              </a:rPr>
              <a:t> </a:t>
            </a:r>
            <a:r>
              <a:rPr sz="2539" spc="-5" dirty="0">
                <a:latin typeface="Arial"/>
                <a:cs typeface="Arial"/>
              </a:rPr>
              <a:t>M</a:t>
            </a:r>
            <a:r>
              <a:rPr sz="2539" spc="-23" dirty="0">
                <a:latin typeface="Arial"/>
                <a:cs typeface="Arial"/>
              </a:rPr>
              <a:t>a</a:t>
            </a:r>
            <a:r>
              <a:rPr sz="2539" spc="-9" dirty="0">
                <a:latin typeface="Arial"/>
                <a:cs typeface="Arial"/>
              </a:rPr>
              <a:t>t</a:t>
            </a:r>
            <a:r>
              <a:rPr sz="2539" spc="-5" dirty="0">
                <a:latin typeface="Arial"/>
                <a:cs typeface="Arial"/>
              </a:rPr>
              <a:t>la</a:t>
            </a:r>
            <a:r>
              <a:rPr sz="2539" spc="9" dirty="0">
                <a:latin typeface="Arial"/>
                <a:cs typeface="Arial"/>
              </a:rPr>
              <a:t>b</a:t>
            </a:r>
            <a:r>
              <a:rPr sz="2539" spc="-9" dirty="0">
                <a:latin typeface="Arial"/>
                <a:cs typeface="Arial"/>
              </a:rPr>
              <a:t>, </a:t>
            </a:r>
            <a:r>
              <a:rPr sz="2539" spc="-5" dirty="0">
                <a:latin typeface="Arial"/>
                <a:cs typeface="Arial"/>
              </a:rPr>
              <a:t>L</a:t>
            </a:r>
            <a:r>
              <a:rPr sz="2539" spc="9" dirty="0">
                <a:latin typeface="Arial"/>
                <a:cs typeface="Arial"/>
              </a:rPr>
              <a:t>a</a:t>
            </a:r>
            <a:r>
              <a:rPr sz="2539" spc="-9" dirty="0">
                <a:latin typeface="Arial"/>
                <a:cs typeface="Arial"/>
              </a:rPr>
              <a:t>b</a:t>
            </a:r>
            <a:r>
              <a:rPr sz="2539" spc="-45" dirty="0">
                <a:latin typeface="Arial"/>
                <a:cs typeface="Arial"/>
              </a:rPr>
              <a:t>V</a:t>
            </a:r>
            <a:r>
              <a:rPr sz="2539" spc="-23" dirty="0">
                <a:latin typeface="Arial"/>
                <a:cs typeface="Arial"/>
              </a:rPr>
              <a:t>i</a:t>
            </a:r>
            <a:r>
              <a:rPr sz="2539" spc="-5" dirty="0">
                <a:latin typeface="Arial"/>
                <a:cs typeface="Arial"/>
              </a:rPr>
              <a:t>e</a:t>
            </a:r>
            <a:r>
              <a:rPr sz="2539" spc="-86" dirty="0">
                <a:latin typeface="Arial"/>
                <a:cs typeface="Arial"/>
              </a:rPr>
              <a:t>w</a:t>
            </a:r>
            <a:r>
              <a:rPr sz="2539" spc="-9" dirty="0">
                <a:latin typeface="Arial"/>
                <a:cs typeface="Arial"/>
              </a:rPr>
              <a:t>,</a:t>
            </a:r>
            <a:r>
              <a:rPr sz="2539" spc="-73" dirty="0">
                <a:latin typeface="Arial"/>
                <a:cs typeface="Arial"/>
              </a:rPr>
              <a:t> </a:t>
            </a:r>
            <a:r>
              <a:rPr sz="2539" spc="-9" dirty="0">
                <a:latin typeface="Arial"/>
                <a:cs typeface="Arial"/>
              </a:rPr>
              <a:t>I</a:t>
            </a:r>
            <a:r>
              <a:rPr sz="2539" spc="-5" dirty="0">
                <a:latin typeface="Arial"/>
                <a:cs typeface="Arial"/>
              </a:rPr>
              <a:t>gor</a:t>
            </a:r>
            <a:r>
              <a:rPr sz="2539" spc="-27" dirty="0">
                <a:latin typeface="Arial"/>
                <a:cs typeface="Arial"/>
              </a:rPr>
              <a:t>P</a:t>
            </a:r>
            <a:r>
              <a:rPr sz="2539" spc="5" dirty="0">
                <a:latin typeface="Arial"/>
                <a:cs typeface="Arial"/>
              </a:rPr>
              <a:t>r</a:t>
            </a:r>
            <a:r>
              <a:rPr sz="2539" spc="-23" dirty="0">
                <a:latin typeface="Arial"/>
                <a:cs typeface="Arial"/>
              </a:rPr>
              <a:t>o</a:t>
            </a:r>
            <a:r>
              <a:rPr sz="2539" spc="-9" dirty="0">
                <a:latin typeface="Arial"/>
                <a:cs typeface="Arial"/>
              </a:rPr>
              <a:t>,</a:t>
            </a:r>
            <a:r>
              <a:rPr sz="2539" dirty="0">
                <a:latin typeface="Arial"/>
                <a:cs typeface="Arial"/>
              </a:rPr>
              <a:t> c</a:t>
            </a:r>
            <a:r>
              <a:rPr sz="2539" spc="9" dirty="0">
                <a:latin typeface="Arial"/>
                <a:cs typeface="Arial"/>
              </a:rPr>
              <a:t>o</a:t>
            </a:r>
            <a:r>
              <a:rPr sz="2539" spc="-9" dirty="0">
                <a:latin typeface="Arial"/>
                <a:cs typeface="Arial"/>
              </a:rPr>
              <a:t>n</a:t>
            </a:r>
            <a:r>
              <a:rPr sz="2539" spc="5" dirty="0">
                <a:latin typeface="Arial"/>
                <a:cs typeface="Arial"/>
              </a:rPr>
              <a:t>c</a:t>
            </a:r>
            <a:r>
              <a:rPr sz="2539" spc="-5" dirty="0">
                <a:latin typeface="Arial"/>
                <a:cs typeface="Arial"/>
              </a:rPr>
              <a:t>er</a:t>
            </a:r>
            <a:r>
              <a:rPr sz="2539" spc="-9" dirty="0">
                <a:latin typeface="Arial"/>
                <a:cs typeface="Arial"/>
              </a:rPr>
              <a:t>t</a:t>
            </a:r>
            <a:endParaRPr sz="2539" dirty="0">
              <a:latin typeface="Arial"/>
              <a:cs typeface="Arial"/>
            </a:endParaRPr>
          </a:p>
          <a:p>
            <a:pPr marL="468716" indent="-457200">
              <a:spcBef>
                <a:spcPts val="1523"/>
              </a:spcBef>
              <a:buFont typeface="Arial" panose="020B0604020202020204" pitchFamily="34" charset="0"/>
              <a:buChar char="•"/>
              <a:tabLst>
                <a:tab pos="405376" algn="l"/>
              </a:tabLst>
            </a:pPr>
            <a:r>
              <a:rPr sz="2902" b="1" spc="5" dirty="0">
                <a:latin typeface="Arial"/>
                <a:cs typeface="Arial"/>
              </a:rPr>
              <a:t>D</a:t>
            </a:r>
            <a:r>
              <a:rPr sz="2902" b="1" spc="-14" dirty="0">
                <a:latin typeface="Arial"/>
                <a:cs typeface="Arial"/>
              </a:rPr>
              <a:t>i</a:t>
            </a:r>
            <a:r>
              <a:rPr sz="2902" b="1" spc="-23" dirty="0">
                <a:latin typeface="Arial"/>
                <a:cs typeface="Arial"/>
              </a:rPr>
              <a:t>f</a:t>
            </a:r>
            <a:r>
              <a:rPr sz="2902" b="1" dirty="0">
                <a:latin typeface="Arial"/>
                <a:cs typeface="Arial"/>
              </a:rPr>
              <a:t>f</a:t>
            </a:r>
            <a:r>
              <a:rPr sz="2902" b="1" spc="5" dirty="0">
                <a:latin typeface="Arial"/>
                <a:cs typeface="Arial"/>
              </a:rPr>
              <a:t>e</a:t>
            </a:r>
            <a:r>
              <a:rPr sz="2902" b="1" dirty="0">
                <a:latin typeface="Arial"/>
                <a:cs typeface="Arial"/>
              </a:rPr>
              <a:t>r</a:t>
            </a:r>
            <a:r>
              <a:rPr sz="2902" b="1" spc="5" dirty="0">
                <a:latin typeface="Arial"/>
                <a:cs typeface="Arial"/>
              </a:rPr>
              <a:t>e</a:t>
            </a:r>
            <a:r>
              <a:rPr sz="2902" b="1" spc="-27" dirty="0">
                <a:latin typeface="Arial"/>
                <a:cs typeface="Arial"/>
              </a:rPr>
              <a:t>n</a:t>
            </a:r>
            <a:r>
              <a:rPr sz="2902" b="1" dirty="0">
                <a:latin typeface="Arial"/>
                <a:cs typeface="Arial"/>
              </a:rPr>
              <a:t>t</a:t>
            </a:r>
            <a:r>
              <a:rPr sz="2902" b="1" spc="-5" dirty="0">
                <a:latin typeface="Arial"/>
                <a:cs typeface="Arial"/>
              </a:rPr>
              <a:t> </a:t>
            </a:r>
            <a:r>
              <a:rPr sz="2902" b="1" spc="5" dirty="0">
                <a:latin typeface="Arial"/>
                <a:cs typeface="Arial"/>
              </a:rPr>
              <a:t>c</a:t>
            </a:r>
            <a:r>
              <a:rPr sz="2902" b="1" spc="-27" dirty="0">
                <a:latin typeface="Arial"/>
                <a:cs typeface="Arial"/>
              </a:rPr>
              <a:t>o</a:t>
            </a:r>
            <a:r>
              <a:rPr sz="2902" b="1" dirty="0">
                <a:latin typeface="Arial"/>
                <a:cs typeface="Arial"/>
              </a:rPr>
              <a:t>m</a:t>
            </a:r>
            <a:r>
              <a:rPr sz="2902" b="1" spc="-9" dirty="0">
                <a:latin typeface="Arial"/>
                <a:cs typeface="Arial"/>
              </a:rPr>
              <a:t>m</a:t>
            </a:r>
            <a:r>
              <a:rPr sz="2902" b="1" spc="-18" dirty="0">
                <a:latin typeface="Arial"/>
                <a:cs typeface="Arial"/>
              </a:rPr>
              <a:t>u</a:t>
            </a:r>
            <a:r>
              <a:rPr sz="2902" b="1" spc="-27" dirty="0">
                <a:latin typeface="Arial"/>
                <a:cs typeface="Arial"/>
              </a:rPr>
              <a:t>n</a:t>
            </a:r>
            <a:r>
              <a:rPr sz="2902" b="1" spc="-14" dirty="0">
                <a:latin typeface="Arial"/>
                <a:cs typeface="Arial"/>
              </a:rPr>
              <a:t>ic</a:t>
            </a:r>
            <a:r>
              <a:rPr sz="2902" b="1" spc="5" dirty="0">
                <a:latin typeface="Arial"/>
                <a:cs typeface="Arial"/>
              </a:rPr>
              <a:t>a</a:t>
            </a:r>
            <a:r>
              <a:rPr sz="2902" b="1" spc="-14" dirty="0">
                <a:latin typeface="Arial"/>
                <a:cs typeface="Arial"/>
              </a:rPr>
              <a:t>t</a:t>
            </a:r>
            <a:r>
              <a:rPr sz="2902" b="1" spc="-18" dirty="0">
                <a:latin typeface="Arial"/>
                <a:cs typeface="Arial"/>
              </a:rPr>
              <a:t>ion</a:t>
            </a:r>
            <a:r>
              <a:rPr sz="2902" b="1" spc="-9" dirty="0">
                <a:latin typeface="Arial"/>
                <a:cs typeface="Arial"/>
              </a:rPr>
              <a:t> </a:t>
            </a:r>
            <a:r>
              <a:rPr sz="2902" b="1" dirty="0">
                <a:latin typeface="Arial"/>
                <a:cs typeface="Arial"/>
              </a:rPr>
              <a:t>m</a:t>
            </a:r>
            <a:r>
              <a:rPr sz="2902" b="1" spc="-5" dirty="0">
                <a:latin typeface="Arial"/>
                <a:cs typeface="Arial"/>
              </a:rPr>
              <a:t>e</a:t>
            </a:r>
            <a:r>
              <a:rPr sz="2902" b="1" spc="5" dirty="0">
                <a:latin typeface="Arial"/>
                <a:cs typeface="Arial"/>
              </a:rPr>
              <a:t>c</a:t>
            </a:r>
            <a:r>
              <a:rPr sz="2902" b="1" spc="-18" dirty="0">
                <a:latin typeface="Arial"/>
                <a:cs typeface="Arial"/>
              </a:rPr>
              <a:t>h</a:t>
            </a:r>
            <a:r>
              <a:rPr sz="2902" b="1" spc="5" dirty="0">
                <a:latin typeface="Arial"/>
                <a:cs typeface="Arial"/>
              </a:rPr>
              <a:t>a</a:t>
            </a:r>
            <a:r>
              <a:rPr sz="2902" b="1" spc="-27" dirty="0">
                <a:latin typeface="Arial"/>
                <a:cs typeface="Arial"/>
              </a:rPr>
              <a:t>n</a:t>
            </a:r>
            <a:r>
              <a:rPr sz="2902" b="1" spc="-14" dirty="0">
                <a:latin typeface="Arial"/>
                <a:cs typeface="Arial"/>
              </a:rPr>
              <a:t>is</a:t>
            </a:r>
            <a:r>
              <a:rPr sz="2902" b="1" spc="-9" dirty="0">
                <a:latin typeface="Arial"/>
                <a:cs typeface="Arial"/>
              </a:rPr>
              <a:t>m</a:t>
            </a:r>
            <a:r>
              <a:rPr sz="2902" b="1" dirty="0">
                <a:latin typeface="Arial"/>
                <a:cs typeface="Arial"/>
              </a:rPr>
              <a:t>s</a:t>
            </a:r>
            <a:endParaRPr sz="2902" dirty="0">
              <a:latin typeface="Arial"/>
              <a:cs typeface="Arial"/>
            </a:endParaRPr>
          </a:p>
          <a:p>
            <a:pPr marL="1079659" marR="3682356" indent="-457200">
              <a:lnSpc>
                <a:spcPct val="117300"/>
              </a:lnSpc>
              <a:spcBef>
                <a:spcPts val="476"/>
              </a:spcBef>
              <a:buFont typeface="Arial" panose="020B0604020202020204" pitchFamily="34" charset="0"/>
              <a:buChar char="•"/>
            </a:pPr>
            <a:r>
              <a:rPr sz="2539" spc="-27" dirty="0">
                <a:latin typeface="Arial"/>
                <a:cs typeface="Arial"/>
              </a:rPr>
              <a:t>S</a:t>
            </a:r>
            <a:r>
              <a:rPr sz="2539" spc="5" dirty="0">
                <a:latin typeface="Arial"/>
                <a:cs typeface="Arial"/>
              </a:rPr>
              <a:t>y</a:t>
            </a:r>
            <a:r>
              <a:rPr sz="2539" spc="-5" dirty="0">
                <a:latin typeface="Arial"/>
                <a:cs typeface="Arial"/>
              </a:rPr>
              <a:t>nch</a:t>
            </a:r>
            <a:r>
              <a:rPr sz="2539" spc="5" dirty="0">
                <a:latin typeface="Arial"/>
                <a:cs typeface="Arial"/>
              </a:rPr>
              <a:t>r</a:t>
            </a:r>
            <a:r>
              <a:rPr sz="2539" spc="-5" dirty="0">
                <a:latin typeface="Arial"/>
                <a:cs typeface="Arial"/>
              </a:rPr>
              <a:t>onou</a:t>
            </a:r>
            <a:r>
              <a:rPr sz="2539" dirty="0">
                <a:latin typeface="Arial"/>
                <a:cs typeface="Arial"/>
              </a:rPr>
              <a:t>s </a:t>
            </a:r>
            <a:r>
              <a:rPr sz="2539" spc="5" dirty="0" smtClean="0">
                <a:latin typeface="Arial"/>
                <a:cs typeface="Arial"/>
              </a:rPr>
              <a:t>c</a:t>
            </a:r>
            <a:r>
              <a:rPr sz="2539" spc="-5" dirty="0" smtClean="0">
                <a:latin typeface="Arial"/>
                <a:cs typeface="Arial"/>
              </a:rPr>
              <a:t>all</a:t>
            </a:r>
            <a:r>
              <a:rPr sz="2539" dirty="0" smtClean="0">
                <a:latin typeface="Arial"/>
                <a:cs typeface="Arial"/>
              </a:rPr>
              <a:t>s</a:t>
            </a:r>
            <a:endParaRPr lang="en-US" sz="2539" dirty="0" smtClean="0">
              <a:latin typeface="Arial"/>
              <a:cs typeface="Arial"/>
            </a:endParaRPr>
          </a:p>
          <a:p>
            <a:pPr marL="1079659" marR="3682356" indent="-457200">
              <a:lnSpc>
                <a:spcPct val="117300"/>
              </a:lnSpc>
              <a:spcBef>
                <a:spcPts val="476"/>
              </a:spcBef>
              <a:buFont typeface="Arial" panose="020B0604020202020204" pitchFamily="34" charset="0"/>
              <a:buChar char="•"/>
            </a:pPr>
            <a:r>
              <a:rPr sz="2539" spc="-27" dirty="0" smtClean="0">
                <a:latin typeface="Arial"/>
                <a:cs typeface="Arial"/>
              </a:rPr>
              <a:t>A</a:t>
            </a:r>
            <a:r>
              <a:rPr sz="2539" spc="5" dirty="0" smtClean="0">
                <a:latin typeface="Arial"/>
                <a:cs typeface="Arial"/>
              </a:rPr>
              <a:t>s</a:t>
            </a:r>
            <a:r>
              <a:rPr sz="2539" dirty="0" smtClean="0">
                <a:latin typeface="Arial"/>
                <a:cs typeface="Arial"/>
              </a:rPr>
              <a:t>ync</a:t>
            </a:r>
            <a:r>
              <a:rPr sz="2539" spc="9" dirty="0" smtClean="0">
                <a:latin typeface="Arial"/>
                <a:cs typeface="Arial"/>
              </a:rPr>
              <a:t>h</a:t>
            </a:r>
            <a:r>
              <a:rPr sz="2539" spc="-5" dirty="0" smtClean="0">
                <a:latin typeface="Arial"/>
                <a:cs typeface="Arial"/>
              </a:rPr>
              <a:t>ronou</a:t>
            </a:r>
            <a:r>
              <a:rPr sz="2539" dirty="0" smtClean="0">
                <a:latin typeface="Arial"/>
                <a:cs typeface="Arial"/>
              </a:rPr>
              <a:t>s</a:t>
            </a:r>
            <a:r>
              <a:rPr sz="2539" spc="5" dirty="0" smtClean="0">
                <a:latin typeface="Arial"/>
                <a:cs typeface="Arial"/>
              </a:rPr>
              <a:t> </a:t>
            </a:r>
            <a:r>
              <a:rPr sz="2539" dirty="0" smtClean="0">
                <a:latin typeface="Arial"/>
                <a:cs typeface="Arial"/>
              </a:rPr>
              <a:t>ca</a:t>
            </a:r>
            <a:r>
              <a:rPr sz="2539" spc="-5" dirty="0" smtClean="0">
                <a:latin typeface="Arial"/>
                <a:cs typeface="Arial"/>
              </a:rPr>
              <a:t>l</a:t>
            </a:r>
            <a:r>
              <a:rPr sz="2539" spc="5" dirty="0" smtClean="0">
                <a:latin typeface="Arial"/>
                <a:cs typeface="Arial"/>
              </a:rPr>
              <a:t>l</a:t>
            </a:r>
            <a:r>
              <a:rPr sz="2539" dirty="0" smtClean="0">
                <a:latin typeface="Arial"/>
                <a:cs typeface="Arial"/>
              </a:rPr>
              <a:t>s</a:t>
            </a:r>
            <a:endParaRPr lang="en-US" sz="2539" dirty="0" smtClean="0">
              <a:latin typeface="Arial"/>
              <a:cs typeface="Arial"/>
            </a:endParaRPr>
          </a:p>
          <a:p>
            <a:pPr marL="1079659" marR="3682356" indent="-457200">
              <a:lnSpc>
                <a:spcPct val="117300"/>
              </a:lnSpc>
              <a:spcBef>
                <a:spcPts val="476"/>
              </a:spcBef>
              <a:buFont typeface="Arial" panose="020B0604020202020204" pitchFamily="34" charset="0"/>
              <a:buChar char="•"/>
            </a:pPr>
            <a:r>
              <a:rPr lang="en-US" sz="2539" spc="5" dirty="0">
                <a:latin typeface="Arial"/>
                <a:cs typeface="Arial"/>
              </a:rPr>
              <a:t>E</a:t>
            </a:r>
            <a:r>
              <a:rPr sz="2539" spc="5" dirty="0" smtClean="0">
                <a:latin typeface="Arial"/>
                <a:cs typeface="Arial"/>
              </a:rPr>
              <a:t>v</a:t>
            </a:r>
            <a:r>
              <a:rPr sz="2539" spc="-5" dirty="0" smtClean="0">
                <a:latin typeface="Arial"/>
                <a:cs typeface="Arial"/>
              </a:rPr>
              <a:t>en</a:t>
            </a:r>
            <a:r>
              <a:rPr sz="2539" dirty="0" smtClean="0">
                <a:latin typeface="Arial"/>
                <a:cs typeface="Arial"/>
              </a:rPr>
              <a:t>ts</a:t>
            </a:r>
            <a:endParaRPr sz="2539" dirty="0">
              <a:latin typeface="Arial"/>
              <a:cs typeface="Arial"/>
            </a:endParaRPr>
          </a:p>
          <a:p>
            <a:pPr marL="1079659" indent="-457200">
              <a:lnSpc>
                <a:spcPts val="3019"/>
              </a:lnSpc>
              <a:spcBef>
                <a:spcPts val="517"/>
              </a:spcBef>
              <a:buFont typeface="Arial" panose="020B0604020202020204" pitchFamily="34" charset="0"/>
              <a:buChar char="•"/>
            </a:pPr>
            <a:r>
              <a:rPr sz="2539" spc="-32" dirty="0">
                <a:latin typeface="Arial"/>
                <a:cs typeface="Arial"/>
              </a:rPr>
              <a:t>G</a:t>
            </a:r>
            <a:r>
              <a:rPr sz="2539" spc="5" dirty="0">
                <a:latin typeface="Arial"/>
                <a:cs typeface="Arial"/>
              </a:rPr>
              <a:t>r</a:t>
            </a:r>
            <a:r>
              <a:rPr sz="2539" spc="-5" dirty="0">
                <a:latin typeface="Arial"/>
                <a:cs typeface="Arial"/>
              </a:rPr>
              <a:t>ou</a:t>
            </a:r>
            <a:r>
              <a:rPr sz="2539" dirty="0">
                <a:latin typeface="Arial"/>
                <a:cs typeface="Arial"/>
              </a:rPr>
              <a:t>p </a:t>
            </a:r>
            <a:r>
              <a:rPr sz="2539" spc="-5" dirty="0">
                <a:latin typeface="Arial"/>
                <a:cs typeface="Arial"/>
              </a:rPr>
              <a:t>Call</a:t>
            </a:r>
            <a:r>
              <a:rPr sz="2539" dirty="0">
                <a:latin typeface="Arial"/>
                <a:cs typeface="Arial"/>
              </a:rPr>
              <a:t>s</a:t>
            </a:r>
          </a:p>
        </p:txBody>
      </p:sp>
      <p:sp>
        <p:nvSpPr>
          <p:cNvPr id="6" name="Titolo 1"/>
          <p:cNvSpPr txBox="1">
            <a:spLocks/>
          </p:cNvSpPr>
          <p:nvPr/>
        </p:nvSpPr>
        <p:spPr>
          <a:xfrm>
            <a:off x="457200" y="7300"/>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Tango Client</a:t>
            </a:r>
            <a:endParaRPr lang="it-IT" dirty="0"/>
          </a:p>
        </p:txBody>
      </p:sp>
    </p:spTree>
    <p:extLst>
      <p:ext uri="{BB962C8B-B14F-4D97-AF65-F5344CB8AC3E}">
        <p14:creationId xmlns:p14="http://schemas.microsoft.com/office/powerpoint/2010/main" val="1100350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object 23"/>
          <p:cNvSpPr txBox="1"/>
          <p:nvPr/>
        </p:nvSpPr>
        <p:spPr>
          <a:xfrm>
            <a:off x="716318" y="1070230"/>
            <a:ext cx="7970482" cy="3510898"/>
          </a:xfrm>
          <a:prstGeom prst="rect">
            <a:avLst/>
          </a:prstGeom>
        </p:spPr>
        <p:txBody>
          <a:bodyPr vert="horz" wrap="square" lIns="0" tIns="0" rIns="0" bIns="0" rtlCol="0">
            <a:spAutoFit/>
          </a:bodyPr>
          <a:lstStyle/>
          <a:p>
            <a:pPr marL="468716" marR="1290984" indent="-457200">
              <a:lnSpc>
                <a:spcPct val="100499"/>
              </a:lnSpc>
              <a:buFont typeface="Arial" panose="020B0604020202020204" pitchFamily="34" charset="0"/>
              <a:buChar char="•"/>
              <a:tabLst>
                <a:tab pos="405376" algn="l"/>
              </a:tabLst>
            </a:pPr>
            <a:r>
              <a:rPr sz="2902" b="1" spc="5" dirty="0" smtClean="0">
                <a:latin typeface="Arial"/>
                <a:cs typeface="Arial"/>
              </a:rPr>
              <a:t>Ne</a:t>
            </a:r>
            <a:r>
              <a:rPr sz="2902" b="1" spc="-18" dirty="0" smtClean="0">
                <a:latin typeface="Arial"/>
                <a:cs typeface="Arial"/>
              </a:rPr>
              <a:t>two</a:t>
            </a:r>
            <a:r>
              <a:rPr sz="2902" b="1" spc="-9" dirty="0" smtClean="0">
                <a:latin typeface="Arial"/>
                <a:cs typeface="Arial"/>
              </a:rPr>
              <a:t>r</a:t>
            </a:r>
            <a:r>
              <a:rPr sz="2902" b="1" dirty="0" smtClean="0">
                <a:latin typeface="Arial"/>
                <a:cs typeface="Arial"/>
              </a:rPr>
              <a:t>k </a:t>
            </a:r>
            <a:r>
              <a:rPr sz="2902" b="1" dirty="0">
                <a:latin typeface="Arial"/>
                <a:cs typeface="Arial"/>
              </a:rPr>
              <a:t>tr</a:t>
            </a:r>
            <a:r>
              <a:rPr sz="2902" b="1" spc="-23" dirty="0">
                <a:latin typeface="Arial"/>
                <a:cs typeface="Arial"/>
              </a:rPr>
              <a:t>a</a:t>
            </a:r>
            <a:r>
              <a:rPr sz="2902" b="1" spc="-18" dirty="0">
                <a:latin typeface="Arial"/>
                <a:cs typeface="Arial"/>
              </a:rPr>
              <a:t>n</a:t>
            </a:r>
            <a:r>
              <a:rPr sz="2902" b="1" spc="5" dirty="0">
                <a:latin typeface="Arial"/>
                <a:cs typeface="Arial"/>
              </a:rPr>
              <a:t>s</a:t>
            </a:r>
            <a:r>
              <a:rPr sz="2902" b="1" spc="-27" dirty="0">
                <a:latin typeface="Arial"/>
                <a:cs typeface="Arial"/>
              </a:rPr>
              <a:t>p</a:t>
            </a:r>
            <a:r>
              <a:rPr sz="2902" b="1" spc="5" dirty="0">
                <a:latin typeface="Arial"/>
                <a:cs typeface="Arial"/>
              </a:rPr>
              <a:t>a</a:t>
            </a:r>
            <a:r>
              <a:rPr sz="2902" b="1" dirty="0">
                <a:latin typeface="Arial"/>
                <a:cs typeface="Arial"/>
              </a:rPr>
              <a:t>r</a:t>
            </a:r>
            <a:r>
              <a:rPr sz="2902" b="1" spc="5" dirty="0">
                <a:latin typeface="Arial"/>
                <a:cs typeface="Arial"/>
              </a:rPr>
              <a:t>e</a:t>
            </a:r>
            <a:r>
              <a:rPr sz="2902" b="1" spc="-27" dirty="0">
                <a:latin typeface="Arial"/>
                <a:cs typeface="Arial"/>
              </a:rPr>
              <a:t>n</a:t>
            </a:r>
            <a:r>
              <a:rPr sz="2902" b="1" spc="5" dirty="0">
                <a:latin typeface="Arial"/>
                <a:cs typeface="Arial"/>
              </a:rPr>
              <a:t>c</a:t>
            </a:r>
            <a:r>
              <a:rPr sz="2902" b="1" dirty="0">
                <a:latin typeface="Arial"/>
                <a:cs typeface="Arial"/>
              </a:rPr>
              <a:t>y </a:t>
            </a:r>
            <a:r>
              <a:rPr sz="2902" b="1" spc="5" dirty="0">
                <a:latin typeface="Arial"/>
                <a:cs typeface="Arial"/>
              </a:rPr>
              <a:t>e</a:t>
            </a:r>
            <a:r>
              <a:rPr sz="2902" b="1" spc="-9" dirty="0">
                <a:latin typeface="Arial"/>
                <a:cs typeface="Arial"/>
              </a:rPr>
              <a:t>t</a:t>
            </a:r>
            <a:r>
              <a:rPr sz="2902" b="1" spc="5" dirty="0">
                <a:latin typeface="Arial"/>
                <a:cs typeface="Arial"/>
              </a:rPr>
              <a:t>c</a:t>
            </a:r>
            <a:r>
              <a:rPr sz="2902" b="1" spc="-9" dirty="0">
                <a:latin typeface="Arial"/>
                <a:cs typeface="Arial"/>
              </a:rPr>
              <a:t>. </a:t>
            </a:r>
            <a:r>
              <a:rPr sz="2902" b="1" spc="-18" dirty="0">
                <a:latin typeface="Arial"/>
                <a:cs typeface="Arial"/>
              </a:rPr>
              <a:t>using</a:t>
            </a:r>
            <a:r>
              <a:rPr sz="2902" b="1" spc="-9" dirty="0">
                <a:latin typeface="Arial"/>
                <a:cs typeface="Arial"/>
              </a:rPr>
              <a:t> </a:t>
            </a:r>
            <a:r>
              <a:rPr sz="2902" b="1" spc="-5" dirty="0">
                <a:latin typeface="Arial"/>
                <a:cs typeface="Arial"/>
              </a:rPr>
              <a:t>D</a:t>
            </a:r>
            <a:r>
              <a:rPr sz="2902" b="1" spc="5" dirty="0">
                <a:latin typeface="Arial"/>
                <a:cs typeface="Arial"/>
              </a:rPr>
              <a:t>ev</a:t>
            </a:r>
            <a:r>
              <a:rPr sz="2902" b="1" spc="-5" dirty="0">
                <a:latin typeface="Arial"/>
                <a:cs typeface="Arial"/>
              </a:rPr>
              <a:t>ic</a:t>
            </a:r>
            <a:r>
              <a:rPr sz="2902" b="1" spc="5" dirty="0">
                <a:latin typeface="Arial"/>
                <a:cs typeface="Arial"/>
              </a:rPr>
              <a:t>e</a:t>
            </a:r>
            <a:r>
              <a:rPr sz="2902" b="1" spc="-23" dirty="0">
                <a:latin typeface="Arial"/>
                <a:cs typeface="Arial"/>
              </a:rPr>
              <a:t>P</a:t>
            </a:r>
            <a:r>
              <a:rPr sz="2902" b="1" dirty="0">
                <a:latin typeface="Arial"/>
                <a:cs typeface="Arial"/>
              </a:rPr>
              <a:t>r</a:t>
            </a:r>
            <a:r>
              <a:rPr sz="2902" b="1" spc="-27" dirty="0">
                <a:latin typeface="Arial"/>
                <a:cs typeface="Arial"/>
              </a:rPr>
              <a:t>o</a:t>
            </a:r>
            <a:r>
              <a:rPr sz="2902" b="1" spc="5" dirty="0">
                <a:latin typeface="Arial"/>
                <a:cs typeface="Arial"/>
              </a:rPr>
              <a:t>x</a:t>
            </a:r>
            <a:r>
              <a:rPr sz="2902" b="1" dirty="0">
                <a:latin typeface="Arial"/>
                <a:cs typeface="Arial"/>
              </a:rPr>
              <a:t>y</a:t>
            </a:r>
            <a:endParaRPr sz="2902" dirty="0">
              <a:latin typeface="Arial"/>
              <a:cs typeface="Arial"/>
            </a:endParaRPr>
          </a:p>
          <a:p>
            <a:pPr marL="468716" marR="4607" indent="-457200">
              <a:lnSpc>
                <a:spcPct val="100499"/>
              </a:lnSpc>
              <a:spcBef>
                <a:spcPts val="997"/>
              </a:spcBef>
              <a:buFont typeface="Arial" panose="020B0604020202020204" pitchFamily="34" charset="0"/>
              <a:buChar char="•"/>
              <a:tabLst>
                <a:tab pos="405376" algn="l"/>
              </a:tabLst>
            </a:pPr>
            <a:r>
              <a:rPr sz="2902" b="1" spc="-23" dirty="0">
                <a:latin typeface="Arial"/>
                <a:cs typeface="Arial"/>
              </a:rPr>
              <a:t>E</a:t>
            </a:r>
            <a:r>
              <a:rPr sz="2902" b="1" spc="5" dirty="0">
                <a:latin typeface="Arial"/>
                <a:cs typeface="Arial"/>
              </a:rPr>
              <a:t>a</a:t>
            </a:r>
            <a:r>
              <a:rPr sz="2902" b="1" spc="-5" dirty="0">
                <a:latin typeface="Arial"/>
                <a:cs typeface="Arial"/>
              </a:rPr>
              <a:t>s</a:t>
            </a:r>
            <a:r>
              <a:rPr sz="2902" b="1" dirty="0">
                <a:latin typeface="Arial"/>
                <a:cs typeface="Arial"/>
              </a:rPr>
              <a:t>y </a:t>
            </a:r>
            <a:r>
              <a:rPr sz="2902" b="1" spc="-18" dirty="0">
                <a:latin typeface="Arial"/>
                <a:cs typeface="Arial"/>
              </a:rPr>
              <a:t>to</a:t>
            </a:r>
            <a:r>
              <a:rPr sz="2902" b="1" spc="-9" dirty="0">
                <a:latin typeface="Arial"/>
                <a:cs typeface="Arial"/>
              </a:rPr>
              <a:t> </a:t>
            </a:r>
            <a:r>
              <a:rPr sz="2902" b="1" spc="-18" dirty="0">
                <a:latin typeface="Arial"/>
                <a:cs typeface="Arial"/>
              </a:rPr>
              <a:t>u</a:t>
            </a:r>
            <a:r>
              <a:rPr sz="2902" b="1" spc="5" dirty="0">
                <a:latin typeface="Arial"/>
                <a:cs typeface="Arial"/>
              </a:rPr>
              <a:t>s</a:t>
            </a:r>
            <a:r>
              <a:rPr sz="2902" b="1" dirty="0">
                <a:latin typeface="Arial"/>
                <a:cs typeface="Arial"/>
              </a:rPr>
              <a:t>e</a:t>
            </a:r>
            <a:r>
              <a:rPr sz="2902" b="1" spc="-5" dirty="0">
                <a:latin typeface="Arial"/>
                <a:cs typeface="Arial"/>
              </a:rPr>
              <a:t> </a:t>
            </a:r>
            <a:r>
              <a:rPr sz="2902" b="1" spc="5" dirty="0">
                <a:latin typeface="Arial"/>
                <a:cs typeface="Arial"/>
              </a:rPr>
              <a:t>ca</a:t>
            </a:r>
            <a:r>
              <a:rPr sz="2902" b="1" spc="-14" dirty="0">
                <a:latin typeface="Arial"/>
                <a:cs typeface="Arial"/>
              </a:rPr>
              <a:t>l</a:t>
            </a:r>
            <a:r>
              <a:rPr sz="2902" b="1" spc="-18" dirty="0">
                <a:latin typeface="Arial"/>
                <a:cs typeface="Arial"/>
              </a:rPr>
              <a:t>l</a:t>
            </a:r>
            <a:r>
              <a:rPr sz="2902" b="1" dirty="0">
                <a:latin typeface="Arial"/>
                <a:cs typeface="Arial"/>
              </a:rPr>
              <a:t>s </a:t>
            </a:r>
            <a:r>
              <a:rPr sz="2902" b="1" spc="-18" dirty="0">
                <a:latin typeface="Arial"/>
                <a:cs typeface="Arial"/>
              </a:rPr>
              <a:t>like</a:t>
            </a:r>
            <a:r>
              <a:rPr sz="2902" b="1" dirty="0">
                <a:latin typeface="Arial"/>
                <a:cs typeface="Arial"/>
              </a:rPr>
              <a:t> </a:t>
            </a:r>
            <a:r>
              <a:rPr sz="2902" b="1" spc="5" dirty="0">
                <a:latin typeface="Arial"/>
                <a:cs typeface="Arial"/>
              </a:rPr>
              <a:t>c</a:t>
            </a:r>
            <a:r>
              <a:rPr sz="2902" b="1" spc="-27" dirty="0">
                <a:latin typeface="Arial"/>
                <a:cs typeface="Arial"/>
              </a:rPr>
              <a:t>o</a:t>
            </a:r>
            <a:r>
              <a:rPr sz="2902" b="1" dirty="0">
                <a:latin typeface="Arial"/>
                <a:cs typeface="Arial"/>
              </a:rPr>
              <a:t>m</a:t>
            </a:r>
            <a:r>
              <a:rPr sz="2902" b="1" spc="-9" dirty="0">
                <a:latin typeface="Arial"/>
                <a:cs typeface="Arial"/>
              </a:rPr>
              <a:t>m</a:t>
            </a:r>
            <a:r>
              <a:rPr sz="2902" b="1" spc="5" dirty="0">
                <a:latin typeface="Arial"/>
                <a:cs typeface="Arial"/>
              </a:rPr>
              <a:t>a</a:t>
            </a:r>
            <a:r>
              <a:rPr sz="2902" b="1" spc="-18" dirty="0">
                <a:latin typeface="Arial"/>
                <a:cs typeface="Arial"/>
              </a:rPr>
              <a:t>n</a:t>
            </a:r>
            <a:r>
              <a:rPr sz="2902" b="1" spc="-27" dirty="0">
                <a:latin typeface="Arial"/>
                <a:cs typeface="Arial"/>
              </a:rPr>
              <a:t>d</a:t>
            </a:r>
            <a:r>
              <a:rPr sz="2902" b="1" spc="5" dirty="0">
                <a:latin typeface="Arial"/>
                <a:cs typeface="Arial"/>
              </a:rPr>
              <a:t>_</a:t>
            </a:r>
            <a:r>
              <a:rPr sz="2902" b="1" spc="-14" dirty="0">
                <a:latin typeface="Arial"/>
                <a:cs typeface="Arial"/>
              </a:rPr>
              <a:t>i</a:t>
            </a:r>
            <a:r>
              <a:rPr sz="2902" b="1" spc="-18" dirty="0">
                <a:latin typeface="Arial"/>
                <a:cs typeface="Arial"/>
              </a:rPr>
              <a:t>n</a:t>
            </a:r>
            <a:r>
              <a:rPr sz="2902" b="1" spc="-27" dirty="0">
                <a:latin typeface="Arial"/>
                <a:cs typeface="Arial"/>
              </a:rPr>
              <a:t>o</a:t>
            </a:r>
            <a:r>
              <a:rPr sz="2902" b="1" spc="-18" dirty="0">
                <a:latin typeface="Arial"/>
                <a:cs typeface="Arial"/>
              </a:rPr>
              <a:t>u</a:t>
            </a:r>
            <a:r>
              <a:rPr sz="2902" b="1" dirty="0">
                <a:latin typeface="Arial"/>
                <a:cs typeface="Arial"/>
              </a:rPr>
              <a:t>t</a:t>
            </a:r>
            <a:r>
              <a:rPr sz="2902" b="1" spc="-9" dirty="0">
                <a:latin typeface="Arial"/>
                <a:cs typeface="Arial"/>
              </a:rPr>
              <a:t>(), r</a:t>
            </a:r>
            <a:r>
              <a:rPr sz="2902" b="1" spc="5" dirty="0">
                <a:latin typeface="Arial"/>
                <a:cs typeface="Arial"/>
              </a:rPr>
              <a:t>ea</a:t>
            </a:r>
            <a:r>
              <a:rPr sz="2902" b="1" spc="-18" dirty="0">
                <a:latin typeface="Arial"/>
                <a:cs typeface="Arial"/>
              </a:rPr>
              <a:t>d</a:t>
            </a:r>
            <a:r>
              <a:rPr sz="2902" b="1" spc="-5" dirty="0">
                <a:latin typeface="Arial"/>
                <a:cs typeface="Arial"/>
              </a:rPr>
              <a:t>_</a:t>
            </a:r>
            <a:r>
              <a:rPr sz="2902" b="1" spc="5" dirty="0">
                <a:latin typeface="Arial"/>
                <a:cs typeface="Arial"/>
              </a:rPr>
              <a:t>a</a:t>
            </a:r>
            <a:r>
              <a:rPr sz="2902" b="1" dirty="0">
                <a:latin typeface="Arial"/>
                <a:cs typeface="Arial"/>
              </a:rPr>
              <a:t>ttr</a:t>
            </a:r>
            <a:r>
              <a:rPr sz="2902" b="1" spc="-18" dirty="0">
                <a:latin typeface="Arial"/>
                <a:cs typeface="Arial"/>
              </a:rPr>
              <a:t>ibu</a:t>
            </a:r>
            <a:r>
              <a:rPr sz="2902" b="1" spc="-9" dirty="0">
                <a:latin typeface="Arial"/>
                <a:cs typeface="Arial"/>
              </a:rPr>
              <a:t>t</a:t>
            </a:r>
            <a:r>
              <a:rPr sz="2902" b="1" spc="5" dirty="0">
                <a:latin typeface="Arial"/>
                <a:cs typeface="Arial"/>
              </a:rPr>
              <a:t>e</a:t>
            </a:r>
            <a:r>
              <a:rPr sz="2902" b="1" spc="-9" dirty="0">
                <a:latin typeface="Arial"/>
                <a:cs typeface="Arial"/>
              </a:rPr>
              <a:t>(),</a:t>
            </a:r>
            <a:r>
              <a:rPr sz="2902" b="1" spc="-14" dirty="0">
                <a:latin typeface="Arial"/>
                <a:cs typeface="Arial"/>
              </a:rPr>
              <a:t> </a:t>
            </a:r>
            <a:r>
              <a:rPr sz="2902" b="1" spc="-18" dirty="0">
                <a:latin typeface="Arial"/>
                <a:cs typeface="Arial"/>
              </a:rPr>
              <a:t>w</a:t>
            </a:r>
            <a:r>
              <a:rPr sz="2902" b="1" dirty="0">
                <a:latin typeface="Arial"/>
                <a:cs typeface="Arial"/>
              </a:rPr>
              <a:t>r</a:t>
            </a:r>
            <a:r>
              <a:rPr sz="2902" b="1" spc="-14" dirty="0">
                <a:latin typeface="Arial"/>
                <a:cs typeface="Arial"/>
              </a:rPr>
              <a:t>i</a:t>
            </a:r>
            <a:r>
              <a:rPr sz="2902" b="1" spc="-23" dirty="0">
                <a:latin typeface="Arial"/>
                <a:cs typeface="Arial"/>
              </a:rPr>
              <a:t>t</a:t>
            </a:r>
            <a:r>
              <a:rPr sz="2902" b="1" spc="5" dirty="0">
                <a:latin typeface="Arial"/>
                <a:cs typeface="Arial"/>
              </a:rPr>
              <a:t>e_a</a:t>
            </a:r>
            <a:r>
              <a:rPr sz="2902" b="1" dirty="0">
                <a:latin typeface="Arial"/>
                <a:cs typeface="Arial"/>
              </a:rPr>
              <a:t>t</a:t>
            </a:r>
            <a:r>
              <a:rPr sz="2902" b="1" spc="-9" dirty="0">
                <a:latin typeface="Arial"/>
                <a:cs typeface="Arial"/>
              </a:rPr>
              <a:t>t</a:t>
            </a:r>
            <a:r>
              <a:rPr sz="2902" b="1" dirty="0">
                <a:latin typeface="Arial"/>
                <a:cs typeface="Arial"/>
              </a:rPr>
              <a:t>r</a:t>
            </a:r>
            <a:r>
              <a:rPr sz="2902" b="1" spc="-14" dirty="0">
                <a:latin typeface="Arial"/>
                <a:cs typeface="Arial"/>
              </a:rPr>
              <a:t>i</a:t>
            </a:r>
            <a:r>
              <a:rPr sz="2902" b="1" spc="-27" dirty="0">
                <a:latin typeface="Arial"/>
                <a:cs typeface="Arial"/>
              </a:rPr>
              <a:t>b</a:t>
            </a:r>
            <a:r>
              <a:rPr sz="2902" b="1" spc="-18" dirty="0">
                <a:latin typeface="Arial"/>
                <a:cs typeface="Arial"/>
              </a:rPr>
              <a:t>u</a:t>
            </a:r>
            <a:r>
              <a:rPr sz="2902" b="1" dirty="0">
                <a:latin typeface="Arial"/>
                <a:cs typeface="Arial"/>
              </a:rPr>
              <a:t>t</a:t>
            </a:r>
            <a:r>
              <a:rPr sz="2902" b="1" spc="5" dirty="0">
                <a:latin typeface="Arial"/>
                <a:cs typeface="Arial"/>
              </a:rPr>
              <a:t>e</a:t>
            </a:r>
            <a:r>
              <a:rPr sz="2902" b="1" dirty="0">
                <a:latin typeface="Arial"/>
                <a:cs typeface="Arial"/>
              </a:rPr>
              <a:t>()</a:t>
            </a:r>
            <a:endParaRPr sz="2902" dirty="0">
              <a:latin typeface="Arial"/>
              <a:cs typeface="Arial"/>
            </a:endParaRPr>
          </a:p>
          <a:p>
            <a:pPr marL="468716" marR="699043" indent="-457200">
              <a:lnSpc>
                <a:spcPct val="100499"/>
              </a:lnSpc>
              <a:spcBef>
                <a:spcPts val="997"/>
              </a:spcBef>
              <a:buFont typeface="Arial" panose="020B0604020202020204" pitchFamily="34" charset="0"/>
              <a:buChar char="•"/>
              <a:tabLst>
                <a:tab pos="405376" algn="l"/>
              </a:tabLst>
            </a:pPr>
            <a:r>
              <a:rPr sz="2902" b="1" spc="5" dirty="0">
                <a:latin typeface="Arial"/>
                <a:cs typeface="Arial"/>
              </a:rPr>
              <a:t>Res</a:t>
            </a:r>
            <a:r>
              <a:rPr sz="2902" b="1" spc="-23" dirty="0">
                <a:latin typeface="Arial"/>
                <a:cs typeface="Arial"/>
              </a:rPr>
              <a:t>ul</a:t>
            </a:r>
            <a:r>
              <a:rPr sz="2902" b="1" spc="-14" dirty="0">
                <a:latin typeface="Arial"/>
                <a:cs typeface="Arial"/>
              </a:rPr>
              <a:t>t</a:t>
            </a:r>
            <a:r>
              <a:rPr sz="2902" b="1" spc="-9" dirty="0">
                <a:latin typeface="Arial"/>
                <a:cs typeface="Arial"/>
              </a:rPr>
              <a:t> </a:t>
            </a:r>
            <a:r>
              <a:rPr sz="2902" b="1" spc="-18" dirty="0">
                <a:latin typeface="Arial"/>
                <a:cs typeface="Arial"/>
              </a:rPr>
              <a:t>obj</a:t>
            </a:r>
            <a:r>
              <a:rPr sz="2902" b="1" spc="5" dirty="0">
                <a:latin typeface="Arial"/>
                <a:cs typeface="Arial"/>
              </a:rPr>
              <a:t>ec</a:t>
            </a:r>
            <a:r>
              <a:rPr sz="2902" b="1" dirty="0">
                <a:latin typeface="Arial"/>
                <a:cs typeface="Arial"/>
              </a:rPr>
              <a:t>ts </a:t>
            </a:r>
            <a:r>
              <a:rPr sz="2902" b="1" spc="-5" dirty="0">
                <a:latin typeface="Arial"/>
                <a:cs typeface="Arial"/>
              </a:rPr>
              <a:t>c</a:t>
            </a:r>
            <a:r>
              <a:rPr sz="2902" b="1" spc="5" dirty="0">
                <a:latin typeface="Arial"/>
                <a:cs typeface="Arial"/>
              </a:rPr>
              <a:t>a</a:t>
            </a:r>
            <a:r>
              <a:rPr sz="2902" b="1" spc="-18" dirty="0">
                <a:latin typeface="Arial"/>
                <a:cs typeface="Arial"/>
              </a:rPr>
              <a:t>n</a:t>
            </a:r>
            <a:r>
              <a:rPr sz="2902" b="1" spc="-9" dirty="0">
                <a:latin typeface="Arial"/>
                <a:cs typeface="Arial"/>
              </a:rPr>
              <a:t> </a:t>
            </a:r>
            <a:r>
              <a:rPr sz="2902" b="1" spc="5" dirty="0">
                <a:latin typeface="Arial"/>
                <a:cs typeface="Arial"/>
              </a:rPr>
              <a:t>c</a:t>
            </a:r>
            <a:r>
              <a:rPr sz="2902" b="1" spc="-18" dirty="0">
                <a:latin typeface="Arial"/>
                <a:cs typeface="Arial"/>
              </a:rPr>
              <a:t>o</a:t>
            </a:r>
            <a:r>
              <a:rPr sz="2902" b="1" spc="-27" dirty="0">
                <a:latin typeface="Arial"/>
                <a:cs typeface="Arial"/>
              </a:rPr>
              <a:t>n</a:t>
            </a:r>
            <a:r>
              <a:rPr sz="2902" b="1" dirty="0">
                <a:latin typeface="Arial"/>
                <a:cs typeface="Arial"/>
              </a:rPr>
              <a:t>t</a:t>
            </a:r>
            <a:r>
              <a:rPr sz="2902" b="1" spc="5" dirty="0">
                <a:latin typeface="Arial"/>
                <a:cs typeface="Arial"/>
              </a:rPr>
              <a:t>a</a:t>
            </a:r>
            <a:r>
              <a:rPr sz="2902" b="1" spc="-14" dirty="0">
                <a:latin typeface="Arial"/>
                <a:cs typeface="Arial"/>
              </a:rPr>
              <a:t>i</a:t>
            </a:r>
            <a:r>
              <a:rPr sz="2902" b="1" spc="-18" dirty="0">
                <a:latin typeface="Arial"/>
                <a:cs typeface="Arial"/>
              </a:rPr>
              <a:t>n</a:t>
            </a:r>
            <a:r>
              <a:rPr sz="2902" b="1" spc="-9" dirty="0">
                <a:latin typeface="Arial"/>
                <a:cs typeface="Arial"/>
              </a:rPr>
              <a:t> </a:t>
            </a:r>
            <a:r>
              <a:rPr sz="2902" b="1" spc="-18" dirty="0">
                <a:latin typeface="Arial"/>
                <a:cs typeface="Arial"/>
              </a:rPr>
              <a:t>d</a:t>
            </a:r>
            <a:r>
              <a:rPr sz="2902" b="1" spc="5" dirty="0">
                <a:latin typeface="Arial"/>
                <a:cs typeface="Arial"/>
              </a:rPr>
              <a:t>a</a:t>
            </a:r>
            <a:r>
              <a:rPr sz="2902" b="1" spc="-9" dirty="0">
                <a:latin typeface="Arial"/>
                <a:cs typeface="Arial"/>
              </a:rPr>
              <a:t>t</a:t>
            </a:r>
            <a:r>
              <a:rPr sz="2902" b="1" dirty="0">
                <a:latin typeface="Arial"/>
                <a:cs typeface="Arial"/>
              </a:rPr>
              <a:t>a </a:t>
            </a:r>
            <a:r>
              <a:rPr sz="2902" b="1" spc="5" dirty="0">
                <a:latin typeface="Arial"/>
                <a:cs typeface="Arial"/>
              </a:rPr>
              <a:t>a</a:t>
            </a:r>
            <a:r>
              <a:rPr sz="2902" b="1" spc="-18" dirty="0">
                <a:latin typeface="Arial"/>
                <a:cs typeface="Arial"/>
              </a:rPr>
              <a:t>nd</a:t>
            </a:r>
            <a:r>
              <a:rPr sz="2902" b="1" spc="-9" dirty="0">
                <a:latin typeface="Arial"/>
                <a:cs typeface="Arial"/>
              </a:rPr>
              <a:t> m</a:t>
            </a:r>
            <a:r>
              <a:rPr sz="2902" b="1" spc="5" dirty="0">
                <a:latin typeface="Arial"/>
                <a:cs typeface="Arial"/>
              </a:rPr>
              <a:t>e</a:t>
            </a:r>
            <a:r>
              <a:rPr sz="2902" b="1" dirty="0">
                <a:latin typeface="Arial"/>
                <a:cs typeface="Arial"/>
              </a:rPr>
              <a:t>tad</a:t>
            </a:r>
            <a:r>
              <a:rPr sz="2902" b="1" spc="5" dirty="0">
                <a:latin typeface="Arial"/>
                <a:cs typeface="Arial"/>
              </a:rPr>
              <a:t>a</a:t>
            </a:r>
            <a:r>
              <a:rPr sz="2902" b="1" dirty="0">
                <a:latin typeface="Arial"/>
                <a:cs typeface="Arial"/>
              </a:rPr>
              <a:t>ta</a:t>
            </a:r>
            <a:endParaRPr sz="2902" dirty="0">
              <a:latin typeface="Arial"/>
              <a:cs typeface="Arial"/>
            </a:endParaRPr>
          </a:p>
          <a:p>
            <a:pPr marL="468716" indent="-457200">
              <a:spcBef>
                <a:spcPts val="1016"/>
              </a:spcBef>
              <a:buFont typeface="Arial" panose="020B0604020202020204" pitchFamily="34" charset="0"/>
              <a:buChar char="•"/>
              <a:tabLst>
                <a:tab pos="405376" algn="l"/>
              </a:tabLst>
            </a:pPr>
            <a:r>
              <a:rPr sz="2902" b="1" spc="-23" dirty="0">
                <a:latin typeface="Arial"/>
                <a:cs typeface="Arial"/>
              </a:rPr>
              <a:t>E</a:t>
            </a:r>
            <a:r>
              <a:rPr sz="2902" b="1" spc="5" dirty="0">
                <a:latin typeface="Arial"/>
                <a:cs typeface="Arial"/>
              </a:rPr>
              <a:t>x</a:t>
            </a:r>
            <a:r>
              <a:rPr sz="2902" b="1" spc="-5" dirty="0">
                <a:latin typeface="Arial"/>
                <a:cs typeface="Arial"/>
              </a:rPr>
              <a:t>c</a:t>
            </a:r>
            <a:r>
              <a:rPr sz="2902" b="1" spc="5" dirty="0">
                <a:latin typeface="Arial"/>
                <a:cs typeface="Arial"/>
              </a:rPr>
              <a:t>e</a:t>
            </a:r>
            <a:r>
              <a:rPr sz="2902" b="1" spc="-18" dirty="0">
                <a:latin typeface="Arial"/>
                <a:cs typeface="Arial"/>
              </a:rPr>
              <a:t>ption</a:t>
            </a:r>
            <a:r>
              <a:rPr sz="2902" b="1" dirty="0">
                <a:latin typeface="Arial"/>
                <a:cs typeface="Arial"/>
              </a:rPr>
              <a:t>s</a:t>
            </a:r>
            <a:r>
              <a:rPr sz="2902" b="1" spc="-5" dirty="0">
                <a:latin typeface="Arial"/>
                <a:cs typeface="Arial"/>
              </a:rPr>
              <a:t> </a:t>
            </a:r>
            <a:r>
              <a:rPr sz="2902" b="1" spc="5" dirty="0">
                <a:latin typeface="Arial"/>
                <a:cs typeface="Arial"/>
              </a:rPr>
              <a:t>a</a:t>
            </a:r>
            <a:r>
              <a:rPr sz="2902" b="1" dirty="0">
                <a:latin typeface="Arial"/>
                <a:cs typeface="Arial"/>
              </a:rPr>
              <a:t>re</a:t>
            </a:r>
            <a:r>
              <a:rPr sz="2902" b="1" spc="-5" dirty="0">
                <a:latin typeface="Arial"/>
                <a:cs typeface="Arial"/>
              </a:rPr>
              <a:t> </a:t>
            </a:r>
            <a:r>
              <a:rPr sz="2902" b="1" spc="-18" dirty="0">
                <a:latin typeface="Arial"/>
                <a:cs typeface="Arial"/>
              </a:rPr>
              <a:t>o</a:t>
            </a:r>
            <a:r>
              <a:rPr sz="2902" b="1" dirty="0">
                <a:latin typeface="Arial"/>
                <a:cs typeface="Arial"/>
              </a:rPr>
              <a:t>f</a:t>
            </a:r>
            <a:r>
              <a:rPr sz="2902" b="1" spc="-5" dirty="0">
                <a:latin typeface="Arial"/>
                <a:cs typeface="Arial"/>
              </a:rPr>
              <a:t> </a:t>
            </a:r>
            <a:r>
              <a:rPr sz="2902" b="1" spc="-9" dirty="0">
                <a:latin typeface="Arial"/>
                <a:cs typeface="Arial"/>
              </a:rPr>
              <a:t>t</a:t>
            </a:r>
            <a:r>
              <a:rPr sz="2902" b="1" spc="5" dirty="0">
                <a:latin typeface="Arial"/>
                <a:cs typeface="Arial"/>
              </a:rPr>
              <a:t>y</a:t>
            </a:r>
            <a:r>
              <a:rPr sz="2902" b="1" spc="-18" dirty="0">
                <a:latin typeface="Arial"/>
                <a:cs typeface="Arial"/>
              </a:rPr>
              <a:t>p</a:t>
            </a:r>
            <a:r>
              <a:rPr sz="2902" b="1" dirty="0">
                <a:latin typeface="Arial"/>
                <a:cs typeface="Arial"/>
              </a:rPr>
              <a:t>e </a:t>
            </a:r>
            <a:r>
              <a:rPr sz="2902" b="1" spc="-5" dirty="0">
                <a:latin typeface="Arial"/>
                <a:cs typeface="Arial"/>
              </a:rPr>
              <a:t>D</a:t>
            </a:r>
            <a:r>
              <a:rPr sz="2902" b="1" spc="5" dirty="0">
                <a:latin typeface="Arial"/>
                <a:cs typeface="Arial"/>
              </a:rPr>
              <a:t>ev</a:t>
            </a:r>
            <a:r>
              <a:rPr sz="2902" b="1" spc="-27" dirty="0">
                <a:latin typeface="Arial"/>
                <a:cs typeface="Arial"/>
              </a:rPr>
              <a:t>F</a:t>
            </a:r>
            <a:r>
              <a:rPr sz="2902" b="1" spc="5" dirty="0">
                <a:latin typeface="Arial"/>
                <a:cs typeface="Arial"/>
              </a:rPr>
              <a:t>a</a:t>
            </a:r>
            <a:r>
              <a:rPr sz="2902" b="1" spc="-18" dirty="0">
                <a:latin typeface="Arial"/>
                <a:cs typeface="Arial"/>
              </a:rPr>
              <a:t>iled</a:t>
            </a:r>
            <a:endParaRPr sz="2902" dirty="0">
              <a:latin typeface="Arial"/>
              <a:cs typeface="Arial"/>
            </a:endParaRPr>
          </a:p>
        </p:txBody>
      </p:sp>
      <p:sp>
        <p:nvSpPr>
          <p:cNvPr id="2" name="object 2"/>
          <p:cNvSpPr/>
          <p:nvPr/>
        </p:nvSpPr>
        <p:spPr>
          <a:xfrm>
            <a:off x="1305957" y="4736108"/>
            <a:ext cx="1958935" cy="1143576"/>
          </a:xfrm>
          <a:custGeom>
            <a:avLst/>
            <a:gdLst/>
            <a:ahLst/>
            <a:cxnLst/>
            <a:rect l="l" t="t" r="r" b="b"/>
            <a:pathLst>
              <a:path w="2160270" h="1261110">
                <a:moveTo>
                  <a:pt x="0" y="0"/>
                </a:moveTo>
                <a:lnTo>
                  <a:pt x="2160270" y="0"/>
                </a:lnTo>
                <a:lnTo>
                  <a:pt x="2160270" y="1261110"/>
                </a:lnTo>
                <a:lnTo>
                  <a:pt x="0" y="1261110"/>
                </a:lnTo>
                <a:lnTo>
                  <a:pt x="0" y="0"/>
                </a:lnTo>
                <a:close/>
              </a:path>
            </a:pathLst>
          </a:custGeom>
          <a:solidFill>
            <a:srgbClr val="719ECE"/>
          </a:solidFill>
        </p:spPr>
        <p:txBody>
          <a:bodyPr wrap="square" lIns="0" tIns="0" rIns="0" bIns="0" rtlCol="0"/>
          <a:lstStyle/>
          <a:p>
            <a:endParaRPr sz="1632"/>
          </a:p>
        </p:txBody>
      </p:sp>
      <p:sp>
        <p:nvSpPr>
          <p:cNvPr id="3" name="object 3"/>
          <p:cNvSpPr/>
          <p:nvPr/>
        </p:nvSpPr>
        <p:spPr>
          <a:xfrm>
            <a:off x="1305957" y="4736108"/>
            <a:ext cx="1958935" cy="1143576"/>
          </a:xfrm>
          <a:custGeom>
            <a:avLst/>
            <a:gdLst/>
            <a:ahLst/>
            <a:cxnLst/>
            <a:rect l="l" t="t" r="r" b="b"/>
            <a:pathLst>
              <a:path w="2160270" h="1261110">
                <a:moveTo>
                  <a:pt x="0" y="0"/>
                </a:moveTo>
                <a:lnTo>
                  <a:pt x="2160270" y="0"/>
                </a:lnTo>
                <a:lnTo>
                  <a:pt x="2160270" y="1261110"/>
                </a:lnTo>
                <a:lnTo>
                  <a:pt x="0" y="1261110"/>
                </a:lnTo>
                <a:lnTo>
                  <a:pt x="0" y="0"/>
                </a:lnTo>
                <a:close/>
              </a:path>
            </a:pathLst>
          </a:custGeom>
          <a:ln w="9344">
            <a:solidFill>
              <a:srgbClr val="3364A3"/>
            </a:solidFill>
          </a:ln>
        </p:spPr>
        <p:txBody>
          <a:bodyPr wrap="square" lIns="0" tIns="0" rIns="0" bIns="0" rtlCol="0"/>
          <a:lstStyle/>
          <a:p>
            <a:endParaRPr sz="1632"/>
          </a:p>
        </p:txBody>
      </p:sp>
      <p:sp>
        <p:nvSpPr>
          <p:cNvPr id="4" name="object 4"/>
          <p:cNvSpPr/>
          <p:nvPr/>
        </p:nvSpPr>
        <p:spPr>
          <a:xfrm>
            <a:off x="1305957" y="4736108"/>
            <a:ext cx="0" cy="0"/>
          </a:xfrm>
          <a:custGeom>
            <a:avLst/>
            <a:gdLst/>
            <a:ahLst/>
            <a:cxnLst/>
            <a:rect l="l" t="t" r="r" b="b"/>
            <a:pathLst>
              <a:path>
                <a:moveTo>
                  <a:pt x="0" y="0"/>
                </a:moveTo>
                <a:lnTo>
                  <a:pt x="0" y="0"/>
                </a:lnTo>
              </a:path>
            </a:pathLst>
          </a:custGeom>
          <a:ln w="9344">
            <a:solidFill>
              <a:srgbClr val="3364A3"/>
            </a:solidFill>
          </a:ln>
        </p:spPr>
        <p:txBody>
          <a:bodyPr wrap="square" lIns="0" tIns="0" rIns="0" bIns="0" rtlCol="0"/>
          <a:lstStyle/>
          <a:p>
            <a:endParaRPr sz="1632"/>
          </a:p>
        </p:txBody>
      </p:sp>
      <p:sp>
        <p:nvSpPr>
          <p:cNvPr id="5" name="object 5"/>
          <p:cNvSpPr/>
          <p:nvPr/>
        </p:nvSpPr>
        <p:spPr>
          <a:xfrm>
            <a:off x="3264892" y="5879683"/>
            <a:ext cx="0" cy="0"/>
          </a:xfrm>
          <a:custGeom>
            <a:avLst/>
            <a:gdLst/>
            <a:ahLst/>
            <a:cxnLst/>
            <a:rect l="l" t="t" r="r" b="b"/>
            <a:pathLst>
              <a:path>
                <a:moveTo>
                  <a:pt x="0" y="0"/>
                </a:moveTo>
                <a:lnTo>
                  <a:pt x="0" y="0"/>
                </a:lnTo>
              </a:path>
            </a:pathLst>
          </a:custGeom>
          <a:ln w="9344">
            <a:solidFill>
              <a:srgbClr val="3364A3"/>
            </a:solidFill>
          </a:ln>
        </p:spPr>
        <p:txBody>
          <a:bodyPr wrap="square" lIns="0" tIns="0" rIns="0" bIns="0" rtlCol="0"/>
          <a:lstStyle/>
          <a:p>
            <a:endParaRPr sz="1632"/>
          </a:p>
        </p:txBody>
      </p:sp>
      <p:sp>
        <p:nvSpPr>
          <p:cNvPr id="6" name="object 6"/>
          <p:cNvSpPr txBox="1"/>
          <p:nvPr/>
        </p:nvSpPr>
        <p:spPr>
          <a:xfrm>
            <a:off x="1972755" y="5213425"/>
            <a:ext cx="623036" cy="251159"/>
          </a:xfrm>
          <a:prstGeom prst="rect">
            <a:avLst/>
          </a:prstGeom>
        </p:spPr>
        <p:txBody>
          <a:bodyPr vert="horz" wrap="square" lIns="0" tIns="0" rIns="0" bIns="0" rtlCol="0">
            <a:spAutoFit/>
          </a:bodyPr>
          <a:lstStyle/>
          <a:p>
            <a:pPr marL="11516"/>
            <a:r>
              <a:rPr sz="1632" dirty="0">
                <a:latin typeface="DejaVu Sans"/>
                <a:cs typeface="DejaVu Sans"/>
              </a:rPr>
              <a:t>C</a:t>
            </a:r>
            <a:r>
              <a:rPr sz="1632" spc="-9" dirty="0">
                <a:latin typeface="DejaVu Sans"/>
                <a:cs typeface="DejaVu Sans"/>
              </a:rPr>
              <a:t>l</a:t>
            </a:r>
            <a:r>
              <a:rPr sz="1632" dirty="0">
                <a:latin typeface="DejaVu Sans"/>
                <a:cs typeface="DejaVu Sans"/>
              </a:rPr>
              <a:t>ie</a:t>
            </a:r>
            <a:r>
              <a:rPr sz="1632" spc="-27" dirty="0">
                <a:latin typeface="DejaVu Sans"/>
                <a:cs typeface="DejaVu Sans"/>
              </a:rPr>
              <a:t>n</a:t>
            </a:r>
            <a:r>
              <a:rPr sz="1632" dirty="0">
                <a:latin typeface="DejaVu Sans"/>
                <a:cs typeface="DejaVu Sans"/>
              </a:rPr>
              <a:t>t</a:t>
            </a:r>
            <a:endParaRPr sz="1632">
              <a:latin typeface="DejaVu Sans"/>
              <a:cs typeface="DejaVu Sans"/>
            </a:endParaRPr>
          </a:p>
        </p:txBody>
      </p:sp>
      <p:sp>
        <p:nvSpPr>
          <p:cNvPr id="7" name="object 7"/>
          <p:cNvSpPr/>
          <p:nvPr/>
        </p:nvSpPr>
        <p:spPr>
          <a:xfrm>
            <a:off x="5060293" y="4573727"/>
            <a:ext cx="2448381" cy="1304805"/>
          </a:xfrm>
          <a:custGeom>
            <a:avLst/>
            <a:gdLst/>
            <a:ahLst/>
            <a:cxnLst/>
            <a:rect l="l" t="t" r="r" b="b"/>
            <a:pathLst>
              <a:path w="2700020" h="1438910">
                <a:moveTo>
                  <a:pt x="1419860" y="0"/>
                </a:moveTo>
                <a:lnTo>
                  <a:pt x="1278890" y="0"/>
                </a:lnTo>
                <a:lnTo>
                  <a:pt x="1209040" y="3810"/>
                </a:lnTo>
                <a:lnTo>
                  <a:pt x="1137920" y="8890"/>
                </a:lnTo>
                <a:lnTo>
                  <a:pt x="1069340" y="15240"/>
                </a:lnTo>
                <a:lnTo>
                  <a:pt x="999490" y="24130"/>
                </a:lnTo>
                <a:lnTo>
                  <a:pt x="932179" y="34290"/>
                </a:lnTo>
                <a:lnTo>
                  <a:pt x="866140" y="46990"/>
                </a:lnTo>
                <a:lnTo>
                  <a:pt x="736600" y="77470"/>
                </a:lnTo>
                <a:lnTo>
                  <a:pt x="674370" y="95250"/>
                </a:lnTo>
                <a:lnTo>
                  <a:pt x="614680" y="115570"/>
                </a:lnTo>
                <a:lnTo>
                  <a:pt x="556260" y="137160"/>
                </a:lnTo>
                <a:lnTo>
                  <a:pt x="500380" y="160020"/>
                </a:lnTo>
                <a:lnTo>
                  <a:pt x="445770" y="184150"/>
                </a:lnTo>
                <a:lnTo>
                  <a:pt x="394970" y="210820"/>
                </a:lnTo>
                <a:lnTo>
                  <a:pt x="346710" y="237490"/>
                </a:lnTo>
                <a:lnTo>
                  <a:pt x="300990" y="266700"/>
                </a:lnTo>
                <a:lnTo>
                  <a:pt x="257810" y="295910"/>
                </a:lnTo>
                <a:lnTo>
                  <a:pt x="217170" y="327660"/>
                </a:lnTo>
                <a:lnTo>
                  <a:pt x="180340" y="359410"/>
                </a:lnTo>
                <a:lnTo>
                  <a:pt x="147320" y="392430"/>
                </a:lnTo>
                <a:lnTo>
                  <a:pt x="116840" y="426720"/>
                </a:lnTo>
                <a:lnTo>
                  <a:pt x="88900" y="461010"/>
                </a:lnTo>
                <a:lnTo>
                  <a:pt x="66040" y="496570"/>
                </a:lnTo>
                <a:lnTo>
                  <a:pt x="45720" y="533400"/>
                </a:lnTo>
                <a:lnTo>
                  <a:pt x="29210" y="570230"/>
                </a:lnTo>
                <a:lnTo>
                  <a:pt x="16510" y="607060"/>
                </a:lnTo>
                <a:lnTo>
                  <a:pt x="1270" y="681990"/>
                </a:lnTo>
                <a:lnTo>
                  <a:pt x="0" y="718820"/>
                </a:lnTo>
                <a:lnTo>
                  <a:pt x="1270" y="756920"/>
                </a:lnTo>
                <a:lnTo>
                  <a:pt x="7620" y="795020"/>
                </a:lnTo>
                <a:lnTo>
                  <a:pt x="29210" y="868680"/>
                </a:lnTo>
                <a:lnTo>
                  <a:pt x="45720" y="905510"/>
                </a:lnTo>
                <a:lnTo>
                  <a:pt x="66040" y="942340"/>
                </a:lnTo>
                <a:lnTo>
                  <a:pt x="88900" y="977900"/>
                </a:lnTo>
                <a:lnTo>
                  <a:pt x="116840" y="1012190"/>
                </a:lnTo>
                <a:lnTo>
                  <a:pt x="147320" y="1046480"/>
                </a:lnTo>
                <a:lnTo>
                  <a:pt x="180340" y="1079500"/>
                </a:lnTo>
                <a:lnTo>
                  <a:pt x="217170" y="1111250"/>
                </a:lnTo>
                <a:lnTo>
                  <a:pt x="257810" y="1143000"/>
                </a:lnTo>
                <a:lnTo>
                  <a:pt x="300990" y="1172210"/>
                </a:lnTo>
                <a:lnTo>
                  <a:pt x="346710" y="1201420"/>
                </a:lnTo>
                <a:lnTo>
                  <a:pt x="394970" y="1228090"/>
                </a:lnTo>
                <a:lnTo>
                  <a:pt x="445770" y="1254760"/>
                </a:lnTo>
                <a:lnTo>
                  <a:pt x="500380" y="1278890"/>
                </a:lnTo>
                <a:lnTo>
                  <a:pt x="556260" y="1301750"/>
                </a:lnTo>
                <a:lnTo>
                  <a:pt x="614680" y="1323340"/>
                </a:lnTo>
                <a:lnTo>
                  <a:pt x="674370" y="1342390"/>
                </a:lnTo>
                <a:lnTo>
                  <a:pt x="736600" y="1361440"/>
                </a:lnTo>
                <a:lnTo>
                  <a:pt x="866140" y="1391920"/>
                </a:lnTo>
                <a:lnTo>
                  <a:pt x="932179" y="1404620"/>
                </a:lnTo>
                <a:lnTo>
                  <a:pt x="999490" y="1414780"/>
                </a:lnTo>
                <a:lnTo>
                  <a:pt x="1069340" y="1423670"/>
                </a:lnTo>
                <a:lnTo>
                  <a:pt x="1137920" y="1430020"/>
                </a:lnTo>
                <a:lnTo>
                  <a:pt x="1209040" y="1435100"/>
                </a:lnTo>
                <a:lnTo>
                  <a:pt x="1278890" y="1438910"/>
                </a:lnTo>
                <a:lnTo>
                  <a:pt x="1419860" y="1438910"/>
                </a:lnTo>
                <a:lnTo>
                  <a:pt x="1490979" y="1435100"/>
                </a:lnTo>
                <a:lnTo>
                  <a:pt x="1560829" y="1430020"/>
                </a:lnTo>
                <a:lnTo>
                  <a:pt x="1630679" y="1423670"/>
                </a:lnTo>
                <a:lnTo>
                  <a:pt x="1699260" y="1414780"/>
                </a:lnTo>
                <a:lnTo>
                  <a:pt x="1766570" y="1404620"/>
                </a:lnTo>
                <a:lnTo>
                  <a:pt x="1833879" y="1391920"/>
                </a:lnTo>
                <a:lnTo>
                  <a:pt x="1962150" y="1361440"/>
                </a:lnTo>
                <a:lnTo>
                  <a:pt x="2085340" y="1323340"/>
                </a:lnTo>
                <a:lnTo>
                  <a:pt x="2142490" y="1301750"/>
                </a:lnTo>
                <a:lnTo>
                  <a:pt x="2199640" y="1278890"/>
                </a:lnTo>
                <a:lnTo>
                  <a:pt x="2252979" y="1254760"/>
                </a:lnTo>
                <a:lnTo>
                  <a:pt x="2303779" y="1228090"/>
                </a:lnTo>
                <a:lnTo>
                  <a:pt x="2353310" y="1201420"/>
                </a:lnTo>
                <a:lnTo>
                  <a:pt x="2399029" y="1172210"/>
                </a:lnTo>
                <a:lnTo>
                  <a:pt x="2442210" y="1143000"/>
                </a:lnTo>
                <a:lnTo>
                  <a:pt x="2481579" y="1111250"/>
                </a:lnTo>
                <a:lnTo>
                  <a:pt x="2518410" y="1079500"/>
                </a:lnTo>
                <a:lnTo>
                  <a:pt x="2552700" y="1046480"/>
                </a:lnTo>
                <a:lnTo>
                  <a:pt x="2583179" y="1012190"/>
                </a:lnTo>
                <a:lnTo>
                  <a:pt x="2609850" y="977900"/>
                </a:lnTo>
                <a:lnTo>
                  <a:pt x="2633979" y="942340"/>
                </a:lnTo>
                <a:lnTo>
                  <a:pt x="2653029" y="905510"/>
                </a:lnTo>
                <a:lnTo>
                  <a:pt x="2669540" y="868680"/>
                </a:lnTo>
                <a:lnTo>
                  <a:pt x="2683510" y="831850"/>
                </a:lnTo>
                <a:lnTo>
                  <a:pt x="2697479" y="756920"/>
                </a:lnTo>
                <a:lnTo>
                  <a:pt x="2700020" y="718820"/>
                </a:lnTo>
                <a:lnTo>
                  <a:pt x="2697479" y="681990"/>
                </a:lnTo>
                <a:lnTo>
                  <a:pt x="2692400" y="643890"/>
                </a:lnTo>
                <a:lnTo>
                  <a:pt x="2669540" y="570230"/>
                </a:lnTo>
                <a:lnTo>
                  <a:pt x="2653029" y="533400"/>
                </a:lnTo>
                <a:lnTo>
                  <a:pt x="2633979" y="496570"/>
                </a:lnTo>
                <a:lnTo>
                  <a:pt x="2609850" y="461010"/>
                </a:lnTo>
                <a:lnTo>
                  <a:pt x="2583179" y="426720"/>
                </a:lnTo>
                <a:lnTo>
                  <a:pt x="2552700" y="392430"/>
                </a:lnTo>
                <a:lnTo>
                  <a:pt x="2518410" y="359410"/>
                </a:lnTo>
                <a:lnTo>
                  <a:pt x="2481579" y="327660"/>
                </a:lnTo>
                <a:lnTo>
                  <a:pt x="2442210" y="295910"/>
                </a:lnTo>
                <a:lnTo>
                  <a:pt x="2399029" y="266700"/>
                </a:lnTo>
                <a:lnTo>
                  <a:pt x="2353310" y="237490"/>
                </a:lnTo>
                <a:lnTo>
                  <a:pt x="2303779" y="210820"/>
                </a:lnTo>
                <a:lnTo>
                  <a:pt x="2252979" y="184150"/>
                </a:lnTo>
                <a:lnTo>
                  <a:pt x="2199640" y="160020"/>
                </a:lnTo>
                <a:lnTo>
                  <a:pt x="2142490" y="137160"/>
                </a:lnTo>
                <a:lnTo>
                  <a:pt x="2085340" y="115570"/>
                </a:lnTo>
                <a:lnTo>
                  <a:pt x="2024379" y="95250"/>
                </a:lnTo>
                <a:lnTo>
                  <a:pt x="1962150" y="77470"/>
                </a:lnTo>
                <a:lnTo>
                  <a:pt x="1833879" y="46990"/>
                </a:lnTo>
                <a:lnTo>
                  <a:pt x="1766570" y="34290"/>
                </a:lnTo>
                <a:lnTo>
                  <a:pt x="1699260" y="24130"/>
                </a:lnTo>
                <a:lnTo>
                  <a:pt x="1630679" y="15240"/>
                </a:lnTo>
                <a:lnTo>
                  <a:pt x="1560829" y="8890"/>
                </a:lnTo>
                <a:lnTo>
                  <a:pt x="1490979" y="3810"/>
                </a:lnTo>
                <a:lnTo>
                  <a:pt x="1419860" y="0"/>
                </a:lnTo>
                <a:close/>
              </a:path>
            </a:pathLst>
          </a:custGeom>
          <a:solidFill>
            <a:srgbClr val="719ECE"/>
          </a:solidFill>
        </p:spPr>
        <p:txBody>
          <a:bodyPr wrap="square" lIns="0" tIns="0" rIns="0" bIns="0" rtlCol="0"/>
          <a:lstStyle/>
          <a:p>
            <a:endParaRPr sz="1632"/>
          </a:p>
        </p:txBody>
      </p:sp>
      <p:sp>
        <p:nvSpPr>
          <p:cNvPr id="8" name="object 8"/>
          <p:cNvSpPr/>
          <p:nvPr/>
        </p:nvSpPr>
        <p:spPr>
          <a:xfrm>
            <a:off x="5060293" y="4573727"/>
            <a:ext cx="2448381" cy="1304805"/>
          </a:xfrm>
          <a:custGeom>
            <a:avLst/>
            <a:gdLst/>
            <a:ahLst/>
            <a:cxnLst/>
            <a:rect l="l" t="t" r="r" b="b"/>
            <a:pathLst>
              <a:path w="2700020" h="1438910">
                <a:moveTo>
                  <a:pt x="0" y="718820"/>
                </a:moveTo>
                <a:lnTo>
                  <a:pt x="1270" y="681990"/>
                </a:lnTo>
                <a:lnTo>
                  <a:pt x="7620" y="643890"/>
                </a:lnTo>
                <a:lnTo>
                  <a:pt x="29210" y="570230"/>
                </a:lnTo>
                <a:lnTo>
                  <a:pt x="45720" y="533400"/>
                </a:lnTo>
                <a:lnTo>
                  <a:pt x="66040" y="496570"/>
                </a:lnTo>
                <a:lnTo>
                  <a:pt x="88900" y="461010"/>
                </a:lnTo>
                <a:lnTo>
                  <a:pt x="116840" y="426720"/>
                </a:lnTo>
                <a:lnTo>
                  <a:pt x="147320" y="392430"/>
                </a:lnTo>
                <a:lnTo>
                  <a:pt x="180340" y="359410"/>
                </a:lnTo>
                <a:lnTo>
                  <a:pt x="217170" y="327660"/>
                </a:lnTo>
                <a:lnTo>
                  <a:pt x="257810" y="295910"/>
                </a:lnTo>
                <a:lnTo>
                  <a:pt x="300990" y="266700"/>
                </a:lnTo>
                <a:lnTo>
                  <a:pt x="346710" y="237490"/>
                </a:lnTo>
                <a:lnTo>
                  <a:pt x="394970" y="210820"/>
                </a:lnTo>
                <a:lnTo>
                  <a:pt x="445770" y="184150"/>
                </a:lnTo>
                <a:lnTo>
                  <a:pt x="500380" y="160020"/>
                </a:lnTo>
                <a:lnTo>
                  <a:pt x="556260" y="137160"/>
                </a:lnTo>
                <a:lnTo>
                  <a:pt x="614680" y="115570"/>
                </a:lnTo>
                <a:lnTo>
                  <a:pt x="674370" y="95250"/>
                </a:lnTo>
                <a:lnTo>
                  <a:pt x="736600" y="77470"/>
                </a:lnTo>
                <a:lnTo>
                  <a:pt x="800100" y="62230"/>
                </a:lnTo>
                <a:lnTo>
                  <a:pt x="866140" y="46990"/>
                </a:lnTo>
                <a:lnTo>
                  <a:pt x="932179" y="34290"/>
                </a:lnTo>
                <a:lnTo>
                  <a:pt x="999490" y="24130"/>
                </a:lnTo>
                <a:lnTo>
                  <a:pt x="1069340" y="15240"/>
                </a:lnTo>
                <a:lnTo>
                  <a:pt x="1137920" y="8890"/>
                </a:lnTo>
                <a:lnTo>
                  <a:pt x="1209040" y="3810"/>
                </a:lnTo>
                <a:lnTo>
                  <a:pt x="1278890" y="0"/>
                </a:lnTo>
                <a:lnTo>
                  <a:pt x="1350010" y="0"/>
                </a:lnTo>
                <a:lnTo>
                  <a:pt x="1419860" y="0"/>
                </a:lnTo>
                <a:lnTo>
                  <a:pt x="1490979" y="3810"/>
                </a:lnTo>
                <a:lnTo>
                  <a:pt x="1560829" y="8890"/>
                </a:lnTo>
                <a:lnTo>
                  <a:pt x="1630679" y="15240"/>
                </a:lnTo>
                <a:lnTo>
                  <a:pt x="1699260" y="24130"/>
                </a:lnTo>
                <a:lnTo>
                  <a:pt x="1766570" y="34290"/>
                </a:lnTo>
                <a:lnTo>
                  <a:pt x="1833879" y="46990"/>
                </a:lnTo>
                <a:lnTo>
                  <a:pt x="1898650" y="62230"/>
                </a:lnTo>
                <a:lnTo>
                  <a:pt x="1962150" y="77470"/>
                </a:lnTo>
                <a:lnTo>
                  <a:pt x="2024379" y="95250"/>
                </a:lnTo>
                <a:lnTo>
                  <a:pt x="2085340" y="115570"/>
                </a:lnTo>
                <a:lnTo>
                  <a:pt x="2142490" y="137160"/>
                </a:lnTo>
                <a:lnTo>
                  <a:pt x="2199640" y="160020"/>
                </a:lnTo>
                <a:lnTo>
                  <a:pt x="2252979" y="184150"/>
                </a:lnTo>
                <a:lnTo>
                  <a:pt x="2303779" y="210820"/>
                </a:lnTo>
                <a:lnTo>
                  <a:pt x="2353310" y="237490"/>
                </a:lnTo>
                <a:lnTo>
                  <a:pt x="2399029" y="266700"/>
                </a:lnTo>
                <a:lnTo>
                  <a:pt x="2442210" y="295910"/>
                </a:lnTo>
                <a:lnTo>
                  <a:pt x="2481579" y="327660"/>
                </a:lnTo>
                <a:lnTo>
                  <a:pt x="2518410" y="359410"/>
                </a:lnTo>
                <a:lnTo>
                  <a:pt x="2552700" y="392430"/>
                </a:lnTo>
                <a:lnTo>
                  <a:pt x="2583179" y="426720"/>
                </a:lnTo>
                <a:lnTo>
                  <a:pt x="2609850" y="461010"/>
                </a:lnTo>
                <a:lnTo>
                  <a:pt x="2633979" y="496570"/>
                </a:lnTo>
                <a:lnTo>
                  <a:pt x="2653029" y="533400"/>
                </a:lnTo>
                <a:lnTo>
                  <a:pt x="2669540" y="570230"/>
                </a:lnTo>
                <a:lnTo>
                  <a:pt x="2683510" y="607060"/>
                </a:lnTo>
                <a:lnTo>
                  <a:pt x="2697479" y="681990"/>
                </a:lnTo>
                <a:lnTo>
                  <a:pt x="2700020" y="718820"/>
                </a:lnTo>
                <a:lnTo>
                  <a:pt x="2697479" y="756920"/>
                </a:lnTo>
                <a:lnTo>
                  <a:pt x="2692400" y="795020"/>
                </a:lnTo>
                <a:lnTo>
                  <a:pt x="2669540" y="868680"/>
                </a:lnTo>
                <a:lnTo>
                  <a:pt x="2653029" y="905510"/>
                </a:lnTo>
                <a:lnTo>
                  <a:pt x="2633979" y="942340"/>
                </a:lnTo>
                <a:lnTo>
                  <a:pt x="2609850" y="977900"/>
                </a:lnTo>
                <a:lnTo>
                  <a:pt x="2583179" y="1012190"/>
                </a:lnTo>
                <a:lnTo>
                  <a:pt x="2552700" y="1046480"/>
                </a:lnTo>
                <a:lnTo>
                  <a:pt x="2518410" y="1079500"/>
                </a:lnTo>
                <a:lnTo>
                  <a:pt x="2481579" y="1111250"/>
                </a:lnTo>
                <a:lnTo>
                  <a:pt x="2442210" y="1143000"/>
                </a:lnTo>
                <a:lnTo>
                  <a:pt x="2399029" y="1172210"/>
                </a:lnTo>
                <a:lnTo>
                  <a:pt x="2353310" y="1201420"/>
                </a:lnTo>
                <a:lnTo>
                  <a:pt x="2303779" y="1228090"/>
                </a:lnTo>
                <a:lnTo>
                  <a:pt x="2252979" y="1254760"/>
                </a:lnTo>
                <a:lnTo>
                  <a:pt x="2199640" y="1278890"/>
                </a:lnTo>
                <a:lnTo>
                  <a:pt x="2142490" y="1301750"/>
                </a:lnTo>
                <a:lnTo>
                  <a:pt x="2085340" y="1323340"/>
                </a:lnTo>
                <a:lnTo>
                  <a:pt x="2024379" y="1342390"/>
                </a:lnTo>
                <a:lnTo>
                  <a:pt x="1962150" y="1361440"/>
                </a:lnTo>
                <a:lnTo>
                  <a:pt x="1898650" y="1376680"/>
                </a:lnTo>
                <a:lnTo>
                  <a:pt x="1833879" y="1391920"/>
                </a:lnTo>
                <a:lnTo>
                  <a:pt x="1766570" y="1404620"/>
                </a:lnTo>
                <a:lnTo>
                  <a:pt x="1699260" y="1414780"/>
                </a:lnTo>
                <a:lnTo>
                  <a:pt x="1630679" y="1423670"/>
                </a:lnTo>
                <a:lnTo>
                  <a:pt x="1560829" y="1430020"/>
                </a:lnTo>
                <a:lnTo>
                  <a:pt x="1490979" y="1435100"/>
                </a:lnTo>
                <a:lnTo>
                  <a:pt x="1419860" y="1438910"/>
                </a:lnTo>
                <a:lnTo>
                  <a:pt x="1350010" y="1438910"/>
                </a:lnTo>
                <a:lnTo>
                  <a:pt x="1278890" y="1438910"/>
                </a:lnTo>
                <a:lnTo>
                  <a:pt x="1209040" y="1435100"/>
                </a:lnTo>
                <a:lnTo>
                  <a:pt x="1137920" y="1430020"/>
                </a:lnTo>
                <a:lnTo>
                  <a:pt x="1069340" y="1423670"/>
                </a:lnTo>
                <a:lnTo>
                  <a:pt x="999490" y="1414780"/>
                </a:lnTo>
                <a:lnTo>
                  <a:pt x="932179" y="1404620"/>
                </a:lnTo>
                <a:lnTo>
                  <a:pt x="866140" y="1391920"/>
                </a:lnTo>
                <a:lnTo>
                  <a:pt x="800100" y="1376680"/>
                </a:lnTo>
                <a:lnTo>
                  <a:pt x="736600" y="1361440"/>
                </a:lnTo>
                <a:lnTo>
                  <a:pt x="674370" y="1342390"/>
                </a:lnTo>
                <a:lnTo>
                  <a:pt x="614680" y="1323340"/>
                </a:lnTo>
                <a:lnTo>
                  <a:pt x="556260" y="1301750"/>
                </a:lnTo>
                <a:lnTo>
                  <a:pt x="500380" y="1278890"/>
                </a:lnTo>
                <a:lnTo>
                  <a:pt x="445770" y="1254760"/>
                </a:lnTo>
                <a:lnTo>
                  <a:pt x="394970" y="1228090"/>
                </a:lnTo>
                <a:lnTo>
                  <a:pt x="346710" y="1201420"/>
                </a:lnTo>
                <a:lnTo>
                  <a:pt x="300990" y="1172210"/>
                </a:lnTo>
                <a:lnTo>
                  <a:pt x="257810" y="1143000"/>
                </a:lnTo>
                <a:lnTo>
                  <a:pt x="217170" y="1111250"/>
                </a:lnTo>
                <a:lnTo>
                  <a:pt x="180340" y="1079500"/>
                </a:lnTo>
                <a:lnTo>
                  <a:pt x="147320" y="1046480"/>
                </a:lnTo>
                <a:lnTo>
                  <a:pt x="116840" y="1012190"/>
                </a:lnTo>
                <a:lnTo>
                  <a:pt x="88900" y="977900"/>
                </a:lnTo>
                <a:lnTo>
                  <a:pt x="66040" y="942340"/>
                </a:lnTo>
                <a:lnTo>
                  <a:pt x="45720" y="905510"/>
                </a:lnTo>
                <a:lnTo>
                  <a:pt x="29210" y="868680"/>
                </a:lnTo>
                <a:lnTo>
                  <a:pt x="16510" y="831850"/>
                </a:lnTo>
                <a:lnTo>
                  <a:pt x="1270" y="756920"/>
                </a:lnTo>
                <a:lnTo>
                  <a:pt x="0" y="718820"/>
                </a:lnTo>
                <a:close/>
              </a:path>
            </a:pathLst>
          </a:custGeom>
          <a:ln w="9344">
            <a:solidFill>
              <a:srgbClr val="3364A3"/>
            </a:solidFill>
          </a:ln>
        </p:spPr>
        <p:txBody>
          <a:bodyPr wrap="square" lIns="0" tIns="0" rIns="0" bIns="0" rtlCol="0"/>
          <a:lstStyle/>
          <a:p>
            <a:endParaRPr sz="1632"/>
          </a:p>
        </p:txBody>
      </p:sp>
      <p:sp>
        <p:nvSpPr>
          <p:cNvPr id="9" name="object 9"/>
          <p:cNvSpPr/>
          <p:nvPr/>
        </p:nvSpPr>
        <p:spPr>
          <a:xfrm>
            <a:off x="5060293" y="4573727"/>
            <a:ext cx="0" cy="0"/>
          </a:xfrm>
          <a:custGeom>
            <a:avLst/>
            <a:gdLst/>
            <a:ahLst/>
            <a:cxnLst/>
            <a:rect l="l" t="t" r="r" b="b"/>
            <a:pathLst>
              <a:path>
                <a:moveTo>
                  <a:pt x="0" y="0"/>
                </a:moveTo>
                <a:lnTo>
                  <a:pt x="0" y="0"/>
                </a:lnTo>
              </a:path>
            </a:pathLst>
          </a:custGeom>
          <a:ln w="9344">
            <a:solidFill>
              <a:srgbClr val="3364A3"/>
            </a:solidFill>
          </a:ln>
        </p:spPr>
        <p:txBody>
          <a:bodyPr wrap="square" lIns="0" tIns="0" rIns="0" bIns="0" rtlCol="0"/>
          <a:lstStyle/>
          <a:p>
            <a:endParaRPr sz="1632"/>
          </a:p>
        </p:txBody>
      </p:sp>
      <p:sp>
        <p:nvSpPr>
          <p:cNvPr id="10" name="object 10"/>
          <p:cNvSpPr/>
          <p:nvPr/>
        </p:nvSpPr>
        <p:spPr>
          <a:xfrm>
            <a:off x="7508675" y="5879683"/>
            <a:ext cx="0" cy="0"/>
          </a:xfrm>
          <a:custGeom>
            <a:avLst/>
            <a:gdLst/>
            <a:ahLst/>
            <a:cxnLst/>
            <a:rect l="l" t="t" r="r" b="b"/>
            <a:pathLst>
              <a:path>
                <a:moveTo>
                  <a:pt x="0" y="0"/>
                </a:moveTo>
                <a:lnTo>
                  <a:pt x="0" y="0"/>
                </a:lnTo>
              </a:path>
            </a:pathLst>
          </a:custGeom>
          <a:ln w="9344">
            <a:solidFill>
              <a:srgbClr val="3364A3"/>
            </a:solidFill>
          </a:ln>
        </p:spPr>
        <p:txBody>
          <a:bodyPr wrap="square" lIns="0" tIns="0" rIns="0" bIns="0" rtlCol="0"/>
          <a:lstStyle/>
          <a:p>
            <a:endParaRPr sz="1632"/>
          </a:p>
        </p:txBody>
      </p:sp>
      <p:sp>
        <p:nvSpPr>
          <p:cNvPr id="11" name="object 11"/>
          <p:cNvSpPr/>
          <p:nvPr/>
        </p:nvSpPr>
        <p:spPr>
          <a:xfrm>
            <a:off x="5403482" y="4798296"/>
            <a:ext cx="1312866" cy="816511"/>
          </a:xfrm>
          <a:custGeom>
            <a:avLst/>
            <a:gdLst/>
            <a:ahLst/>
            <a:cxnLst/>
            <a:rect l="l" t="t" r="r" b="b"/>
            <a:pathLst>
              <a:path w="1447800" h="900429">
                <a:moveTo>
                  <a:pt x="723900" y="0"/>
                </a:moveTo>
                <a:lnTo>
                  <a:pt x="648969" y="2540"/>
                </a:lnTo>
                <a:lnTo>
                  <a:pt x="574039" y="10160"/>
                </a:lnTo>
                <a:lnTo>
                  <a:pt x="500380" y="22860"/>
                </a:lnTo>
                <a:lnTo>
                  <a:pt x="429260" y="39370"/>
                </a:lnTo>
                <a:lnTo>
                  <a:pt x="361950" y="60960"/>
                </a:lnTo>
                <a:lnTo>
                  <a:pt x="298450" y="86360"/>
                </a:lnTo>
                <a:lnTo>
                  <a:pt x="240030" y="115570"/>
                </a:lnTo>
                <a:lnTo>
                  <a:pt x="161289" y="167640"/>
                </a:lnTo>
                <a:lnTo>
                  <a:pt x="116839" y="205740"/>
                </a:lnTo>
                <a:lnTo>
                  <a:pt x="80010" y="246380"/>
                </a:lnTo>
                <a:lnTo>
                  <a:pt x="48260" y="289560"/>
                </a:lnTo>
                <a:lnTo>
                  <a:pt x="25400" y="334010"/>
                </a:lnTo>
                <a:lnTo>
                  <a:pt x="10160" y="379730"/>
                </a:lnTo>
                <a:lnTo>
                  <a:pt x="1270" y="426720"/>
                </a:lnTo>
                <a:lnTo>
                  <a:pt x="0" y="450850"/>
                </a:lnTo>
                <a:lnTo>
                  <a:pt x="1270" y="473710"/>
                </a:lnTo>
                <a:lnTo>
                  <a:pt x="10160" y="520700"/>
                </a:lnTo>
                <a:lnTo>
                  <a:pt x="25400" y="567690"/>
                </a:lnTo>
                <a:lnTo>
                  <a:pt x="48260" y="612140"/>
                </a:lnTo>
                <a:lnTo>
                  <a:pt x="80010" y="654050"/>
                </a:lnTo>
                <a:lnTo>
                  <a:pt x="116839" y="695960"/>
                </a:lnTo>
                <a:lnTo>
                  <a:pt x="161289" y="734060"/>
                </a:lnTo>
                <a:lnTo>
                  <a:pt x="212089" y="768350"/>
                </a:lnTo>
                <a:lnTo>
                  <a:pt x="269239" y="800100"/>
                </a:lnTo>
                <a:lnTo>
                  <a:pt x="330200" y="828040"/>
                </a:lnTo>
                <a:lnTo>
                  <a:pt x="394970" y="850900"/>
                </a:lnTo>
                <a:lnTo>
                  <a:pt x="464820" y="871220"/>
                </a:lnTo>
                <a:lnTo>
                  <a:pt x="537210" y="885190"/>
                </a:lnTo>
                <a:lnTo>
                  <a:pt x="610869" y="895350"/>
                </a:lnTo>
                <a:lnTo>
                  <a:pt x="648969" y="897890"/>
                </a:lnTo>
                <a:lnTo>
                  <a:pt x="723900" y="900430"/>
                </a:lnTo>
                <a:lnTo>
                  <a:pt x="800100" y="897890"/>
                </a:lnTo>
                <a:lnTo>
                  <a:pt x="911860" y="885190"/>
                </a:lnTo>
                <a:lnTo>
                  <a:pt x="982980" y="871220"/>
                </a:lnTo>
                <a:lnTo>
                  <a:pt x="1052830" y="850900"/>
                </a:lnTo>
                <a:lnTo>
                  <a:pt x="1118869" y="828040"/>
                </a:lnTo>
                <a:lnTo>
                  <a:pt x="1179830" y="800100"/>
                </a:lnTo>
                <a:lnTo>
                  <a:pt x="1235710" y="768350"/>
                </a:lnTo>
                <a:lnTo>
                  <a:pt x="1286510" y="734060"/>
                </a:lnTo>
                <a:lnTo>
                  <a:pt x="1330960" y="695960"/>
                </a:lnTo>
                <a:lnTo>
                  <a:pt x="1369060" y="654050"/>
                </a:lnTo>
                <a:lnTo>
                  <a:pt x="1399539" y="612140"/>
                </a:lnTo>
                <a:lnTo>
                  <a:pt x="1423669" y="567690"/>
                </a:lnTo>
                <a:lnTo>
                  <a:pt x="1438910" y="520700"/>
                </a:lnTo>
                <a:lnTo>
                  <a:pt x="1446530" y="473710"/>
                </a:lnTo>
                <a:lnTo>
                  <a:pt x="1447800" y="450850"/>
                </a:lnTo>
                <a:lnTo>
                  <a:pt x="1446530" y="426720"/>
                </a:lnTo>
                <a:lnTo>
                  <a:pt x="1438910" y="379730"/>
                </a:lnTo>
                <a:lnTo>
                  <a:pt x="1423669" y="334010"/>
                </a:lnTo>
                <a:lnTo>
                  <a:pt x="1399539" y="289560"/>
                </a:lnTo>
                <a:lnTo>
                  <a:pt x="1369060" y="246380"/>
                </a:lnTo>
                <a:lnTo>
                  <a:pt x="1330960" y="205740"/>
                </a:lnTo>
                <a:lnTo>
                  <a:pt x="1286510" y="167640"/>
                </a:lnTo>
                <a:lnTo>
                  <a:pt x="1235710" y="132080"/>
                </a:lnTo>
                <a:lnTo>
                  <a:pt x="1179830" y="100330"/>
                </a:lnTo>
                <a:lnTo>
                  <a:pt x="1118869" y="73660"/>
                </a:lnTo>
                <a:lnTo>
                  <a:pt x="1052830" y="49530"/>
                </a:lnTo>
                <a:lnTo>
                  <a:pt x="982980" y="30480"/>
                </a:lnTo>
                <a:lnTo>
                  <a:pt x="875030" y="10160"/>
                </a:lnTo>
                <a:lnTo>
                  <a:pt x="800100" y="2540"/>
                </a:lnTo>
                <a:lnTo>
                  <a:pt x="723900" y="0"/>
                </a:lnTo>
                <a:close/>
              </a:path>
            </a:pathLst>
          </a:custGeom>
          <a:solidFill>
            <a:srgbClr val="FF99FF"/>
          </a:solidFill>
        </p:spPr>
        <p:txBody>
          <a:bodyPr wrap="square" lIns="0" tIns="0" rIns="0" bIns="0" rtlCol="0"/>
          <a:lstStyle/>
          <a:p>
            <a:endParaRPr sz="1632"/>
          </a:p>
        </p:txBody>
      </p:sp>
      <p:sp>
        <p:nvSpPr>
          <p:cNvPr id="12" name="object 12"/>
          <p:cNvSpPr/>
          <p:nvPr/>
        </p:nvSpPr>
        <p:spPr>
          <a:xfrm>
            <a:off x="5403482" y="4798296"/>
            <a:ext cx="1312866" cy="816511"/>
          </a:xfrm>
          <a:custGeom>
            <a:avLst/>
            <a:gdLst/>
            <a:ahLst/>
            <a:cxnLst/>
            <a:rect l="l" t="t" r="r" b="b"/>
            <a:pathLst>
              <a:path w="1447800" h="900429">
                <a:moveTo>
                  <a:pt x="0" y="450850"/>
                </a:moveTo>
                <a:lnTo>
                  <a:pt x="1270" y="426720"/>
                </a:lnTo>
                <a:lnTo>
                  <a:pt x="5080" y="403860"/>
                </a:lnTo>
                <a:lnTo>
                  <a:pt x="16510" y="356870"/>
                </a:lnTo>
                <a:lnTo>
                  <a:pt x="35560" y="311150"/>
                </a:lnTo>
                <a:lnTo>
                  <a:pt x="63500" y="267970"/>
                </a:lnTo>
                <a:lnTo>
                  <a:pt x="97789" y="226060"/>
                </a:lnTo>
                <a:lnTo>
                  <a:pt x="138430" y="185420"/>
                </a:lnTo>
                <a:lnTo>
                  <a:pt x="186689" y="149860"/>
                </a:lnTo>
                <a:lnTo>
                  <a:pt x="240030" y="115570"/>
                </a:lnTo>
                <a:lnTo>
                  <a:pt x="298450" y="86360"/>
                </a:lnTo>
                <a:lnTo>
                  <a:pt x="330200" y="73660"/>
                </a:lnTo>
                <a:lnTo>
                  <a:pt x="361950" y="60960"/>
                </a:lnTo>
                <a:lnTo>
                  <a:pt x="429260" y="39370"/>
                </a:lnTo>
                <a:lnTo>
                  <a:pt x="500380" y="22860"/>
                </a:lnTo>
                <a:lnTo>
                  <a:pt x="537210" y="16510"/>
                </a:lnTo>
                <a:lnTo>
                  <a:pt x="574039" y="10160"/>
                </a:lnTo>
                <a:lnTo>
                  <a:pt x="610869" y="6350"/>
                </a:lnTo>
                <a:lnTo>
                  <a:pt x="648969" y="2540"/>
                </a:lnTo>
                <a:lnTo>
                  <a:pt x="685800" y="1270"/>
                </a:lnTo>
                <a:lnTo>
                  <a:pt x="723900" y="0"/>
                </a:lnTo>
                <a:lnTo>
                  <a:pt x="762000" y="1270"/>
                </a:lnTo>
                <a:lnTo>
                  <a:pt x="800100" y="2540"/>
                </a:lnTo>
                <a:lnTo>
                  <a:pt x="836930" y="6350"/>
                </a:lnTo>
                <a:lnTo>
                  <a:pt x="875030" y="10160"/>
                </a:lnTo>
                <a:lnTo>
                  <a:pt x="947419" y="22860"/>
                </a:lnTo>
                <a:lnTo>
                  <a:pt x="1018539" y="39370"/>
                </a:lnTo>
                <a:lnTo>
                  <a:pt x="1085850" y="60960"/>
                </a:lnTo>
                <a:lnTo>
                  <a:pt x="1149350" y="86360"/>
                </a:lnTo>
                <a:lnTo>
                  <a:pt x="1207769" y="115570"/>
                </a:lnTo>
                <a:lnTo>
                  <a:pt x="1262380" y="149860"/>
                </a:lnTo>
                <a:lnTo>
                  <a:pt x="1309369" y="185420"/>
                </a:lnTo>
                <a:lnTo>
                  <a:pt x="1351280" y="226060"/>
                </a:lnTo>
                <a:lnTo>
                  <a:pt x="1385569" y="267970"/>
                </a:lnTo>
                <a:lnTo>
                  <a:pt x="1412239" y="311150"/>
                </a:lnTo>
                <a:lnTo>
                  <a:pt x="1432560" y="356870"/>
                </a:lnTo>
                <a:lnTo>
                  <a:pt x="1443989" y="403860"/>
                </a:lnTo>
                <a:lnTo>
                  <a:pt x="1447800" y="450850"/>
                </a:lnTo>
                <a:lnTo>
                  <a:pt x="1443989" y="497840"/>
                </a:lnTo>
                <a:lnTo>
                  <a:pt x="1432560" y="543560"/>
                </a:lnTo>
                <a:lnTo>
                  <a:pt x="1412239" y="589280"/>
                </a:lnTo>
                <a:lnTo>
                  <a:pt x="1385569" y="633730"/>
                </a:lnTo>
                <a:lnTo>
                  <a:pt x="1351280" y="675640"/>
                </a:lnTo>
                <a:lnTo>
                  <a:pt x="1309369" y="715010"/>
                </a:lnTo>
                <a:lnTo>
                  <a:pt x="1262380" y="751840"/>
                </a:lnTo>
                <a:lnTo>
                  <a:pt x="1207769" y="784860"/>
                </a:lnTo>
                <a:lnTo>
                  <a:pt x="1149350" y="814070"/>
                </a:lnTo>
                <a:lnTo>
                  <a:pt x="1085850" y="840740"/>
                </a:lnTo>
                <a:lnTo>
                  <a:pt x="1018539" y="861060"/>
                </a:lnTo>
                <a:lnTo>
                  <a:pt x="947419" y="878840"/>
                </a:lnTo>
                <a:lnTo>
                  <a:pt x="875030" y="890270"/>
                </a:lnTo>
                <a:lnTo>
                  <a:pt x="836930" y="895350"/>
                </a:lnTo>
                <a:lnTo>
                  <a:pt x="762000" y="899160"/>
                </a:lnTo>
                <a:lnTo>
                  <a:pt x="723900" y="900430"/>
                </a:lnTo>
                <a:lnTo>
                  <a:pt x="685800" y="899160"/>
                </a:lnTo>
                <a:lnTo>
                  <a:pt x="648969" y="897890"/>
                </a:lnTo>
                <a:lnTo>
                  <a:pt x="610869" y="895350"/>
                </a:lnTo>
                <a:lnTo>
                  <a:pt x="574039" y="890270"/>
                </a:lnTo>
                <a:lnTo>
                  <a:pt x="537210" y="885190"/>
                </a:lnTo>
                <a:lnTo>
                  <a:pt x="464820" y="871220"/>
                </a:lnTo>
                <a:lnTo>
                  <a:pt x="394970" y="850900"/>
                </a:lnTo>
                <a:lnTo>
                  <a:pt x="330200" y="828040"/>
                </a:lnTo>
                <a:lnTo>
                  <a:pt x="269239" y="800100"/>
                </a:lnTo>
                <a:lnTo>
                  <a:pt x="212089" y="768350"/>
                </a:lnTo>
                <a:lnTo>
                  <a:pt x="161289" y="734060"/>
                </a:lnTo>
                <a:lnTo>
                  <a:pt x="116839" y="695960"/>
                </a:lnTo>
                <a:lnTo>
                  <a:pt x="80010" y="654050"/>
                </a:lnTo>
                <a:lnTo>
                  <a:pt x="48260" y="612140"/>
                </a:lnTo>
                <a:lnTo>
                  <a:pt x="25400" y="567690"/>
                </a:lnTo>
                <a:lnTo>
                  <a:pt x="10160" y="520700"/>
                </a:lnTo>
                <a:lnTo>
                  <a:pt x="1270" y="473710"/>
                </a:lnTo>
                <a:lnTo>
                  <a:pt x="0" y="450850"/>
                </a:lnTo>
                <a:close/>
              </a:path>
            </a:pathLst>
          </a:custGeom>
          <a:ln w="9344">
            <a:solidFill>
              <a:srgbClr val="3364A3"/>
            </a:solidFill>
          </a:ln>
        </p:spPr>
        <p:txBody>
          <a:bodyPr wrap="square" lIns="0" tIns="0" rIns="0" bIns="0" rtlCol="0"/>
          <a:lstStyle/>
          <a:p>
            <a:endParaRPr sz="1632"/>
          </a:p>
        </p:txBody>
      </p:sp>
      <p:sp>
        <p:nvSpPr>
          <p:cNvPr id="13" name="object 13"/>
          <p:cNvSpPr/>
          <p:nvPr/>
        </p:nvSpPr>
        <p:spPr>
          <a:xfrm>
            <a:off x="5403482" y="4798296"/>
            <a:ext cx="0" cy="0"/>
          </a:xfrm>
          <a:custGeom>
            <a:avLst/>
            <a:gdLst/>
            <a:ahLst/>
            <a:cxnLst/>
            <a:rect l="l" t="t" r="r" b="b"/>
            <a:pathLst>
              <a:path>
                <a:moveTo>
                  <a:pt x="0" y="0"/>
                </a:moveTo>
                <a:lnTo>
                  <a:pt x="0" y="0"/>
                </a:lnTo>
              </a:path>
            </a:pathLst>
          </a:custGeom>
          <a:ln w="9344">
            <a:solidFill>
              <a:srgbClr val="3364A3"/>
            </a:solidFill>
          </a:ln>
        </p:spPr>
        <p:txBody>
          <a:bodyPr wrap="square" lIns="0" tIns="0" rIns="0" bIns="0" rtlCol="0"/>
          <a:lstStyle/>
          <a:p>
            <a:endParaRPr sz="1632"/>
          </a:p>
        </p:txBody>
      </p:sp>
      <p:sp>
        <p:nvSpPr>
          <p:cNvPr id="14" name="object 14"/>
          <p:cNvSpPr/>
          <p:nvPr/>
        </p:nvSpPr>
        <p:spPr>
          <a:xfrm>
            <a:off x="6716349" y="5614807"/>
            <a:ext cx="0" cy="0"/>
          </a:xfrm>
          <a:custGeom>
            <a:avLst/>
            <a:gdLst/>
            <a:ahLst/>
            <a:cxnLst/>
            <a:rect l="l" t="t" r="r" b="b"/>
            <a:pathLst>
              <a:path>
                <a:moveTo>
                  <a:pt x="0" y="0"/>
                </a:moveTo>
                <a:lnTo>
                  <a:pt x="0" y="0"/>
                </a:lnTo>
              </a:path>
            </a:pathLst>
          </a:custGeom>
          <a:ln w="9344">
            <a:solidFill>
              <a:srgbClr val="3364A3"/>
            </a:solidFill>
          </a:ln>
        </p:spPr>
        <p:txBody>
          <a:bodyPr wrap="square" lIns="0" tIns="0" rIns="0" bIns="0" rtlCol="0"/>
          <a:lstStyle/>
          <a:p>
            <a:endParaRPr sz="1632"/>
          </a:p>
        </p:txBody>
      </p:sp>
      <p:sp>
        <p:nvSpPr>
          <p:cNvPr id="15" name="object 15"/>
          <p:cNvSpPr txBox="1"/>
          <p:nvPr/>
        </p:nvSpPr>
        <p:spPr>
          <a:xfrm>
            <a:off x="5693694" y="5113233"/>
            <a:ext cx="732441" cy="251159"/>
          </a:xfrm>
          <a:prstGeom prst="rect">
            <a:avLst/>
          </a:prstGeom>
        </p:spPr>
        <p:txBody>
          <a:bodyPr vert="horz" wrap="square" lIns="0" tIns="0" rIns="0" bIns="0" rtlCol="0">
            <a:spAutoFit/>
          </a:bodyPr>
          <a:lstStyle/>
          <a:p>
            <a:pPr marL="11516"/>
            <a:r>
              <a:rPr sz="1632" spc="9" dirty="0">
                <a:latin typeface="DejaVu Sans"/>
                <a:cs typeface="DejaVu Sans"/>
              </a:rPr>
              <a:t>D</a:t>
            </a:r>
            <a:r>
              <a:rPr sz="1632" spc="-9" dirty="0">
                <a:latin typeface="DejaVu Sans"/>
                <a:cs typeface="DejaVu Sans"/>
              </a:rPr>
              <a:t>e</a:t>
            </a:r>
            <a:r>
              <a:rPr sz="1632" spc="-14" dirty="0">
                <a:latin typeface="DejaVu Sans"/>
                <a:cs typeface="DejaVu Sans"/>
              </a:rPr>
              <a:t>vice</a:t>
            </a:r>
            <a:endParaRPr sz="1632">
              <a:latin typeface="DejaVu Sans"/>
              <a:cs typeface="DejaVu Sans"/>
            </a:endParaRPr>
          </a:p>
        </p:txBody>
      </p:sp>
      <p:sp>
        <p:nvSpPr>
          <p:cNvPr id="16" name="object 16"/>
          <p:cNvSpPr/>
          <p:nvPr/>
        </p:nvSpPr>
        <p:spPr>
          <a:xfrm>
            <a:off x="3264892" y="4899641"/>
            <a:ext cx="2191566" cy="0"/>
          </a:xfrm>
          <a:custGeom>
            <a:avLst/>
            <a:gdLst/>
            <a:ahLst/>
            <a:cxnLst/>
            <a:rect l="l" t="t" r="r" b="b"/>
            <a:pathLst>
              <a:path w="2416810">
                <a:moveTo>
                  <a:pt x="0" y="0"/>
                </a:moveTo>
                <a:lnTo>
                  <a:pt x="2416810" y="0"/>
                </a:lnTo>
              </a:path>
            </a:pathLst>
          </a:custGeom>
          <a:ln w="9344">
            <a:solidFill>
              <a:srgbClr val="000000"/>
            </a:solidFill>
          </a:ln>
        </p:spPr>
        <p:txBody>
          <a:bodyPr wrap="square" lIns="0" tIns="0" rIns="0" bIns="0" rtlCol="0"/>
          <a:lstStyle/>
          <a:p>
            <a:endParaRPr sz="1632"/>
          </a:p>
        </p:txBody>
      </p:sp>
      <p:sp>
        <p:nvSpPr>
          <p:cNvPr id="17" name="object 17"/>
          <p:cNvSpPr/>
          <p:nvPr/>
        </p:nvSpPr>
        <p:spPr>
          <a:xfrm>
            <a:off x="5451850" y="4867394"/>
            <a:ext cx="97889" cy="65643"/>
          </a:xfrm>
          <a:custGeom>
            <a:avLst/>
            <a:gdLst/>
            <a:ahLst/>
            <a:cxnLst/>
            <a:rect l="l" t="t" r="r" b="b"/>
            <a:pathLst>
              <a:path w="107950" h="72389">
                <a:moveTo>
                  <a:pt x="0" y="0"/>
                </a:moveTo>
                <a:lnTo>
                  <a:pt x="0" y="72390"/>
                </a:lnTo>
                <a:lnTo>
                  <a:pt x="107950" y="35560"/>
                </a:lnTo>
                <a:lnTo>
                  <a:pt x="0" y="0"/>
                </a:lnTo>
                <a:close/>
              </a:path>
            </a:pathLst>
          </a:custGeom>
          <a:solidFill>
            <a:srgbClr val="000000"/>
          </a:solidFill>
        </p:spPr>
        <p:txBody>
          <a:bodyPr wrap="square" lIns="0" tIns="0" rIns="0" bIns="0" rtlCol="0"/>
          <a:lstStyle/>
          <a:p>
            <a:endParaRPr sz="1632"/>
          </a:p>
        </p:txBody>
      </p:sp>
      <p:sp>
        <p:nvSpPr>
          <p:cNvPr id="18" name="object 18"/>
          <p:cNvSpPr txBox="1"/>
          <p:nvPr/>
        </p:nvSpPr>
        <p:spPr>
          <a:xfrm>
            <a:off x="3424969" y="4889815"/>
            <a:ext cx="1961238" cy="251159"/>
          </a:xfrm>
          <a:prstGeom prst="rect">
            <a:avLst/>
          </a:prstGeom>
        </p:spPr>
        <p:txBody>
          <a:bodyPr vert="horz" wrap="square" lIns="0" tIns="0" rIns="0" bIns="0" rtlCol="0">
            <a:spAutoFit/>
          </a:bodyPr>
          <a:lstStyle/>
          <a:p>
            <a:pPr marL="11516"/>
            <a:r>
              <a:rPr sz="1632" spc="-91" dirty="0">
                <a:latin typeface="DejaVu Sans"/>
                <a:cs typeface="DejaVu Sans"/>
              </a:rPr>
              <a:t>R</a:t>
            </a:r>
            <a:r>
              <a:rPr sz="1632" spc="-9" dirty="0">
                <a:latin typeface="DejaVu Sans"/>
                <a:cs typeface="DejaVu Sans"/>
              </a:rPr>
              <a:t>e</a:t>
            </a:r>
            <a:r>
              <a:rPr sz="1632" spc="-18" dirty="0">
                <a:latin typeface="DejaVu Sans"/>
                <a:cs typeface="DejaVu Sans"/>
              </a:rPr>
              <a:t>q</a:t>
            </a:r>
            <a:r>
              <a:rPr sz="1632" spc="-5" dirty="0">
                <a:latin typeface="DejaVu Sans"/>
                <a:cs typeface="DejaVu Sans"/>
              </a:rPr>
              <a:t>u</a:t>
            </a:r>
            <a:r>
              <a:rPr sz="1632" dirty="0">
                <a:latin typeface="DejaVu Sans"/>
                <a:cs typeface="DejaVu Sans"/>
              </a:rPr>
              <a:t>e</a:t>
            </a:r>
            <a:r>
              <a:rPr sz="1632" spc="-18" dirty="0">
                <a:latin typeface="DejaVu Sans"/>
                <a:cs typeface="DejaVu Sans"/>
              </a:rPr>
              <a:t>s</a:t>
            </a:r>
            <a:r>
              <a:rPr sz="1632" dirty="0">
                <a:latin typeface="DejaVu Sans"/>
                <a:cs typeface="DejaVu Sans"/>
              </a:rPr>
              <a:t>t</a:t>
            </a:r>
            <a:r>
              <a:rPr sz="1632" spc="-5" dirty="0">
                <a:latin typeface="DejaVu Sans"/>
                <a:cs typeface="DejaVu Sans"/>
              </a:rPr>
              <a:t> </a:t>
            </a:r>
            <a:r>
              <a:rPr sz="1632" spc="5" dirty="0">
                <a:latin typeface="DejaVu Sans"/>
                <a:cs typeface="DejaVu Sans"/>
              </a:rPr>
              <a:t>(</a:t>
            </a:r>
            <a:r>
              <a:rPr sz="1632" spc="-18" dirty="0">
                <a:latin typeface="DejaVu Sans"/>
                <a:cs typeface="DejaVu Sans"/>
              </a:rPr>
              <a:t>b</a:t>
            </a:r>
            <a:r>
              <a:rPr sz="1632" dirty="0">
                <a:latin typeface="DejaVu Sans"/>
                <a:cs typeface="DejaVu Sans"/>
              </a:rPr>
              <a:t>l</a:t>
            </a:r>
            <a:r>
              <a:rPr sz="1632" spc="-18" dirty="0">
                <a:latin typeface="DejaVu Sans"/>
                <a:cs typeface="DejaVu Sans"/>
              </a:rPr>
              <a:t>o</a:t>
            </a:r>
            <a:r>
              <a:rPr sz="1632" spc="-23" dirty="0">
                <a:latin typeface="DejaVu Sans"/>
                <a:cs typeface="DejaVu Sans"/>
              </a:rPr>
              <a:t>c</a:t>
            </a:r>
            <a:r>
              <a:rPr sz="1632" spc="5" dirty="0">
                <a:latin typeface="DejaVu Sans"/>
                <a:cs typeface="DejaVu Sans"/>
              </a:rPr>
              <a:t>k</a:t>
            </a:r>
            <a:r>
              <a:rPr sz="1632" spc="-14" dirty="0">
                <a:latin typeface="DejaVu Sans"/>
                <a:cs typeface="DejaVu Sans"/>
              </a:rPr>
              <a:t>ing</a:t>
            </a:r>
            <a:r>
              <a:rPr sz="1632" dirty="0">
                <a:latin typeface="DejaVu Sans"/>
                <a:cs typeface="DejaVu Sans"/>
              </a:rPr>
              <a:t>)</a:t>
            </a:r>
            <a:endParaRPr sz="1632">
              <a:latin typeface="DejaVu Sans"/>
              <a:cs typeface="DejaVu Sans"/>
            </a:endParaRPr>
          </a:p>
        </p:txBody>
      </p:sp>
      <p:sp>
        <p:nvSpPr>
          <p:cNvPr id="19" name="object 19"/>
          <p:cNvSpPr/>
          <p:nvPr/>
        </p:nvSpPr>
        <p:spPr>
          <a:xfrm>
            <a:off x="3358174" y="5552618"/>
            <a:ext cx="2191566" cy="0"/>
          </a:xfrm>
          <a:custGeom>
            <a:avLst/>
            <a:gdLst/>
            <a:ahLst/>
            <a:cxnLst/>
            <a:rect l="l" t="t" r="r" b="b"/>
            <a:pathLst>
              <a:path w="2416810">
                <a:moveTo>
                  <a:pt x="0" y="0"/>
                </a:moveTo>
                <a:lnTo>
                  <a:pt x="2416809" y="0"/>
                </a:lnTo>
              </a:path>
            </a:pathLst>
          </a:custGeom>
          <a:ln w="9344">
            <a:solidFill>
              <a:srgbClr val="000000"/>
            </a:solidFill>
          </a:ln>
        </p:spPr>
        <p:txBody>
          <a:bodyPr wrap="square" lIns="0" tIns="0" rIns="0" bIns="0" rtlCol="0"/>
          <a:lstStyle/>
          <a:p>
            <a:endParaRPr sz="1632"/>
          </a:p>
        </p:txBody>
      </p:sp>
      <p:sp>
        <p:nvSpPr>
          <p:cNvPr id="20" name="object 20"/>
          <p:cNvSpPr/>
          <p:nvPr/>
        </p:nvSpPr>
        <p:spPr>
          <a:xfrm>
            <a:off x="3264892" y="5519222"/>
            <a:ext cx="97889" cy="65643"/>
          </a:xfrm>
          <a:custGeom>
            <a:avLst/>
            <a:gdLst/>
            <a:ahLst/>
            <a:cxnLst/>
            <a:rect l="l" t="t" r="r" b="b"/>
            <a:pathLst>
              <a:path w="107950" h="72389">
                <a:moveTo>
                  <a:pt x="107950" y="0"/>
                </a:moveTo>
                <a:lnTo>
                  <a:pt x="0" y="36830"/>
                </a:lnTo>
                <a:lnTo>
                  <a:pt x="107950" y="72390"/>
                </a:lnTo>
                <a:lnTo>
                  <a:pt x="107950" y="0"/>
                </a:lnTo>
                <a:close/>
              </a:path>
            </a:pathLst>
          </a:custGeom>
          <a:solidFill>
            <a:srgbClr val="000000"/>
          </a:solidFill>
        </p:spPr>
        <p:txBody>
          <a:bodyPr wrap="square" lIns="0" tIns="0" rIns="0" bIns="0" rtlCol="0"/>
          <a:lstStyle/>
          <a:p>
            <a:endParaRPr sz="1632"/>
          </a:p>
        </p:txBody>
      </p:sp>
      <p:sp>
        <p:nvSpPr>
          <p:cNvPr id="21" name="object 21"/>
          <p:cNvSpPr txBox="1"/>
          <p:nvPr/>
        </p:nvSpPr>
        <p:spPr>
          <a:xfrm>
            <a:off x="3898292" y="5542793"/>
            <a:ext cx="1017472" cy="251159"/>
          </a:xfrm>
          <a:prstGeom prst="rect">
            <a:avLst/>
          </a:prstGeom>
        </p:spPr>
        <p:txBody>
          <a:bodyPr vert="horz" wrap="square" lIns="0" tIns="0" rIns="0" bIns="0" rtlCol="0">
            <a:spAutoFit/>
          </a:bodyPr>
          <a:lstStyle/>
          <a:p>
            <a:pPr marL="11516"/>
            <a:r>
              <a:rPr sz="1632" spc="-91" dirty="0">
                <a:latin typeface="DejaVu Sans"/>
                <a:cs typeface="DejaVu Sans"/>
              </a:rPr>
              <a:t>R</a:t>
            </a:r>
            <a:r>
              <a:rPr sz="1632" spc="-9" dirty="0">
                <a:latin typeface="DejaVu Sans"/>
                <a:cs typeface="DejaVu Sans"/>
              </a:rPr>
              <a:t>es</a:t>
            </a:r>
            <a:r>
              <a:rPr sz="1632" spc="-18" dirty="0">
                <a:latin typeface="DejaVu Sans"/>
                <a:cs typeface="DejaVu Sans"/>
              </a:rPr>
              <a:t>pon</a:t>
            </a:r>
            <a:r>
              <a:rPr sz="1632" spc="-9" dirty="0">
                <a:latin typeface="DejaVu Sans"/>
                <a:cs typeface="DejaVu Sans"/>
              </a:rPr>
              <a:t>s</a:t>
            </a:r>
            <a:r>
              <a:rPr sz="1632" dirty="0">
                <a:latin typeface="DejaVu Sans"/>
                <a:cs typeface="DejaVu Sans"/>
              </a:rPr>
              <a:t>e</a:t>
            </a:r>
            <a:endParaRPr sz="1632">
              <a:latin typeface="DejaVu Sans"/>
              <a:cs typeface="DejaVu Sans"/>
            </a:endParaRPr>
          </a:p>
        </p:txBody>
      </p:sp>
      <p:sp>
        <p:nvSpPr>
          <p:cNvPr id="24" name="Titolo 1"/>
          <p:cNvSpPr txBox="1">
            <a:spLocks/>
          </p:cNvSpPr>
          <p:nvPr/>
        </p:nvSpPr>
        <p:spPr>
          <a:xfrm>
            <a:off x="457200" y="7300"/>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Synchronous Calls</a:t>
            </a:r>
            <a:endParaRPr lang="it-IT" dirty="0"/>
          </a:p>
        </p:txBody>
      </p:sp>
    </p:spTree>
    <p:extLst>
      <p:ext uri="{BB962C8B-B14F-4D97-AF65-F5344CB8AC3E}">
        <p14:creationId xmlns:p14="http://schemas.microsoft.com/office/powerpoint/2010/main" val="2454475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object 5"/>
          <p:cNvSpPr txBox="1"/>
          <p:nvPr/>
        </p:nvSpPr>
        <p:spPr>
          <a:xfrm>
            <a:off x="716318" y="1821809"/>
            <a:ext cx="7970482" cy="4694555"/>
          </a:xfrm>
          <a:prstGeom prst="rect">
            <a:avLst/>
          </a:prstGeom>
        </p:spPr>
        <p:txBody>
          <a:bodyPr vert="horz" wrap="square" lIns="0" tIns="0" rIns="0" bIns="0" rtlCol="0">
            <a:spAutoFit/>
          </a:bodyPr>
          <a:lstStyle/>
          <a:p>
            <a:pPr marL="468716" indent="-457200">
              <a:buFont typeface="Arial" panose="020B0604020202020204" pitchFamily="34" charset="0"/>
              <a:buChar char="•"/>
              <a:tabLst>
                <a:tab pos="405376" algn="l"/>
              </a:tabLst>
            </a:pPr>
            <a:r>
              <a:rPr lang="en-US" sz="2902" b="1" spc="5" dirty="0">
                <a:latin typeface="Arial"/>
                <a:cs typeface="Arial"/>
              </a:rPr>
              <a:t>N</a:t>
            </a:r>
            <a:r>
              <a:rPr lang="en-US" sz="2902" b="1" spc="-27" dirty="0">
                <a:latin typeface="Arial"/>
                <a:cs typeface="Arial"/>
              </a:rPr>
              <a:t>o</a:t>
            </a:r>
            <a:r>
              <a:rPr lang="en-US" sz="2902" b="1" spc="-18" dirty="0">
                <a:latin typeface="Arial"/>
                <a:cs typeface="Arial"/>
              </a:rPr>
              <a:t>n-</a:t>
            </a:r>
            <a:r>
              <a:rPr lang="en-US" sz="2902" b="1" spc="-27" dirty="0">
                <a:latin typeface="Arial"/>
                <a:cs typeface="Arial"/>
              </a:rPr>
              <a:t>b</a:t>
            </a:r>
            <a:r>
              <a:rPr lang="en-US" sz="2902" b="1" spc="-14" dirty="0">
                <a:latin typeface="Arial"/>
                <a:cs typeface="Arial"/>
              </a:rPr>
              <a:t>l</a:t>
            </a:r>
            <a:r>
              <a:rPr lang="en-US" sz="2902" b="1" spc="-18" dirty="0">
                <a:latin typeface="Arial"/>
                <a:cs typeface="Arial"/>
              </a:rPr>
              <a:t>o</a:t>
            </a:r>
            <a:r>
              <a:rPr lang="en-US" sz="2902" b="1" spc="5" dirty="0">
                <a:latin typeface="Arial"/>
                <a:cs typeface="Arial"/>
              </a:rPr>
              <a:t>ck</a:t>
            </a:r>
            <a:r>
              <a:rPr lang="en-US" sz="2902" b="1" spc="-18" dirty="0">
                <a:latin typeface="Arial"/>
                <a:cs typeface="Arial"/>
              </a:rPr>
              <a:t>ing</a:t>
            </a:r>
            <a:r>
              <a:rPr lang="en-US" sz="2902" b="1" spc="-9" dirty="0">
                <a:latin typeface="Arial"/>
                <a:cs typeface="Arial"/>
              </a:rPr>
              <a:t> </a:t>
            </a:r>
            <a:r>
              <a:rPr lang="en-US" sz="2902" b="1" dirty="0">
                <a:latin typeface="Arial"/>
                <a:cs typeface="Arial"/>
              </a:rPr>
              <a:t>r</a:t>
            </a:r>
            <a:r>
              <a:rPr lang="en-US" sz="2902" b="1" spc="5" dirty="0">
                <a:latin typeface="Arial"/>
                <a:cs typeface="Arial"/>
              </a:rPr>
              <a:t>e</a:t>
            </a:r>
            <a:r>
              <a:rPr lang="en-US" sz="2902" b="1" spc="-27" dirty="0">
                <a:latin typeface="Arial"/>
                <a:cs typeface="Arial"/>
              </a:rPr>
              <a:t>q</a:t>
            </a:r>
            <a:r>
              <a:rPr lang="en-US" sz="2902" b="1" spc="-18" dirty="0">
                <a:latin typeface="Arial"/>
                <a:cs typeface="Arial"/>
              </a:rPr>
              <a:t>u</a:t>
            </a:r>
            <a:r>
              <a:rPr lang="en-US" sz="2902" b="1" spc="5" dirty="0">
                <a:latin typeface="Arial"/>
                <a:cs typeface="Arial"/>
              </a:rPr>
              <a:t>es</a:t>
            </a:r>
            <a:r>
              <a:rPr lang="en-US" sz="2902" b="1" dirty="0">
                <a:latin typeface="Arial"/>
                <a:cs typeface="Arial"/>
              </a:rPr>
              <a:t>t</a:t>
            </a:r>
            <a:r>
              <a:rPr lang="en-US" sz="2902" b="1" spc="-9" dirty="0">
                <a:latin typeface="Arial"/>
                <a:cs typeface="Arial"/>
              </a:rPr>
              <a:t> </a:t>
            </a:r>
            <a:r>
              <a:rPr lang="en-US" sz="2902" b="1" spc="-18" dirty="0">
                <a:latin typeface="Arial"/>
                <a:cs typeface="Arial"/>
              </a:rPr>
              <a:t>to</a:t>
            </a:r>
            <a:r>
              <a:rPr lang="en-US" sz="2902" b="1" spc="-9" dirty="0">
                <a:latin typeface="Arial"/>
                <a:cs typeface="Arial"/>
              </a:rPr>
              <a:t> </a:t>
            </a:r>
            <a:r>
              <a:rPr lang="en-US" sz="2902" b="1" dirty="0">
                <a:latin typeface="Arial"/>
                <a:cs typeface="Arial"/>
              </a:rPr>
              <a:t>a </a:t>
            </a:r>
            <a:r>
              <a:rPr lang="en-US" sz="2902" b="1" spc="-18" dirty="0">
                <a:latin typeface="Arial"/>
                <a:cs typeface="Arial"/>
              </a:rPr>
              <a:t>d</a:t>
            </a:r>
            <a:r>
              <a:rPr lang="en-US" sz="2902" b="1" spc="-5" dirty="0">
                <a:latin typeface="Arial"/>
                <a:cs typeface="Arial"/>
              </a:rPr>
              <a:t>e</a:t>
            </a:r>
            <a:r>
              <a:rPr lang="en-US" sz="2902" b="1" spc="5" dirty="0">
                <a:latin typeface="Arial"/>
                <a:cs typeface="Arial"/>
              </a:rPr>
              <a:t>v</a:t>
            </a:r>
            <a:r>
              <a:rPr lang="en-US" sz="2902" b="1" spc="-14" dirty="0">
                <a:latin typeface="Arial"/>
                <a:cs typeface="Arial"/>
              </a:rPr>
              <a:t>ic</a:t>
            </a:r>
            <a:r>
              <a:rPr lang="en-US" sz="2902" b="1" dirty="0">
                <a:latin typeface="Arial"/>
                <a:cs typeface="Arial"/>
              </a:rPr>
              <a:t>e</a:t>
            </a:r>
            <a:endParaRPr lang="en-US" sz="2902" dirty="0">
              <a:latin typeface="Arial"/>
              <a:cs typeface="Arial"/>
            </a:endParaRPr>
          </a:p>
          <a:p>
            <a:pPr marL="468716" indent="-457200">
              <a:buFont typeface="Arial" panose="020B0604020202020204" pitchFamily="34" charset="0"/>
              <a:buChar char="•"/>
              <a:tabLst>
                <a:tab pos="405376" algn="l"/>
              </a:tabLst>
            </a:pPr>
            <a:endParaRPr lang="en-US" sz="2902" b="1" spc="5" dirty="0" smtClean="0">
              <a:latin typeface="Arial"/>
              <a:cs typeface="Arial"/>
            </a:endParaRPr>
          </a:p>
          <a:p>
            <a:pPr marL="468716" indent="-457200">
              <a:buFont typeface="Arial" panose="020B0604020202020204" pitchFamily="34" charset="0"/>
              <a:buChar char="•"/>
              <a:tabLst>
                <a:tab pos="405376" algn="l"/>
              </a:tabLst>
            </a:pPr>
            <a:r>
              <a:rPr sz="2902" b="1" spc="5" dirty="0" smtClean="0">
                <a:latin typeface="Arial"/>
                <a:cs typeface="Arial"/>
              </a:rPr>
              <a:t>Dev</a:t>
            </a:r>
            <a:r>
              <a:rPr sz="2902" b="1" spc="-18" dirty="0" smtClean="0">
                <a:latin typeface="Arial"/>
                <a:cs typeface="Arial"/>
              </a:rPr>
              <a:t>i</a:t>
            </a:r>
            <a:r>
              <a:rPr sz="2902" b="1" spc="5" dirty="0" smtClean="0">
                <a:latin typeface="Arial"/>
                <a:cs typeface="Arial"/>
              </a:rPr>
              <a:t>c</a:t>
            </a:r>
            <a:r>
              <a:rPr sz="2902" b="1" dirty="0" smtClean="0">
                <a:latin typeface="Arial"/>
                <a:cs typeface="Arial"/>
              </a:rPr>
              <a:t>e </a:t>
            </a:r>
            <a:r>
              <a:rPr sz="2902" b="1" spc="-27" dirty="0">
                <a:latin typeface="Arial"/>
                <a:cs typeface="Arial"/>
              </a:rPr>
              <a:t>n</a:t>
            </a:r>
            <a:r>
              <a:rPr sz="2902" b="1" spc="-14" dirty="0">
                <a:latin typeface="Arial"/>
                <a:cs typeface="Arial"/>
              </a:rPr>
              <a:t>oti</a:t>
            </a:r>
            <a:r>
              <a:rPr sz="2902" b="1" spc="-23" dirty="0">
                <a:latin typeface="Arial"/>
                <a:cs typeface="Arial"/>
              </a:rPr>
              <a:t>f</a:t>
            </a:r>
            <a:r>
              <a:rPr sz="2902" b="1" spc="-14" dirty="0">
                <a:latin typeface="Arial"/>
                <a:cs typeface="Arial"/>
              </a:rPr>
              <a:t>ie</a:t>
            </a:r>
            <a:r>
              <a:rPr sz="2902" b="1" dirty="0">
                <a:latin typeface="Arial"/>
                <a:cs typeface="Arial"/>
              </a:rPr>
              <a:t>s </a:t>
            </a:r>
            <a:r>
              <a:rPr sz="2902" b="1" spc="-18" dirty="0">
                <a:latin typeface="Arial"/>
                <a:cs typeface="Arial"/>
              </a:rPr>
              <a:t>clie</a:t>
            </a:r>
            <a:r>
              <a:rPr sz="2902" b="1" spc="-27" dirty="0">
                <a:latin typeface="Arial"/>
                <a:cs typeface="Arial"/>
              </a:rPr>
              <a:t>n</a:t>
            </a:r>
            <a:r>
              <a:rPr sz="2902" b="1" dirty="0">
                <a:latin typeface="Arial"/>
                <a:cs typeface="Arial"/>
              </a:rPr>
              <a:t>ts </a:t>
            </a:r>
            <a:r>
              <a:rPr sz="2902" b="1" spc="-5" dirty="0">
                <a:latin typeface="Arial"/>
                <a:cs typeface="Arial"/>
              </a:rPr>
              <a:t>vi</a:t>
            </a:r>
            <a:r>
              <a:rPr sz="2902" b="1" dirty="0">
                <a:latin typeface="Arial"/>
                <a:cs typeface="Arial"/>
              </a:rPr>
              <a:t>a </a:t>
            </a:r>
            <a:r>
              <a:rPr sz="2902" b="1" spc="5" dirty="0">
                <a:latin typeface="Arial"/>
                <a:cs typeface="Arial"/>
              </a:rPr>
              <a:t>c</a:t>
            </a:r>
            <a:r>
              <a:rPr sz="2902" b="1" spc="-18" dirty="0">
                <a:latin typeface="Arial"/>
                <a:cs typeface="Arial"/>
              </a:rPr>
              <a:t>allb</a:t>
            </a:r>
            <a:r>
              <a:rPr sz="2902" b="1" spc="-5" dirty="0">
                <a:latin typeface="Arial"/>
                <a:cs typeface="Arial"/>
              </a:rPr>
              <a:t>a</a:t>
            </a:r>
            <a:r>
              <a:rPr sz="2902" b="1" spc="5" dirty="0">
                <a:latin typeface="Arial"/>
                <a:cs typeface="Arial"/>
              </a:rPr>
              <a:t>c</a:t>
            </a:r>
            <a:r>
              <a:rPr sz="2902" b="1" dirty="0">
                <a:latin typeface="Arial"/>
                <a:cs typeface="Arial"/>
              </a:rPr>
              <a:t>k</a:t>
            </a:r>
            <a:endParaRPr sz="2902" dirty="0">
              <a:latin typeface="Arial"/>
              <a:cs typeface="Arial"/>
            </a:endParaRPr>
          </a:p>
          <a:p>
            <a:pPr marL="468716" indent="-457200">
              <a:spcBef>
                <a:spcPts val="2049"/>
              </a:spcBef>
              <a:buFont typeface="Arial" panose="020B0604020202020204" pitchFamily="34" charset="0"/>
              <a:buChar char="•"/>
              <a:tabLst>
                <a:tab pos="405376" algn="l"/>
              </a:tabLst>
            </a:pPr>
            <a:r>
              <a:rPr sz="2902" b="1" spc="5" dirty="0">
                <a:latin typeface="Arial"/>
                <a:cs typeface="Arial"/>
              </a:rPr>
              <a:t>N</a:t>
            </a:r>
            <a:r>
              <a:rPr sz="2902" b="1" spc="-18" dirty="0">
                <a:latin typeface="Arial"/>
                <a:cs typeface="Arial"/>
              </a:rPr>
              <a:t>o</a:t>
            </a:r>
            <a:r>
              <a:rPr sz="2902" b="1" spc="-9" dirty="0">
                <a:latin typeface="Arial"/>
                <a:cs typeface="Arial"/>
              </a:rPr>
              <a:t> </a:t>
            </a:r>
            <a:r>
              <a:rPr sz="2902" b="1" spc="5" dirty="0">
                <a:latin typeface="Arial"/>
                <a:cs typeface="Arial"/>
              </a:rPr>
              <a:t>c</a:t>
            </a:r>
            <a:r>
              <a:rPr sz="2902" b="1" spc="-18" dirty="0">
                <a:latin typeface="Arial"/>
                <a:cs typeface="Arial"/>
              </a:rPr>
              <a:t>h</a:t>
            </a:r>
            <a:r>
              <a:rPr sz="2902" b="1" spc="-23" dirty="0">
                <a:latin typeface="Arial"/>
                <a:cs typeface="Arial"/>
              </a:rPr>
              <a:t>a</a:t>
            </a:r>
            <a:r>
              <a:rPr sz="2902" b="1" spc="-18" dirty="0">
                <a:latin typeface="Arial"/>
                <a:cs typeface="Arial"/>
              </a:rPr>
              <a:t>ng</a:t>
            </a:r>
            <a:r>
              <a:rPr sz="2902" b="1" spc="5" dirty="0">
                <a:latin typeface="Arial"/>
                <a:cs typeface="Arial"/>
              </a:rPr>
              <a:t>e</a:t>
            </a:r>
            <a:r>
              <a:rPr sz="2902" b="1" dirty="0">
                <a:latin typeface="Arial"/>
                <a:cs typeface="Arial"/>
              </a:rPr>
              <a:t>s</a:t>
            </a:r>
            <a:r>
              <a:rPr sz="2902" b="1" spc="-5" dirty="0">
                <a:latin typeface="Arial"/>
                <a:cs typeface="Arial"/>
              </a:rPr>
              <a:t> </a:t>
            </a:r>
            <a:r>
              <a:rPr sz="2902" b="1" spc="-18" dirty="0">
                <a:latin typeface="Arial"/>
                <a:cs typeface="Arial"/>
              </a:rPr>
              <a:t>on</a:t>
            </a:r>
            <a:r>
              <a:rPr sz="2902" b="1" spc="-9" dirty="0">
                <a:latin typeface="Arial"/>
                <a:cs typeface="Arial"/>
              </a:rPr>
              <a:t> </a:t>
            </a:r>
            <a:r>
              <a:rPr sz="2902" b="1" spc="-14" dirty="0">
                <a:latin typeface="Arial"/>
                <a:cs typeface="Arial"/>
              </a:rPr>
              <a:t>t</a:t>
            </a:r>
            <a:r>
              <a:rPr sz="2902" b="1" spc="-27" dirty="0">
                <a:latin typeface="Arial"/>
                <a:cs typeface="Arial"/>
              </a:rPr>
              <a:t>h</a:t>
            </a:r>
            <a:r>
              <a:rPr sz="2902" b="1" dirty="0">
                <a:latin typeface="Arial"/>
                <a:cs typeface="Arial"/>
              </a:rPr>
              <a:t>e </a:t>
            </a:r>
            <a:r>
              <a:rPr sz="2902" b="1" spc="5" dirty="0">
                <a:latin typeface="Arial"/>
                <a:cs typeface="Arial"/>
              </a:rPr>
              <a:t>se</a:t>
            </a:r>
            <a:r>
              <a:rPr sz="2902" b="1" dirty="0">
                <a:latin typeface="Arial"/>
                <a:cs typeface="Arial"/>
              </a:rPr>
              <a:t>r</a:t>
            </a:r>
            <a:r>
              <a:rPr sz="2902" b="1" spc="-5" dirty="0">
                <a:latin typeface="Arial"/>
                <a:cs typeface="Arial"/>
              </a:rPr>
              <a:t>v</a:t>
            </a:r>
            <a:r>
              <a:rPr sz="2902" b="1" spc="5" dirty="0">
                <a:latin typeface="Arial"/>
                <a:cs typeface="Arial"/>
              </a:rPr>
              <a:t>e</a:t>
            </a:r>
            <a:r>
              <a:rPr sz="2902" b="1" dirty="0">
                <a:latin typeface="Arial"/>
                <a:cs typeface="Arial"/>
              </a:rPr>
              <a:t>r</a:t>
            </a:r>
            <a:r>
              <a:rPr sz="2902" b="1" spc="-5" dirty="0">
                <a:latin typeface="Arial"/>
                <a:cs typeface="Arial"/>
              </a:rPr>
              <a:t> </a:t>
            </a:r>
            <a:r>
              <a:rPr sz="2902" b="1" spc="5" dirty="0">
                <a:latin typeface="Arial"/>
                <a:cs typeface="Arial"/>
              </a:rPr>
              <a:t>s</a:t>
            </a:r>
            <a:r>
              <a:rPr sz="2902" b="1" spc="-18" dirty="0">
                <a:latin typeface="Arial"/>
                <a:cs typeface="Arial"/>
              </a:rPr>
              <a:t>id</a:t>
            </a:r>
            <a:r>
              <a:rPr sz="2902" b="1" dirty="0">
                <a:latin typeface="Arial"/>
                <a:cs typeface="Arial"/>
              </a:rPr>
              <a:t>e</a:t>
            </a:r>
            <a:r>
              <a:rPr sz="2902" b="1" spc="-5" dirty="0">
                <a:latin typeface="Arial"/>
                <a:cs typeface="Arial"/>
              </a:rPr>
              <a:t> </a:t>
            </a:r>
            <a:r>
              <a:rPr sz="2902" b="1" dirty="0">
                <a:latin typeface="Arial"/>
                <a:cs typeface="Arial"/>
              </a:rPr>
              <a:t>r</a:t>
            </a:r>
            <a:r>
              <a:rPr sz="2902" b="1" spc="5" dirty="0">
                <a:latin typeface="Arial"/>
                <a:cs typeface="Arial"/>
              </a:rPr>
              <a:t>e</a:t>
            </a:r>
            <a:r>
              <a:rPr sz="2902" b="1" spc="-18" dirty="0">
                <a:latin typeface="Arial"/>
                <a:cs typeface="Arial"/>
              </a:rPr>
              <a:t>q</a:t>
            </a:r>
            <a:r>
              <a:rPr sz="2902" b="1" spc="-27" dirty="0">
                <a:latin typeface="Arial"/>
                <a:cs typeface="Arial"/>
              </a:rPr>
              <a:t>u</a:t>
            </a:r>
            <a:r>
              <a:rPr sz="2902" b="1" spc="-14" dirty="0">
                <a:latin typeface="Arial"/>
                <a:cs typeface="Arial"/>
              </a:rPr>
              <a:t>ir</a:t>
            </a:r>
            <a:r>
              <a:rPr sz="2902" b="1" spc="5" dirty="0">
                <a:latin typeface="Arial"/>
                <a:cs typeface="Arial"/>
              </a:rPr>
              <a:t>e</a:t>
            </a:r>
            <a:r>
              <a:rPr sz="2902" b="1" spc="-18" dirty="0">
                <a:latin typeface="Arial"/>
                <a:cs typeface="Arial"/>
              </a:rPr>
              <a:t>d</a:t>
            </a:r>
            <a:endParaRPr sz="2902" dirty="0">
              <a:latin typeface="Arial"/>
              <a:cs typeface="Arial"/>
            </a:endParaRPr>
          </a:p>
          <a:p>
            <a:pPr marL="468716" indent="-457200">
              <a:spcBef>
                <a:spcPts val="2040"/>
              </a:spcBef>
              <a:buFont typeface="Arial" panose="020B0604020202020204" pitchFamily="34" charset="0"/>
              <a:buChar char="•"/>
              <a:tabLst>
                <a:tab pos="405376" algn="l"/>
              </a:tabLst>
            </a:pPr>
            <a:r>
              <a:rPr sz="2902" b="1" spc="-23" dirty="0">
                <a:latin typeface="Arial"/>
                <a:cs typeface="Arial"/>
              </a:rPr>
              <a:t>Su</a:t>
            </a:r>
            <a:r>
              <a:rPr sz="2902" b="1" spc="-27" dirty="0">
                <a:latin typeface="Arial"/>
                <a:cs typeface="Arial"/>
              </a:rPr>
              <a:t>p</a:t>
            </a:r>
            <a:r>
              <a:rPr sz="2902" b="1" spc="-18" dirty="0">
                <a:latin typeface="Arial"/>
                <a:cs typeface="Arial"/>
              </a:rPr>
              <a:t>p</a:t>
            </a:r>
            <a:r>
              <a:rPr sz="2902" b="1" spc="-27" dirty="0">
                <a:latin typeface="Arial"/>
                <a:cs typeface="Arial"/>
              </a:rPr>
              <a:t>o</a:t>
            </a:r>
            <a:r>
              <a:rPr sz="2902" b="1" dirty="0">
                <a:latin typeface="Arial"/>
                <a:cs typeface="Arial"/>
              </a:rPr>
              <a:t>rt</a:t>
            </a:r>
            <a:r>
              <a:rPr sz="2902" b="1" spc="5" dirty="0">
                <a:latin typeface="Arial"/>
                <a:cs typeface="Arial"/>
              </a:rPr>
              <a:t>e</a:t>
            </a:r>
            <a:r>
              <a:rPr sz="2902" b="1" spc="-18" dirty="0">
                <a:latin typeface="Arial"/>
                <a:cs typeface="Arial"/>
              </a:rPr>
              <a:t>d</a:t>
            </a:r>
            <a:r>
              <a:rPr sz="2902" b="1" spc="-9" dirty="0">
                <a:latin typeface="Arial"/>
                <a:cs typeface="Arial"/>
              </a:rPr>
              <a:t> </a:t>
            </a:r>
            <a:r>
              <a:rPr sz="2902" b="1" spc="-18" dirty="0">
                <a:latin typeface="Arial"/>
                <a:cs typeface="Arial"/>
              </a:rPr>
              <a:t>fo</a:t>
            </a:r>
            <a:r>
              <a:rPr sz="2902" b="1" dirty="0">
                <a:latin typeface="Arial"/>
                <a:cs typeface="Arial"/>
              </a:rPr>
              <a:t>r</a:t>
            </a:r>
            <a:endParaRPr sz="2902" dirty="0">
              <a:latin typeface="Arial"/>
              <a:cs typeface="Arial"/>
            </a:endParaRPr>
          </a:p>
          <a:p>
            <a:pPr marL="1079659" marR="4311149" indent="-457200" algn="just">
              <a:lnSpc>
                <a:spcPct val="117100"/>
              </a:lnSpc>
              <a:spcBef>
                <a:spcPts val="1519"/>
              </a:spcBef>
              <a:buFont typeface="Arial" panose="020B0604020202020204" pitchFamily="34" charset="0"/>
              <a:buChar char="•"/>
            </a:pPr>
            <a:r>
              <a:rPr sz="2539" spc="5" dirty="0" err="1" smtClean="0">
                <a:latin typeface="Arial"/>
                <a:cs typeface="Arial"/>
              </a:rPr>
              <a:t>c</a:t>
            </a:r>
            <a:r>
              <a:rPr sz="2539" spc="-5" dirty="0" err="1" smtClean="0">
                <a:latin typeface="Arial"/>
                <a:cs typeface="Arial"/>
              </a:rPr>
              <a:t>om</a:t>
            </a:r>
            <a:r>
              <a:rPr sz="2539" spc="-14" dirty="0" err="1" smtClean="0">
                <a:latin typeface="Arial"/>
                <a:cs typeface="Arial"/>
              </a:rPr>
              <a:t>m</a:t>
            </a:r>
            <a:r>
              <a:rPr sz="2539" spc="-5" dirty="0" err="1" smtClean="0">
                <a:latin typeface="Arial"/>
                <a:cs typeface="Arial"/>
              </a:rPr>
              <a:t>and_</a:t>
            </a:r>
            <a:r>
              <a:rPr sz="2539" spc="5" dirty="0" err="1" smtClean="0">
                <a:latin typeface="Arial"/>
                <a:cs typeface="Arial"/>
              </a:rPr>
              <a:t>i</a:t>
            </a:r>
            <a:r>
              <a:rPr sz="2539" spc="-5" dirty="0" err="1" smtClean="0">
                <a:latin typeface="Arial"/>
                <a:cs typeface="Arial"/>
              </a:rPr>
              <a:t>nout</a:t>
            </a:r>
            <a:endParaRPr lang="en-US" sz="2539" spc="-5" dirty="0" smtClean="0">
              <a:latin typeface="Arial"/>
              <a:cs typeface="Arial"/>
            </a:endParaRPr>
          </a:p>
          <a:p>
            <a:pPr marL="1079659" marR="4311149" indent="-457200" algn="just">
              <a:lnSpc>
                <a:spcPct val="117100"/>
              </a:lnSpc>
              <a:spcBef>
                <a:spcPts val="1519"/>
              </a:spcBef>
              <a:buFont typeface="Arial" panose="020B0604020202020204" pitchFamily="34" charset="0"/>
              <a:buChar char="•"/>
            </a:pPr>
            <a:r>
              <a:rPr lang="en-US" sz="2539" spc="-5" dirty="0" err="1">
                <a:latin typeface="Arial"/>
                <a:cs typeface="Arial"/>
              </a:rPr>
              <a:t>r</a:t>
            </a:r>
            <a:r>
              <a:rPr sz="2539" spc="-5" dirty="0" err="1" smtClean="0">
                <a:latin typeface="Arial"/>
                <a:cs typeface="Arial"/>
              </a:rPr>
              <a:t>ead_a</a:t>
            </a:r>
            <a:r>
              <a:rPr sz="2539" dirty="0" err="1" smtClean="0">
                <a:latin typeface="Arial"/>
                <a:cs typeface="Arial"/>
              </a:rPr>
              <a:t>t</a:t>
            </a:r>
            <a:r>
              <a:rPr sz="2539" spc="-9" dirty="0" err="1" smtClean="0">
                <a:latin typeface="Arial"/>
                <a:cs typeface="Arial"/>
              </a:rPr>
              <a:t>t</a:t>
            </a:r>
            <a:r>
              <a:rPr sz="2539" spc="-5" dirty="0" err="1" smtClean="0">
                <a:latin typeface="Arial"/>
                <a:cs typeface="Arial"/>
              </a:rPr>
              <a:t>r</a:t>
            </a:r>
            <a:r>
              <a:rPr sz="2539" spc="5" dirty="0" err="1" smtClean="0">
                <a:latin typeface="Arial"/>
                <a:cs typeface="Arial"/>
              </a:rPr>
              <a:t>i</a:t>
            </a:r>
            <a:r>
              <a:rPr sz="2539" spc="-5" dirty="0" err="1" smtClean="0">
                <a:latin typeface="Arial"/>
                <a:cs typeface="Arial"/>
              </a:rPr>
              <a:t>bu</a:t>
            </a:r>
            <a:r>
              <a:rPr sz="2539" dirty="0" err="1" smtClean="0">
                <a:latin typeface="Arial"/>
                <a:cs typeface="Arial"/>
              </a:rPr>
              <a:t>t</a:t>
            </a:r>
            <a:r>
              <a:rPr sz="2539" spc="-5" dirty="0" err="1" smtClean="0">
                <a:latin typeface="Arial"/>
                <a:cs typeface="Arial"/>
              </a:rPr>
              <a:t>e</a:t>
            </a:r>
            <a:r>
              <a:rPr sz="2539" spc="5" dirty="0" smtClean="0">
                <a:latin typeface="Arial"/>
                <a:cs typeface="Arial"/>
              </a:rPr>
              <a:t>(</a:t>
            </a:r>
            <a:r>
              <a:rPr sz="2539" dirty="0" smtClean="0">
                <a:latin typeface="Arial"/>
                <a:cs typeface="Arial"/>
              </a:rPr>
              <a:t>s</a:t>
            </a:r>
            <a:r>
              <a:rPr lang="en-US" sz="2539" dirty="0" smtClean="0">
                <a:latin typeface="Arial"/>
                <a:cs typeface="Arial"/>
              </a:rPr>
              <a:t>)</a:t>
            </a:r>
          </a:p>
          <a:p>
            <a:pPr marL="1079659" marR="4311149" indent="-457200" algn="just">
              <a:lnSpc>
                <a:spcPct val="117100"/>
              </a:lnSpc>
              <a:spcBef>
                <a:spcPts val="1519"/>
              </a:spcBef>
              <a:buFont typeface="Arial" panose="020B0604020202020204" pitchFamily="34" charset="0"/>
              <a:buChar char="•"/>
            </a:pPr>
            <a:r>
              <a:rPr sz="2539" spc="-5" dirty="0" err="1" smtClean="0">
                <a:latin typeface="Arial"/>
                <a:cs typeface="Arial"/>
              </a:rPr>
              <a:t>wr</a:t>
            </a:r>
            <a:r>
              <a:rPr sz="2539" spc="5" dirty="0" err="1" smtClean="0">
                <a:latin typeface="Arial"/>
                <a:cs typeface="Arial"/>
              </a:rPr>
              <a:t>i</a:t>
            </a:r>
            <a:r>
              <a:rPr sz="2539" spc="-9" dirty="0" err="1" smtClean="0">
                <a:latin typeface="Arial"/>
                <a:cs typeface="Arial"/>
              </a:rPr>
              <a:t>t</a:t>
            </a:r>
            <a:r>
              <a:rPr sz="2539" spc="-5" dirty="0" err="1" smtClean="0">
                <a:latin typeface="Arial"/>
                <a:cs typeface="Arial"/>
              </a:rPr>
              <a:t>e_a</a:t>
            </a:r>
            <a:r>
              <a:rPr sz="2539" dirty="0" err="1" smtClean="0">
                <a:latin typeface="Arial"/>
                <a:cs typeface="Arial"/>
              </a:rPr>
              <a:t>t</a:t>
            </a:r>
            <a:r>
              <a:rPr sz="2539" spc="-9" dirty="0" err="1" smtClean="0">
                <a:latin typeface="Arial"/>
                <a:cs typeface="Arial"/>
              </a:rPr>
              <a:t>t</a:t>
            </a:r>
            <a:r>
              <a:rPr sz="2539" spc="-5" dirty="0" err="1" smtClean="0">
                <a:latin typeface="Arial"/>
                <a:cs typeface="Arial"/>
              </a:rPr>
              <a:t>r</a:t>
            </a:r>
            <a:r>
              <a:rPr sz="2539" spc="5" dirty="0" err="1" smtClean="0">
                <a:latin typeface="Arial"/>
                <a:cs typeface="Arial"/>
              </a:rPr>
              <a:t>i</a:t>
            </a:r>
            <a:r>
              <a:rPr sz="2539" spc="-5" dirty="0" err="1" smtClean="0">
                <a:latin typeface="Arial"/>
                <a:cs typeface="Arial"/>
              </a:rPr>
              <a:t>bu</a:t>
            </a:r>
            <a:r>
              <a:rPr sz="2539" dirty="0" err="1" smtClean="0">
                <a:latin typeface="Arial"/>
                <a:cs typeface="Arial"/>
              </a:rPr>
              <a:t>t</a:t>
            </a:r>
            <a:r>
              <a:rPr sz="2539" spc="-5" dirty="0" err="1" smtClean="0">
                <a:latin typeface="Arial"/>
                <a:cs typeface="Arial"/>
              </a:rPr>
              <a:t>e</a:t>
            </a:r>
            <a:r>
              <a:rPr sz="2539" spc="5" dirty="0" smtClean="0">
                <a:latin typeface="Arial"/>
                <a:cs typeface="Arial"/>
              </a:rPr>
              <a:t>(</a:t>
            </a:r>
            <a:r>
              <a:rPr sz="2539" dirty="0" smtClean="0">
                <a:latin typeface="Arial"/>
                <a:cs typeface="Arial"/>
              </a:rPr>
              <a:t>s</a:t>
            </a:r>
            <a:r>
              <a:rPr sz="2539" dirty="0">
                <a:latin typeface="Arial"/>
                <a:cs typeface="Arial"/>
              </a:rPr>
              <a:t>)</a:t>
            </a:r>
          </a:p>
        </p:txBody>
      </p:sp>
      <p:sp>
        <p:nvSpPr>
          <p:cNvPr id="7" name="Titolo 1"/>
          <p:cNvSpPr txBox="1">
            <a:spLocks/>
          </p:cNvSpPr>
          <p:nvPr/>
        </p:nvSpPr>
        <p:spPr>
          <a:xfrm>
            <a:off x="457200" y="7300"/>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Asynchronous Calls</a:t>
            </a:r>
            <a:endParaRPr lang="it-IT" dirty="0"/>
          </a:p>
        </p:txBody>
      </p:sp>
    </p:spTree>
    <p:extLst>
      <p:ext uri="{BB962C8B-B14F-4D97-AF65-F5344CB8AC3E}">
        <p14:creationId xmlns:p14="http://schemas.microsoft.com/office/powerpoint/2010/main" val="1473594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object 5"/>
          <p:cNvSpPr txBox="1"/>
          <p:nvPr/>
        </p:nvSpPr>
        <p:spPr>
          <a:xfrm>
            <a:off x="716318" y="1484784"/>
            <a:ext cx="7970482" cy="4638065"/>
          </a:xfrm>
          <a:prstGeom prst="rect">
            <a:avLst/>
          </a:prstGeom>
        </p:spPr>
        <p:txBody>
          <a:bodyPr vert="horz" wrap="square" lIns="0" tIns="0" rIns="0" bIns="0" rtlCol="0">
            <a:spAutoFit/>
          </a:bodyPr>
          <a:lstStyle/>
          <a:p>
            <a:pPr marL="722652" indent="-457200">
              <a:buFont typeface="Arial" panose="020B0604020202020204" pitchFamily="34" charset="0"/>
              <a:buChar char="•"/>
            </a:pPr>
            <a:r>
              <a:rPr lang="it-IT" sz="2800" b="1" spc="-5" dirty="0" err="1">
                <a:latin typeface="Arial" panose="020B0604020202020204" pitchFamily="34" charset="0"/>
                <a:cs typeface="Arial" panose="020B0604020202020204" pitchFamily="34" charset="0"/>
              </a:rPr>
              <a:t>Diffe</a:t>
            </a:r>
            <a:r>
              <a:rPr lang="it-IT" sz="2800" b="1" dirty="0" err="1">
                <a:latin typeface="Arial" panose="020B0604020202020204" pitchFamily="34" charset="0"/>
                <a:cs typeface="Arial" panose="020B0604020202020204" pitchFamily="34" charset="0"/>
              </a:rPr>
              <a:t>r</a:t>
            </a:r>
            <a:r>
              <a:rPr lang="it-IT" sz="2800" b="1" spc="5" dirty="0" err="1">
                <a:latin typeface="Arial" panose="020B0604020202020204" pitchFamily="34" charset="0"/>
                <a:cs typeface="Arial" panose="020B0604020202020204" pitchFamily="34" charset="0"/>
              </a:rPr>
              <a:t>e</a:t>
            </a:r>
            <a:r>
              <a:rPr lang="it-IT" sz="2800" b="1" spc="-18" dirty="0" err="1">
                <a:latin typeface="Arial" panose="020B0604020202020204" pitchFamily="34" charset="0"/>
                <a:cs typeface="Arial" panose="020B0604020202020204" pitchFamily="34" charset="0"/>
              </a:rPr>
              <a:t>n</a:t>
            </a:r>
            <a:r>
              <a:rPr lang="it-IT" sz="2800" b="1" dirty="0" err="1">
                <a:latin typeface="Arial" panose="020B0604020202020204" pitchFamily="34" charset="0"/>
                <a:cs typeface="Arial" panose="020B0604020202020204" pitchFamily="34" charset="0"/>
              </a:rPr>
              <a:t>t</a:t>
            </a:r>
            <a:r>
              <a:rPr lang="it-IT" sz="2800" b="1" spc="-9" dirty="0">
                <a:latin typeface="Arial" panose="020B0604020202020204" pitchFamily="34" charset="0"/>
                <a:cs typeface="Arial" panose="020B0604020202020204" pitchFamily="34" charset="0"/>
              </a:rPr>
              <a:t> </a:t>
            </a:r>
            <a:r>
              <a:rPr lang="it-IT" sz="2800" b="1" spc="5" dirty="0" err="1">
                <a:latin typeface="Arial" panose="020B0604020202020204" pitchFamily="34" charset="0"/>
                <a:cs typeface="Arial" panose="020B0604020202020204" pitchFamily="34" charset="0"/>
              </a:rPr>
              <a:t>c</a:t>
            </a:r>
            <a:r>
              <a:rPr lang="it-IT" sz="2800" b="1" spc="-18" dirty="0" err="1">
                <a:latin typeface="Arial" panose="020B0604020202020204" pitchFamily="34" charset="0"/>
                <a:cs typeface="Arial" panose="020B0604020202020204" pitchFamily="34" charset="0"/>
              </a:rPr>
              <a:t>o</a:t>
            </a:r>
            <a:r>
              <a:rPr lang="it-IT" sz="2800" b="1" spc="-9" dirty="0" err="1">
                <a:latin typeface="Arial" panose="020B0604020202020204" pitchFamily="34" charset="0"/>
                <a:cs typeface="Arial" panose="020B0604020202020204" pitchFamily="34" charset="0"/>
              </a:rPr>
              <a:t>mm</a:t>
            </a:r>
            <a:r>
              <a:rPr lang="it-IT" sz="2800" b="1" spc="-18" dirty="0" err="1">
                <a:latin typeface="Arial" panose="020B0604020202020204" pitchFamily="34" charset="0"/>
                <a:cs typeface="Arial" panose="020B0604020202020204" pitchFamily="34" charset="0"/>
              </a:rPr>
              <a:t>u</a:t>
            </a:r>
            <a:r>
              <a:rPr lang="it-IT" sz="2800" b="1" spc="-27" dirty="0" err="1">
                <a:latin typeface="Arial" panose="020B0604020202020204" pitchFamily="34" charset="0"/>
                <a:cs typeface="Arial" panose="020B0604020202020204" pitchFamily="34" charset="0"/>
              </a:rPr>
              <a:t>n</a:t>
            </a:r>
            <a:r>
              <a:rPr lang="it-IT" sz="2800" b="1" spc="-14" dirty="0" err="1">
                <a:latin typeface="Arial" panose="020B0604020202020204" pitchFamily="34" charset="0"/>
                <a:cs typeface="Arial" panose="020B0604020202020204" pitchFamily="34" charset="0"/>
              </a:rPr>
              <a:t>ic</a:t>
            </a:r>
            <a:r>
              <a:rPr lang="it-IT" sz="2800" b="1" spc="5" dirty="0" err="1">
                <a:latin typeface="Arial" panose="020B0604020202020204" pitchFamily="34" charset="0"/>
                <a:cs typeface="Arial" panose="020B0604020202020204" pitchFamily="34" charset="0"/>
              </a:rPr>
              <a:t>a</a:t>
            </a:r>
            <a:r>
              <a:rPr lang="it-IT" sz="2800" b="1" spc="-9" dirty="0" err="1">
                <a:latin typeface="Arial" panose="020B0604020202020204" pitchFamily="34" charset="0"/>
                <a:cs typeface="Arial" panose="020B0604020202020204" pitchFamily="34" charset="0"/>
              </a:rPr>
              <a:t>ti</a:t>
            </a:r>
            <a:r>
              <a:rPr lang="it-IT" sz="2800" b="1" spc="-27" dirty="0" err="1">
                <a:latin typeface="Arial" panose="020B0604020202020204" pitchFamily="34" charset="0"/>
                <a:cs typeface="Arial" panose="020B0604020202020204" pitchFamily="34" charset="0"/>
              </a:rPr>
              <a:t>o</a:t>
            </a:r>
            <a:r>
              <a:rPr lang="it-IT" sz="2800" b="1" spc="-18" dirty="0" err="1">
                <a:latin typeface="Arial" panose="020B0604020202020204" pitchFamily="34" charset="0"/>
                <a:cs typeface="Arial" panose="020B0604020202020204" pitchFamily="34" charset="0"/>
              </a:rPr>
              <a:t>n</a:t>
            </a:r>
            <a:r>
              <a:rPr lang="it-IT" sz="2800" b="1" spc="-9" dirty="0">
                <a:latin typeface="Arial" panose="020B0604020202020204" pitchFamily="34" charset="0"/>
                <a:cs typeface="Arial" panose="020B0604020202020204" pitchFamily="34" charset="0"/>
              </a:rPr>
              <a:t> </a:t>
            </a:r>
            <a:r>
              <a:rPr lang="it-IT" sz="2800" b="1" spc="-18" dirty="0" err="1">
                <a:latin typeface="Arial" panose="020B0604020202020204" pitchFamily="34" charset="0"/>
                <a:cs typeface="Arial" panose="020B0604020202020204" pitchFamily="34" charset="0"/>
              </a:rPr>
              <a:t>p</a:t>
            </a:r>
            <a:r>
              <a:rPr lang="it-IT" sz="2800" b="1" spc="5" dirty="0" err="1">
                <a:latin typeface="Arial" panose="020B0604020202020204" pitchFamily="34" charset="0"/>
                <a:cs typeface="Arial" panose="020B0604020202020204" pitchFamily="34" charset="0"/>
              </a:rPr>
              <a:t>a</a:t>
            </a:r>
            <a:r>
              <a:rPr lang="it-IT" sz="2800" b="1" dirty="0" err="1">
                <a:latin typeface="Arial" panose="020B0604020202020204" pitchFamily="34" charset="0"/>
                <a:cs typeface="Arial" panose="020B0604020202020204" pitchFamily="34" charset="0"/>
              </a:rPr>
              <a:t>r</a:t>
            </a:r>
            <a:r>
              <a:rPr lang="it-IT" sz="2800" b="1" spc="-23" dirty="0" err="1">
                <a:latin typeface="Arial" panose="020B0604020202020204" pitchFamily="34" charset="0"/>
                <a:cs typeface="Arial" panose="020B0604020202020204" pitchFamily="34" charset="0"/>
              </a:rPr>
              <a:t>a</a:t>
            </a:r>
            <a:r>
              <a:rPr lang="it-IT" sz="2800" b="1" spc="-18" dirty="0" err="1">
                <a:latin typeface="Arial" panose="020B0604020202020204" pitchFamily="34" charset="0"/>
                <a:cs typeface="Arial" panose="020B0604020202020204" pitchFamily="34" charset="0"/>
              </a:rPr>
              <a:t>d</a:t>
            </a:r>
            <a:r>
              <a:rPr lang="it-IT" sz="2800" b="1" spc="-14" dirty="0" err="1">
                <a:latin typeface="Arial" panose="020B0604020202020204" pitchFamily="34" charset="0"/>
                <a:cs typeface="Arial" panose="020B0604020202020204" pitchFamily="34" charset="0"/>
              </a:rPr>
              <a:t>i</a:t>
            </a:r>
            <a:r>
              <a:rPr lang="it-IT" sz="2800" b="1" spc="-18" dirty="0" err="1">
                <a:latin typeface="Arial" panose="020B0604020202020204" pitchFamily="34" charset="0"/>
                <a:cs typeface="Arial" panose="020B0604020202020204" pitchFamily="34" charset="0"/>
              </a:rPr>
              <a:t>g</a:t>
            </a:r>
            <a:r>
              <a:rPr lang="it-IT" sz="2800" b="1" dirty="0" err="1">
                <a:latin typeface="Arial" panose="020B0604020202020204" pitchFamily="34" charset="0"/>
                <a:cs typeface="Arial" panose="020B0604020202020204" pitchFamily="34" charset="0"/>
              </a:rPr>
              <a:t>m</a:t>
            </a:r>
            <a:endParaRPr lang="en-US" sz="2800" b="1" spc="-5" dirty="0" smtClean="0">
              <a:latin typeface="Arial" panose="020B0604020202020204" pitchFamily="34" charset="0"/>
              <a:cs typeface="Arial" panose="020B0604020202020204" pitchFamily="34" charset="0"/>
            </a:endParaRPr>
          </a:p>
          <a:p>
            <a:pPr marL="1179852" lvl="1" indent="-457200">
              <a:buFont typeface="Arial" panose="020B0604020202020204" pitchFamily="34" charset="0"/>
              <a:buChar char="•"/>
            </a:pPr>
            <a:r>
              <a:rPr lang="en-US" sz="2800" spc="-5" dirty="0" smtClean="0">
                <a:latin typeface="Arial" panose="020B0604020202020204" pitchFamily="34" charset="0"/>
                <a:cs typeface="Arial" panose="020B0604020202020204" pitchFamily="34" charset="0"/>
              </a:rPr>
              <a:t>N</a:t>
            </a:r>
            <a:r>
              <a:rPr lang="en-US" sz="2800" dirty="0" smtClean="0">
                <a:latin typeface="Arial" panose="020B0604020202020204" pitchFamily="34" charset="0"/>
                <a:cs typeface="Arial" panose="020B0604020202020204" pitchFamily="34" charset="0"/>
              </a:rPr>
              <a:t>o</a:t>
            </a:r>
            <a:r>
              <a:rPr lang="en-US" sz="2800" spc="-5" dirty="0" smtClean="0">
                <a:latin typeface="Arial" panose="020B0604020202020204" pitchFamily="34" charset="0"/>
                <a:cs typeface="Arial" panose="020B0604020202020204" pitchFamily="34" charset="0"/>
              </a:rPr>
              <a:t> </a:t>
            </a:r>
            <a:r>
              <a:rPr lang="en-US" sz="2800" spc="-5" dirty="0">
                <a:latin typeface="Arial" panose="020B0604020202020204" pitchFamily="34" charset="0"/>
                <a:cs typeface="Arial" panose="020B0604020202020204" pitchFamily="34" charset="0"/>
              </a:rPr>
              <a:t>pol</a:t>
            </a:r>
            <a:r>
              <a:rPr lang="en-US" sz="2800" spc="5" dirty="0">
                <a:latin typeface="Arial" panose="020B0604020202020204" pitchFamily="34" charset="0"/>
                <a:cs typeface="Arial" panose="020B0604020202020204" pitchFamily="34" charset="0"/>
              </a:rPr>
              <a:t>l</a:t>
            </a:r>
            <a:r>
              <a:rPr lang="en-US" sz="2800" spc="-5" dirty="0">
                <a:latin typeface="Arial" panose="020B0604020202020204" pitchFamily="34" charset="0"/>
                <a:cs typeface="Arial" panose="020B0604020202020204" pitchFamily="34" charset="0"/>
              </a:rPr>
              <a:t>in</a:t>
            </a:r>
            <a:r>
              <a:rPr lang="en-US" sz="2800" dirty="0">
                <a:latin typeface="Arial" panose="020B0604020202020204" pitchFamily="34" charset="0"/>
                <a:cs typeface="Arial" panose="020B0604020202020204" pitchFamily="34" charset="0"/>
              </a:rPr>
              <a:t>g </a:t>
            </a:r>
            <a:r>
              <a:rPr lang="en-US" sz="2800" spc="-9" dirty="0">
                <a:latin typeface="Arial" panose="020B0604020202020204" pitchFamily="34" charset="0"/>
                <a:cs typeface="Arial" panose="020B0604020202020204" pitchFamily="34" charset="0"/>
              </a:rPr>
              <a:t>f</a:t>
            </a:r>
            <a:r>
              <a:rPr lang="en-US" sz="2800" spc="5" dirty="0">
                <a:latin typeface="Arial" panose="020B0604020202020204" pitchFamily="34" charset="0"/>
                <a:cs typeface="Arial" panose="020B0604020202020204" pitchFamily="34" charset="0"/>
              </a:rPr>
              <a:t>r</a:t>
            </a:r>
            <a:r>
              <a:rPr lang="en-US" sz="2800" spc="-5" dirty="0">
                <a:latin typeface="Arial" panose="020B0604020202020204" pitchFamily="34" charset="0"/>
                <a:cs typeface="Arial" panose="020B0604020202020204" pitchFamily="34" charset="0"/>
              </a:rPr>
              <a:t>o</a:t>
            </a:r>
            <a:r>
              <a:rPr lang="en-US" sz="2800" dirty="0">
                <a:latin typeface="Arial" panose="020B0604020202020204" pitchFamily="34" charset="0"/>
                <a:cs typeface="Arial" panose="020B0604020202020204" pitchFamily="34" charset="0"/>
              </a:rPr>
              <a:t>m</a:t>
            </a:r>
            <a:r>
              <a:rPr lang="en-US" sz="2800" spc="-5" dirty="0">
                <a:latin typeface="Arial" panose="020B0604020202020204" pitchFamily="34" charset="0"/>
                <a:cs typeface="Arial" panose="020B0604020202020204" pitchFamily="34" charset="0"/>
              </a:rPr>
              <a:t> </a:t>
            </a:r>
            <a:r>
              <a:rPr lang="en-US" sz="2800" spc="-18" dirty="0">
                <a:latin typeface="Arial" panose="020B0604020202020204" pitchFamily="34" charset="0"/>
                <a:cs typeface="Arial" panose="020B0604020202020204" pitchFamily="34" charset="0"/>
              </a:rPr>
              <a:t>t</a:t>
            </a:r>
            <a:r>
              <a:rPr lang="en-US" sz="2800" spc="-5" dirty="0">
                <a:latin typeface="Arial" panose="020B0604020202020204" pitchFamily="34" charset="0"/>
                <a:cs typeface="Arial" panose="020B0604020202020204" pitchFamily="34" charset="0"/>
              </a:rPr>
              <a:t>h</a:t>
            </a:r>
            <a:r>
              <a:rPr lang="en-US" sz="2800" dirty="0">
                <a:latin typeface="Arial" panose="020B0604020202020204" pitchFamily="34" charset="0"/>
                <a:cs typeface="Arial" panose="020B0604020202020204" pitchFamily="34" charset="0"/>
              </a:rPr>
              <a:t>e</a:t>
            </a:r>
            <a:r>
              <a:rPr lang="en-US" sz="2800" spc="9"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c</a:t>
            </a:r>
            <a:r>
              <a:rPr lang="en-US" sz="2800" spc="-5" dirty="0" smtClean="0">
                <a:latin typeface="Arial" panose="020B0604020202020204" pitchFamily="34" charset="0"/>
                <a:cs typeface="Arial" panose="020B0604020202020204" pitchFamily="34" charset="0"/>
              </a:rPr>
              <a:t>l</a:t>
            </a:r>
            <a:r>
              <a:rPr lang="en-US" sz="2800" spc="5" dirty="0" smtClean="0">
                <a:latin typeface="Arial" panose="020B0604020202020204" pitchFamily="34" charset="0"/>
                <a:cs typeface="Arial" panose="020B0604020202020204" pitchFamily="34" charset="0"/>
              </a:rPr>
              <a:t>i</a:t>
            </a:r>
            <a:r>
              <a:rPr lang="en-US" sz="2800" spc="-5" dirty="0" smtClean="0">
                <a:latin typeface="Arial" panose="020B0604020202020204" pitchFamily="34" charset="0"/>
                <a:cs typeface="Arial" panose="020B0604020202020204" pitchFamily="34" charset="0"/>
              </a:rPr>
              <a:t>en</a:t>
            </a:r>
            <a:r>
              <a:rPr lang="en-US" sz="2800" dirty="0" smtClean="0">
                <a:latin typeface="Arial" panose="020B0604020202020204" pitchFamily="34" charset="0"/>
                <a:cs typeface="Arial" panose="020B0604020202020204" pitchFamily="34" charset="0"/>
              </a:rPr>
              <a:t>ts</a:t>
            </a:r>
          </a:p>
          <a:p>
            <a:pPr marL="1179852" lvl="1" indent="-457200">
              <a:buFont typeface="Arial" panose="020B0604020202020204" pitchFamily="34" charset="0"/>
              <a:buChar char="•"/>
            </a:pPr>
            <a:r>
              <a:rPr lang="en-US" sz="2800" spc="-5" dirty="0" smtClean="0">
                <a:latin typeface="Arial" panose="020B0604020202020204" pitchFamily="34" charset="0"/>
                <a:cs typeface="Arial" panose="020B0604020202020204" pitchFamily="34" charset="0"/>
              </a:rPr>
              <a:t>Dev</a:t>
            </a:r>
            <a:r>
              <a:rPr lang="en-US" sz="2800" spc="5" dirty="0" smtClean="0">
                <a:latin typeface="Arial" panose="020B0604020202020204" pitchFamily="34" charset="0"/>
                <a:cs typeface="Arial" panose="020B0604020202020204" pitchFamily="34" charset="0"/>
              </a:rPr>
              <a:t>i</a:t>
            </a:r>
            <a:r>
              <a:rPr lang="en-US" sz="2800" dirty="0" smtClean="0">
                <a:latin typeface="Arial" panose="020B0604020202020204" pitchFamily="34" charset="0"/>
                <a:cs typeface="Arial" panose="020B0604020202020204" pitchFamily="34" charset="0"/>
              </a:rPr>
              <a:t>ces</a:t>
            </a:r>
            <a:r>
              <a:rPr lang="en-US" sz="2800" spc="-5" dirty="0" smtClean="0">
                <a:latin typeface="Arial" panose="020B0604020202020204" pitchFamily="34" charset="0"/>
                <a:cs typeface="Arial" panose="020B0604020202020204" pitchFamily="34" charset="0"/>
              </a:rPr>
              <a:t> </a:t>
            </a:r>
            <a:r>
              <a:rPr lang="en-US" sz="2800" spc="-5" dirty="0">
                <a:latin typeface="Arial" panose="020B0604020202020204" pitchFamily="34" charset="0"/>
                <a:cs typeface="Arial" panose="020B0604020202020204" pitchFamily="34" charset="0"/>
              </a:rPr>
              <a:t>n</a:t>
            </a:r>
            <a:r>
              <a:rPr lang="en-US" sz="2800" spc="9" dirty="0">
                <a:latin typeface="Arial" panose="020B0604020202020204" pitchFamily="34" charset="0"/>
                <a:cs typeface="Arial" panose="020B0604020202020204" pitchFamily="34" charset="0"/>
              </a:rPr>
              <a:t>o</a:t>
            </a:r>
            <a:r>
              <a:rPr lang="en-US" sz="2800" spc="-18" dirty="0">
                <a:latin typeface="Arial" panose="020B0604020202020204" pitchFamily="34" charset="0"/>
                <a:cs typeface="Arial" panose="020B0604020202020204" pitchFamily="34" charset="0"/>
              </a:rPr>
              <a:t>t</a:t>
            </a:r>
            <a:r>
              <a:rPr lang="en-US" sz="2800" spc="5" dirty="0">
                <a:latin typeface="Arial" panose="020B0604020202020204" pitchFamily="34" charset="0"/>
                <a:cs typeface="Arial" panose="020B0604020202020204" pitchFamily="34" charset="0"/>
              </a:rPr>
              <a:t>i</a:t>
            </a:r>
            <a:r>
              <a:rPr lang="en-US" sz="2800" spc="-9" dirty="0">
                <a:latin typeface="Arial" panose="020B0604020202020204" pitchFamily="34" charset="0"/>
                <a:cs typeface="Arial" panose="020B0604020202020204" pitchFamily="34" charset="0"/>
              </a:rPr>
              <a:t>f</a:t>
            </a:r>
            <a:r>
              <a:rPr lang="en-US" sz="2800" dirty="0">
                <a:latin typeface="Arial" panose="020B0604020202020204" pitchFamily="34" charset="0"/>
                <a:cs typeface="Arial" panose="020B0604020202020204" pitchFamily="34" charset="0"/>
              </a:rPr>
              <a:t>y </a:t>
            </a:r>
            <a:r>
              <a:rPr lang="en-US" sz="2800" spc="5" dirty="0">
                <a:latin typeface="Arial" panose="020B0604020202020204" pitchFamily="34" charset="0"/>
                <a:cs typeface="Arial" panose="020B0604020202020204" pitchFamily="34" charset="0"/>
              </a:rPr>
              <a:t>c</a:t>
            </a:r>
            <a:r>
              <a:rPr lang="en-US" sz="2800" spc="-5" dirty="0">
                <a:latin typeface="Arial" panose="020B0604020202020204" pitchFamily="34" charset="0"/>
                <a:cs typeface="Arial" panose="020B0604020202020204" pitchFamily="34" charset="0"/>
              </a:rPr>
              <a:t>li</a:t>
            </a:r>
            <a:r>
              <a:rPr lang="en-US" sz="2800" spc="9" dirty="0">
                <a:latin typeface="Arial" panose="020B0604020202020204" pitchFamily="34" charset="0"/>
                <a:cs typeface="Arial" panose="020B0604020202020204" pitchFamily="34" charset="0"/>
              </a:rPr>
              <a:t>e</a:t>
            </a:r>
            <a:r>
              <a:rPr lang="en-US" sz="2800" spc="-9" dirty="0">
                <a:latin typeface="Arial" panose="020B0604020202020204" pitchFamily="34" charset="0"/>
                <a:cs typeface="Arial" panose="020B0604020202020204" pitchFamily="34" charset="0"/>
              </a:rPr>
              <a:t>nt</a:t>
            </a:r>
            <a:r>
              <a:rPr lang="en-US" sz="2800" dirty="0">
                <a:latin typeface="Arial" panose="020B0604020202020204" pitchFamily="34" charset="0"/>
                <a:cs typeface="Arial" panose="020B0604020202020204" pitchFamily="34" charset="0"/>
              </a:rPr>
              <a:t>s</a:t>
            </a:r>
            <a:r>
              <a:rPr lang="en-US" sz="2800" spc="5" dirty="0">
                <a:latin typeface="Arial" panose="020B0604020202020204" pitchFamily="34" charset="0"/>
                <a:cs typeface="Arial" panose="020B0604020202020204" pitchFamily="34" charset="0"/>
              </a:rPr>
              <a:t> </a:t>
            </a:r>
            <a:r>
              <a:rPr lang="en-US" sz="2800" spc="-5" dirty="0">
                <a:latin typeface="Arial" panose="020B0604020202020204" pitchFamily="34" charset="0"/>
                <a:cs typeface="Arial" panose="020B0604020202020204" pitchFamily="34" charset="0"/>
              </a:rPr>
              <a:t>abou</a:t>
            </a:r>
            <a:r>
              <a:rPr lang="en-US" sz="2800" dirty="0">
                <a:latin typeface="Arial" panose="020B0604020202020204" pitchFamily="34" charset="0"/>
                <a:cs typeface="Arial" panose="020B0604020202020204" pitchFamily="34" charset="0"/>
              </a:rPr>
              <a:t>t </a:t>
            </a:r>
            <a:r>
              <a:rPr lang="en-US" sz="2800" spc="-5" dirty="0">
                <a:latin typeface="Arial" panose="020B0604020202020204" pitchFamily="34" charset="0"/>
                <a:cs typeface="Arial" panose="020B0604020202020204" pitchFamily="34" charset="0"/>
              </a:rPr>
              <a:t>„</a:t>
            </a:r>
            <a:r>
              <a:rPr lang="en-US" sz="2800" spc="5" dirty="0">
                <a:latin typeface="Arial" panose="020B0604020202020204" pitchFamily="34" charset="0"/>
                <a:cs typeface="Arial" panose="020B0604020202020204" pitchFamily="34" charset="0"/>
              </a:rPr>
              <a:t>i</a:t>
            </a:r>
            <a:r>
              <a:rPr lang="en-US" sz="2800" spc="-23" dirty="0">
                <a:latin typeface="Arial" panose="020B0604020202020204" pitchFamily="34" charset="0"/>
                <a:cs typeface="Arial" panose="020B0604020202020204" pitchFamily="34" charset="0"/>
              </a:rPr>
              <a:t>n</a:t>
            </a:r>
            <a:r>
              <a:rPr lang="en-US" sz="2800" spc="-9" dirty="0">
                <a:latin typeface="Arial" panose="020B0604020202020204" pitchFamily="34" charset="0"/>
                <a:cs typeface="Arial" panose="020B0604020202020204" pitchFamily="34" charset="0"/>
              </a:rPr>
              <a:t>t</a:t>
            </a:r>
            <a:r>
              <a:rPr lang="en-US" sz="2800" spc="-5" dirty="0">
                <a:latin typeface="Arial" panose="020B0604020202020204" pitchFamily="34" charset="0"/>
                <a:cs typeface="Arial" panose="020B0604020202020204" pitchFamily="34" charset="0"/>
              </a:rPr>
              <a:t>e</a:t>
            </a:r>
            <a:r>
              <a:rPr lang="en-US" sz="2800" spc="5" dirty="0">
                <a:latin typeface="Arial" panose="020B0604020202020204" pitchFamily="34" charset="0"/>
                <a:cs typeface="Arial" panose="020B0604020202020204" pitchFamily="34" charset="0"/>
              </a:rPr>
              <a:t>r</a:t>
            </a:r>
            <a:r>
              <a:rPr lang="en-US" sz="2800" spc="-9" dirty="0">
                <a:latin typeface="Arial" panose="020B0604020202020204" pitchFamily="34" charset="0"/>
                <a:cs typeface="Arial" panose="020B0604020202020204" pitchFamily="34" charset="0"/>
              </a:rPr>
              <a:t>e</a:t>
            </a:r>
            <a:r>
              <a:rPr lang="en-US" sz="2800" spc="5" dirty="0">
                <a:latin typeface="Arial" panose="020B0604020202020204" pitchFamily="34" charset="0"/>
                <a:cs typeface="Arial" panose="020B0604020202020204" pitchFamily="34" charset="0"/>
              </a:rPr>
              <a:t>s</a:t>
            </a:r>
            <a:r>
              <a:rPr lang="en-US" sz="2800" spc="-9" dirty="0">
                <a:latin typeface="Arial" panose="020B0604020202020204" pitchFamily="34" charset="0"/>
                <a:cs typeface="Arial" panose="020B0604020202020204" pitchFamily="34" charset="0"/>
              </a:rPr>
              <a:t>t</a:t>
            </a:r>
            <a:r>
              <a:rPr lang="en-US" sz="2800" spc="-5" dirty="0">
                <a:latin typeface="Arial" panose="020B0604020202020204" pitchFamily="34" charset="0"/>
                <a:cs typeface="Arial" panose="020B0604020202020204" pitchFamily="34" charset="0"/>
              </a:rPr>
              <a:t>ing</a:t>
            </a:r>
            <a:r>
              <a:rPr lang="en-US" sz="2800" dirty="0">
                <a:latin typeface="Arial" panose="020B0604020202020204" pitchFamily="34" charset="0"/>
                <a:cs typeface="Arial" panose="020B0604020202020204" pitchFamily="34" charset="0"/>
              </a:rPr>
              <a:t>“</a:t>
            </a:r>
            <a:r>
              <a:rPr lang="en-US" sz="2800" spc="5"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changes </a:t>
            </a:r>
            <a:endParaRPr lang="en-US" sz="2800" dirty="0" smtClean="0">
              <a:latin typeface="Arial" panose="020B0604020202020204" pitchFamily="34" charset="0"/>
              <a:cs typeface="Arial" panose="020B0604020202020204" pitchFamily="34" charset="0"/>
            </a:endParaRPr>
          </a:p>
          <a:p>
            <a:pPr marL="1179852" lvl="1" indent="-457200">
              <a:buFont typeface="Arial" panose="020B0604020202020204" pitchFamily="34" charset="0"/>
              <a:buChar char="•"/>
            </a:pPr>
            <a:r>
              <a:rPr lang="en-US" sz="2800" spc="-32" dirty="0" smtClean="0">
                <a:latin typeface="Arial" panose="020B0604020202020204" pitchFamily="34" charset="0"/>
                <a:cs typeface="Arial" panose="020B0604020202020204" pitchFamily="34" charset="0"/>
              </a:rPr>
              <a:t>O</a:t>
            </a:r>
            <a:r>
              <a:rPr lang="en-US" sz="2800" spc="9" dirty="0" smtClean="0">
                <a:latin typeface="Arial" panose="020B0604020202020204" pitchFamily="34" charset="0"/>
                <a:cs typeface="Arial" panose="020B0604020202020204" pitchFamily="34" charset="0"/>
              </a:rPr>
              <a:t>n</a:t>
            </a:r>
            <a:r>
              <a:rPr lang="en-US" sz="2800" spc="-5" dirty="0" smtClean="0">
                <a:latin typeface="Arial" panose="020B0604020202020204" pitchFamily="34" charset="0"/>
                <a:cs typeface="Arial" panose="020B0604020202020204" pitchFamily="34" charset="0"/>
              </a:rPr>
              <a:t>l</a:t>
            </a:r>
            <a:r>
              <a:rPr lang="en-US" sz="2800" dirty="0" smtClean="0">
                <a:latin typeface="Arial" panose="020B0604020202020204" pitchFamily="34" charset="0"/>
                <a:cs typeface="Arial" panose="020B0604020202020204" pitchFamily="34" charset="0"/>
              </a:rPr>
              <a:t>y </a:t>
            </a:r>
            <a:r>
              <a:rPr lang="en-US" sz="2800" spc="-5" dirty="0">
                <a:latin typeface="Arial" panose="020B0604020202020204" pitchFamily="34" charset="0"/>
                <a:cs typeface="Arial" panose="020B0604020202020204" pitchFamily="34" charset="0"/>
              </a:rPr>
              <a:t>a</a:t>
            </a:r>
            <a:r>
              <a:rPr lang="en-US" sz="2800" spc="5" dirty="0">
                <a:latin typeface="Arial" panose="020B0604020202020204" pitchFamily="34" charset="0"/>
                <a:cs typeface="Arial" panose="020B0604020202020204" pitchFamily="34" charset="0"/>
              </a:rPr>
              <a:t>v</a:t>
            </a:r>
            <a:r>
              <a:rPr lang="en-US" sz="2800" spc="-5" dirty="0">
                <a:latin typeface="Arial" panose="020B0604020202020204" pitchFamily="34" charset="0"/>
                <a:cs typeface="Arial" panose="020B0604020202020204" pitchFamily="34" charset="0"/>
              </a:rPr>
              <a:t>ail</a:t>
            </a:r>
            <a:r>
              <a:rPr lang="en-US" sz="2800" spc="9" dirty="0">
                <a:latin typeface="Arial" panose="020B0604020202020204" pitchFamily="34" charset="0"/>
                <a:cs typeface="Arial" panose="020B0604020202020204" pitchFamily="34" charset="0"/>
              </a:rPr>
              <a:t>a</a:t>
            </a:r>
            <a:r>
              <a:rPr lang="en-US" sz="2800" spc="-9" dirty="0">
                <a:latin typeface="Arial" panose="020B0604020202020204" pitchFamily="34" charset="0"/>
                <a:cs typeface="Arial" panose="020B0604020202020204" pitchFamily="34" charset="0"/>
              </a:rPr>
              <a:t>b</a:t>
            </a:r>
            <a:r>
              <a:rPr lang="en-US" sz="2800" spc="5" dirty="0">
                <a:latin typeface="Arial" panose="020B0604020202020204" pitchFamily="34" charset="0"/>
                <a:cs typeface="Arial" panose="020B0604020202020204" pitchFamily="34" charset="0"/>
              </a:rPr>
              <a:t>l</a:t>
            </a:r>
            <a:r>
              <a:rPr lang="en-US" sz="2800" dirty="0">
                <a:latin typeface="Arial" panose="020B0604020202020204" pitchFamily="34" charset="0"/>
                <a:cs typeface="Arial" panose="020B0604020202020204" pitchFamily="34" charset="0"/>
              </a:rPr>
              <a:t>e</a:t>
            </a:r>
            <a:r>
              <a:rPr lang="en-US" sz="2800" spc="-5" dirty="0">
                <a:latin typeface="Arial" panose="020B0604020202020204" pitchFamily="34" charset="0"/>
                <a:cs typeface="Arial" panose="020B0604020202020204" pitchFamily="34" charset="0"/>
              </a:rPr>
              <a:t> </a:t>
            </a:r>
            <a:r>
              <a:rPr lang="en-US" sz="2800" spc="-9" dirty="0">
                <a:latin typeface="Arial" panose="020B0604020202020204" pitchFamily="34" charset="0"/>
                <a:cs typeface="Arial" panose="020B0604020202020204" pitchFamily="34" charset="0"/>
              </a:rPr>
              <a:t>f</a:t>
            </a:r>
            <a:r>
              <a:rPr lang="en-US" sz="2800" spc="-5" dirty="0">
                <a:latin typeface="Arial" panose="020B0604020202020204" pitchFamily="34" charset="0"/>
                <a:cs typeface="Arial" panose="020B0604020202020204" pitchFamily="34" charset="0"/>
              </a:rPr>
              <a:t>o</a:t>
            </a:r>
            <a:r>
              <a:rPr lang="en-US" sz="2800" dirty="0">
                <a:latin typeface="Arial" panose="020B0604020202020204" pitchFamily="34" charset="0"/>
                <a:cs typeface="Arial" panose="020B0604020202020204" pitchFamily="34" charset="0"/>
              </a:rPr>
              <a:t>r</a:t>
            </a:r>
            <a:r>
              <a:rPr lang="en-US" sz="2800" spc="5" dirty="0">
                <a:latin typeface="Arial" panose="020B0604020202020204" pitchFamily="34" charset="0"/>
                <a:cs typeface="Arial" panose="020B0604020202020204" pitchFamily="34" charset="0"/>
              </a:rPr>
              <a:t> </a:t>
            </a:r>
            <a:r>
              <a:rPr lang="en-US" sz="2800" spc="-9" dirty="0" smtClean="0">
                <a:latin typeface="Arial" panose="020B0604020202020204" pitchFamily="34" charset="0"/>
                <a:cs typeface="Arial" panose="020B0604020202020204" pitchFamily="34" charset="0"/>
              </a:rPr>
              <a:t>att</a:t>
            </a:r>
            <a:r>
              <a:rPr lang="en-US" sz="2800" spc="5" dirty="0" smtClean="0">
                <a:latin typeface="Arial" panose="020B0604020202020204" pitchFamily="34" charset="0"/>
                <a:cs typeface="Arial" panose="020B0604020202020204" pitchFamily="34" charset="0"/>
              </a:rPr>
              <a:t>ri</a:t>
            </a:r>
            <a:r>
              <a:rPr lang="en-US" sz="2800" spc="-9" dirty="0" smtClean="0">
                <a:latin typeface="Arial" panose="020B0604020202020204" pitchFamily="34" charset="0"/>
                <a:cs typeface="Arial" panose="020B0604020202020204" pitchFamily="34" charset="0"/>
              </a:rPr>
              <a:t>b</a:t>
            </a:r>
            <a:r>
              <a:rPr lang="en-US" sz="2800" spc="-23" dirty="0" smtClean="0">
                <a:latin typeface="Arial" panose="020B0604020202020204" pitchFamily="34" charset="0"/>
                <a:cs typeface="Arial" panose="020B0604020202020204" pitchFamily="34" charset="0"/>
              </a:rPr>
              <a:t>u</a:t>
            </a:r>
            <a:r>
              <a:rPr lang="en-US" sz="2800" spc="-9" dirty="0" smtClean="0">
                <a:latin typeface="Arial" panose="020B0604020202020204" pitchFamily="34" charset="0"/>
                <a:cs typeface="Arial" panose="020B0604020202020204" pitchFamily="34" charset="0"/>
              </a:rPr>
              <a:t>t</a:t>
            </a:r>
            <a:r>
              <a:rPr lang="en-US" sz="2800" spc="9" dirty="0" smtClean="0">
                <a:latin typeface="Arial" panose="020B0604020202020204" pitchFamily="34" charset="0"/>
                <a:cs typeface="Arial" panose="020B0604020202020204" pitchFamily="34" charset="0"/>
              </a:rPr>
              <a:t>e</a:t>
            </a:r>
            <a:r>
              <a:rPr lang="en-US" sz="2800" dirty="0" smtClean="0">
                <a:latin typeface="Arial" panose="020B0604020202020204" pitchFamily="34" charset="0"/>
                <a:cs typeface="Arial" panose="020B0604020202020204" pitchFamily="34" charset="0"/>
              </a:rPr>
              <a:t>s</a:t>
            </a:r>
            <a:br>
              <a:rPr lang="en-US" sz="2800" dirty="0" smtClean="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583016" marR="4607" indent="-571500">
              <a:lnSpc>
                <a:spcPct val="100800"/>
              </a:lnSpc>
              <a:spcBef>
                <a:spcPts val="1487"/>
              </a:spcBef>
              <a:buFont typeface="Arial" panose="020B0604020202020204" pitchFamily="34" charset="0"/>
              <a:buChar char="•"/>
              <a:tabLst>
                <a:tab pos="405376" algn="l"/>
              </a:tabLst>
            </a:pPr>
            <a:r>
              <a:rPr lang="en-US" sz="2800" b="1" spc="5" dirty="0">
                <a:latin typeface="Arial" panose="020B0604020202020204" pitchFamily="34" charset="0"/>
                <a:cs typeface="Arial" panose="020B0604020202020204" pitchFamily="34" charset="0"/>
              </a:rPr>
              <a:t>C</a:t>
            </a:r>
            <a:r>
              <a:rPr lang="en-US" sz="2800" b="1" spc="-18" dirty="0">
                <a:latin typeface="Arial" panose="020B0604020202020204" pitchFamily="34" charset="0"/>
                <a:cs typeface="Arial" panose="020B0604020202020204" pitchFamily="34" charset="0"/>
              </a:rPr>
              <a:t>lie</a:t>
            </a:r>
            <a:r>
              <a:rPr lang="en-US" sz="2800" b="1" spc="-14" dirty="0">
                <a:latin typeface="Arial" panose="020B0604020202020204" pitchFamily="34" charset="0"/>
                <a:cs typeface="Arial" panose="020B0604020202020204" pitchFamily="34" charset="0"/>
              </a:rPr>
              <a:t>n</a:t>
            </a:r>
            <a:r>
              <a:rPr lang="en-US" sz="2800" b="1" dirty="0">
                <a:latin typeface="Arial" panose="020B0604020202020204" pitchFamily="34" charset="0"/>
                <a:cs typeface="Arial" panose="020B0604020202020204" pitchFamily="34" charset="0"/>
              </a:rPr>
              <a:t>ts</a:t>
            </a:r>
            <a:r>
              <a:rPr lang="en-US" sz="2800" b="1" spc="-5" dirty="0">
                <a:latin typeface="Arial" panose="020B0604020202020204" pitchFamily="34" charset="0"/>
                <a:cs typeface="Arial" panose="020B0604020202020204" pitchFamily="34" charset="0"/>
              </a:rPr>
              <a:t> </a:t>
            </a:r>
            <a:r>
              <a:rPr lang="en-US" sz="2800" b="1" spc="-18" dirty="0">
                <a:latin typeface="Arial" panose="020B0604020202020204" pitchFamily="34" charset="0"/>
                <a:cs typeface="Arial" panose="020B0604020202020204" pitchFamily="34" charset="0"/>
              </a:rPr>
              <a:t>n</a:t>
            </a:r>
            <a:r>
              <a:rPr lang="en-US" sz="2800" b="1" spc="5" dirty="0">
                <a:latin typeface="Arial" panose="020B0604020202020204" pitchFamily="34" charset="0"/>
                <a:cs typeface="Arial" panose="020B0604020202020204" pitchFamily="34" charset="0"/>
              </a:rPr>
              <a:t>ee</a:t>
            </a:r>
            <a:r>
              <a:rPr lang="en-US" sz="2800" b="1" spc="-18" dirty="0">
                <a:latin typeface="Arial" panose="020B0604020202020204" pitchFamily="34" charset="0"/>
                <a:cs typeface="Arial" panose="020B0604020202020204" pitchFamily="34" charset="0"/>
              </a:rPr>
              <a:t>d</a:t>
            </a:r>
            <a:r>
              <a:rPr lang="en-US" sz="2800" b="1" spc="-9" dirty="0">
                <a:latin typeface="Arial" panose="020B0604020202020204" pitchFamily="34" charset="0"/>
                <a:cs typeface="Arial" panose="020B0604020202020204" pitchFamily="34" charset="0"/>
              </a:rPr>
              <a:t> </a:t>
            </a:r>
            <a:r>
              <a:rPr lang="en-US" sz="2800" b="1" spc="-18" dirty="0">
                <a:latin typeface="Arial" panose="020B0604020202020204" pitchFamily="34" charset="0"/>
                <a:cs typeface="Arial" panose="020B0604020202020204" pitchFamily="34" charset="0"/>
              </a:rPr>
              <a:t>to</a:t>
            </a:r>
            <a:r>
              <a:rPr lang="en-US" sz="2800" b="1" spc="-9" dirty="0">
                <a:latin typeface="Arial" panose="020B0604020202020204" pitchFamily="34" charset="0"/>
                <a:cs typeface="Arial" panose="020B0604020202020204" pitchFamily="34" charset="0"/>
              </a:rPr>
              <a:t> </a:t>
            </a:r>
            <a:r>
              <a:rPr lang="en-US" sz="2800" b="1" spc="5" dirty="0">
                <a:latin typeface="Arial" panose="020B0604020202020204" pitchFamily="34" charset="0"/>
                <a:cs typeface="Arial" panose="020B0604020202020204" pitchFamily="34" charset="0"/>
              </a:rPr>
              <a:t>s</a:t>
            </a:r>
            <a:r>
              <a:rPr lang="en-US" sz="2800" b="1" spc="-27" dirty="0">
                <a:latin typeface="Arial" panose="020B0604020202020204" pitchFamily="34" charset="0"/>
                <a:cs typeface="Arial" panose="020B0604020202020204" pitchFamily="34" charset="0"/>
              </a:rPr>
              <a:t>u</a:t>
            </a:r>
            <a:r>
              <a:rPr lang="en-US" sz="2800" b="1" spc="-18" dirty="0">
                <a:latin typeface="Arial" panose="020B0604020202020204" pitchFamily="34" charset="0"/>
                <a:cs typeface="Arial" panose="020B0604020202020204" pitchFamily="34" charset="0"/>
              </a:rPr>
              <a:t>b</a:t>
            </a:r>
            <a:r>
              <a:rPr lang="en-US" sz="2800" b="1" spc="5" dirty="0">
                <a:latin typeface="Arial" panose="020B0604020202020204" pitchFamily="34" charset="0"/>
                <a:cs typeface="Arial" panose="020B0604020202020204" pitchFamily="34" charset="0"/>
              </a:rPr>
              <a:t>sc</a:t>
            </a:r>
            <a:r>
              <a:rPr lang="en-US" sz="2800" b="1" dirty="0">
                <a:latin typeface="Arial" panose="020B0604020202020204" pitchFamily="34" charset="0"/>
                <a:cs typeface="Arial" panose="020B0604020202020204" pitchFamily="34" charset="0"/>
              </a:rPr>
              <a:t>r</a:t>
            </a:r>
            <a:r>
              <a:rPr lang="en-US" sz="2800" b="1" spc="-18" dirty="0">
                <a:latin typeface="Arial" panose="020B0604020202020204" pitchFamily="34" charset="0"/>
                <a:cs typeface="Arial" panose="020B0604020202020204" pitchFamily="34" charset="0"/>
              </a:rPr>
              <a:t>ib</a:t>
            </a:r>
            <a:r>
              <a:rPr lang="en-US" sz="2800" b="1" dirty="0">
                <a:latin typeface="Arial" panose="020B0604020202020204" pitchFamily="34" charset="0"/>
                <a:cs typeface="Arial" panose="020B0604020202020204" pitchFamily="34" charset="0"/>
              </a:rPr>
              <a:t>e</a:t>
            </a:r>
            <a:r>
              <a:rPr lang="en-US" sz="2800" b="1" spc="-5" dirty="0">
                <a:latin typeface="Arial" panose="020B0604020202020204" pitchFamily="34" charset="0"/>
                <a:cs typeface="Arial" panose="020B0604020202020204" pitchFamily="34" charset="0"/>
              </a:rPr>
              <a:t> </a:t>
            </a:r>
            <a:r>
              <a:rPr lang="en-US" sz="2800" b="1" spc="-18" dirty="0">
                <a:latin typeface="Arial" panose="020B0604020202020204" pitchFamily="34" charset="0"/>
                <a:cs typeface="Arial" panose="020B0604020202020204" pitchFamily="34" charset="0"/>
              </a:rPr>
              <a:t>to</a:t>
            </a:r>
            <a:r>
              <a:rPr lang="en-US" sz="2800" b="1" dirty="0">
                <a:latin typeface="Arial" panose="020B0604020202020204" pitchFamily="34" charset="0"/>
                <a:cs typeface="Arial" panose="020B0604020202020204" pitchFamily="34" charset="0"/>
              </a:rPr>
              <a:t> </a:t>
            </a:r>
            <a:r>
              <a:rPr lang="en-US" sz="2800" b="1" spc="-5" dirty="0">
                <a:latin typeface="Arial" panose="020B0604020202020204" pitchFamily="34" charset="0"/>
                <a:cs typeface="Arial" panose="020B0604020202020204" pitchFamily="34" charset="0"/>
              </a:rPr>
              <a:t>e</a:t>
            </a:r>
            <a:r>
              <a:rPr lang="en-US" sz="2800" b="1" spc="5" dirty="0">
                <a:latin typeface="Arial" panose="020B0604020202020204" pitchFamily="34" charset="0"/>
                <a:cs typeface="Arial" panose="020B0604020202020204" pitchFamily="34" charset="0"/>
              </a:rPr>
              <a:t>ve</a:t>
            </a:r>
            <a:r>
              <a:rPr lang="en-US" sz="2800" b="1" spc="-18" dirty="0">
                <a:latin typeface="Arial" panose="020B0604020202020204" pitchFamily="34" charset="0"/>
                <a:cs typeface="Arial" panose="020B0604020202020204" pitchFamily="34" charset="0"/>
              </a:rPr>
              <a:t>n</a:t>
            </a:r>
            <a:r>
              <a:rPr lang="en-US" sz="2800" b="1" spc="-9" dirty="0">
                <a:latin typeface="Arial" panose="020B0604020202020204" pitchFamily="34" charset="0"/>
                <a:cs typeface="Arial" panose="020B0604020202020204" pitchFamily="34" charset="0"/>
              </a:rPr>
              <a:t>t</a:t>
            </a:r>
            <a:r>
              <a:rPr lang="en-US" sz="2800" b="1" dirty="0">
                <a:latin typeface="Arial" panose="020B0604020202020204" pitchFamily="34" charset="0"/>
                <a:cs typeface="Arial" panose="020B0604020202020204" pitchFamily="34" charset="0"/>
              </a:rPr>
              <a:t>s </a:t>
            </a:r>
            <a:r>
              <a:rPr lang="en-US" sz="2800" b="1" spc="5" dirty="0">
                <a:latin typeface="Arial" panose="020B0604020202020204" pitchFamily="34" charset="0"/>
                <a:cs typeface="Arial" panose="020B0604020202020204" pitchFamily="34" charset="0"/>
              </a:rPr>
              <a:t>a</a:t>
            </a:r>
            <a:r>
              <a:rPr lang="en-US" sz="2800" b="1" spc="-27" dirty="0">
                <a:latin typeface="Arial" panose="020B0604020202020204" pitchFamily="34" charset="0"/>
                <a:cs typeface="Arial" panose="020B0604020202020204" pitchFamily="34" charset="0"/>
              </a:rPr>
              <a:t>n</a:t>
            </a:r>
            <a:r>
              <a:rPr lang="en-US" sz="2800" b="1" spc="-18" dirty="0">
                <a:latin typeface="Arial" panose="020B0604020202020204" pitchFamily="34" charset="0"/>
                <a:cs typeface="Arial" panose="020B0604020202020204" pitchFamily="34" charset="0"/>
              </a:rPr>
              <a:t>d</a:t>
            </a:r>
            <a:r>
              <a:rPr lang="en-US" sz="2800" b="1" dirty="0">
                <a:latin typeface="Arial" panose="020B0604020202020204" pitchFamily="34" charset="0"/>
                <a:cs typeface="Arial" panose="020B0604020202020204" pitchFamily="34" charset="0"/>
              </a:rPr>
              <a:t> </a:t>
            </a:r>
            <a:r>
              <a:rPr lang="en-US" sz="2800" b="1" spc="5" dirty="0">
                <a:latin typeface="Arial" panose="020B0604020202020204" pitchFamily="34" charset="0"/>
                <a:cs typeface="Arial" panose="020B0604020202020204" pitchFamily="34" charset="0"/>
              </a:rPr>
              <a:t>a</a:t>
            </a:r>
            <a:r>
              <a:rPr lang="en-US" sz="2800" b="1" spc="-9" dirty="0">
                <a:latin typeface="Arial" panose="020B0604020202020204" pitchFamily="34" charset="0"/>
                <a:cs typeface="Arial" panose="020B0604020202020204" pitchFamily="34" charset="0"/>
              </a:rPr>
              <a:t>r</a:t>
            </a:r>
            <a:r>
              <a:rPr lang="en-US" sz="2800" b="1" dirty="0">
                <a:latin typeface="Arial" panose="020B0604020202020204" pitchFamily="34" charset="0"/>
                <a:cs typeface="Arial" panose="020B0604020202020204" pitchFamily="34" charset="0"/>
              </a:rPr>
              <a:t>e </a:t>
            </a:r>
            <a:r>
              <a:rPr lang="en-US" sz="2800" b="1" spc="-27" dirty="0">
                <a:latin typeface="Arial" panose="020B0604020202020204" pitchFamily="34" charset="0"/>
                <a:cs typeface="Arial" panose="020B0604020202020204" pitchFamily="34" charset="0"/>
              </a:rPr>
              <a:t>n</a:t>
            </a:r>
            <a:r>
              <a:rPr lang="en-US" sz="2800" b="1" spc="-18" dirty="0">
                <a:latin typeface="Arial" panose="020B0604020202020204" pitchFamily="34" charset="0"/>
                <a:cs typeface="Arial" panose="020B0604020202020204" pitchFamily="34" charset="0"/>
              </a:rPr>
              <a:t>oti</a:t>
            </a:r>
            <a:r>
              <a:rPr lang="en-US" sz="2800" b="1" spc="-14" dirty="0">
                <a:latin typeface="Arial" panose="020B0604020202020204" pitchFamily="34" charset="0"/>
                <a:cs typeface="Arial" panose="020B0604020202020204" pitchFamily="34" charset="0"/>
              </a:rPr>
              <a:t>fied</a:t>
            </a:r>
            <a:r>
              <a:rPr lang="en-US" sz="2800" b="1" spc="-9" dirty="0">
                <a:latin typeface="Arial" panose="020B0604020202020204" pitchFamily="34" charset="0"/>
                <a:cs typeface="Arial" panose="020B0604020202020204" pitchFamily="34" charset="0"/>
              </a:rPr>
              <a:t> </a:t>
            </a:r>
            <a:r>
              <a:rPr lang="en-US" sz="2800" b="1" spc="-18" dirty="0">
                <a:latin typeface="Arial" panose="020B0604020202020204" pitchFamily="34" charset="0"/>
                <a:cs typeface="Arial" panose="020B0604020202020204" pitchFamily="34" charset="0"/>
              </a:rPr>
              <a:t>u</a:t>
            </a:r>
            <a:r>
              <a:rPr lang="en-US" sz="2800" b="1" spc="5" dirty="0">
                <a:latin typeface="Arial" panose="020B0604020202020204" pitchFamily="34" charset="0"/>
                <a:cs typeface="Arial" panose="020B0604020202020204" pitchFamily="34" charset="0"/>
              </a:rPr>
              <a:t>s</a:t>
            </a:r>
            <a:r>
              <a:rPr lang="en-US" sz="2800" b="1" spc="-18" dirty="0">
                <a:latin typeface="Arial" panose="020B0604020202020204" pitchFamily="34" charset="0"/>
                <a:cs typeface="Arial" panose="020B0604020202020204" pitchFamily="34" charset="0"/>
              </a:rPr>
              <a:t>ing</a:t>
            </a:r>
            <a:r>
              <a:rPr lang="en-US" sz="2800" b="1" spc="-9" dirty="0">
                <a:latin typeface="Arial" panose="020B0604020202020204" pitchFamily="34" charset="0"/>
                <a:cs typeface="Arial" panose="020B0604020202020204" pitchFamily="34" charset="0"/>
              </a:rPr>
              <a:t> </a:t>
            </a:r>
            <a:r>
              <a:rPr lang="en-US" sz="2800" b="1" spc="5" dirty="0">
                <a:latin typeface="Arial" panose="020B0604020202020204" pitchFamily="34" charset="0"/>
                <a:cs typeface="Arial" panose="020B0604020202020204" pitchFamily="34" charset="0"/>
              </a:rPr>
              <a:t>ca</a:t>
            </a:r>
            <a:r>
              <a:rPr lang="en-US" sz="2800" b="1" spc="-14" dirty="0">
                <a:latin typeface="Arial" panose="020B0604020202020204" pitchFamily="34" charset="0"/>
                <a:cs typeface="Arial" panose="020B0604020202020204" pitchFamily="34" charset="0"/>
              </a:rPr>
              <a:t>ll</a:t>
            </a:r>
            <a:r>
              <a:rPr lang="en-US" sz="2800" b="1" spc="-27" dirty="0">
                <a:latin typeface="Arial" panose="020B0604020202020204" pitchFamily="34" charset="0"/>
                <a:cs typeface="Arial" panose="020B0604020202020204" pitchFamily="34" charset="0"/>
              </a:rPr>
              <a:t>b</a:t>
            </a:r>
            <a:r>
              <a:rPr lang="en-US" sz="2800" b="1" spc="5" dirty="0">
                <a:latin typeface="Arial" panose="020B0604020202020204" pitchFamily="34" charset="0"/>
                <a:cs typeface="Arial" panose="020B0604020202020204" pitchFamily="34" charset="0"/>
              </a:rPr>
              <a:t>ack</a:t>
            </a:r>
            <a:r>
              <a:rPr lang="en-US" sz="2800" b="1" dirty="0">
                <a:latin typeface="Arial" panose="020B0604020202020204" pitchFamily="34" charset="0"/>
                <a:cs typeface="Arial" panose="020B0604020202020204" pitchFamily="34" charset="0"/>
              </a:rPr>
              <a:t>s</a:t>
            </a:r>
            <a:endParaRPr lang="en-US" sz="2800" dirty="0">
              <a:latin typeface="Arial" panose="020B0604020202020204" pitchFamily="34" charset="0"/>
              <a:cs typeface="Arial" panose="020B0604020202020204" pitchFamily="34" charset="0"/>
            </a:endParaRPr>
          </a:p>
          <a:p>
            <a:pPr marL="583016" marR="209021" indent="-571500">
              <a:lnSpc>
                <a:spcPct val="100499"/>
              </a:lnSpc>
              <a:spcBef>
                <a:spcPts val="997"/>
              </a:spcBef>
              <a:buFont typeface="Arial" panose="020B0604020202020204" pitchFamily="34" charset="0"/>
              <a:buChar char="•"/>
              <a:tabLst>
                <a:tab pos="405376" algn="l"/>
              </a:tabLst>
            </a:pPr>
            <a:r>
              <a:rPr lang="en-US" sz="2800" b="1" spc="5" dirty="0">
                <a:latin typeface="Arial" panose="020B0604020202020204" pitchFamily="34" charset="0"/>
                <a:cs typeface="Arial" panose="020B0604020202020204" pitchFamily="34" charset="0"/>
              </a:rPr>
              <a:t>D</a:t>
            </a:r>
            <a:r>
              <a:rPr lang="en-US" sz="2800" b="1" spc="-14" dirty="0">
                <a:latin typeface="Arial" panose="020B0604020202020204" pitchFamily="34" charset="0"/>
                <a:cs typeface="Arial" panose="020B0604020202020204" pitchFamily="34" charset="0"/>
              </a:rPr>
              <a:t>i</a:t>
            </a:r>
            <a:r>
              <a:rPr lang="en-US" sz="2800" b="1" spc="-23" dirty="0">
                <a:latin typeface="Arial" panose="020B0604020202020204" pitchFamily="34" charset="0"/>
                <a:cs typeface="Arial" panose="020B0604020202020204" pitchFamily="34" charset="0"/>
              </a:rPr>
              <a:t>f</a:t>
            </a:r>
            <a:r>
              <a:rPr lang="en-US" sz="2800" b="1" dirty="0">
                <a:latin typeface="Arial" panose="020B0604020202020204" pitchFamily="34" charset="0"/>
                <a:cs typeface="Arial" panose="020B0604020202020204" pitchFamily="34" charset="0"/>
              </a:rPr>
              <a:t>f</a:t>
            </a:r>
            <a:r>
              <a:rPr lang="en-US" sz="2800" b="1" spc="5" dirty="0">
                <a:latin typeface="Arial" panose="020B0604020202020204" pitchFamily="34" charset="0"/>
                <a:cs typeface="Arial" panose="020B0604020202020204" pitchFamily="34" charset="0"/>
              </a:rPr>
              <a:t>e</a:t>
            </a:r>
            <a:r>
              <a:rPr lang="en-US" sz="2800" b="1" dirty="0">
                <a:latin typeface="Arial" panose="020B0604020202020204" pitchFamily="34" charset="0"/>
                <a:cs typeface="Arial" panose="020B0604020202020204" pitchFamily="34" charset="0"/>
              </a:rPr>
              <a:t>r</a:t>
            </a:r>
            <a:r>
              <a:rPr lang="en-US" sz="2800" b="1" spc="5" dirty="0">
                <a:latin typeface="Arial" panose="020B0604020202020204" pitchFamily="34" charset="0"/>
                <a:cs typeface="Arial" panose="020B0604020202020204" pitchFamily="34" charset="0"/>
              </a:rPr>
              <a:t>e</a:t>
            </a:r>
            <a:r>
              <a:rPr lang="en-US" sz="2800" b="1" spc="-27" dirty="0">
                <a:latin typeface="Arial" panose="020B0604020202020204" pitchFamily="34" charset="0"/>
                <a:cs typeface="Arial" panose="020B0604020202020204" pitchFamily="34" charset="0"/>
              </a:rPr>
              <a:t>n</a:t>
            </a:r>
            <a:r>
              <a:rPr lang="en-US" sz="2800" b="1" dirty="0">
                <a:latin typeface="Arial" panose="020B0604020202020204" pitchFamily="34" charset="0"/>
                <a:cs typeface="Arial" panose="020B0604020202020204" pitchFamily="34" charset="0"/>
              </a:rPr>
              <a:t>t</a:t>
            </a:r>
            <a:r>
              <a:rPr lang="en-US" sz="2800" b="1" spc="-5"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typ</a:t>
            </a:r>
            <a:r>
              <a:rPr lang="en-US" sz="2800" b="1" spc="5" dirty="0">
                <a:latin typeface="Arial" panose="020B0604020202020204" pitchFamily="34" charset="0"/>
                <a:cs typeface="Arial" panose="020B0604020202020204" pitchFamily="34" charset="0"/>
              </a:rPr>
              <a:t>e</a:t>
            </a:r>
            <a:r>
              <a:rPr lang="en-US" sz="2800" b="1" dirty="0">
                <a:latin typeface="Arial" panose="020B0604020202020204" pitchFamily="34" charset="0"/>
                <a:cs typeface="Arial" panose="020B0604020202020204" pitchFamily="34" charset="0"/>
              </a:rPr>
              <a:t>s</a:t>
            </a:r>
            <a:r>
              <a:rPr lang="en-US" sz="2800" b="1" spc="-5" dirty="0">
                <a:latin typeface="Arial" panose="020B0604020202020204" pitchFamily="34" charset="0"/>
                <a:cs typeface="Arial" panose="020B0604020202020204" pitchFamily="34" charset="0"/>
              </a:rPr>
              <a:t> </a:t>
            </a:r>
            <a:r>
              <a:rPr lang="en-US" sz="2800" b="1" spc="-14" dirty="0">
                <a:latin typeface="Arial" panose="020B0604020202020204" pitchFamily="34" charset="0"/>
                <a:cs typeface="Arial" panose="020B0604020202020204" pitchFamily="34" charset="0"/>
              </a:rPr>
              <a:t>lik</a:t>
            </a:r>
            <a:r>
              <a:rPr lang="en-US" sz="2800" b="1" dirty="0">
                <a:latin typeface="Arial" panose="020B0604020202020204" pitchFamily="34" charset="0"/>
                <a:cs typeface="Arial" panose="020B0604020202020204" pitchFamily="34" charset="0"/>
              </a:rPr>
              <a:t>e</a:t>
            </a:r>
            <a:r>
              <a:rPr lang="en-US" sz="2800" b="1" spc="-5" dirty="0">
                <a:latin typeface="Arial" panose="020B0604020202020204" pitchFamily="34" charset="0"/>
                <a:cs typeface="Arial" panose="020B0604020202020204" pitchFamily="34" charset="0"/>
              </a:rPr>
              <a:t> </a:t>
            </a:r>
            <a:r>
              <a:rPr lang="en-US" sz="2800" b="1" spc="-23" dirty="0">
                <a:latin typeface="Arial" panose="020B0604020202020204" pitchFamily="34" charset="0"/>
                <a:cs typeface="Arial" panose="020B0604020202020204" pitchFamily="34" charset="0"/>
              </a:rPr>
              <a:t>P</a:t>
            </a:r>
            <a:r>
              <a:rPr lang="en-US" sz="2800" b="1" spc="5" dirty="0">
                <a:latin typeface="Arial" panose="020B0604020202020204" pitchFamily="34" charset="0"/>
                <a:cs typeface="Arial" panose="020B0604020202020204" pitchFamily="34" charset="0"/>
              </a:rPr>
              <a:t>e</a:t>
            </a:r>
            <a:r>
              <a:rPr lang="en-US" sz="2800" b="1" dirty="0">
                <a:latin typeface="Arial" panose="020B0604020202020204" pitchFamily="34" charset="0"/>
                <a:cs typeface="Arial" panose="020B0604020202020204" pitchFamily="34" charset="0"/>
              </a:rPr>
              <a:t>r</a:t>
            </a:r>
            <a:r>
              <a:rPr lang="en-US" sz="2800" b="1" spc="-18" dirty="0">
                <a:latin typeface="Arial" panose="020B0604020202020204" pitchFamily="34" charset="0"/>
                <a:cs typeface="Arial" panose="020B0604020202020204" pitchFamily="34" charset="0"/>
              </a:rPr>
              <a:t>iod</a:t>
            </a:r>
            <a:r>
              <a:rPr lang="en-US" sz="2800" b="1" spc="-23" dirty="0">
                <a:latin typeface="Arial" panose="020B0604020202020204" pitchFamily="34" charset="0"/>
                <a:cs typeface="Arial" panose="020B0604020202020204" pitchFamily="34" charset="0"/>
              </a:rPr>
              <a:t>ic</a:t>
            </a:r>
            <a:r>
              <a:rPr lang="en-US" sz="2800" b="1" spc="-9" dirty="0">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lang="en-US" sz="2800" b="1" spc="-5" dirty="0">
                <a:latin typeface="Arial" panose="020B0604020202020204" pitchFamily="34" charset="0"/>
                <a:cs typeface="Arial" panose="020B0604020202020204" pitchFamily="34" charset="0"/>
              </a:rPr>
              <a:t>C</a:t>
            </a:r>
            <a:r>
              <a:rPr lang="en-US" sz="2800" b="1" dirty="0">
                <a:latin typeface="Arial" panose="020B0604020202020204" pitchFamily="34" charset="0"/>
                <a:cs typeface="Arial" panose="020B0604020202020204" pitchFamily="34" charset="0"/>
              </a:rPr>
              <a:t>h</a:t>
            </a:r>
            <a:r>
              <a:rPr lang="en-US" sz="2800" b="1" spc="5" dirty="0">
                <a:latin typeface="Arial" panose="020B0604020202020204" pitchFamily="34" charset="0"/>
                <a:cs typeface="Arial" panose="020B0604020202020204" pitchFamily="34" charset="0"/>
              </a:rPr>
              <a:t>a</a:t>
            </a:r>
            <a:r>
              <a:rPr lang="en-US" sz="2800" b="1" spc="-18" dirty="0">
                <a:latin typeface="Arial" panose="020B0604020202020204" pitchFamily="34" charset="0"/>
                <a:cs typeface="Arial" panose="020B0604020202020204" pitchFamily="34" charset="0"/>
              </a:rPr>
              <a:t>n</a:t>
            </a:r>
            <a:r>
              <a:rPr lang="en-US" sz="2800" b="1" spc="-27" dirty="0">
                <a:latin typeface="Arial" panose="020B0604020202020204" pitchFamily="34" charset="0"/>
                <a:cs typeface="Arial" panose="020B0604020202020204" pitchFamily="34" charset="0"/>
              </a:rPr>
              <a:t>g</a:t>
            </a:r>
            <a:r>
              <a:rPr lang="en-US" sz="2800" b="1" spc="5" dirty="0">
                <a:latin typeface="Arial" panose="020B0604020202020204" pitchFamily="34" charset="0"/>
                <a:cs typeface="Arial" panose="020B0604020202020204" pitchFamily="34" charset="0"/>
              </a:rPr>
              <a:t>e</a:t>
            </a:r>
            <a:r>
              <a:rPr lang="en-US" sz="2800" b="1" spc="-9" dirty="0">
                <a:latin typeface="Arial" panose="020B0604020202020204" pitchFamily="34" charset="0"/>
                <a:cs typeface="Arial" panose="020B0604020202020204" pitchFamily="34" charset="0"/>
              </a:rPr>
              <a:t>,</a:t>
            </a:r>
            <a:r>
              <a:rPr lang="en-US" sz="2800" b="1" spc="-14" dirty="0">
                <a:latin typeface="Arial" panose="020B0604020202020204" pitchFamily="34" charset="0"/>
                <a:cs typeface="Arial" panose="020B0604020202020204" pitchFamily="34" charset="0"/>
              </a:rPr>
              <a:t> </a:t>
            </a:r>
            <a:r>
              <a:rPr lang="en-US" sz="2800" b="1" spc="5" dirty="0">
                <a:latin typeface="Arial" panose="020B0604020202020204" pitchFamily="34" charset="0"/>
                <a:cs typeface="Arial" panose="020B0604020202020204" pitchFamily="34" charset="0"/>
              </a:rPr>
              <a:t>Da</a:t>
            </a:r>
            <a:r>
              <a:rPr lang="en-US" sz="2800" b="1" dirty="0">
                <a:latin typeface="Arial" panose="020B0604020202020204" pitchFamily="34" charset="0"/>
                <a:cs typeface="Arial" panose="020B0604020202020204" pitchFamily="34" charset="0"/>
              </a:rPr>
              <a:t>ta </a:t>
            </a:r>
            <a:r>
              <a:rPr lang="en-US" sz="2800" b="1" spc="-9" dirty="0">
                <a:latin typeface="Arial" panose="020B0604020202020204" pitchFamily="34" charset="0"/>
                <a:cs typeface="Arial" panose="020B0604020202020204" pitchFamily="34" charset="0"/>
              </a:rPr>
              <a:t>r</a:t>
            </a:r>
            <a:r>
              <a:rPr lang="en-US" sz="2800" b="1" spc="5" dirty="0">
                <a:latin typeface="Arial" panose="020B0604020202020204" pitchFamily="34" charset="0"/>
                <a:cs typeface="Arial" panose="020B0604020202020204" pitchFamily="34" charset="0"/>
              </a:rPr>
              <a:t>ea</a:t>
            </a:r>
            <a:r>
              <a:rPr lang="en-US" sz="2800" b="1" spc="-18" dirty="0">
                <a:latin typeface="Arial" panose="020B0604020202020204" pitchFamily="34" charset="0"/>
                <a:cs typeface="Arial" panose="020B0604020202020204" pitchFamily="34" charset="0"/>
              </a:rPr>
              <a:t>d</a:t>
            </a:r>
            <a:r>
              <a:rPr lang="en-US" sz="2800" b="1" spc="-109" dirty="0">
                <a:latin typeface="Arial" panose="020B0604020202020204" pitchFamily="34" charset="0"/>
                <a:cs typeface="Arial" panose="020B0604020202020204" pitchFamily="34" charset="0"/>
              </a:rPr>
              <a:t>y</a:t>
            </a:r>
            <a:r>
              <a:rPr lang="en-US" sz="2800" b="1" spc="-9" dirty="0">
                <a:latin typeface="Arial" panose="020B0604020202020204" pitchFamily="34" charset="0"/>
                <a:cs typeface="Arial" panose="020B0604020202020204" pitchFamily="34" charset="0"/>
              </a:rPr>
              <a:t>,</a:t>
            </a:r>
            <a:r>
              <a:rPr lang="en-US" sz="2800" b="1" spc="-163" dirty="0">
                <a:latin typeface="Arial" panose="020B0604020202020204" pitchFamily="34" charset="0"/>
                <a:cs typeface="Arial" panose="020B0604020202020204" pitchFamily="34" charset="0"/>
              </a:rPr>
              <a:t> </a:t>
            </a:r>
            <a:r>
              <a:rPr lang="en-US" sz="2800" b="1" spc="-50" dirty="0">
                <a:latin typeface="Arial" panose="020B0604020202020204" pitchFamily="34" charset="0"/>
                <a:cs typeface="Arial" panose="020B0604020202020204" pitchFamily="34" charset="0"/>
              </a:rPr>
              <a:t>A</a:t>
            </a:r>
            <a:r>
              <a:rPr lang="en-US" sz="2800" b="1" spc="-9" dirty="0">
                <a:latin typeface="Arial" panose="020B0604020202020204" pitchFamily="34" charset="0"/>
                <a:cs typeface="Arial" panose="020B0604020202020204" pitchFamily="34" charset="0"/>
              </a:rPr>
              <a:t>r</a:t>
            </a:r>
            <a:r>
              <a:rPr lang="en-US" sz="2800" b="1" spc="5" dirty="0">
                <a:latin typeface="Arial" panose="020B0604020202020204" pitchFamily="34" charset="0"/>
                <a:cs typeface="Arial" panose="020B0604020202020204" pitchFamily="34" charset="0"/>
              </a:rPr>
              <a:t>c</a:t>
            </a:r>
            <a:r>
              <a:rPr lang="en-US" sz="2800" b="1" spc="-18" dirty="0">
                <a:latin typeface="Arial" panose="020B0604020202020204" pitchFamily="34" charset="0"/>
                <a:cs typeface="Arial" panose="020B0604020202020204" pitchFamily="34" charset="0"/>
              </a:rPr>
              <a:t>h</a:t>
            </a:r>
            <a:r>
              <a:rPr lang="en-US" sz="2800" b="1" spc="-5" dirty="0">
                <a:latin typeface="Arial" panose="020B0604020202020204" pitchFamily="34" charset="0"/>
                <a:cs typeface="Arial" panose="020B0604020202020204" pitchFamily="34" charset="0"/>
              </a:rPr>
              <a:t>iv</a:t>
            </a:r>
            <a:r>
              <a:rPr lang="en-US" sz="2800" b="1" dirty="0">
                <a:latin typeface="Arial" panose="020B0604020202020204" pitchFamily="34" charset="0"/>
                <a:cs typeface="Arial" panose="020B0604020202020204" pitchFamily="34" charset="0"/>
              </a:rPr>
              <a:t>e </a:t>
            </a:r>
            <a:r>
              <a:rPr lang="en-US" sz="2800" b="1" spc="5" dirty="0">
                <a:latin typeface="Arial" panose="020B0604020202020204" pitchFamily="34" charset="0"/>
                <a:cs typeface="Arial" panose="020B0604020202020204" pitchFamily="34" charset="0"/>
              </a:rPr>
              <a:t>e</a:t>
            </a:r>
            <a:r>
              <a:rPr lang="en-US" sz="2800" b="1" spc="-14" dirty="0">
                <a:latin typeface="Arial" panose="020B0604020202020204" pitchFamily="34" charset="0"/>
                <a:cs typeface="Arial" panose="020B0604020202020204" pitchFamily="34" charset="0"/>
              </a:rPr>
              <a:t>tc.</a:t>
            </a:r>
            <a:endParaRPr lang="en-US" sz="2800" dirty="0">
              <a:latin typeface="Arial" panose="020B0604020202020204" pitchFamily="34" charset="0"/>
              <a:cs typeface="Arial" panose="020B0604020202020204" pitchFamily="34" charset="0"/>
            </a:endParaRPr>
          </a:p>
        </p:txBody>
      </p:sp>
      <p:sp>
        <p:nvSpPr>
          <p:cNvPr id="7" name="Titolo 1"/>
          <p:cNvSpPr txBox="1">
            <a:spLocks/>
          </p:cNvSpPr>
          <p:nvPr/>
        </p:nvSpPr>
        <p:spPr>
          <a:xfrm>
            <a:off x="457200" y="7300"/>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Events</a:t>
            </a:r>
            <a:endParaRPr lang="it-IT" dirty="0"/>
          </a:p>
        </p:txBody>
      </p:sp>
    </p:spTree>
    <p:extLst>
      <p:ext uri="{BB962C8B-B14F-4D97-AF65-F5344CB8AC3E}">
        <p14:creationId xmlns:p14="http://schemas.microsoft.com/office/powerpoint/2010/main" val="2434484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2526"/>
            <a:ext cx="8229600" cy="1257300"/>
          </a:xfrm>
        </p:spPr>
        <p:txBody>
          <a:bodyPr>
            <a:normAutofit fontScale="90000"/>
          </a:bodyPr>
          <a:lstStyle/>
          <a:p>
            <a:pPr algn="ctr"/>
            <a:r>
              <a:rPr lang="en-US" dirty="0" smtClean="0"/>
              <a:t>Structural Classification of </a:t>
            </a:r>
            <a:br>
              <a:rPr lang="en-US" dirty="0" smtClean="0"/>
            </a:br>
            <a:r>
              <a:rPr lang="en-US" dirty="0" smtClean="0"/>
              <a:t>the Nervous System:</a:t>
            </a:r>
            <a:endParaRPr lang="it-IT" dirty="0"/>
          </a:p>
        </p:txBody>
      </p:sp>
      <p:sp>
        <p:nvSpPr>
          <p:cNvPr id="3" name="CasellaDiTesto 2"/>
          <p:cNvSpPr txBox="1"/>
          <p:nvPr/>
        </p:nvSpPr>
        <p:spPr>
          <a:xfrm>
            <a:off x="179512" y="1484784"/>
            <a:ext cx="6264696" cy="535531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Central Nervous System (CNS):</a:t>
            </a:r>
          </a:p>
          <a:p>
            <a:pPr marL="742950" lvl="1" indent="-285750">
              <a:buFont typeface="Arial" panose="020B0604020202020204" pitchFamily="34" charset="0"/>
              <a:buChar char="•"/>
            </a:pPr>
            <a:r>
              <a:rPr lang="en-US" dirty="0" smtClean="0"/>
              <a:t>Consists of the </a:t>
            </a:r>
            <a:r>
              <a:rPr lang="en-US" u="sng" dirty="0"/>
              <a:t>b</a:t>
            </a:r>
            <a:r>
              <a:rPr lang="en-US" u="sng" dirty="0" smtClean="0"/>
              <a:t>rain</a:t>
            </a:r>
            <a:r>
              <a:rPr lang="en-US" dirty="0" smtClean="0"/>
              <a:t> and the </a:t>
            </a:r>
            <a:r>
              <a:rPr lang="en-US" u="sng" dirty="0" smtClean="0"/>
              <a:t>spinal cord</a:t>
            </a:r>
            <a:r>
              <a:rPr lang="en-US" dirty="0" smtClean="0"/>
              <a:t>, which act as the integrating and command centers of the nervous system</a:t>
            </a:r>
          </a:p>
          <a:p>
            <a:pPr marL="742950" lvl="1" indent="-285750">
              <a:buFont typeface="Arial" panose="020B0604020202020204" pitchFamily="34" charset="0"/>
              <a:buChar char="•"/>
            </a:pPr>
            <a:r>
              <a:rPr lang="en-US" dirty="0" smtClean="0"/>
              <a:t>They interpret incoming sensory information and issue instructions based on </a:t>
            </a:r>
            <a:r>
              <a:rPr lang="en-US" dirty="0"/>
              <a:t>p</a:t>
            </a:r>
            <a:r>
              <a:rPr lang="en-US" dirty="0" smtClean="0"/>
              <a:t>ast experience and current conditions</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Peripheral Nervous System (PNS):</a:t>
            </a:r>
          </a:p>
          <a:p>
            <a:pPr marL="742950" lvl="1" indent="-285750">
              <a:buFont typeface="Arial" panose="020B0604020202020204" pitchFamily="34" charset="0"/>
              <a:buChar char="•"/>
            </a:pPr>
            <a:r>
              <a:rPr lang="en-US" dirty="0" smtClean="0"/>
              <a:t>It is the part of the nervous system </a:t>
            </a:r>
            <a:r>
              <a:rPr lang="en-US" u="sng" dirty="0" smtClean="0"/>
              <a:t>outside</a:t>
            </a:r>
            <a:r>
              <a:rPr lang="en-US" dirty="0" smtClean="0"/>
              <a:t> the CNS</a:t>
            </a:r>
          </a:p>
          <a:p>
            <a:pPr marL="742950" lvl="1" indent="-285750">
              <a:buFont typeface="Arial" panose="020B0604020202020204" pitchFamily="34" charset="0"/>
              <a:buChar char="•"/>
            </a:pPr>
            <a:r>
              <a:rPr lang="en-US" dirty="0" smtClean="0"/>
              <a:t>They link all parts of the body by carrying impulses from the sensors receptors to the CNS and from the CNS to the appropriate glands or muscles</a:t>
            </a:r>
          </a:p>
          <a:p>
            <a:pPr marL="742950" lvl="1" indent="-285750">
              <a:buFont typeface="Arial" panose="020B0604020202020204" pitchFamily="34" charset="0"/>
              <a:buChar char="•"/>
            </a:pPr>
            <a:r>
              <a:rPr lang="en-US" dirty="0" smtClean="0"/>
              <a:t>It consists mainly of the </a:t>
            </a:r>
            <a:r>
              <a:rPr lang="en-US" b="1" u="sng" dirty="0" smtClean="0">
                <a:solidFill>
                  <a:srgbClr val="FF0000"/>
                </a:solidFill>
              </a:rPr>
              <a:t>nerves that extend from the brain and spinal cord</a:t>
            </a:r>
          </a:p>
          <a:p>
            <a:pPr marL="1200150" lvl="2" indent="-285750">
              <a:buFont typeface="Arial" panose="020B0604020202020204" pitchFamily="34" charset="0"/>
              <a:buChar char="•"/>
            </a:pPr>
            <a:r>
              <a:rPr lang="en-US" dirty="0" smtClean="0"/>
              <a:t>Cranial Nerves carry impulses to and from the brain</a:t>
            </a:r>
          </a:p>
          <a:p>
            <a:pPr marL="1200150" lvl="2" indent="-285750">
              <a:buFont typeface="Arial" panose="020B0604020202020204" pitchFamily="34" charset="0"/>
              <a:buChar char="•"/>
            </a:pPr>
            <a:r>
              <a:rPr lang="en-US" dirty="0" smtClean="0"/>
              <a:t>Spinal Nerves carry impulses to and from the spinal cords.</a:t>
            </a:r>
            <a:endParaRPr lang="it-IT" dirty="0"/>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1844824"/>
            <a:ext cx="2428875" cy="3952875"/>
          </a:xfrm>
          <a:prstGeom prst="rect">
            <a:avLst/>
          </a:prstGeom>
        </p:spPr>
      </p:pic>
    </p:spTree>
    <p:extLst>
      <p:ext uri="{BB962C8B-B14F-4D97-AF65-F5344CB8AC3E}">
        <p14:creationId xmlns:p14="http://schemas.microsoft.com/office/powerpoint/2010/main" val="16719130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716318" y="1140977"/>
            <a:ext cx="6087930" cy="5330498"/>
          </a:xfrm>
          <a:prstGeom prst="rect">
            <a:avLst/>
          </a:prstGeom>
        </p:spPr>
        <p:txBody>
          <a:bodyPr vert="horz" wrap="square" lIns="0" tIns="0" rIns="0" bIns="0" rtlCol="0">
            <a:spAutoFit/>
          </a:bodyPr>
          <a:lstStyle/>
          <a:p>
            <a:pPr marL="468716" indent="-457200">
              <a:spcBef>
                <a:spcPts val="1478"/>
              </a:spcBef>
              <a:buFont typeface="Arial" panose="020B0604020202020204" pitchFamily="34" charset="0"/>
              <a:buChar char="•"/>
              <a:tabLst>
                <a:tab pos="385798" algn="l"/>
              </a:tabLst>
            </a:pPr>
            <a:r>
              <a:rPr lang="it-IT" sz="2800" b="1" dirty="0" err="1" smtClean="0">
                <a:latin typeface="Arial"/>
                <a:cs typeface="Arial"/>
              </a:rPr>
              <a:t>Jive</a:t>
            </a:r>
            <a:endParaRPr lang="en-US" sz="2448" spc="-5" dirty="0" smtClean="0">
              <a:latin typeface="Arial"/>
              <a:cs typeface="Arial"/>
            </a:endParaRPr>
          </a:p>
          <a:p>
            <a:pPr marL="594532" indent="-342900">
              <a:buFont typeface="Arial" panose="020B0604020202020204" pitchFamily="34" charset="0"/>
              <a:buChar char="•"/>
            </a:pPr>
            <a:r>
              <a:rPr sz="2448" spc="-5" dirty="0" smtClean="0">
                <a:latin typeface="Arial"/>
                <a:cs typeface="Arial"/>
              </a:rPr>
              <a:t>D</a:t>
            </a:r>
            <a:r>
              <a:rPr sz="2448" spc="5" dirty="0" smtClean="0">
                <a:latin typeface="Arial"/>
                <a:cs typeface="Arial"/>
              </a:rPr>
              <a:t>a</a:t>
            </a:r>
            <a:r>
              <a:rPr sz="2448" spc="-5" dirty="0" smtClean="0">
                <a:latin typeface="Arial"/>
                <a:cs typeface="Arial"/>
              </a:rPr>
              <a:t>t</a:t>
            </a:r>
            <a:r>
              <a:rPr sz="2448" spc="5" dirty="0" smtClean="0">
                <a:latin typeface="Arial"/>
                <a:cs typeface="Arial"/>
              </a:rPr>
              <a:t>a</a:t>
            </a:r>
            <a:r>
              <a:rPr sz="2448" spc="-5" dirty="0" smtClean="0">
                <a:latin typeface="Arial"/>
                <a:cs typeface="Arial"/>
              </a:rPr>
              <a:t>ba</a:t>
            </a:r>
            <a:r>
              <a:rPr sz="2448" spc="5" dirty="0" smtClean="0">
                <a:latin typeface="Arial"/>
                <a:cs typeface="Arial"/>
              </a:rPr>
              <a:t>s</a:t>
            </a:r>
            <a:r>
              <a:rPr sz="2448" dirty="0" smtClean="0">
                <a:latin typeface="Arial"/>
                <a:cs typeface="Arial"/>
              </a:rPr>
              <a:t>e</a:t>
            </a:r>
            <a:r>
              <a:rPr sz="2448" spc="-5" dirty="0" smtClean="0">
                <a:latin typeface="Arial"/>
                <a:cs typeface="Arial"/>
              </a:rPr>
              <a:t> </a:t>
            </a:r>
            <a:r>
              <a:rPr sz="2448" dirty="0" smtClean="0">
                <a:latin typeface="Arial"/>
                <a:cs typeface="Arial"/>
              </a:rPr>
              <a:t>m</a:t>
            </a:r>
            <a:r>
              <a:rPr sz="2448" spc="5" dirty="0" smtClean="0">
                <a:latin typeface="Arial"/>
                <a:cs typeface="Arial"/>
              </a:rPr>
              <a:t>a</a:t>
            </a:r>
            <a:r>
              <a:rPr sz="2448" spc="-5" dirty="0" smtClean="0">
                <a:latin typeface="Arial"/>
                <a:cs typeface="Arial"/>
              </a:rPr>
              <a:t>nage</a:t>
            </a:r>
            <a:r>
              <a:rPr sz="2448" dirty="0" smtClean="0">
                <a:latin typeface="Arial"/>
                <a:cs typeface="Arial"/>
              </a:rPr>
              <a:t>m</a:t>
            </a:r>
            <a:r>
              <a:rPr sz="2448" spc="-5" dirty="0" smtClean="0">
                <a:latin typeface="Arial"/>
                <a:cs typeface="Arial"/>
              </a:rPr>
              <a:t>en</a:t>
            </a:r>
            <a:r>
              <a:rPr sz="2448" dirty="0" smtClean="0">
                <a:latin typeface="Arial"/>
                <a:cs typeface="Arial"/>
              </a:rPr>
              <a:t>t</a:t>
            </a:r>
            <a:endParaRPr lang="it-IT" sz="2448" dirty="0">
              <a:latin typeface="Arial"/>
              <a:cs typeface="Arial"/>
            </a:endParaRPr>
          </a:p>
          <a:p>
            <a:pPr marL="468716" indent="-457200">
              <a:spcBef>
                <a:spcPts val="1478"/>
              </a:spcBef>
              <a:buFont typeface="Arial" panose="020B0604020202020204" pitchFamily="34" charset="0"/>
              <a:buChar char="•"/>
              <a:tabLst>
                <a:tab pos="385798" algn="l"/>
              </a:tabLst>
            </a:pPr>
            <a:r>
              <a:rPr lang="it-IT" sz="2811" b="1" dirty="0">
                <a:latin typeface="Arial"/>
                <a:cs typeface="Arial"/>
              </a:rPr>
              <a:t>P</a:t>
            </a:r>
            <a:r>
              <a:rPr lang="it-IT" sz="2811" b="1" spc="-5" dirty="0">
                <a:latin typeface="Arial"/>
                <a:cs typeface="Arial"/>
              </a:rPr>
              <a:t>O</a:t>
            </a:r>
            <a:r>
              <a:rPr sz="2811" b="1" spc="5" dirty="0" smtClean="0">
                <a:latin typeface="Arial"/>
                <a:cs typeface="Arial"/>
              </a:rPr>
              <a:t>G</a:t>
            </a:r>
            <a:r>
              <a:rPr sz="2811" b="1" dirty="0" smtClean="0">
                <a:latin typeface="Arial"/>
                <a:cs typeface="Arial"/>
              </a:rPr>
              <a:t>O</a:t>
            </a:r>
            <a:endParaRPr sz="2811" dirty="0" smtClean="0">
              <a:latin typeface="Arial"/>
              <a:cs typeface="Arial"/>
            </a:endParaRPr>
          </a:p>
          <a:p>
            <a:pPr marL="594532" indent="-342900">
              <a:spcBef>
                <a:spcPts val="988"/>
              </a:spcBef>
              <a:buFont typeface="Arial" panose="020B0604020202020204" pitchFamily="34" charset="0"/>
              <a:buChar char="•"/>
            </a:pPr>
            <a:r>
              <a:rPr sz="2448" spc="-5" dirty="0" smtClean="0">
                <a:latin typeface="Arial"/>
                <a:cs typeface="Arial"/>
              </a:rPr>
              <a:t>D</a:t>
            </a:r>
            <a:r>
              <a:rPr sz="2448" spc="5" dirty="0" smtClean="0">
                <a:latin typeface="Arial"/>
                <a:cs typeface="Arial"/>
              </a:rPr>
              <a:t>e</a:t>
            </a:r>
            <a:r>
              <a:rPr sz="2448" dirty="0" smtClean="0">
                <a:latin typeface="Arial"/>
                <a:cs typeface="Arial"/>
              </a:rPr>
              <a:t>vice</a:t>
            </a:r>
            <a:r>
              <a:rPr sz="2448" spc="5" dirty="0" smtClean="0">
                <a:latin typeface="Arial"/>
                <a:cs typeface="Arial"/>
              </a:rPr>
              <a:t> </a:t>
            </a:r>
            <a:r>
              <a:rPr sz="2448" spc="5" dirty="0">
                <a:latin typeface="Arial"/>
                <a:cs typeface="Arial"/>
              </a:rPr>
              <a:t>s</a:t>
            </a:r>
            <a:r>
              <a:rPr sz="2448" spc="-5" dirty="0">
                <a:latin typeface="Arial"/>
                <a:cs typeface="Arial"/>
              </a:rPr>
              <a:t>e</a:t>
            </a:r>
            <a:r>
              <a:rPr sz="2448" dirty="0">
                <a:latin typeface="Arial"/>
                <a:cs typeface="Arial"/>
              </a:rPr>
              <a:t>r</a:t>
            </a:r>
            <a:r>
              <a:rPr sz="2448" spc="5" dirty="0">
                <a:latin typeface="Arial"/>
                <a:cs typeface="Arial"/>
              </a:rPr>
              <a:t>v</a:t>
            </a:r>
            <a:r>
              <a:rPr sz="2448" spc="-5" dirty="0">
                <a:latin typeface="Arial"/>
                <a:cs typeface="Arial"/>
              </a:rPr>
              <a:t>e</a:t>
            </a:r>
            <a:r>
              <a:rPr sz="2448" dirty="0">
                <a:latin typeface="Arial"/>
                <a:cs typeface="Arial"/>
              </a:rPr>
              <a:t>r</a:t>
            </a:r>
            <a:r>
              <a:rPr sz="2448" spc="9" dirty="0">
                <a:latin typeface="Arial"/>
                <a:cs typeface="Arial"/>
              </a:rPr>
              <a:t> </a:t>
            </a:r>
            <a:r>
              <a:rPr sz="2448" spc="5" dirty="0">
                <a:latin typeface="Arial"/>
                <a:cs typeface="Arial"/>
              </a:rPr>
              <a:t>c</a:t>
            </a:r>
            <a:r>
              <a:rPr sz="2448" spc="-5" dirty="0">
                <a:latin typeface="Arial"/>
                <a:cs typeface="Arial"/>
              </a:rPr>
              <a:t>od</a:t>
            </a:r>
            <a:r>
              <a:rPr sz="2448" dirty="0">
                <a:latin typeface="Arial"/>
                <a:cs typeface="Arial"/>
              </a:rPr>
              <a:t>e</a:t>
            </a:r>
            <a:r>
              <a:rPr sz="2448" spc="5" dirty="0">
                <a:latin typeface="Arial"/>
                <a:cs typeface="Arial"/>
              </a:rPr>
              <a:t> </a:t>
            </a:r>
            <a:r>
              <a:rPr sz="2448" spc="-5" dirty="0">
                <a:latin typeface="Arial"/>
                <a:cs typeface="Arial"/>
              </a:rPr>
              <a:t>g</a:t>
            </a:r>
            <a:r>
              <a:rPr sz="2448" spc="5" dirty="0">
                <a:latin typeface="Arial"/>
                <a:cs typeface="Arial"/>
              </a:rPr>
              <a:t>e</a:t>
            </a:r>
            <a:r>
              <a:rPr sz="2448" spc="-5" dirty="0">
                <a:latin typeface="Arial"/>
                <a:cs typeface="Arial"/>
              </a:rPr>
              <a:t>ne</a:t>
            </a:r>
            <a:r>
              <a:rPr sz="2448" dirty="0">
                <a:latin typeface="Arial"/>
                <a:cs typeface="Arial"/>
              </a:rPr>
              <a:t>r</a:t>
            </a:r>
            <a:r>
              <a:rPr sz="2448" spc="-5" dirty="0">
                <a:latin typeface="Arial"/>
                <a:cs typeface="Arial"/>
              </a:rPr>
              <a:t>a</a:t>
            </a:r>
            <a:r>
              <a:rPr sz="2448" dirty="0">
                <a:latin typeface="Arial"/>
                <a:cs typeface="Arial"/>
              </a:rPr>
              <a:t>t</a:t>
            </a:r>
            <a:r>
              <a:rPr sz="2448" spc="-5" dirty="0">
                <a:latin typeface="Arial"/>
                <a:cs typeface="Arial"/>
              </a:rPr>
              <a:t>o</a:t>
            </a:r>
            <a:r>
              <a:rPr sz="2448" dirty="0">
                <a:latin typeface="Arial"/>
                <a:cs typeface="Arial"/>
              </a:rPr>
              <a:t>r</a:t>
            </a:r>
          </a:p>
          <a:p>
            <a:pPr marL="468716" indent="-457200">
              <a:spcBef>
                <a:spcPts val="1478"/>
              </a:spcBef>
              <a:buFont typeface="Arial" panose="020B0604020202020204" pitchFamily="34" charset="0"/>
              <a:buChar char="•"/>
              <a:tabLst>
                <a:tab pos="385798" algn="l"/>
              </a:tabLst>
            </a:pPr>
            <a:r>
              <a:rPr sz="2811" b="1" spc="9" dirty="0">
                <a:latin typeface="Arial"/>
                <a:cs typeface="Arial"/>
              </a:rPr>
              <a:t>A</a:t>
            </a:r>
            <a:r>
              <a:rPr sz="2811" b="1" spc="5" dirty="0">
                <a:latin typeface="Arial"/>
                <a:cs typeface="Arial"/>
              </a:rPr>
              <a:t>s</a:t>
            </a:r>
            <a:r>
              <a:rPr sz="2811" b="1" dirty="0">
                <a:latin typeface="Arial"/>
                <a:cs typeface="Arial"/>
              </a:rPr>
              <a:t>t</a:t>
            </a:r>
            <a:r>
              <a:rPr sz="2811" b="1" spc="5" dirty="0">
                <a:latin typeface="Arial"/>
                <a:cs typeface="Arial"/>
              </a:rPr>
              <a:t>o</a:t>
            </a:r>
            <a:r>
              <a:rPr sz="2811" b="1" dirty="0">
                <a:latin typeface="Arial"/>
                <a:cs typeface="Arial"/>
              </a:rPr>
              <a:t>r</a:t>
            </a:r>
            <a:endParaRPr sz="2811" dirty="0">
              <a:latin typeface="Arial"/>
              <a:cs typeface="Arial"/>
            </a:endParaRPr>
          </a:p>
          <a:p>
            <a:pPr marL="594532" indent="-342900">
              <a:spcBef>
                <a:spcPts val="988"/>
              </a:spcBef>
              <a:buFont typeface="Arial" panose="020B0604020202020204" pitchFamily="34" charset="0"/>
              <a:buChar char="•"/>
            </a:pPr>
            <a:r>
              <a:rPr sz="2448" spc="-5" dirty="0">
                <a:latin typeface="Arial"/>
                <a:cs typeface="Arial"/>
              </a:rPr>
              <a:t>D</a:t>
            </a:r>
            <a:r>
              <a:rPr sz="2448" spc="5" dirty="0">
                <a:latin typeface="Arial"/>
                <a:cs typeface="Arial"/>
              </a:rPr>
              <a:t>e</a:t>
            </a:r>
            <a:r>
              <a:rPr sz="2448" dirty="0">
                <a:latin typeface="Arial"/>
                <a:cs typeface="Arial"/>
              </a:rPr>
              <a:t>vice</a:t>
            </a:r>
            <a:r>
              <a:rPr sz="2448" spc="5" dirty="0">
                <a:latin typeface="Arial"/>
                <a:cs typeface="Arial"/>
              </a:rPr>
              <a:t> s</a:t>
            </a:r>
            <a:r>
              <a:rPr sz="2448" spc="-5" dirty="0">
                <a:latin typeface="Arial"/>
                <a:cs typeface="Arial"/>
              </a:rPr>
              <a:t>e</a:t>
            </a:r>
            <a:r>
              <a:rPr sz="2448" dirty="0">
                <a:latin typeface="Arial"/>
                <a:cs typeface="Arial"/>
              </a:rPr>
              <a:t>r</a:t>
            </a:r>
            <a:r>
              <a:rPr sz="2448" spc="5" dirty="0">
                <a:latin typeface="Arial"/>
                <a:cs typeface="Arial"/>
              </a:rPr>
              <a:t>v</a:t>
            </a:r>
            <a:r>
              <a:rPr sz="2448" spc="-5" dirty="0">
                <a:latin typeface="Arial"/>
                <a:cs typeface="Arial"/>
              </a:rPr>
              <a:t>e</a:t>
            </a:r>
            <a:r>
              <a:rPr sz="2448" dirty="0">
                <a:latin typeface="Arial"/>
                <a:cs typeface="Arial"/>
              </a:rPr>
              <a:t>r</a:t>
            </a:r>
            <a:r>
              <a:rPr sz="2448" spc="9" dirty="0">
                <a:latin typeface="Arial"/>
                <a:cs typeface="Arial"/>
              </a:rPr>
              <a:t> </a:t>
            </a:r>
            <a:r>
              <a:rPr sz="2448" spc="5" dirty="0">
                <a:latin typeface="Arial"/>
                <a:cs typeface="Arial"/>
              </a:rPr>
              <a:t>c</a:t>
            </a:r>
            <a:r>
              <a:rPr sz="2448" spc="-5" dirty="0">
                <a:latin typeface="Arial"/>
                <a:cs typeface="Arial"/>
              </a:rPr>
              <a:t>on</a:t>
            </a:r>
            <a:r>
              <a:rPr sz="2448" dirty="0">
                <a:latin typeface="Arial"/>
                <a:cs typeface="Arial"/>
              </a:rPr>
              <a:t>tr</a:t>
            </a:r>
            <a:r>
              <a:rPr sz="2448" spc="-5" dirty="0">
                <a:latin typeface="Arial"/>
                <a:cs typeface="Arial"/>
              </a:rPr>
              <a:t>o</a:t>
            </a:r>
            <a:r>
              <a:rPr sz="2448" dirty="0">
                <a:latin typeface="Arial"/>
                <a:cs typeface="Arial"/>
              </a:rPr>
              <a:t>l</a:t>
            </a:r>
          </a:p>
          <a:p>
            <a:pPr marL="468716" indent="-457200">
              <a:spcBef>
                <a:spcPts val="1478"/>
              </a:spcBef>
              <a:buFont typeface="Arial" panose="020B0604020202020204" pitchFamily="34" charset="0"/>
              <a:buChar char="•"/>
              <a:tabLst>
                <a:tab pos="385798" algn="l"/>
              </a:tabLst>
            </a:pPr>
            <a:r>
              <a:rPr sz="2811" b="1" spc="9" dirty="0">
                <a:latin typeface="Arial"/>
                <a:cs typeface="Arial"/>
              </a:rPr>
              <a:t>A</a:t>
            </a:r>
            <a:r>
              <a:rPr sz="2811" b="1" dirty="0">
                <a:latin typeface="Arial"/>
                <a:cs typeface="Arial"/>
              </a:rPr>
              <a:t>t</a:t>
            </a:r>
            <a:r>
              <a:rPr sz="2811" b="1" spc="5" dirty="0">
                <a:latin typeface="Arial"/>
                <a:cs typeface="Arial"/>
              </a:rPr>
              <a:t>k</a:t>
            </a:r>
            <a:r>
              <a:rPr sz="2811" b="1" dirty="0">
                <a:latin typeface="Arial"/>
                <a:cs typeface="Arial"/>
              </a:rPr>
              <a:t>P</a:t>
            </a:r>
            <a:r>
              <a:rPr sz="2811" b="1" spc="5" dirty="0">
                <a:latin typeface="Arial"/>
                <a:cs typeface="Arial"/>
              </a:rPr>
              <a:t>ane</a:t>
            </a:r>
            <a:r>
              <a:rPr sz="2811" b="1" dirty="0">
                <a:latin typeface="Arial"/>
                <a:cs typeface="Arial"/>
              </a:rPr>
              <a:t>l</a:t>
            </a:r>
            <a:endParaRPr sz="2811" dirty="0">
              <a:latin typeface="Arial"/>
              <a:cs typeface="Arial"/>
            </a:endParaRPr>
          </a:p>
          <a:p>
            <a:pPr marL="594532" indent="-342900">
              <a:spcBef>
                <a:spcPts val="988"/>
              </a:spcBef>
              <a:buFont typeface="Arial" panose="020B0604020202020204" pitchFamily="34" charset="0"/>
              <a:buChar char="•"/>
            </a:pPr>
            <a:r>
              <a:rPr sz="2448" dirty="0">
                <a:latin typeface="Arial"/>
                <a:cs typeface="Arial"/>
              </a:rPr>
              <a:t>G</a:t>
            </a:r>
            <a:r>
              <a:rPr sz="2448" spc="-5" dirty="0">
                <a:latin typeface="Arial"/>
                <a:cs typeface="Arial"/>
              </a:rPr>
              <a:t>e</a:t>
            </a:r>
            <a:r>
              <a:rPr sz="2448" spc="5" dirty="0">
                <a:latin typeface="Arial"/>
                <a:cs typeface="Arial"/>
              </a:rPr>
              <a:t>n</a:t>
            </a:r>
            <a:r>
              <a:rPr sz="2448" spc="-5" dirty="0">
                <a:latin typeface="Arial"/>
                <a:cs typeface="Arial"/>
              </a:rPr>
              <a:t>e</a:t>
            </a:r>
            <a:r>
              <a:rPr sz="2448" dirty="0">
                <a:latin typeface="Arial"/>
                <a:cs typeface="Arial"/>
              </a:rPr>
              <a:t>r</a:t>
            </a:r>
            <a:r>
              <a:rPr sz="2448" spc="-5" dirty="0">
                <a:latin typeface="Arial"/>
                <a:cs typeface="Arial"/>
              </a:rPr>
              <a:t>i</a:t>
            </a:r>
            <a:r>
              <a:rPr sz="2448" dirty="0">
                <a:latin typeface="Arial"/>
                <a:cs typeface="Arial"/>
              </a:rPr>
              <a:t>c</a:t>
            </a:r>
            <a:r>
              <a:rPr sz="2448" spc="5" dirty="0">
                <a:latin typeface="Arial"/>
                <a:cs typeface="Arial"/>
              </a:rPr>
              <a:t> d</a:t>
            </a:r>
            <a:r>
              <a:rPr sz="2448" spc="-5" dirty="0">
                <a:latin typeface="Arial"/>
                <a:cs typeface="Arial"/>
              </a:rPr>
              <a:t>e</a:t>
            </a:r>
            <a:r>
              <a:rPr sz="2448" spc="5" dirty="0">
                <a:latin typeface="Arial"/>
                <a:cs typeface="Arial"/>
              </a:rPr>
              <a:t>v</a:t>
            </a:r>
            <a:r>
              <a:rPr sz="2448" spc="-14" dirty="0">
                <a:latin typeface="Arial"/>
                <a:cs typeface="Arial"/>
              </a:rPr>
              <a:t>i</a:t>
            </a:r>
            <a:r>
              <a:rPr sz="2448" spc="5" dirty="0">
                <a:latin typeface="Arial"/>
                <a:cs typeface="Arial"/>
              </a:rPr>
              <a:t>c</a:t>
            </a:r>
            <a:r>
              <a:rPr sz="2448" dirty="0">
                <a:latin typeface="Arial"/>
                <a:cs typeface="Arial"/>
              </a:rPr>
              <a:t>e </a:t>
            </a:r>
            <a:r>
              <a:rPr sz="2448" spc="-5" dirty="0">
                <a:latin typeface="Arial"/>
                <a:cs typeface="Arial"/>
              </a:rPr>
              <a:t>g</a:t>
            </a:r>
            <a:r>
              <a:rPr sz="2448" spc="5" dirty="0">
                <a:latin typeface="Arial"/>
                <a:cs typeface="Arial"/>
              </a:rPr>
              <a:t>u</a:t>
            </a:r>
            <a:r>
              <a:rPr sz="2448" dirty="0">
                <a:latin typeface="Arial"/>
                <a:cs typeface="Arial"/>
              </a:rPr>
              <a:t>i</a:t>
            </a:r>
          </a:p>
          <a:p>
            <a:pPr marL="354416" indent="-342900">
              <a:spcBef>
                <a:spcPts val="1478"/>
              </a:spcBef>
              <a:buFont typeface="Arial" panose="020B0604020202020204" pitchFamily="34" charset="0"/>
              <a:buChar char="•"/>
              <a:tabLst>
                <a:tab pos="338581" algn="l"/>
              </a:tabLst>
            </a:pPr>
            <a:r>
              <a:rPr sz="2448" b="1" spc="5" dirty="0">
                <a:latin typeface="Arial"/>
                <a:cs typeface="Arial"/>
              </a:rPr>
              <a:t>J</a:t>
            </a:r>
            <a:r>
              <a:rPr sz="2448" b="1" spc="-5" dirty="0">
                <a:latin typeface="Arial"/>
                <a:cs typeface="Arial"/>
              </a:rPr>
              <a:t>dra</a:t>
            </a:r>
            <a:r>
              <a:rPr sz="2448" b="1" dirty="0">
                <a:latin typeface="Arial"/>
                <a:cs typeface="Arial"/>
              </a:rPr>
              <a:t>w</a:t>
            </a:r>
            <a:endParaRPr sz="2448" dirty="0">
              <a:latin typeface="Arial"/>
              <a:cs typeface="Arial"/>
            </a:endParaRPr>
          </a:p>
          <a:p>
            <a:pPr marL="594532" indent="-342900">
              <a:lnSpc>
                <a:spcPts val="2915"/>
              </a:lnSpc>
              <a:spcBef>
                <a:spcPts val="1478"/>
              </a:spcBef>
              <a:buFont typeface="Arial" panose="020B0604020202020204" pitchFamily="34" charset="0"/>
              <a:buChar char="•"/>
            </a:pPr>
            <a:r>
              <a:rPr sz="2448" spc="-9" dirty="0">
                <a:latin typeface="Arial"/>
                <a:cs typeface="Arial"/>
              </a:rPr>
              <a:t>S</a:t>
            </a:r>
            <a:r>
              <a:rPr sz="2448" spc="5" dirty="0">
                <a:latin typeface="Arial"/>
                <a:cs typeface="Arial"/>
              </a:rPr>
              <a:t>y</a:t>
            </a:r>
            <a:r>
              <a:rPr sz="2448" spc="-5" dirty="0">
                <a:latin typeface="Arial"/>
                <a:cs typeface="Arial"/>
              </a:rPr>
              <a:t>nop</a:t>
            </a:r>
            <a:r>
              <a:rPr sz="2448" dirty="0">
                <a:latin typeface="Arial"/>
                <a:cs typeface="Arial"/>
              </a:rPr>
              <a:t>t</a:t>
            </a:r>
            <a:r>
              <a:rPr sz="2448" spc="-5" dirty="0">
                <a:latin typeface="Arial"/>
                <a:cs typeface="Arial"/>
              </a:rPr>
              <a:t>i</a:t>
            </a:r>
            <a:r>
              <a:rPr sz="2448" dirty="0">
                <a:latin typeface="Arial"/>
                <a:cs typeface="Arial"/>
              </a:rPr>
              <a:t>c</a:t>
            </a:r>
            <a:r>
              <a:rPr sz="2448" spc="5" dirty="0">
                <a:latin typeface="Arial"/>
                <a:cs typeface="Arial"/>
              </a:rPr>
              <a:t> e</a:t>
            </a:r>
            <a:r>
              <a:rPr sz="2448" spc="-5" dirty="0">
                <a:latin typeface="Arial"/>
                <a:cs typeface="Arial"/>
              </a:rPr>
              <a:t>dito</a:t>
            </a:r>
            <a:r>
              <a:rPr sz="2448" dirty="0">
                <a:latin typeface="Arial"/>
                <a:cs typeface="Arial"/>
              </a:rPr>
              <a:t>r</a:t>
            </a:r>
          </a:p>
        </p:txBody>
      </p:sp>
      <p:sp>
        <p:nvSpPr>
          <p:cNvPr id="6" name="Titolo 1"/>
          <p:cNvSpPr txBox="1">
            <a:spLocks/>
          </p:cNvSpPr>
          <p:nvPr/>
        </p:nvSpPr>
        <p:spPr>
          <a:xfrm>
            <a:off x="457200" y="7300"/>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TANGO Tools</a:t>
            </a:r>
            <a:endParaRPr lang="it-IT" dirty="0"/>
          </a:p>
        </p:txBody>
      </p:sp>
    </p:spTree>
    <p:extLst>
      <p:ext uri="{BB962C8B-B14F-4D97-AF65-F5344CB8AC3E}">
        <p14:creationId xmlns:p14="http://schemas.microsoft.com/office/powerpoint/2010/main" val="26401200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611560" y="1124744"/>
            <a:ext cx="6192688" cy="5032916"/>
          </a:xfrm>
          <a:prstGeom prst="rect">
            <a:avLst/>
          </a:prstGeom>
        </p:spPr>
        <p:txBody>
          <a:bodyPr vert="horz" wrap="square" lIns="0" tIns="0" rIns="0" bIns="0" rtlCol="0">
            <a:spAutoFit/>
          </a:bodyPr>
          <a:lstStyle/>
          <a:p>
            <a:pPr marL="468716" indent="-457200">
              <a:buFont typeface="Arial" panose="020B0604020202020204" pitchFamily="34" charset="0"/>
              <a:buChar char="•"/>
              <a:tabLst>
                <a:tab pos="405376" algn="l"/>
              </a:tabLst>
            </a:pPr>
            <a:r>
              <a:rPr lang="en-US" sz="2902" b="1" spc="-23" dirty="0" err="1" smtClean="0">
                <a:latin typeface="Arial"/>
                <a:cs typeface="Arial"/>
              </a:rPr>
              <a:t>JTango</a:t>
            </a:r>
            <a:r>
              <a:rPr lang="en-US" sz="2902" b="1" spc="-23" dirty="0" smtClean="0">
                <a:latin typeface="Arial"/>
                <a:cs typeface="Arial"/>
              </a:rPr>
              <a:t> for Java</a:t>
            </a:r>
          </a:p>
          <a:p>
            <a:pPr marL="468716" indent="-457200">
              <a:buFont typeface="Arial" panose="020B0604020202020204" pitchFamily="34" charset="0"/>
              <a:buChar char="•"/>
              <a:tabLst>
                <a:tab pos="405376" algn="l"/>
              </a:tabLst>
            </a:pPr>
            <a:r>
              <a:rPr sz="2902" b="1" spc="-23" dirty="0" err="1" smtClean="0">
                <a:latin typeface="Arial"/>
                <a:cs typeface="Arial"/>
              </a:rPr>
              <a:t>P</a:t>
            </a:r>
            <a:r>
              <a:rPr sz="2902" b="1" spc="5" dirty="0" err="1" smtClean="0">
                <a:latin typeface="Arial"/>
                <a:cs typeface="Arial"/>
              </a:rPr>
              <a:t>y</a:t>
            </a:r>
            <a:r>
              <a:rPr sz="2902" b="1" spc="-131" dirty="0" err="1" smtClean="0">
                <a:latin typeface="Arial"/>
                <a:cs typeface="Arial"/>
              </a:rPr>
              <a:t>T</a:t>
            </a:r>
            <a:r>
              <a:rPr sz="2902" b="1" spc="-100" dirty="0" err="1" smtClean="0">
                <a:latin typeface="Arial"/>
                <a:cs typeface="Arial"/>
              </a:rPr>
              <a:t>a</a:t>
            </a:r>
            <a:r>
              <a:rPr sz="2902" b="1" spc="-18" dirty="0" err="1" smtClean="0">
                <a:latin typeface="Arial"/>
                <a:cs typeface="Arial"/>
              </a:rPr>
              <a:t>n</a:t>
            </a:r>
            <a:r>
              <a:rPr sz="2902" b="1" spc="-27" dirty="0" err="1" smtClean="0">
                <a:latin typeface="Arial"/>
                <a:cs typeface="Arial"/>
              </a:rPr>
              <a:t>g</a:t>
            </a:r>
            <a:r>
              <a:rPr sz="2902" b="1" spc="-18" dirty="0" err="1" smtClean="0">
                <a:latin typeface="Arial"/>
                <a:cs typeface="Arial"/>
              </a:rPr>
              <a:t>o</a:t>
            </a:r>
            <a:r>
              <a:rPr sz="2902" b="1" dirty="0" smtClean="0">
                <a:latin typeface="Arial"/>
                <a:cs typeface="Arial"/>
              </a:rPr>
              <a:t> </a:t>
            </a:r>
            <a:r>
              <a:rPr sz="2902" b="1" spc="-14" dirty="0">
                <a:latin typeface="Arial"/>
                <a:cs typeface="Arial"/>
              </a:rPr>
              <a:t>f</a:t>
            </a:r>
            <a:r>
              <a:rPr sz="2902" b="1" spc="-27" dirty="0">
                <a:latin typeface="Arial"/>
                <a:cs typeface="Arial"/>
              </a:rPr>
              <a:t>o</a:t>
            </a:r>
            <a:r>
              <a:rPr sz="2902" b="1" dirty="0">
                <a:latin typeface="Arial"/>
                <a:cs typeface="Arial"/>
              </a:rPr>
              <a:t>r</a:t>
            </a:r>
            <a:r>
              <a:rPr sz="2902" b="1" spc="-5" dirty="0">
                <a:latin typeface="Arial"/>
                <a:cs typeface="Arial"/>
              </a:rPr>
              <a:t> P</a:t>
            </a:r>
            <a:r>
              <a:rPr sz="2902" b="1" spc="5" dirty="0">
                <a:latin typeface="Arial"/>
                <a:cs typeface="Arial"/>
              </a:rPr>
              <a:t>y</a:t>
            </a:r>
            <a:r>
              <a:rPr sz="2902" b="1" spc="-14" dirty="0">
                <a:latin typeface="Arial"/>
                <a:cs typeface="Arial"/>
              </a:rPr>
              <a:t>t</a:t>
            </a:r>
            <a:r>
              <a:rPr sz="2902" b="1" spc="-27" dirty="0">
                <a:latin typeface="Arial"/>
                <a:cs typeface="Arial"/>
              </a:rPr>
              <a:t>h</a:t>
            </a:r>
            <a:r>
              <a:rPr sz="2902" b="1" spc="-18" dirty="0">
                <a:latin typeface="Arial"/>
                <a:cs typeface="Arial"/>
              </a:rPr>
              <a:t>on</a:t>
            </a:r>
            <a:endParaRPr sz="2902" dirty="0">
              <a:latin typeface="Arial"/>
              <a:cs typeface="Arial"/>
            </a:endParaRPr>
          </a:p>
          <a:p>
            <a:pPr marL="468716" indent="-457200">
              <a:spcBef>
                <a:spcPts val="1016"/>
              </a:spcBef>
              <a:buFont typeface="Arial" panose="020B0604020202020204" pitchFamily="34" charset="0"/>
              <a:buChar char="•"/>
              <a:tabLst>
                <a:tab pos="405376" algn="l"/>
              </a:tabLst>
            </a:pPr>
            <a:r>
              <a:rPr sz="2902" b="1" spc="-18" dirty="0">
                <a:latin typeface="Arial"/>
                <a:cs typeface="Arial"/>
              </a:rPr>
              <a:t>G</a:t>
            </a:r>
            <a:r>
              <a:rPr sz="2902" b="1" spc="5" dirty="0">
                <a:latin typeface="Arial"/>
                <a:cs typeface="Arial"/>
              </a:rPr>
              <a:t>U</a:t>
            </a:r>
            <a:r>
              <a:rPr sz="2902" b="1" spc="-18" dirty="0">
                <a:latin typeface="Arial"/>
                <a:cs typeface="Arial"/>
              </a:rPr>
              <a:t>I</a:t>
            </a:r>
            <a:r>
              <a:rPr sz="2902" b="1" dirty="0">
                <a:latin typeface="Arial"/>
                <a:cs typeface="Arial"/>
              </a:rPr>
              <a:t>-</a:t>
            </a:r>
            <a:r>
              <a:rPr sz="2902" b="1" spc="-122" dirty="0">
                <a:latin typeface="Arial"/>
                <a:cs typeface="Arial"/>
              </a:rPr>
              <a:t>T</a:t>
            </a:r>
            <a:r>
              <a:rPr sz="2902" b="1" spc="-131" dirty="0">
                <a:latin typeface="Arial"/>
                <a:cs typeface="Arial"/>
              </a:rPr>
              <a:t>o</a:t>
            </a:r>
            <a:r>
              <a:rPr sz="2902" b="1" spc="-18" dirty="0">
                <a:latin typeface="Arial"/>
                <a:cs typeface="Arial"/>
              </a:rPr>
              <a:t>olkits</a:t>
            </a:r>
            <a:endParaRPr sz="2902" dirty="0">
              <a:latin typeface="Arial"/>
              <a:cs typeface="Arial"/>
            </a:endParaRPr>
          </a:p>
          <a:p>
            <a:pPr marL="1079659" marR="980618" indent="-457200">
              <a:lnSpc>
                <a:spcPct val="117300"/>
              </a:lnSpc>
              <a:spcBef>
                <a:spcPts val="476"/>
              </a:spcBef>
              <a:buFont typeface="Arial" panose="020B0604020202020204" pitchFamily="34" charset="0"/>
              <a:buChar char="•"/>
            </a:pPr>
            <a:r>
              <a:rPr sz="2539" spc="-118" dirty="0">
                <a:latin typeface="Arial"/>
                <a:cs typeface="Arial"/>
              </a:rPr>
              <a:t>A</a:t>
            </a:r>
            <a:r>
              <a:rPr sz="2539" spc="-127" dirty="0">
                <a:latin typeface="Arial"/>
                <a:cs typeface="Arial"/>
              </a:rPr>
              <a:t>T</a:t>
            </a:r>
            <a:r>
              <a:rPr sz="2539" spc="-18" dirty="0">
                <a:latin typeface="Arial"/>
                <a:cs typeface="Arial"/>
              </a:rPr>
              <a:t>K</a:t>
            </a:r>
            <a:r>
              <a:rPr sz="2539" spc="-9" dirty="0">
                <a:latin typeface="Arial"/>
                <a:cs typeface="Arial"/>
              </a:rPr>
              <a:t> </a:t>
            </a:r>
            <a:r>
              <a:rPr sz="2539" spc="-9" dirty="0" smtClean="0">
                <a:latin typeface="Arial"/>
                <a:cs typeface="Arial"/>
              </a:rPr>
              <a:t>f</a:t>
            </a:r>
            <a:r>
              <a:rPr sz="2539" spc="-5" dirty="0" smtClean="0">
                <a:latin typeface="Arial"/>
                <a:cs typeface="Arial"/>
              </a:rPr>
              <a:t>o</a:t>
            </a:r>
            <a:r>
              <a:rPr sz="2539" dirty="0" smtClean="0">
                <a:latin typeface="Arial"/>
                <a:cs typeface="Arial"/>
              </a:rPr>
              <a:t>r</a:t>
            </a:r>
            <a:r>
              <a:rPr lang="en-US" sz="2539" dirty="0" smtClean="0">
                <a:latin typeface="Arial"/>
                <a:cs typeface="Arial"/>
              </a:rPr>
              <a:t>:</a:t>
            </a:r>
            <a:r>
              <a:rPr sz="2539" spc="5" dirty="0" smtClean="0">
                <a:latin typeface="Arial"/>
                <a:cs typeface="Arial"/>
              </a:rPr>
              <a:t> </a:t>
            </a:r>
            <a:r>
              <a:rPr lang="en-US" sz="2539" spc="5" dirty="0" smtClean="0">
                <a:latin typeface="Arial"/>
                <a:cs typeface="Arial"/>
              </a:rPr>
              <a:t>	J</a:t>
            </a:r>
            <a:r>
              <a:rPr sz="2539" dirty="0" smtClean="0">
                <a:latin typeface="Arial"/>
                <a:cs typeface="Arial"/>
              </a:rPr>
              <a:t>av</a:t>
            </a:r>
            <a:r>
              <a:rPr sz="2539" spc="9" dirty="0" smtClean="0">
                <a:latin typeface="Arial"/>
                <a:cs typeface="Arial"/>
              </a:rPr>
              <a:t>a</a:t>
            </a:r>
            <a:r>
              <a:rPr sz="2539" spc="-9" dirty="0" smtClean="0">
                <a:latin typeface="Arial"/>
                <a:cs typeface="Arial"/>
              </a:rPr>
              <a:t>/</a:t>
            </a:r>
            <a:r>
              <a:rPr sz="2539" spc="-27" dirty="0" smtClean="0">
                <a:latin typeface="Arial"/>
                <a:cs typeface="Arial"/>
              </a:rPr>
              <a:t>S</a:t>
            </a:r>
            <a:r>
              <a:rPr sz="2539" spc="-14" dirty="0" smtClean="0">
                <a:latin typeface="Arial"/>
                <a:cs typeface="Arial"/>
              </a:rPr>
              <a:t>w</a:t>
            </a:r>
            <a:r>
              <a:rPr sz="2539" spc="-5" dirty="0" smtClean="0">
                <a:latin typeface="Arial"/>
                <a:cs typeface="Arial"/>
              </a:rPr>
              <a:t>i</a:t>
            </a:r>
            <a:r>
              <a:rPr sz="2539" spc="9" dirty="0" smtClean="0">
                <a:latin typeface="Arial"/>
                <a:cs typeface="Arial"/>
              </a:rPr>
              <a:t>n</a:t>
            </a:r>
            <a:r>
              <a:rPr sz="2539" dirty="0" smtClean="0">
                <a:latin typeface="Arial"/>
                <a:cs typeface="Arial"/>
              </a:rPr>
              <a:t>g </a:t>
            </a:r>
            <a:endParaRPr lang="en-US" sz="2539" dirty="0" smtClean="0">
              <a:latin typeface="Arial"/>
              <a:cs typeface="Arial"/>
            </a:endParaRPr>
          </a:p>
          <a:p>
            <a:pPr marL="1079659" marR="980618" indent="-457200">
              <a:lnSpc>
                <a:spcPct val="117300"/>
              </a:lnSpc>
              <a:spcBef>
                <a:spcPts val="476"/>
              </a:spcBef>
              <a:buFont typeface="Arial" panose="020B0604020202020204" pitchFamily="34" charset="0"/>
              <a:buChar char="•"/>
            </a:pPr>
            <a:r>
              <a:rPr sz="2539" spc="-163" dirty="0" smtClean="0">
                <a:latin typeface="Arial"/>
                <a:cs typeface="Arial"/>
              </a:rPr>
              <a:t>T</a:t>
            </a:r>
            <a:r>
              <a:rPr sz="2539" spc="-145" dirty="0" smtClean="0">
                <a:latin typeface="Arial"/>
                <a:cs typeface="Arial"/>
              </a:rPr>
              <a:t>a</a:t>
            </a:r>
            <a:r>
              <a:rPr sz="2539" spc="9" dirty="0" smtClean="0">
                <a:latin typeface="Arial"/>
                <a:cs typeface="Arial"/>
              </a:rPr>
              <a:t>u</a:t>
            </a:r>
            <a:r>
              <a:rPr sz="2539" spc="-5" dirty="0" smtClean="0">
                <a:latin typeface="Arial"/>
                <a:cs typeface="Arial"/>
              </a:rPr>
              <a:t>ru</a:t>
            </a:r>
            <a:r>
              <a:rPr sz="2539" dirty="0" smtClean="0">
                <a:latin typeface="Arial"/>
                <a:cs typeface="Arial"/>
              </a:rPr>
              <a:t>s</a:t>
            </a:r>
            <a:r>
              <a:rPr sz="2539" spc="5" dirty="0" smtClean="0">
                <a:latin typeface="Arial"/>
                <a:cs typeface="Arial"/>
              </a:rPr>
              <a:t> </a:t>
            </a:r>
            <a:r>
              <a:rPr sz="2539" spc="-9" dirty="0" smtClean="0">
                <a:latin typeface="Arial"/>
                <a:cs typeface="Arial"/>
              </a:rPr>
              <a:t>fo</a:t>
            </a:r>
            <a:r>
              <a:rPr sz="2539" dirty="0" smtClean="0">
                <a:latin typeface="Arial"/>
                <a:cs typeface="Arial"/>
              </a:rPr>
              <a:t>r</a:t>
            </a:r>
            <a:r>
              <a:rPr lang="en-US" sz="2539" dirty="0" smtClean="0">
                <a:latin typeface="Arial"/>
                <a:cs typeface="Arial"/>
              </a:rPr>
              <a:t>:</a:t>
            </a:r>
            <a:r>
              <a:rPr sz="2539" spc="5" dirty="0" smtClean="0">
                <a:latin typeface="Arial"/>
                <a:cs typeface="Arial"/>
              </a:rPr>
              <a:t> </a:t>
            </a:r>
            <a:r>
              <a:rPr lang="en-US" sz="2539" spc="5" dirty="0" smtClean="0">
                <a:latin typeface="Arial"/>
                <a:cs typeface="Arial"/>
              </a:rPr>
              <a:t>	</a:t>
            </a:r>
            <a:r>
              <a:rPr sz="2539" spc="-27" dirty="0" smtClean="0">
                <a:latin typeface="Arial"/>
                <a:cs typeface="Arial"/>
              </a:rPr>
              <a:t>P</a:t>
            </a:r>
            <a:r>
              <a:rPr sz="2539" spc="5" dirty="0" smtClean="0">
                <a:latin typeface="Arial"/>
                <a:cs typeface="Arial"/>
              </a:rPr>
              <a:t>y</a:t>
            </a:r>
            <a:r>
              <a:rPr sz="2539" spc="-18" dirty="0" smtClean="0">
                <a:latin typeface="Arial"/>
                <a:cs typeface="Arial"/>
              </a:rPr>
              <a:t>t</a:t>
            </a:r>
            <a:r>
              <a:rPr sz="2539" spc="9" dirty="0" smtClean="0">
                <a:latin typeface="Arial"/>
                <a:cs typeface="Arial"/>
              </a:rPr>
              <a:t>h</a:t>
            </a:r>
            <a:r>
              <a:rPr sz="2539" spc="-5" dirty="0" smtClean="0">
                <a:latin typeface="Arial"/>
                <a:cs typeface="Arial"/>
              </a:rPr>
              <a:t>o</a:t>
            </a:r>
            <a:r>
              <a:rPr sz="2539" spc="-9" dirty="0" smtClean="0">
                <a:latin typeface="Arial"/>
                <a:cs typeface="Arial"/>
              </a:rPr>
              <a:t>n</a:t>
            </a:r>
            <a:r>
              <a:rPr sz="2539" spc="-14" dirty="0" smtClean="0">
                <a:latin typeface="Arial"/>
                <a:cs typeface="Arial"/>
              </a:rPr>
              <a:t>/Qt</a:t>
            </a:r>
            <a:r>
              <a:rPr sz="2539" dirty="0" smtClean="0">
                <a:latin typeface="Arial"/>
                <a:cs typeface="Arial"/>
              </a:rPr>
              <a:t>4</a:t>
            </a:r>
            <a:endParaRPr lang="en-US" sz="2539" dirty="0" smtClean="0">
              <a:latin typeface="Arial"/>
              <a:cs typeface="Arial"/>
            </a:endParaRPr>
          </a:p>
          <a:p>
            <a:pPr marL="1079659" marR="980618" indent="-457200">
              <a:lnSpc>
                <a:spcPct val="117300"/>
              </a:lnSpc>
              <a:spcBef>
                <a:spcPts val="476"/>
              </a:spcBef>
              <a:buFont typeface="Arial" panose="020B0604020202020204" pitchFamily="34" charset="0"/>
              <a:buChar char="•"/>
            </a:pPr>
            <a:r>
              <a:rPr sz="2539" spc="-32" dirty="0" err="1" smtClean="0">
                <a:latin typeface="Arial"/>
                <a:cs typeface="Arial"/>
              </a:rPr>
              <a:t>Q</a:t>
            </a:r>
            <a:r>
              <a:rPr sz="2539" spc="-9" dirty="0" err="1" smtClean="0">
                <a:latin typeface="Arial"/>
                <a:cs typeface="Arial"/>
              </a:rPr>
              <a:t>t</a:t>
            </a:r>
            <a:r>
              <a:rPr sz="2539" spc="9" dirty="0" err="1" smtClean="0">
                <a:latin typeface="Arial"/>
                <a:cs typeface="Arial"/>
              </a:rPr>
              <a:t>a</a:t>
            </a:r>
            <a:r>
              <a:rPr sz="2539" spc="-5" dirty="0" err="1" smtClean="0">
                <a:latin typeface="Arial"/>
                <a:cs typeface="Arial"/>
              </a:rPr>
              <a:t>n</a:t>
            </a:r>
            <a:r>
              <a:rPr sz="2539" spc="-9" dirty="0" err="1" smtClean="0">
                <a:latin typeface="Arial"/>
                <a:cs typeface="Arial"/>
              </a:rPr>
              <a:t>g</a:t>
            </a:r>
            <a:r>
              <a:rPr sz="2539" dirty="0" err="1" smtClean="0">
                <a:latin typeface="Arial"/>
                <a:cs typeface="Arial"/>
              </a:rPr>
              <a:t>o</a:t>
            </a:r>
            <a:r>
              <a:rPr sz="2539" spc="9" dirty="0" smtClean="0">
                <a:latin typeface="Arial"/>
                <a:cs typeface="Arial"/>
              </a:rPr>
              <a:t> </a:t>
            </a:r>
            <a:r>
              <a:rPr sz="2539" spc="-9" dirty="0" smtClean="0">
                <a:latin typeface="Arial"/>
                <a:cs typeface="Arial"/>
              </a:rPr>
              <a:t>fo</a:t>
            </a:r>
            <a:r>
              <a:rPr sz="2539" dirty="0" smtClean="0">
                <a:latin typeface="Arial"/>
                <a:cs typeface="Arial"/>
              </a:rPr>
              <a:t>r</a:t>
            </a:r>
            <a:r>
              <a:rPr lang="en-US" sz="2539" dirty="0" smtClean="0">
                <a:latin typeface="Arial"/>
                <a:cs typeface="Arial"/>
              </a:rPr>
              <a:t>:</a:t>
            </a:r>
            <a:r>
              <a:rPr sz="2539" spc="5" dirty="0" smtClean="0">
                <a:latin typeface="Arial"/>
                <a:cs typeface="Arial"/>
              </a:rPr>
              <a:t> </a:t>
            </a:r>
            <a:r>
              <a:rPr sz="2539" spc="-5" dirty="0">
                <a:latin typeface="Arial"/>
                <a:cs typeface="Arial"/>
              </a:rPr>
              <a:t>C</a:t>
            </a:r>
            <a:r>
              <a:rPr sz="2539" spc="-27" dirty="0">
                <a:latin typeface="Arial"/>
                <a:cs typeface="Arial"/>
              </a:rPr>
              <a:t>++</a:t>
            </a:r>
            <a:r>
              <a:rPr sz="2539" spc="-9" dirty="0">
                <a:latin typeface="Arial"/>
                <a:cs typeface="Arial"/>
              </a:rPr>
              <a:t>/</a:t>
            </a:r>
            <a:r>
              <a:rPr sz="2539" spc="-32" dirty="0">
                <a:latin typeface="Arial"/>
                <a:cs typeface="Arial"/>
              </a:rPr>
              <a:t>Q</a:t>
            </a:r>
            <a:r>
              <a:rPr sz="2539" spc="-9" dirty="0">
                <a:latin typeface="Arial"/>
                <a:cs typeface="Arial"/>
              </a:rPr>
              <a:t>t</a:t>
            </a:r>
            <a:r>
              <a:rPr sz="2539" dirty="0">
                <a:latin typeface="Arial"/>
                <a:cs typeface="Arial"/>
              </a:rPr>
              <a:t>4</a:t>
            </a:r>
          </a:p>
          <a:p>
            <a:pPr marL="457200" indent="-457200">
              <a:spcBef>
                <a:spcPts val="41"/>
              </a:spcBef>
              <a:buFont typeface="Arial" panose="020B0604020202020204" pitchFamily="34" charset="0"/>
              <a:buChar char="•"/>
            </a:pPr>
            <a:endParaRPr sz="2630" dirty="0">
              <a:latin typeface="Times New Roman"/>
              <a:cs typeface="Times New Roman"/>
            </a:endParaRPr>
          </a:p>
          <a:p>
            <a:pPr marL="468716" indent="-457200">
              <a:buFont typeface="Arial" panose="020B0604020202020204" pitchFamily="34" charset="0"/>
              <a:buChar char="•"/>
              <a:tabLst>
                <a:tab pos="405376" algn="l"/>
              </a:tabLst>
            </a:pPr>
            <a:r>
              <a:rPr sz="2902" b="1" dirty="0">
                <a:latin typeface="Arial"/>
                <a:cs typeface="Arial"/>
              </a:rPr>
              <a:t>m</a:t>
            </a:r>
            <a:r>
              <a:rPr sz="2902" b="1" spc="-131" dirty="0">
                <a:latin typeface="Arial"/>
                <a:cs typeface="Arial"/>
              </a:rPr>
              <a:t>T</a:t>
            </a:r>
            <a:r>
              <a:rPr sz="2902" b="1" spc="-100" dirty="0">
                <a:latin typeface="Arial"/>
                <a:cs typeface="Arial"/>
              </a:rPr>
              <a:t>a</a:t>
            </a:r>
            <a:r>
              <a:rPr sz="2902" b="1" spc="-18" dirty="0">
                <a:latin typeface="Arial"/>
                <a:cs typeface="Arial"/>
              </a:rPr>
              <a:t>n</a:t>
            </a:r>
            <a:r>
              <a:rPr sz="2902" b="1" spc="-27" dirty="0">
                <a:latin typeface="Arial"/>
                <a:cs typeface="Arial"/>
              </a:rPr>
              <a:t>g</a:t>
            </a:r>
            <a:r>
              <a:rPr sz="2902" b="1" spc="-18" dirty="0">
                <a:latin typeface="Arial"/>
                <a:cs typeface="Arial"/>
              </a:rPr>
              <a:t>o</a:t>
            </a:r>
            <a:r>
              <a:rPr sz="2902" b="1" dirty="0">
                <a:latin typeface="Arial"/>
                <a:cs typeface="Arial"/>
              </a:rPr>
              <a:t> </a:t>
            </a:r>
            <a:r>
              <a:rPr sz="2902" b="1" spc="-14" dirty="0">
                <a:latin typeface="Arial"/>
                <a:cs typeface="Arial"/>
              </a:rPr>
              <a:t>f</a:t>
            </a:r>
            <a:r>
              <a:rPr sz="2902" b="1" spc="-27" dirty="0">
                <a:latin typeface="Arial"/>
                <a:cs typeface="Arial"/>
              </a:rPr>
              <a:t>o</a:t>
            </a:r>
            <a:r>
              <a:rPr sz="2902" b="1" dirty="0">
                <a:latin typeface="Arial"/>
                <a:cs typeface="Arial"/>
              </a:rPr>
              <a:t>r</a:t>
            </a:r>
            <a:r>
              <a:rPr sz="2902" b="1" spc="-5" dirty="0">
                <a:latin typeface="Arial"/>
                <a:cs typeface="Arial"/>
              </a:rPr>
              <a:t> R</a:t>
            </a:r>
            <a:r>
              <a:rPr sz="2902" b="1" dirty="0">
                <a:latin typeface="Arial"/>
                <a:cs typeface="Arial"/>
              </a:rPr>
              <a:t>E</a:t>
            </a:r>
            <a:r>
              <a:rPr sz="2902" b="1" spc="-27" dirty="0">
                <a:latin typeface="Arial"/>
                <a:cs typeface="Arial"/>
              </a:rPr>
              <a:t>S</a:t>
            </a:r>
            <a:r>
              <a:rPr sz="2902" b="1" spc="-18" dirty="0">
                <a:latin typeface="Arial"/>
                <a:cs typeface="Arial"/>
              </a:rPr>
              <a:t>Tf</a:t>
            </a:r>
            <a:r>
              <a:rPr sz="2902" b="1" spc="-27" dirty="0">
                <a:latin typeface="Arial"/>
                <a:cs typeface="Arial"/>
              </a:rPr>
              <a:t>u</a:t>
            </a:r>
            <a:r>
              <a:rPr sz="2902" b="1" spc="-9" dirty="0">
                <a:latin typeface="Arial"/>
                <a:cs typeface="Arial"/>
              </a:rPr>
              <a:t>l </a:t>
            </a:r>
            <a:r>
              <a:rPr sz="2902" b="1" spc="-18" dirty="0">
                <a:latin typeface="Arial"/>
                <a:cs typeface="Arial"/>
              </a:rPr>
              <a:t>h</a:t>
            </a:r>
            <a:r>
              <a:rPr sz="2902" b="1" spc="-9" dirty="0">
                <a:latin typeface="Arial"/>
                <a:cs typeface="Arial"/>
              </a:rPr>
              <a:t>t</a:t>
            </a:r>
            <a:r>
              <a:rPr sz="2902" b="1" spc="-18" dirty="0">
                <a:latin typeface="Arial"/>
                <a:cs typeface="Arial"/>
              </a:rPr>
              <a:t>tp</a:t>
            </a:r>
            <a:endParaRPr sz="2902" dirty="0">
              <a:latin typeface="Arial"/>
              <a:cs typeface="Arial"/>
            </a:endParaRPr>
          </a:p>
          <a:p>
            <a:pPr marL="468716" indent="-457200">
              <a:spcBef>
                <a:spcPts val="1025"/>
              </a:spcBef>
              <a:buFont typeface="Arial" panose="020B0604020202020204" pitchFamily="34" charset="0"/>
              <a:buChar char="•"/>
              <a:tabLst>
                <a:tab pos="405376" algn="l"/>
              </a:tabLst>
            </a:pPr>
            <a:r>
              <a:rPr sz="2902" b="1" spc="-23" dirty="0">
                <a:latin typeface="Arial"/>
                <a:cs typeface="Arial"/>
              </a:rPr>
              <a:t>S</a:t>
            </a:r>
            <a:r>
              <a:rPr sz="2902" b="1" spc="5" dirty="0">
                <a:latin typeface="Arial"/>
                <a:cs typeface="Arial"/>
              </a:rPr>
              <a:t>a</a:t>
            </a:r>
            <a:r>
              <a:rPr sz="2902" b="1" dirty="0">
                <a:latin typeface="Arial"/>
                <a:cs typeface="Arial"/>
              </a:rPr>
              <a:t>r</a:t>
            </a:r>
            <a:r>
              <a:rPr sz="2902" b="1" spc="-27" dirty="0">
                <a:latin typeface="Arial"/>
                <a:cs typeface="Arial"/>
              </a:rPr>
              <a:t>d</a:t>
            </a:r>
            <a:r>
              <a:rPr sz="2902" b="1" spc="5" dirty="0">
                <a:latin typeface="Arial"/>
                <a:cs typeface="Arial"/>
              </a:rPr>
              <a:t>a</a:t>
            </a:r>
            <a:r>
              <a:rPr sz="2902" b="1" spc="-27" dirty="0">
                <a:latin typeface="Arial"/>
                <a:cs typeface="Arial"/>
              </a:rPr>
              <a:t>n</a:t>
            </a:r>
            <a:r>
              <a:rPr sz="2902" b="1" dirty="0">
                <a:latin typeface="Arial"/>
                <a:cs typeface="Arial"/>
              </a:rPr>
              <a:t>a </a:t>
            </a:r>
            <a:r>
              <a:rPr sz="2902" b="1" spc="-14" dirty="0">
                <a:latin typeface="Arial"/>
                <a:cs typeface="Arial"/>
              </a:rPr>
              <a:t>f</a:t>
            </a:r>
            <a:r>
              <a:rPr sz="2902" b="1" spc="-27" dirty="0">
                <a:latin typeface="Arial"/>
                <a:cs typeface="Arial"/>
              </a:rPr>
              <a:t>o</a:t>
            </a:r>
            <a:r>
              <a:rPr sz="2902" b="1" dirty="0">
                <a:latin typeface="Arial"/>
                <a:cs typeface="Arial"/>
              </a:rPr>
              <a:t>r</a:t>
            </a:r>
            <a:r>
              <a:rPr sz="2902" b="1" spc="-5" dirty="0">
                <a:latin typeface="Arial"/>
                <a:cs typeface="Arial"/>
              </a:rPr>
              <a:t> </a:t>
            </a:r>
            <a:r>
              <a:rPr sz="2902" b="1" spc="-18" dirty="0">
                <a:latin typeface="Arial"/>
                <a:cs typeface="Arial"/>
              </a:rPr>
              <a:t>b</a:t>
            </a:r>
            <a:r>
              <a:rPr sz="2902" b="1" spc="5" dirty="0">
                <a:latin typeface="Arial"/>
                <a:cs typeface="Arial"/>
              </a:rPr>
              <a:t>e</a:t>
            </a:r>
            <a:r>
              <a:rPr sz="2902" b="1" spc="-5" dirty="0">
                <a:latin typeface="Arial"/>
                <a:cs typeface="Arial"/>
              </a:rPr>
              <a:t>a</a:t>
            </a:r>
            <a:r>
              <a:rPr sz="2902" b="1" dirty="0">
                <a:latin typeface="Arial"/>
                <a:cs typeface="Arial"/>
              </a:rPr>
              <a:t>m</a:t>
            </a:r>
            <a:r>
              <a:rPr sz="2902" b="1" spc="-18" dirty="0">
                <a:latin typeface="Arial"/>
                <a:cs typeface="Arial"/>
              </a:rPr>
              <a:t>l</a:t>
            </a:r>
            <a:r>
              <a:rPr sz="2902" b="1" spc="-14" dirty="0">
                <a:latin typeface="Arial"/>
                <a:cs typeface="Arial"/>
              </a:rPr>
              <a:t>i</a:t>
            </a:r>
            <a:r>
              <a:rPr sz="2902" b="1" spc="-18" dirty="0">
                <a:latin typeface="Arial"/>
                <a:cs typeface="Arial"/>
              </a:rPr>
              <a:t>n</a:t>
            </a:r>
            <a:r>
              <a:rPr sz="2902" b="1" spc="5" dirty="0">
                <a:latin typeface="Arial"/>
                <a:cs typeface="Arial"/>
              </a:rPr>
              <a:t>e</a:t>
            </a:r>
            <a:r>
              <a:rPr sz="2902" b="1" dirty="0">
                <a:latin typeface="Arial"/>
                <a:cs typeface="Arial"/>
              </a:rPr>
              <a:t>s</a:t>
            </a:r>
            <a:endParaRPr sz="2902" dirty="0">
              <a:latin typeface="Arial"/>
              <a:cs typeface="Arial"/>
            </a:endParaRPr>
          </a:p>
          <a:p>
            <a:pPr marL="468716" indent="-457200">
              <a:spcBef>
                <a:spcPts val="1016"/>
              </a:spcBef>
              <a:buFont typeface="Arial" panose="020B0604020202020204" pitchFamily="34" charset="0"/>
              <a:buChar char="•"/>
              <a:tabLst>
                <a:tab pos="405376" algn="l"/>
              </a:tabLst>
            </a:pPr>
            <a:r>
              <a:rPr sz="2902" b="1" spc="5" dirty="0">
                <a:latin typeface="Arial"/>
                <a:cs typeface="Arial"/>
              </a:rPr>
              <a:t>J</a:t>
            </a:r>
            <a:r>
              <a:rPr sz="2902" b="1" spc="-18" dirty="0">
                <a:latin typeface="Arial"/>
                <a:cs typeface="Arial"/>
              </a:rPr>
              <a:t>d</a:t>
            </a:r>
            <a:r>
              <a:rPr sz="2902" b="1" spc="-27" dirty="0">
                <a:latin typeface="Arial"/>
                <a:cs typeface="Arial"/>
              </a:rPr>
              <a:t>d</a:t>
            </a:r>
            <a:r>
              <a:rPr sz="2902" b="1" spc="-18" dirty="0">
                <a:latin typeface="Arial"/>
                <a:cs typeface="Arial"/>
              </a:rPr>
              <a:t>d</a:t>
            </a:r>
            <a:r>
              <a:rPr sz="2902" b="1" dirty="0">
                <a:latin typeface="Arial"/>
                <a:cs typeface="Arial"/>
              </a:rPr>
              <a:t> </a:t>
            </a:r>
            <a:r>
              <a:rPr sz="2902" b="1" spc="-9" dirty="0">
                <a:latin typeface="Arial"/>
                <a:cs typeface="Arial"/>
              </a:rPr>
              <a:t>f</a:t>
            </a:r>
            <a:r>
              <a:rPr sz="2902" b="1" spc="-18" dirty="0">
                <a:latin typeface="Arial"/>
                <a:cs typeface="Arial"/>
              </a:rPr>
              <a:t>o</a:t>
            </a:r>
            <a:r>
              <a:rPr sz="2902" b="1" dirty="0">
                <a:latin typeface="Arial"/>
                <a:cs typeface="Arial"/>
              </a:rPr>
              <a:t>r</a:t>
            </a:r>
            <a:r>
              <a:rPr sz="2902" b="1" spc="-5" dirty="0">
                <a:latin typeface="Arial"/>
                <a:cs typeface="Arial"/>
              </a:rPr>
              <a:t> </a:t>
            </a:r>
            <a:r>
              <a:rPr sz="2902" b="1" spc="-23" dirty="0">
                <a:latin typeface="Arial"/>
                <a:cs typeface="Arial"/>
              </a:rPr>
              <a:t>s</a:t>
            </a:r>
            <a:r>
              <a:rPr sz="2902" b="1" spc="-18" dirty="0">
                <a:latin typeface="Arial"/>
                <a:cs typeface="Arial"/>
              </a:rPr>
              <a:t>up</a:t>
            </a:r>
            <a:r>
              <a:rPr sz="2902" b="1" spc="-5" dirty="0">
                <a:latin typeface="Arial"/>
                <a:cs typeface="Arial"/>
              </a:rPr>
              <a:t>e</a:t>
            </a:r>
            <a:r>
              <a:rPr sz="2902" b="1" dirty="0">
                <a:latin typeface="Arial"/>
                <a:cs typeface="Arial"/>
              </a:rPr>
              <a:t>r</a:t>
            </a:r>
            <a:r>
              <a:rPr sz="2902" b="1" spc="5" dirty="0">
                <a:latin typeface="Arial"/>
                <a:cs typeface="Arial"/>
              </a:rPr>
              <a:t>v</a:t>
            </a:r>
            <a:r>
              <a:rPr sz="2902" b="1" spc="-14" dirty="0">
                <a:latin typeface="Arial"/>
                <a:cs typeface="Arial"/>
              </a:rPr>
              <a:t>is</a:t>
            </a:r>
            <a:r>
              <a:rPr sz="2902" b="1" spc="-18" dirty="0">
                <a:latin typeface="Arial"/>
                <a:cs typeface="Arial"/>
              </a:rPr>
              <a:t>ion</a:t>
            </a:r>
            <a:endParaRPr sz="2902" dirty="0">
              <a:latin typeface="Arial"/>
              <a:cs typeface="Arial"/>
            </a:endParaRPr>
          </a:p>
        </p:txBody>
      </p:sp>
      <p:sp>
        <p:nvSpPr>
          <p:cNvPr id="7" name="Titolo 1"/>
          <p:cNvSpPr txBox="1">
            <a:spLocks/>
          </p:cNvSpPr>
          <p:nvPr/>
        </p:nvSpPr>
        <p:spPr>
          <a:xfrm>
            <a:off x="457200" y="7300"/>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APIs and Frameworks</a:t>
            </a:r>
            <a:endParaRPr lang="it-IT" dirty="0"/>
          </a:p>
        </p:txBody>
      </p:sp>
    </p:spTree>
    <p:extLst>
      <p:ext uri="{BB962C8B-B14F-4D97-AF65-F5344CB8AC3E}">
        <p14:creationId xmlns:p14="http://schemas.microsoft.com/office/powerpoint/2010/main" val="1075174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683568" y="1409024"/>
            <a:ext cx="7223760" cy="5116320"/>
          </a:xfrm>
          <a:prstGeom prst="rect">
            <a:avLst/>
          </a:prstGeom>
          <a:noFill/>
          <a:ln>
            <a:noFill/>
          </a:ln>
        </p:spPr>
        <p:txBody>
          <a:bodyPr vert="horz" lIns="0" tIns="0" rIns="0" bIns="0" anchor="ctr"/>
          <a:lstStyle/>
          <a:p>
            <a:r>
              <a:rPr lang="en-US" sz="1600" dirty="0" smtClean="0"/>
              <a:t>Many  elements are working on TANGO:</a:t>
            </a:r>
          </a:p>
          <a:p>
            <a:pPr marL="285750" indent="-285750">
              <a:buFont typeface="Arial" panose="020B0604020202020204" pitchFamily="34" charset="0"/>
              <a:buChar char="•"/>
            </a:pPr>
            <a:r>
              <a:rPr lang="en-US" sz="1600" dirty="0" smtClean="0"/>
              <a:t>Many SKA.TM, SKA.SA and SKA.* had followed </a:t>
            </a:r>
            <a:r>
              <a:rPr lang="en-US" sz="1600" dirty="0"/>
              <a:t>the training at ICALEPCS </a:t>
            </a:r>
            <a:endParaRPr lang="en-US" sz="1600" dirty="0" smtClean="0"/>
          </a:p>
          <a:p>
            <a:pPr marL="285750" indent="-285750" algn="just">
              <a:buFont typeface="Arial" panose="020B0604020202020204" pitchFamily="34" charset="0"/>
              <a:buChar char="•"/>
            </a:pPr>
            <a:r>
              <a:rPr lang="en-US" sz="1600" dirty="0"/>
              <a:t>Existing pathfinder projects have used different control systems - KAT CP and EPICS. Both of them will need to talk to TANGO. For KAT CP this should be easy to map as they are based on the same concepts. For EPICS there is a  bridge.   </a:t>
            </a:r>
          </a:p>
          <a:p>
            <a:pPr marL="285750" indent="-285750">
              <a:buFont typeface="Arial" panose="020B0604020202020204" pitchFamily="34" charset="0"/>
              <a:buChar char="•"/>
            </a:pPr>
            <a:r>
              <a:rPr lang="en-US" sz="1600" dirty="0" smtClean="0"/>
              <a:t>SKA.TM will </a:t>
            </a:r>
            <a:r>
              <a:rPr lang="en-US" sz="1600" dirty="0"/>
              <a:t>benefit from the experience of developing a Tango based </a:t>
            </a:r>
            <a:r>
              <a:rPr lang="en-US" sz="1600" dirty="0" smtClean="0"/>
              <a:t>M&amp;C </a:t>
            </a:r>
            <a:r>
              <a:rPr lang="en-US" sz="1600" dirty="0"/>
              <a:t>system for the GMRT -- </a:t>
            </a:r>
            <a:r>
              <a:rPr lang="it-IT" sz="1600" dirty="0"/>
              <a:t>(</a:t>
            </a:r>
            <a:r>
              <a:rPr lang="it-IT" sz="1600" dirty="0" smtClean="0"/>
              <a:t>a SKA </a:t>
            </a:r>
            <a:r>
              <a:rPr lang="it-IT" sz="1600" dirty="0" err="1" smtClean="0"/>
              <a:t>pathfinder</a:t>
            </a:r>
            <a:r>
              <a:rPr lang="it-IT" sz="1600" dirty="0" smtClean="0"/>
              <a:t>  </a:t>
            </a:r>
            <a:r>
              <a:rPr lang="it-IT" sz="1600" dirty="0" err="1" smtClean="0"/>
              <a:t>instrument</a:t>
            </a:r>
            <a:r>
              <a:rPr lang="it-IT" sz="1600" dirty="0"/>
              <a:t> </a:t>
            </a:r>
            <a:r>
              <a:rPr lang="it-IT" sz="1600" dirty="0" smtClean="0"/>
              <a:t>)</a:t>
            </a: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SKA.TM is </a:t>
            </a:r>
            <a:r>
              <a:rPr lang="en-US" sz="1600" dirty="0"/>
              <a:t>working on designing </a:t>
            </a:r>
            <a:r>
              <a:rPr lang="en-US" sz="1600" dirty="0" smtClean="0"/>
              <a:t>its architecture with </a:t>
            </a:r>
            <a:r>
              <a:rPr lang="en-US" sz="1600" dirty="0"/>
              <a:t>TANGO. </a:t>
            </a:r>
            <a:endParaRPr lang="en-US" sz="1600" dirty="0" smtClean="0"/>
          </a:p>
          <a:p>
            <a:pPr marL="742950" lvl="1" indent="-285750">
              <a:buFont typeface="Arial" panose="020B0604020202020204" pitchFamily="34" charset="0"/>
              <a:buChar char="•"/>
            </a:pPr>
            <a:r>
              <a:rPr lang="en-US" sz="1600" dirty="0" smtClean="0"/>
              <a:t>There is a long list </a:t>
            </a:r>
            <a:r>
              <a:rPr lang="en-US" sz="1600" dirty="0"/>
              <a:t>the tasks to do e.g. </a:t>
            </a:r>
            <a:endParaRPr lang="en-US" sz="1600" dirty="0" smtClean="0"/>
          </a:p>
          <a:p>
            <a:pPr marL="1200150" lvl="2" indent="-285750">
              <a:buFont typeface="Arial" panose="020B0604020202020204" pitchFamily="34" charset="0"/>
              <a:buChar char="•"/>
            </a:pPr>
            <a:r>
              <a:rPr lang="en-US" sz="1600" dirty="0" smtClean="0"/>
              <a:t>design </a:t>
            </a:r>
            <a:r>
              <a:rPr lang="en-US" sz="1600" dirty="0"/>
              <a:t>the architecture, </a:t>
            </a:r>
          </a:p>
          <a:p>
            <a:pPr marL="1200150" lvl="2" indent="-285750">
              <a:buFont typeface="Arial" panose="020B0604020202020204" pitchFamily="34" charset="0"/>
              <a:buChar char="•"/>
            </a:pPr>
            <a:r>
              <a:rPr lang="en-US" sz="1600" dirty="0" smtClean="0"/>
              <a:t>define </a:t>
            </a:r>
            <a:r>
              <a:rPr lang="en-US" sz="1600" dirty="0"/>
              <a:t>the naming convention. </a:t>
            </a:r>
          </a:p>
          <a:p>
            <a:pPr marL="1200150" lvl="2" indent="-285750">
              <a:buFont typeface="Arial" panose="020B0604020202020204" pitchFamily="34" charset="0"/>
              <a:buChar char="•"/>
            </a:pPr>
            <a:r>
              <a:rPr lang="en-US" sz="1600" dirty="0" smtClean="0"/>
              <a:t>define </a:t>
            </a:r>
            <a:r>
              <a:rPr lang="en-US" sz="1600" dirty="0"/>
              <a:t>interfaces for the different parts of the system e.g. </a:t>
            </a:r>
            <a:r>
              <a:rPr lang="en-US" sz="1600" dirty="0" err="1"/>
              <a:t>infrastructre</a:t>
            </a:r>
            <a:r>
              <a:rPr lang="en-US" sz="1600" dirty="0"/>
              <a:t>, telescope, correlator, etc. </a:t>
            </a:r>
            <a:endParaRPr lang="en-US" sz="1600" dirty="0" smtClean="0"/>
          </a:p>
          <a:p>
            <a:pPr marL="285750" indent="-285750">
              <a:buFont typeface="Arial" panose="020B0604020202020204" pitchFamily="34" charset="0"/>
              <a:buChar char="•"/>
            </a:pPr>
            <a:r>
              <a:rPr lang="en-US" sz="1600" dirty="0" smtClean="0"/>
              <a:t>SKA.LFAA team </a:t>
            </a:r>
            <a:r>
              <a:rPr lang="en-US" sz="1600" dirty="0"/>
              <a:t>in Cambridge working on the low frequency array in Australia have used </a:t>
            </a:r>
            <a:r>
              <a:rPr lang="en-US" sz="1600" dirty="0" smtClean="0"/>
              <a:t>TANGO</a:t>
            </a:r>
          </a:p>
          <a:p>
            <a:pPr marL="285750" indent="-285750">
              <a:buFont typeface="Arial" panose="020B0604020202020204" pitchFamily="34" charset="0"/>
              <a:buChar char="•"/>
            </a:pPr>
            <a:r>
              <a:rPr lang="en-US" sz="1600" dirty="0" smtClean="0"/>
              <a:t>SKA.DISH  team use TANGO</a:t>
            </a:r>
          </a:p>
          <a:p>
            <a:pPr marL="285750" indent="-285750">
              <a:buFont typeface="Arial" panose="020B0604020202020204" pitchFamily="34" charset="0"/>
              <a:buChar char="•"/>
            </a:pPr>
            <a:r>
              <a:rPr lang="en-US" sz="1600" dirty="0" smtClean="0"/>
              <a:t>…. </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Which </a:t>
            </a:r>
            <a:r>
              <a:rPr lang="en-US" sz="1600" dirty="0"/>
              <a:t>languages SKA will use for TANGO - all three or will Python be the main language</a:t>
            </a:r>
            <a:r>
              <a:rPr lang="en-US" sz="1600" dirty="0" smtClean="0"/>
              <a:t>?</a:t>
            </a:r>
            <a:endParaRPr lang="en-US" sz="1600" dirty="0"/>
          </a:p>
        </p:txBody>
      </p:sp>
      <p:sp>
        <p:nvSpPr>
          <p:cNvPr id="8" name="Titolo 1"/>
          <p:cNvSpPr txBox="1">
            <a:spLocks/>
          </p:cNvSpPr>
          <p:nvPr/>
        </p:nvSpPr>
        <p:spPr>
          <a:xfrm>
            <a:off x="457200" y="-3398"/>
            <a:ext cx="8229600" cy="12573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TANGO @ SKA</a:t>
            </a:r>
            <a:endParaRPr lang="it-IT" dirty="0"/>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4968" y="260648"/>
            <a:ext cx="1365504" cy="874776"/>
          </a:xfrm>
          <a:prstGeom prst="rect">
            <a:avLst/>
          </a:prstGeom>
        </p:spPr>
      </p:pic>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1277" y="548680"/>
            <a:ext cx="2999035" cy="912508"/>
          </a:xfrm>
          <a:prstGeom prst="rect">
            <a:avLst/>
          </a:prstGeom>
        </p:spPr>
      </p:pic>
    </p:spTree>
    <p:extLst>
      <p:ext uri="{BB962C8B-B14F-4D97-AF65-F5344CB8AC3E}">
        <p14:creationId xmlns:p14="http://schemas.microsoft.com/office/powerpoint/2010/main" val="3380245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683568" y="1253902"/>
            <a:ext cx="7223760" cy="950962"/>
          </a:xfrm>
          <a:prstGeom prst="rect">
            <a:avLst/>
          </a:prstGeom>
          <a:noFill/>
          <a:ln>
            <a:noFill/>
          </a:ln>
        </p:spPr>
        <p:txBody>
          <a:bodyPr vert="horz" lIns="0" tIns="0" rIns="0" bIns="0" anchor="ctr"/>
          <a:lstStyle/>
          <a:p>
            <a:r>
              <a:rPr lang="en-US" sz="1600" dirty="0" smtClean="0"/>
              <a:t>TANGO are going to be applied at GMRT </a:t>
            </a:r>
            <a:r>
              <a:rPr lang="it-IT" sz="1600" dirty="0"/>
              <a:t>(a </a:t>
            </a:r>
            <a:r>
              <a:rPr lang="it-IT" sz="1600" dirty="0" smtClean="0"/>
              <a:t>SKA </a:t>
            </a:r>
            <a:r>
              <a:rPr lang="it-IT" sz="1600" dirty="0" err="1" smtClean="0"/>
              <a:t>pathfinder</a:t>
            </a:r>
            <a:r>
              <a:rPr lang="it-IT" sz="1600" dirty="0" smtClean="0"/>
              <a:t> </a:t>
            </a:r>
            <a:r>
              <a:rPr lang="it-IT" sz="1600" dirty="0" err="1"/>
              <a:t>instrument</a:t>
            </a:r>
            <a:r>
              <a:rPr lang="it-IT" sz="1600" dirty="0" smtClean="0"/>
              <a:t>)</a:t>
            </a:r>
            <a:endParaRPr lang="en-US" sz="1600" dirty="0" smtClean="0"/>
          </a:p>
          <a:p>
            <a:r>
              <a:rPr lang="en-US" sz="1600" dirty="0" smtClean="0"/>
              <a:t>TANGO concept are going to applied to SKA.TM</a:t>
            </a:r>
          </a:p>
        </p:txBody>
      </p:sp>
      <p:sp>
        <p:nvSpPr>
          <p:cNvPr id="8" name="Titolo 1"/>
          <p:cNvSpPr txBox="1">
            <a:spLocks/>
          </p:cNvSpPr>
          <p:nvPr/>
        </p:nvSpPr>
        <p:spPr>
          <a:xfrm>
            <a:off x="457200" y="-3398"/>
            <a:ext cx="8229600" cy="12573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TANGO @ SKA.TM</a:t>
            </a:r>
            <a:endParaRPr lang="it-IT" dirty="0"/>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28" y="2204864"/>
            <a:ext cx="6732240" cy="3834888"/>
          </a:xfrm>
          <a:prstGeom prst="rect">
            <a:avLst/>
          </a:prstGeom>
        </p:spPr>
      </p:pic>
    </p:spTree>
    <p:extLst>
      <p:ext uri="{BB962C8B-B14F-4D97-AF65-F5344CB8AC3E}">
        <p14:creationId xmlns:p14="http://schemas.microsoft.com/office/powerpoint/2010/main" val="2019105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824" y="1168150"/>
            <a:ext cx="7740352" cy="4939981"/>
          </a:xfrm>
          <a:prstGeom prst="rect">
            <a:avLst/>
          </a:prstGeom>
        </p:spPr>
      </p:pic>
      <p:sp>
        <p:nvSpPr>
          <p:cNvPr id="5" name="Titolo 1"/>
          <p:cNvSpPr txBox="1">
            <a:spLocks/>
          </p:cNvSpPr>
          <p:nvPr/>
        </p:nvSpPr>
        <p:spPr>
          <a:xfrm>
            <a:off x="457200" y="7300"/>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TANGO Collaboration</a:t>
            </a:r>
            <a:endParaRPr lang="it-IT" dirty="0"/>
          </a:p>
        </p:txBody>
      </p:sp>
      <p:pic>
        <p:nvPicPr>
          <p:cNvPr id="3" name="Immagin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8639" y="3314700"/>
            <a:ext cx="426721" cy="228600"/>
          </a:xfrm>
          <a:prstGeom prst="rect">
            <a:avLst/>
          </a:prstGeom>
        </p:spPr>
      </p:pic>
      <p:sp>
        <p:nvSpPr>
          <p:cNvPr id="6" name="Rettangolo 5"/>
          <p:cNvSpPr/>
          <p:nvPr/>
        </p:nvSpPr>
        <p:spPr>
          <a:xfrm>
            <a:off x="6732240" y="5013176"/>
            <a:ext cx="1368152"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1554" y="5056282"/>
            <a:ext cx="1437497" cy="770086"/>
          </a:xfrm>
          <a:prstGeom prst="rect">
            <a:avLst/>
          </a:prstGeom>
        </p:spPr>
      </p:pic>
    </p:spTree>
    <p:extLst>
      <p:ext uri="{BB962C8B-B14F-4D97-AF65-F5344CB8AC3E}">
        <p14:creationId xmlns:p14="http://schemas.microsoft.com/office/powerpoint/2010/main" val="39847993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731519" y="1404768"/>
            <a:ext cx="7644960" cy="4400496"/>
          </a:xfrm>
          <a:prstGeom prst="rect">
            <a:avLst/>
          </a:prstGeom>
          <a:noFill/>
          <a:ln>
            <a:noFill/>
          </a:ln>
        </p:spPr>
        <p:txBody>
          <a:bodyPr vert="horz" wrap="none" lIns="90000" tIns="45000" rIns="90000" bIns="45000" anchorCtr="0" compatLnSpc="0"/>
          <a:lstStyle/>
          <a:p>
            <a:pPr marL="571500" marR="0" lvl="0" indent="-571500" rtl="0" hangingPunct="0">
              <a:lnSpc>
                <a:spcPct val="100000"/>
              </a:lnSpc>
              <a:spcBef>
                <a:spcPts val="0"/>
              </a:spcBef>
              <a:spcAft>
                <a:spcPts val="0"/>
              </a:spcAft>
              <a:buSzPct val="45000"/>
              <a:buFont typeface="Arial" panose="020B0604020202020204" pitchFamily="34" charset="0"/>
              <a:buChar char="•"/>
              <a:tabLst/>
            </a:pPr>
            <a:r>
              <a:rPr lang="en-US" sz="2800" b="0" i="0" u="none" strike="noStrike" kern="1200" cap="none" dirty="0">
                <a:ln>
                  <a:noFill/>
                </a:ln>
                <a:latin typeface="Liberation Sans" pitchFamily="18"/>
                <a:ea typeface="Droid Sans Fallback" pitchFamily="2"/>
                <a:cs typeface="FreeSans" pitchFamily="2"/>
              </a:rPr>
              <a:t>Keep the concept of a </a:t>
            </a:r>
            <a:r>
              <a:rPr lang="en-US" sz="2800" b="1" i="0" u="none" strike="noStrike" kern="1200" cap="none" dirty="0">
                <a:ln>
                  <a:noFill/>
                </a:ln>
                <a:latin typeface="Liberation Sans" pitchFamily="18"/>
                <a:ea typeface="Droid Sans Fallback" pitchFamily="2"/>
                <a:cs typeface="FreeSans" pitchFamily="2"/>
              </a:rPr>
              <a:t>distributed object</a:t>
            </a:r>
            <a:r>
              <a:rPr lang="en-US" sz="2800" b="0" i="0" u="none" strike="noStrike" kern="1200" cap="none" dirty="0">
                <a:ln>
                  <a:noFill/>
                </a:ln>
                <a:latin typeface="Liberation Sans" pitchFamily="18"/>
                <a:ea typeface="Droid Sans Fallback" pitchFamily="2"/>
                <a:cs typeface="FreeSans" pitchFamily="2"/>
              </a:rPr>
              <a:t> </a:t>
            </a:r>
            <a:r>
              <a:rPr lang="en-US" sz="2800" b="0" i="0" u="none" strike="noStrike" kern="1200" cap="none" dirty="0" smtClean="0">
                <a:ln>
                  <a:noFill/>
                </a:ln>
                <a:latin typeface="Liberation Sans" pitchFamily="18"/>
                <a:ea typeface="Droid Sans Fallback" pitchFamily="2"/>
                <a:cs typeface="FreeSans" pitchFamily="2"/>
              </a:rPr>
              <a:t/>
            </a:r>
            <a:br>
              <a:rPr lang="en-US" sz="2800" b="0" i="0" u="none" strike="noStrike" kern="1200" cap="none" dirty="0" smtClean="0">
                <a:ln>
                  <a:noFill/>
                </a:ln>
                <a:latin typeface="Liberation Sans" pitchFamily="18"/>
                <a:ea typeface="Droid Sans Fallback" pitchFamily="2"/>
                <a:cs typeface="FreeSans" pitchFamily="2"/>
              </a:rPr>
            </a:br>
            <a:r>
              <a:rPr lang="en-US" sz="2800" b="0" i="0" u="none" strike="noStrike" kern="1200" cap="none" dirty="0" smtClean="0">
                <a:ln>
                  <a:noFill/>
                </a:ln>
                <a:latin typeface="Liberation Sans" pitchFamily="18"/>
                <a:ea typeface="Droid Sans Fallback" pitchFamily="2"/>
                <a:cs typeface="FreeSans" pitchFamily="2"/>
              </a:rPr>
              <a:t>simple</a:t>
            </a:r>
            <a:r>
              <a:rPr lang="en-US" sz="2800" b="0" i="0" u="none" strike="noStrike" kern="1200" cap="none" dirty="0">
                <a:ln>
                  <a:noFill/>
                </a:ln>
                <a:latin typeface="Liberation Sans" pitchFamily="18"/>
                <a:ea typeface="Droid Sans Fallback" pitchFamily="2"/>
                <a:cs typeface="FreeSans" pitchFamily="2"/>
              </a:rPr>
              <a:t/>
            </a:r>
            <a:br>
              <a:rPr lang="en-US" sz="2800" b="0" i="0" u="none" strike="noStrike" kern="1200" cap="none" dirty="0">
                <a:ln>
                  <a:noFill/>
                </a:ln>
                <a:latin typeface="Liberation Sans" pitchFamily="18"/>
                <a:ea typeface="Droid Sans Fallback" pitchFamily="2"/>
                <a:cs typeface="FreeSans" pitchFamily="2"/>
              </a:rPr>
            </a:br>
            <a:endParaRPr lang="en-US" sz="2800" b="0" i="0" u="none" strike="noStrike" kern="1200" cap="none" dirty="0">
              <a:ln>
                <a:noFill/>
              </a:ln>
              <a:latin typeface="Liberation Sans" pitchFamily="18"/>
              <a:ea typeface="Droid Sans Fallback" pitchFamily="2"/>
              <a:cs typeface="FreeSans" pitchFamily="2"/>
            </a:endParaRPr>
          </a:p>
          <a:p>
            <a:pPr marL="571500" marR="0" lvl="0" indent="-571500" rtl="0" hangingPunct="0">
              <a:lnSpc>
                <a:spcPct val="100000"/>
              </a:lnSpc>
              <a:spcBef>
                <a:spcPts val="0"/>
              </a:spcBef>
              <a:spcAft>
                <a:spcPts val="0"/>
              </a:spcAft>
              <a:buSzPct val="45000"/>
              <a:buFont typeface="Arial" panose="020B0604020202020204" pitchFamily="34" charset="0"/>
              <a:buChar char="•"/>
              <a:tabLst/>
            </a:pPr>
            <a:r>
              <a:rPr lang="en-US" sz="2800" b="1" i="0" u="none" strike="noStrike" kern="1200" cap="none" dirty="0">
                <a:ln>
                  <a:noFill/>
                </a:ln>
                <a:latin typeface="Liberation Sans" pitchFamily="18"/>
                <a:ea typeface="Droid Sans Fallback" pitchFamily="2"/>
                <a:cs typeface="FreeSans" pitchFamily="2"/>
              </a:rPr>
              <a:t>Integrate</a:t>
            </a:r>
            <a:r>
              <a:rPr lang="en-US" sz="2800" b="0" i="0" u="none" strike="noStrike" kern="1200" cap="none" dirty="0">
                <a:ln>
                  <a:noFill/>
                </a:ln>
                <a:latin typeface="Liberation Sans" pitchFamily="18"/>
                <a:ea typeface="Droid Sans Fallback" pitchFamily="2"/>
                <a:cs typeface="FreeSans" pitchFamily="2"/>
              </a:rPr>
              <a:t> </a:t>
            </a:r>
            <a:r>
              <a:rPr lang="en-US" sz="2800" b="1" i="0" u="none" strike="noStrike" kern="1200" cap="none" dirty="0">
                <a:ln>
                  <a:noFill/>
                </a:ln>
                <a:latin typeface="Liberation Sans" pitchFamily="18"/>
                <a:ea typeface="Droid Sans Fallback" pitchFamily="2"/>
                <a:cs typeface="FreeSans" pitchFamily="2"/>
              </a:rPr>
              <a:t>new features</a:t>
            </a:r>
            <a:r>
              <a:rPr lang="en-US" sz="2800" b="0" i="0" u="none" strike="noStrike" kern="1200" cap="none" dirty="0">
                <a:ln>
                  <a:noFill/>
                </a:ln>
                <a:latin typeface="Liberation Sans" pitchFamily="18"/>
                <a:ea typeface="Droid Sans Fallback" pitchFamily="2"/>
                <a:cs typeface="FreeSans" pitchFamily="2"/>
              </a:rPr>
              <a:t> and </a:t>
            </a:r>
            <a:r>
              <a:rPr lang="en-US" sz="2800" b="1" i="0" u="none" strike="noStrike" kern="1200" cap="none" dirty="0">
                <a:ln>
                  <a:noFill/>
                </a:ln>
                <a:latin typeface="Liberation Sans" pitchFamily="18"/>
                <a:ea typeface="Droid Sans Fallback" pitchFamily="2"/>
                <a:cs typeface="FreeSans" pitchFamily="2"/>
              </a:rPr>
              <a:t>applications </a:t>
            </a:r>
            <a:r>
              <a:rPr lang="en-US" sz="2800" b="1" i="0" u="none" strike="noStrike" kern="1200" cap="none" dirty="0" smtClean="0">
                <a:ln>
                  <a:noFill/>
                </a:ln>
                <a:latin typeface="Liberation Sans" pitchFamily="18"/>
                <a:ea typeface="Droid Sans Fallback" pitchFamily="2"/>
                <a:cs typeface="FreeSans" pitchFamily="2"/>
              </a:rPr>
              <a:t/>
            </a:r>
            <a:br>
              <a:rPr lang="en-US" sz="2800" b="1" i="0" u="none" strike="noStrike" kern="1200" cap="none" dirty="0" smtClean="0">
                <a:ln>
                  <a:noFill/>
                </a:ln>
                <a:latin typeface="Liberation Sans" pitchFamily="18"/>
                <a:ea typeface="Droid Sans Fallback" pitchFamily="2"/>
                <a:cs typeface="FreeSans" pitchFamily="2"/>
              </a:rPr>
            </a:br>
            <a:r>
              <a:rPr lang="en-US" sz="2800" b="0" i="0" u="none" strike="noStrike" kern="1200" cap="none" dirty="0" smtClean="0">
                <a:ln>
                  <a:noFill/>
                </a:ln>
                <a:latin typeface="Liberation Sans" pitchFamily="18"/>
                <a:ea typeface="Droid Sans Fallback" pitchFamily="2"/>
                <a:cs typeface="FreeSans" pitchFamily="2"/>
              </a:rPr>
              <a:t>into</a:t>
            </a:r>
            <a:r>
              <a:rPr lang="en-US" sz="2800" b="1" i="0" u="none" strike="noStrike" kern="1200" cap="none" dirty="0" smtClean="0">
                <a:ln>
                  <a:noFill/>
                </a:ln>
                <a:latin typeface="Liberation Sans" pitchFamily="18"/>
                <a:ea typeface="Droid Sans Fallback" pitchFamily="2"/>
                <a:cs typeface="FreeSans" pitchFamily="2"/>
              </a:rPr>
              <a:t> </a:t>
            </a:r>
            <a:r>
              <a:rPr lang="en-US" sz="2800" b="0" i="0" u="none" strike="noStrike" kern="1200" cap="none" dirty="0">
                <a:ln>
                  <a:noFill/>
                </a:ln>
                <a:latin typeface="Liberation Sans" pitchFamily="18"/>
                <a:ea typeface="Droid Sans Fallback" pitchFamily="2"/>
                <a:cs typeface="FreeSans" pitchFamily="2"/>
              </a:rPr>
              <a:t>the</a:t>
            </a:r>
            <a:r>
              <a:rPr lang="en-US" sz="2800" b="1" i="0" u="none" strike="noStrike" kern="1200" cap="none" dirty="0">
                <a:ln>
                  <a:noFill/>
                </a:ln>
                <a:latin typeface="Liberation Sans" pitchFamily="18"/>
                <a:ea typeface="Droid Sans Fallback" pitchFamily="2"/>
                <a:cs typeface="FreeSans" pitchFamily="2"/>
              </a:rPr>
              <a:t> core </a:t>
            </a:r>
            <a:r>
              <a:rPr lang="en-US" sz="2800" b="0" i="0" u="none" strike="noStrike" kern="1200" cap="none" dirty="0">
                <a:ln>
                  <a:noFill/>
                </a:ln>
                <a:latin typeface="Liberation Sans" pitchFamily="18"/>
                <a:ea typeface="Droid Sans Fallback" pitchFamily="2"/>
                <a:cs typeface="FreeSans" pitchFamily="2"/>
              </a:rPr>
              <a:t> </a:t>
            </a:r>
            <a:br>
              <a:rPr lang="en-US" sz="2800" b="0" i="0" u="none" strike="noStrike" kern="1200" cap="none" dirty="0">
                <a:ln>
                  <a:noFill/>
                </a:ln>
                <a:latin typeface="Liberation Sans" pitchFamily="18"/>
                <a:ea typeface="Droid Sans Fallback" pitchFamily="2"/>
                <a:cs typeface="FreeSans" pitchFamily="2"/>
              </a:rPr>
            </a:br>
            <a:endParaRPr lang="en-US" sz="2800" b="0" i="0" u="none" strike="noStrike" kern="1200" cap="none" dirty="0">
              <a:ln>
                <a:noFill/>
              </a:ln>
              <a:latin typeface="Liberation Sans" pitchFamily="18"/>
              <a:ea typeface="Droid Sans Fallback" pitchFamily="2"/>
              <a:cs typeface="FreeSans" pitchFamily="2"/>
            </a:endParaRPr>
          </a:p>
          <a:p>
            <a:pPr marL="571500" marR="0" lvl="0" indent="-571500" rtl="0" hangingPunct="0">
              <a:lnSpc>
                <a:spcPct val="100000"/>
              </a:lnSpc>
              <a:spcBef>
                <a:spcPts val="0"/>
              </a:spcBef>
              <a:spcAft>
                <a:spcPts val="0"/>
              </a:spcAft>
              <a:buSzPct val="45000"/>
              <a:buFont typeface="Arial" panose="020B0604020202020204" pitchFamily="34" charset="0"/>
              <a:buChar char="•"/>
              <a:tabLst/>
            </a:pPr>
            <a:r>
              <a:rPr lang="en-US" sz="2800" b="1" i="0" u="none" strike="noStrike" kern="1200" cap="none" dirty="0">
                <a:ln>
                  <a:noFill/>
                </a:ln>
                <a:latin typeface="Liberation Sans" pitchFamily="18"/>
                <a:ea typeface="Droid Sans Fallback" pitchFamily="2"/>
                <a:cs typeface="FreeSans" pitchFamily="2"/>
              </a:rPr>
              <a:t>Multiple languages</a:t>
            </a:r>
            <a:r>
              <a:rPr lang="en-US" sz="2800" b="0" i="0" u="none" strike="noStrike" kern="1200" cap="none" dirty="0">
                <a:ln>
                  <a:noFill/>
                </a:ln>
                <a:latin typeface="Liberation Sans" pitchFamily="18"/>
                <a:ea typeface="Droid Sans Fallback" pitchFamily="2"/>
                <a:cs typeface="FreeSans" pitchFamily="2"/>
              </a:rPr>
              <a:t> as </a:t>
            </a:r>
            <a:r>
              <a:rPr lang="en-US" sz="2800" b="1" i="0" u="none" strike="noStrike" kern="1200" cap="none" dirty="0">
                <a:ln>
                  <a:noFill/>
                </a:ln>
                <a:latin typeface="Liberation Sans" pitchFamily="18"/>
                <a:ea typeface="Droid Sans Fallback" pitchFamily="2"/>
                <a:cs typeface="FreeSans" pitchFamily="2"/>
              </a:rPr>
              <a:t>1</a:t>
            </a:r>
            <a:r>
              <a:rPr lang="en-US" sz="2800" b="1" i="0" u="none" strike="noStrike" kern="1200" cap="none" baseline="30000" dirty="0">
                <a:ln>
                  <a:noFill/>
                </a:ln>
                <a:latin typeface="Liberation Sans" pitchFamily="18"/>
                <a:ea typeface="Droid Sans Fallback" pitchFamily="2"/>
                <a:cs typeface="FreeSans" pitchFamily="2"/>
              </a:rPr>
              <a:t>st</a:t>
            </a:r>
            <a:r>
              <a:rPr lang="en-US" sz="2800" b="1" i="0" u="none" strike="noStrike" kern="1200" cap="none" dirty="0">
                <a:ln>
                  <a:noFill/>
                </a:ln>
                <a:latin typeface="Liberation Sans" pitchFamily="18"/>
                <a:ea typeface="Droid Sans Fallback" pitchFamily="2"/>
                <a:cs typeface="FreeSans" pitchFamily="2"/>
              </a:rPr>
              <a:t> class</a:t>
            </a:r>
            <a:r>
              <a:rPr lang="en-US" sz="2800" b="0" i="0" u="none" strike="noStrike" kern="1200" cap="none" dirty="0">
                <a:ln>
                  <a:noFill/>
                </a:ln>
                <a:latin typeface="Liberation Sans" pitchFamily="18"/>
                <a:ea typeface="Droid Sans Fallback" pitchFamily="2"/>
                <a:cs typeface="FreeSans" pitchFamily="2"/>
              </a:rPr>
              <a:t> citizens </a:t>
            </a:r>
            <a:r>
              <a:rPr lang="en-US" sz="2800" b="0" i="0" u="none" strike="noStrike" kern="1200" cap="none" dirty="0" smtClean="0">
                <a:ln>
                  <a:noFill/>
                </a:ln>
                <a:latin typeface="Liberation Sans" pitchFamily="18"/>
                <a:ea typeface="Droid Sans Fallback" pitchFamily="2"/>
                <a:cs typeface="FreeSans" pitchFamily="2"/>
              </a:rPr>
              <a:t/>
            </a:r>
            <a:br>
              <a:rPr lang="en-US" sz="2800" b="0" i="0" u="none" strike="noStrike" kern="1200" cap="none" dirty="0" smtClean="0">
                <a:ln>
                  <a:noFill/>
                </a:ln>
                <a:latin typeface="Liberation Sans" pitchFamily="18"/>
                <a:ea typeface="Droid Sans Fallback" pitchFamily="2"/>
                <a:cs typeface="FreeSans" pitchFamily="2"/>
              </a:rPr>
            </a:br>
            <a:r>
              <a:rPr lang="en-US" sz="2800" b="0" i="0" u="none" strike="noStrike" kern="1200" cap="none" dirty="0" smtClean="0">
                <a:ln>
                  <a:noFill/>
                </a:ln>
                <a:latin typeface="Liberation Sans" pitchFamily="18"/>
                <a:ea typeface="Droid Sans Fallback" pitchFamily="2"/>
                <a:cs typeface="FreeSans" pitchFamily="2"/>
              </a:rPr>
              <a:t>(</a:t>
            </a:r>
            <a:r>
              <a:rPr lang="en-US" sz="2800" b="0" i="0" u="none" strike="noStrike" kern="1200" cap="none" dirty="0">
                <a:ln>
                  <a:noFill/>
                </a:ln>
                <a:latin typeface="Liberation Sans" pitchFamily="18"/>
                <a:ea typeface="Droid Sans Fallback" pitchFamily="2"/>
                <a:cs typeface="FreeSans" pitchFamily="2"/>
              </a:rPr>
              <a:t>C++, Python + Java)</a:t>
            </a:r>
            <a:br>
              <a:rPr lang="en-US" sz="2800" b="0" i="0" u="none" strike="noStrike" kern="1200" cap="none" dirty="0">
                <a:ln>
                  <a:noFill/>
                </a:ln>
                <a:latin typeface="Liberation Sans" pitchFamily="18"/>
                <a:ea typeface="Droid Sans Fallback" pitchFamily="2"/>
                <a:cs typeface="FreeSans" pitchFamily="2"/>
              </a:rPr>
            </a:br>
            <a:endParaRPr lang="en-US" sz="2800" b="0" i="0" u="none" strike="noStrike" kern="1200" cap="none" dirty="0">
              <a:ln>
                <a:noFill/>
              </a:ln>
              <a:latin typeface="Liberation Sans" pitchFamily="18"/>
              <a:ea typeface="Droid Sans Fallback" pitchFamily="2"/>
              <a:cs typeface="FreeSans" pitchFamily="2"/>
            </a:endParaRPr>
          </a:p>
          <a:p>
            <a:pPr marL="571500" marR="0" lvl="0" indent="-571500" rtl="0" hangingPunct="0">
              <a:lnSpc>
                <a:spcPct val="100000"/>
              </a:lnSpc>
              <a:spcBef>
                <a:spcPts val="0"/>
              </a:spcBef>
              <a:spcAft>
                <a:spcPts val="0"/>
              </a:spcAft>
              <a:buSzPct val="45000"/>
              <a:buFont typeface="Arial" panose="020B0604020202020204" pitchFamily="34" charset="0"/>
              <a:buChar char="•"/>
              <a:tabLst/>
            </a:pPr>
            <a:r>
              <a:rPr lang="en-US" sz="2800" b="1" i="0" u="none" strike="noStrike" kern="1200" cap="none" dirty="0">
                <a:ln>
                  <a:noFill/>
                </a:ln>
                <a:latin typeface="Liberation Sans" pitchFamily="18"/>
                <a:ea typeface="Droid Sans Fallback" pitchFamily="2"/>
                <a:cs typeface="FreeSans" pitchFamily="2"/>
              </a:rPr>
              <a:t>Documentation</a:t>
            </a:r>
            <a:r>
              <a:rPr lang="en-US" sz="2800" b="0" i="0" u="none" strike="noStrike" kern="1200" cap="none" dirty="0">
                <a:ln>
                  <a:noFill/>
                </a:ln>
                <a:latin typeface="Liberation Sans" pitchFamily="18"/>
                <a:ea typeface="Droid Sans Fallback" pitchFamily="2"/>
                <a:cs typeface="FreeSans" pitchFamily="2"/>
              </a:rPr>
              <a:t> + </a:t>
            </a:r>
            <a:r>
              <a:rPr lang="en-US" sz="2800" b="1" i="0" u="none" strike="noStrike" kern="1200" cap="none" dirty="0">
                <a:ln>
                  <a:noFill/>
                </a:ln>
                <a:latin typeface="Liberation Sans" pitchFamily="18"/>
                <a:ea typeface="Droid Sans Fallback" pitchFamily="2"/>
                <a:cs typeface="FreeSans" pitchFamily="2"/>
              </a:rPr>
              <a:t>Installation</a:t>
            </a:r>
          </a:p>
          <a:p>
            <a:pPr marL="571500" marR="0" lvl="0" indent="-571500" rtl="0" hangingPunct="0">
              <a:lnSpc>
                <a:spcPct val="100000"/>
              </a:lnSpc>
              <a:spcBef>
                <a:spcPts val="0"/>
              </a:spcBef>
              <a:spcAft>
                <a:spcPts val="0"/>
              </a:spcAft>
              <a:buFont typeface="Arial" panose="020B0604020202020204" pitchFamily="34" charset="0"/>
              <a:buChar char="•"/>
              <a:tabLst/>
            </a:pPr>
            <a:endParaRPr lang="en-US" sz="2800" b="0" i="0" u="none" strike="noStrike" kern="1200" cap="none" dirty="0">
              <a:ln>
                <a:noFill/>
              </a:ln>
              <a:latin typeface="Liberation Sans" pitchFamily="18"/>
              <a:ea typeface="Droid Sans Fallback" pitchFamily="2"/>
              <a:cs typeface="FreeSans" pitchFamily="2"/>
            </a:endParaRPr>
          </a:p>
        </p:txBody>
      </p:sp>
      <p:sp>
        <p:nvSpPr>
          <p:cNvPr id="6" name="Titolo 1"/>
          <p:cNvSpPr txBox="1">
            <a:spLocks/>
          </p:cNvSpPr>
          <p:nvPr/>
        </p:nvSpPr>
        <p:spPr>
          <a:xfrm>
            <a:off x="179512" y="7300"/>
            <a:ext cx="8784976"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TANGO Continuous Improvement</a:t>
            </a:r>
            <a:endParaRPr lang="it-IT" dirty="0"/>
          </a:p>
        </p:txBody>
      </p:sp>
    </p:spTree>
    <p:extLst>
      <p:ext uri="{BB962C8B-B14F-4D97-AF65-F5344CB8AC3E}">
        <p14:creationId xmlns:p14="http://schemas.microsoft.com/office/powerpoint/2010/main" val="2347207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31519" y="972720"/>
            <a:ext cx="7644960" cy="5559480"/>
          </a:xfrm>
          <a:prstGeom prst="rect">
            <a:avLst/>
          </a:prstGeom>
          <a:noFill/>
          <a:ln>
            <a:noFill/>
          </a:ln>
        </p:spPr>
        <p:txBody>
          <a:bodyPr vert="horz" wrap="none" lIns="90000" tIns="45000" rIns="90000" bIns="45000" anchorCtr="0" compatLnSpc="0"/>
          <a:lstStyle/>
          <a:p>
            <a:pPr marL="457200" marR="0" lvl="0" indent="-457200" rtl="0" hangingPunct="0">
              <a:lnSpc>
                <a:spcPct val="100000"/>
              </a:lnSpc>
              <a:spcBef>
                <a:spcPts val="0"/>
              </a:spcBef>
              <a:spcAft>
                <a:spcPts val="0"/>
              </a:spcAft>
              <a:buSzPct val="45000"/>
              <a:buFont typeface="Arial" panose="020B0604020202020204" pitchFamily="34" charset="0"/>
              <a:buChar char="•"/>
              <a:tabLst/>
            </a:pPr>
            <a:r>
              <a:rPr lang="en-US" sz="3200" b="1" i="0" u="none" strike="noStrike" kern="1200" cap="none" dirty="0">
                <a:ln>
                  <a:noFill/>
                </a:ln>
                <a:latin typeface="Liberation Sans" pitchFamily="18"/>
                <a:ea typeface="Droid Sans Fallback" pitchFamily="2"/>
                <a:cs typeface="FreeSans" pitchFamily="2"/>
              </a:rPr>
              <a:t>Pipes </a:t>
            </a:r>
            <a:r>
              <a:rPr lang="en-US" sz="3200" b="0" i="0" u="none" strike="noStrike" kern="1200" cap="none" dirty="0">
                <a:ln>
                  <a:noFill/>
                </a:ln>
                <a:latin typeface="Liberation Sans" pitchFamily="18"/>
                <a:ea typeface="Droid Sans Fallback" pitchFamily="2"/>
                <a:cs typeface="FreeSans" pitchFamily="2"/>
              </a:rPr>
              <a:t>(</a:t>
            </a:r>
            <a:r>
              <a:rPr lang="en-US" sz="3200" b="0" i="1" u="none" strike="noStrike" kern="1200" cap="none" dirty="0">
                <a:ln>
                  <a:noFill/>
                </a:ln>
                <a:latin typeface="Liberation Sans" pitchFamily="18"/>
                <a:ea typeface="Droid Sans Fallback" pitchFamily="2"/>
                <a:cs typeface="FreeSans" pitchFamily="2"/>
              </a:rPr>
              <a:t>aka</a:t>
            </a:r>
            <a:r>
              <a:rPr lang="en-US" sz="3200" b="0" i="0" u="none" strike="noStrike" kern="1200" cap="none" dirty="0">
                <a:ln>
                  <a:noFill/>
                </a:ln>
                <a:latin typeface="Liberation Sans" pitchFamily="18"/>
                <a:ea typeface="Droid Sans Fallback" pitchFamily="2"/>
                <a:cs typeface="FreeSans" pitchFamily="2"/>
              </a:rPr>
              <a:t> Streams)</a:t>
            </a:r>
            <a:br>
              <a:rPr lang="en-US" sz="3200" b="0" i="0" u="none" strike="noStrike" kern="1200" cap="none" dirty="0">
                <a:ln>
                  <a:noFill/>
                </a:ln>
                <a:latin typeface="Liberation Sans" pitchFamily="18"/>
                <a:ea typeface="Droid Sans Fallback" pitchFamily="2"/>
                <a:cs typeface="FreeSans" pitchFamily="2"/>
              </a:rPr>
            </a:br>
            <a:endParaRPr lang="en-US" sz="3200" b="0" i="0" u="none" strike="noStrike" kern="1200" cap="none" dirty="0">
              <a:ln>
                <a:noFill/>
              </a:ln>
              <a:latin typeface="Liberation Sans" pitchFamily="18"/>
              <a:ea typeface="Droid Sans Fallback" pitchFamily="2"/>
              <a:cs typeface="FreeSans" pitchFamily="2"/>
            </a:endParaRPr>
          </a:p>
          <a:p>
            <a:pPr marL="457200" marR="0" lvl="0" indent="-457200" rtl="0" hangingPunct="0">
              <a:lnSpc>
                <a:spcPct val="100000"/>
              </a:lnSpc>
              <a:spcBef>
                <a:spcPts val="0"/>
              </a:spcBef>
              <a:spcAft>
                <a:spcPts val="0"/>
              </a:spcAft>
              <a:buSzPct val="45000"/>
              <a:buFont typeface="Arial" panose="020B0604020202020204" pitchFamily="34" charset="0"/>
              <a:buChar char="•"/>
              <a:tabLst/>
            </a:pPr>
            <a:r>
              <a:rPr lang="en-US" sz="3200" b="1" i="0" u="none" strike="noStrike" kern="1200" cap="none" dirty="0">
                <a:ln>
                  <a:noFill/>
                </a:ln>
                <a:latin typeface="Liberation Sans" pitchFamily="18"/>
                <a:ea typeface="Droid Sans Fallback" pitchFamily="2"/>
                <a:cs typeface="FreeSans" pitchFamily="2"/>
              </a:rPr>
              <a:t>Dynamic commands</a:t>
            </a:r>
            <a:br>
              <a:rPr lang="en-US" sz="3200" b="1" i="0" u="none" strike="noStrike" kern="1200" cap="none" dirty="0">
                <a:ln>
                  <a:noFill/>
                </a:ln>
                <a:latin typeface="Liberation Sans" pitchFamily="18"/>
                <a:ea typeface="Droid Sans Fallback" pitchFamily="2"/>
                <a:cs typeface="FreeSans" pitchFamily="2"/>
              </a:rPr>
            </a:br>
            <a:endParaRPr lang="en-US" sz="3200" b="1" i="0" u="none" strike="noStrike" kern="1200" cap="none" dirty="0">
              <a:ln>
                <a:noFill/>
              </a:ln>
              <a:latin typeface="Liberation Sans" pitchFamily="18"/>
              <a:ea typeface="Droid Sans Fallback" pitchFamily="2"/>
              <a:cs typeface="FreeSans" pitchFamily="2"/>
            </a:endParaRPr>
          </a:p>
          <a:p>
            <a:pPr marL="457200" marR="0" lvl="0" indent="-457200" rtl="0" hangingPunct="0">
              <a:lnSpc>
                <a:spcPct val="100000"/>
              </a:lnSpc>
              <a:spcBef>
                <a:spcPts val="0"/>
              </a:spcBef>
              <a:spcAft>
                <a:spcPts val="0"/>
              </a:spcAft>
              <a:buSzPct val="45000"/>
              <a:buFont typeface="Arial" panose="020B0604020202020204" pitchFamily="34" charset="0"/>
              <a:buChar char="•"/>
              <a:tabLst/>
            </a:pPr>
            <a:r>
              <a:rPr lang="en-US" sz="3200" b="1" i="0" u="none" strike="noStrike" kern="1200" cap="none" dirty="0">
                <a:ln>
                  <a:noFill/>
                </a:ln>
                <a:latin typeface="Liberation Sans" pitchFamily="18"/>
                <a:ea typeface="Droid Sans Fallback" pitchFamily="2"/>
                <a:cs typeface="FreeSans" pitchFamily="2"/>
              </a:rPr>
              <a:t>Forwarded </a:t>
            </a:r>
            <a:r>
              <a:rPr lang="en-US" sz="3200" b="0" i="0" u="none" strike="noStrike" kern="1200" cap="none" dirty="0">
                <a:ln>
                  <a:noFill/>
                </a:ln>
                <a:latin typeface="Liberation Sans" pitchFamily="18"/>
                <a:ea typeface="Droid Sans Fallback" pitchFamily="2"/>
                <a:cs typeface="FreeSans" pitchFamily="2"/>
              </a:rPr>
              <a:t>attributes</a:t>
            </a:r>
            <a:r>
              <a:rPr lang="en-US" sz="3200" b="1" i="0" u="none" strike="noStrike" kern="1200" cap="none" dirty="0">
                <a:ln>
                  <a:noFill/>
                </a:ln>
                <a:latin typeface="Liberation Sans" pitchFamily="18"/>
                <a:ea typeface="Droid Sans Fallback" pitchFamily="2"/>
                <a:cs typeface="FreeSans" pitchFamily="2"/>
              </a:rPr>
              <a:t/>
            </a:r>
            <a:br>
              <a:rPr lang="en-US" sz="3200" b="1" i="0" u="none" strike="noStrike" kern="1200" cap="none" dirty="0">
                <a:ln>
                  <a:noFill/>
                </a:ln>
                <a:latin typeface="Liberation Sans" pitchFamily="18"/>
                <a:ea typeface="Droid Sans Fallback" pitchFamily="2"/>
                <a:cs typeface="FreeSans" pitchFamily="2"/>
              </a:rPr>
            </a:br>
            <a:endParaRPr lang="en-US" sz="3200" b="1" i="0" u="none" strike="noStrike" kern="1200" cap="none" dirty="0">
              <a:ln>
                <a:noFill/>
              </a:ln>
              <a:latin typeface="Liberation Sans" pitchFamily="18"/>
              <a:ea typeface="Droid Sans Fallback" pitchFamily="2"/>
              <a:cs typeface="FreeSans" pitchFamily="2"/>
            </a:endParaRPr>
          </a:p>
          <a:p>
            <a:pPr marL="457200" marR="0" lvl="0" indent="-457200" rtl="0" hangingPunct="0">
              <a:lnSpc>
                <a:spcPct val="100000"/>
              </a:lnSpc>
              <a:spcBef>
                <a:spcPts val="0"/>
              </a:spcBef>
              <a:spcAft>
                <a:spcPts val="0"/>
              </a:spcAft>
              <a:buSzPct val="45000"/>
              <a:buFont typeface="Arial" panose="020B0604020202020204" pitchFamily="34" charset="0"/>
              <a:buChar char="•"/>
              <a:tabLst/>
            </a:pPr>
            <a:r>
              <a:rPr lang="en-US" sz="3200" b="1" i="0" u="none" strike="noStrike" kern="1200" cap="none" dirty="0">
                <a:ln>
                  <a:noFill/>
                </a:ln>
                <a:latin typeface="Liberation Sans" pitchFamily="18"/>
                <a:ea typeface="Droid Sans Fallback" pitchFamily="2"/>
                <a:cs typeface="FreeSans" pitchFamily="2"/>
              </a:rPr>
              <a:t>Enum</a:t>
            </a:r>
            <a:r>
              <a:rPr lang="en-US" sz="3200" b="0" i="0" u="none" strike="noStrike" kern="1200" cap="none" dirty="0">
                <a:ln>
                  <a:noFill/>
                </a:ln>
                <a:latin typeface="Liberation Sans" pitchFamily="18"/>
                <a:ea typeface="Droid Sans Fallback" pitchFamily="2"/>
                <a:cs typeface="FreeSans" pitchFamily="2"/>
              </a:rPr>
              <a:t>erated attributes</a:t>
            </a:r>
            <a:br>
              <a:rPr lang="en-US" sz="3200" b="0" i="0" u="none" strike="noStrike" kern="1200" cap="none" dirty="0">
                <a:ln>
                  <a:noFill/>
                </a:ln>
                <a:latin typeface="Liberation Sans" pitchFamily="18"/>
                <a:ea typeface="Droid Sans Fallback" pitchFamily="2"/>
                <a:cs typeface="FreeSans" pitchFamily="2"/>
              </a:rPr>
            </a:br>
            <a:endParaRPr lang="en-US" sz="3200" b="0" i="0" u="none" strike="noStrike" kern="1200" cap="none" dirty="0">
              <a:ln>
                <a:noFill/>
              </a:ln>
              <a:latin typeface="Liberation Sans" pitchFamily="18"/>
              <a:ea typeface="Droid Sans Fallback" pitchFamily="2"/>
              <a:cs typeface="FreeSans" pitchFamily="2"/>
            </a:endParaRPr>
          </a:p>
          <a:p>
            <a:pPr marL="457200" marR="0" lvl="0" indent="-457200" rtl="0" hangingPunct="0">
              <a:lnSpc>
                <a:spcPct val="100000"/>
              </a:lnSpc>
              <a:spcBef>
                <a:spcPts val="0"/>
              </a:spcBef>
              <a:spcAft>
                <a:spcPts val="0"/>
              </a:spcAft>
              <a:buSzPct val="45000"/>
              <a:buFont typeface="Arial" panose="020B0604020202020204" pitchFamily="34" charset="0"/>
              <a:buChar char="•"/>
              <a:tabLst/>
            </a:pPr>
            <a:r>
              <a:rPr lang="en-US" sz="3200" b="1" i="0" u="none" strike="noStrike" kern="1200" cap="none" dirty="0">
                <a:ln>
                  <a:noFill/>
                </a:ln>
                <a:latin typeface="Liberation Sans" pitchFamily="18"/>
                <a:ea typeface="Droid Sans Fallback" pitchFamily="2"/>
                <a:cs typeface="FreeSans" pitchFamily="2"/>
              </a:rPr>
              <a:t>Polling</a:t>
            </a:r>
            <a:r>
              <a:rPr lang="en-US" sz="3200" b="0" i="0" u="none" strike="noStrike" kern="1200" cap="none" dirty="0">
                <a:ln>
                  <a:noFill/>
                </a:ln>
                <a:latin typeface="Liberation Sans" pitchFamily="18"/>
                <a:ea typeface="Droid Sans Fallback" pitchFamily="2"/>
                <a:cs typeface="FreeSans" pitchFamily="2"/>
              </a:rPr>
              <a:t> thread </a:t>
            </a:r>
            <a:r>
              <a:rPr lang="en-US" sz="3200" b="0" i="0" u="none" strike="noStrike" kern="1200" cap="none" dirty="0" err="1">
                <a:ln>
                  <a:noFill/>
                </a:ln>
                <a:latin typeface="Liberation Sans" pitchFamily="18"/>
                <a:ea typeface="Droid Sans Fallback" pitchFamily="2"/>
                <a:cs typeface="FreeSans" pitchFamily="2"/>
              </a:rPr>
              <a:t>optimisation</a:t>
            </a:r>
            <a:r>
              <a:rPr lang="en-US" sz="3200" b="0" i="0" u="none" strike="noStrike" kern="1200" cap="none" dirty="0">
                <a:ln>
                  <a:noFill/>
                </a:ln>
                <a:latin typeface="Liberation Sans" pitchFamily="18"/>
                <a:ea typeface="Droid Sans Fallback" pitchFamily="2"/>
                <a:cs typeface="FreeSans" pitchFamily="2"/>
              </a:rPr>
              <a:t/>
            </a:r>
            <a:br>
              <a:rPr lang="en-US" sz="3200" b="0" i="0" u="none" strike="noStrike" kern="1200" cap="none" dirty="0">
                <a:ln>
                  <a:noFill/>
                </a:ln>
                <a:latin typeface="Liberation Sans" pitchFamily="18"/>
                <a:ea typeface="Droid Sans Fallback" pitchFamily="2"/>
                <a:cs typeface="FreeSans" pitchFamily="2"/>
              </a:rPr>
            </a:br>
            <a:endParaRPr lang="en-US" sz="3200" b="0" i="0" u="none" strike="noStrike" kern="1200" cap="none" dirty="0">
              <a:ln>
                <a:noFill/>
              </a:ln>
              <a:latin typeface="Liberation Sans" pitchFamily="18"/>
              <a:ea typeface="Droid Sans Fallback" pitchFamily="2"/>
              <a:cs typeface="FreeSans" pitchFamily="2"/>
            </a:endParaRPr>
          </a:p>
          <a:p>
            <a:pPr marL="457200" marR="0" lvl="0" indent="-457200" rtl="0" hangingPunct="0">
              <a:lnSpc>
                <a:spcPct val="100000"/>
              </a:lnSpc>
              <a:spcBef>
                <a:spcPts val="0"/>
              </a:spcBef>
              <a:spcAft>
                <a:spcPts val="0"/>
              </a:spcAft>
              <a:buSzPct val="45000"/>
              <a:buFont typeface="Arial" panose="020B0604020202020204" pitchFamily="34" charset="0"/>
              <a:buChar char="•"/>
              <a:tabLst/>
            </a:pPr>
            <a:r>
              <a:rPr lang="en-US" sz="3200" b="0" i="0" u="none" strike="noStrike" kern="1200" cap="none" dirty="0">
                <a:ln>
                  <a:noFill/>
                </a:ln>
                <a:latin typeface="Liberation Sans" pitchFamily="18"/>
                <a:ea typeface="Droid Sans Fallback" pitchFamily="2"/>
                <a:cs typeface="FreeSans" pitchFamily="2"/>
              </a:rPr>
              <a:t>New base class – </a:t>
            </a:r>
            <a:r>
              <a:rPr lang="en-US" sz="3200" b="1" i="0" u="none" strike="noStrike" kern="1200" cap="none" dirty="0">
                <a:ln>
                  <a:noFill/>
                </a:ln>
                <a:latin typeface="Liberation Sans" pitchFamily="18"/>
                <a:ea typeface="Droid Sans Fallback" pitchFamily="2"/>
                <a:cs typeface="FreeSans" pitchFamily="2"/>
              </a:rPr>
              <a:t>Device_5Impl</a:t>
            </a:r>
            <a:r>
              <a:rPr lang="en-US" sz="3200" b="0" i="0" u="none" strike="noStrike" kern="1200" cap="none" dirty="0">
                <a:ln>
                  <a:noFill/>
                </a:ln>
                <a:latin typeface="Liberation Sans" pitchFamily="18"/>
                <a:ea typeface="Droid Sans Fallback" pitchFamily="2"/>
                <a:cs typeface="FreeSans" pitchFamily="2"/>
              </a:rPr>
              <a:t> </a:t>
            </a:r>
            <a:br>
              <a:rPr lang="en-US" sz="3200" b="0" i="0" u="none" strike="noStrike" kern="1200" cap="none" dirty="0">
                <a:ln>
                  <a:noFill/>
                </a:ln>
                <a:latin typeface="Liberation Sans" pitchFamily="18"/>
                <a:ea typeface="Droid Sans Fallback" pitchFamily="2"/>
                <a:cs typeface="FreeSans" pitchFamily="2"/>
              </a:rPr>
            </a:br>
            <a:r>
              <a:rPr lang="en-US" sz="3200" b="0" i="0" u="none" strike="noStrike" kern="1200" cap="none" dirty="0">
                <a:ln>
                  <a:noFill/>
                </a:ln>
                <a:latin typeface="Liberation Sans" pitchFamily="18"/>
                <a:ea typeface="Droid Sans Fallback" pitchFamily="2"/>
                <a:cs typeface="FreeSans" pitchFamily="2"/>
              </a:rPr>
              <a:t>(API is backwards compatible)</a:t>
            </a:r>
          </a:p>
        </p:txBody>
      </p:sp>
      <p:sp>
        <p:nvSpPr>
          <p:cNvPr id="6" name="Titolo 1"/>
          <p:cNvSpPr txBox="1">
            <a:spLocks/>
          </p:cNvSpPr>
          <p:nvPr/>
        </p:nvSpPr>
        <p:spPr>
          <a:xfrm>
            <a:off x="457200" y="7300"/>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TANGO  9 New Features</a:t>
            </a:r>
            <a:endParaRPr lang="it-IT" dirty="0"/>
          </a:p>
        </p:txBody>
      </p:sp>
    </p:spTree>
    <p:extLst>
      <p:ext uri="{BB962C8B-B14F-4D97-AF65-F5344CB8AC3E}">
        <p14:creationId xmlns:p14="http://schemas.microsoft.com/office/powerpoint/2010/main" val="413914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4"/>
          <p:cNvSpPr txBox="1"/>
          <p:nvPr/>
        </p:nvSpPr>
        <p:spPr>
          <a:xfrm>
            <a:off x="720000" y="6483960"/>
            <a:ext cx="6119640" cy="212040"/>
          </a:xfrm>
          <a:prstGeom prst="rect">
            <a:avLst/>
          </a:prstGeom>
          <a:noFill/>
          <a:ln>
            <a:noFill/>
          </a:ln>
        </p:spPr>
        <p:txBody>
          <a:bodyPr wrap="square" lIns="0" tIns="0" rIns="0" bIns="0" anchor="b" anchorCtr="0">
            <a:noAutofit/>
          </a:bodyPr>
          <a:lstStyle/>
          <a:p>
            <a:pPr marL="0" marR="0" lvl="0" indent="0" algn="l" rtl="0" hangingPunct="1">
              <a:lnSpc>
                <a:spcPct val="100000"/>
              </a:lnSpc>
              <a:spcBef>
                <a:spcPts val="0"/>
              </a:spcBef>
              <a:spcAft>
                <a:spcPts val="0"/>
              </a:spcAft>
              <a:buNone/>
              <a:tabLst/>
            </a:pPr>
            <a:r>
              <a:rPr lang="en-US" sz="800" b="1" i="0" u="none" strike="noStrike" kern="1200" cap="none" spc="0" baseline="0">
                <a:solidFill>
                  <a:srgbClr val="132577"/>
                </a:solidFill>
                <a:latin typeface="Arial"/>
                <a:ea typeface="DejaVu Sans" pitchFamily="2"/>
                <a:cs typeface="DejaVu Sans" pitchFamily="2"/>
              </a:rPr>
              <a:t>Tango Collaboration in 2015 – 21 October ICALEPCS 2015</a:t>
            </a:r>
          </a:p>
        </p:txBody>
      </p:sp>
      <p:sp>
        <p:nvSpPr>
          <p:cNvPr id="5" name="CasellaDiTesto 4"/>
          <p:cNvSpPr txBox="1"/>
          <p:nvPr/>
        </p:nvSpPr>
        <p:spPr>
          <a:xfrm>
            <a:off x="731519" y="1188719"/>
            <a:ext cx="7955280" cy="5231160"/>
          </a:xfrm>
          <a:prstGeom prst="rect">
            <a:avLst/>
          </a:prstGeom>
          <a:noFill/>
          <a:ln>
            <a:noFill/>
          </a:ln>
        </p:spPr>
        <p:txBody>
          <a:bodyPr vert="horz" wrap="none" lIns="90000" tIns="45000" rIns="90000" bIns="45000" anchorCtr="0" compatLnSpc="0"/>
          <a:lstStyle/>
          <a:p>
            <a:pPr marL="285750" marR="0" lvl="0" indent="-285750" algn="just" rtl="0" hangingPunct="0">
              <a:lnSpc>
                <a:spcPct val="100000"/>
              </a:lnSpc>
              <a:spcBef>
                <a:spcPts val="0"/>
              </a:spcBef>
              <a:spcAft>
                <a:spcPts val="0"/>
              </a:spcAft>
              <a:buFont typeface="Arial" panose="020B0604020202020204" pitchFamily="34" charset="0"/>
              <a:buChar char="•"/>
              <a:tabLst/>
            </a:pPr>
            <a:endParaRPr lang="en-US" sz="1800" b="0" i="0" u="none" strike="noStrike" kern="1200" cap="none" dirty="0">
              <a:ln>
                <a:noFill/>
              </a:ln>
              <a:latin typeface="Liberation Sans" pitchFamily="18"/>
              <a:ea typeface="Droid Sans Fallback" pitchFamily="2"/>
              <a:cs typeface="FreeSans" pitchFamily="2"/>
            </a:endParaRPr>
          </a:p>
          <a:p>
            <a:pPr marL="342900" marR="0" lvl="0" indent="-342900" algn="just" rtl="0" hangingPunct="0">
              <a:lnSpc>
                <a:spcPct val="100000"/>
              </a:lnSpc>
              <a:spcBef>
                <a:spcPts val="0"/>
              </a:spcBef>
              <a:spcAft>
                <a:spcPts val="0"/>
              </a:spcAft>
              <a:buSzPct val="45000"/>
              <a:buFont typeface="Arial" panose="020B0604020202020204" pitchFamily="34" charset="0"/>
              <a:buChar char="•"/>
              <a:tabLst/>
            </a:pPr>
            <a:r>
              <a:rPr lang="en-US" sz="2400" b="0" i="0" u="none" strike="noStrike" kern="1200" cap="none" dirty="0">
                <a:ln>
                  <a:noFill/>
                </a:ln>
                <a:latin typeface="Liberation Sans" pitchFamily="18"/>
                <a:ea typeface="Droid Sans Fallback" pitchFamily="2"/>
                <a:cs typeface="FreeSans" pitchFamily="2"/>
              </a:rPr>
              <a:t>A new version of the Java implementations for device server </a:t>
            </a:r>
            <a:endParaRPr lang="en-US" sz="2400" b="0" i="0" u="none" strike="noStrike" kern="1200" cap="none" dirty="0" smtClean="0">
              <a:ln>
                <a:noFill/>
              </a:ln>
              <a:latin typeface="Liberation Sans" pitchFamily="18"/>
              <a:ea typeface="Droid Sans Fallback" pitchFamily="2"/>
              <a:cs typeface="FreeSans" pitchFamily="2"/>
            </a:endParaRPr>
          </a:p>
          <a:p>
            <a:pPr marR="0" lvl="0" algn="just" rtl="0" hangingPunct="0">
              <a:lnSpc>
                <a:spcPct val="100000"/>
              </a:lnSpc>
              <a:spcBef>
                <a:spcPts val="0"/>
              </a:spcBef>
              <a:spcAft>
                <a:spcPts val="0"/>
              </a:spcAft>
              <a:buSzPct val="45000"/>
              <a:tabLst/>
            </a:pPr>
            <a:r>
              <a:rPr lang="en-US" sz="2400" b="1" i="0" u="none" strike="noStrike" kern="1200" cap="none" dirty="0" err="1" smtClean="0">
                <a:ln>
                  <a:noFill/>
                </a:ln>
                <a:latin typeface="Liberation Sans" pitchFamily="18"/>
                <a:ea typeface="Droid Sans Fallback" pitchFamily="2"/>
                <a:cs typeface="FreeSans" pitchFamily="2"/>
              </a:rPr>
              <a:t>JTango</a:t>
            </a:r>
            <a:r>
              <a:rPr lang="en-US" sz="2400" b="0" i="0" u="none" strike="noStrike" kern="1200" cap="none" dirty="0" smtClean="0">
                <a:ln>
                  <a:noFill/>
                </a:ln>
                <a:latin typeface="Liberation Sans" pitchFamily="18"/>
                <a:ea typeface="Droid Sans Fallback" pitchFamily="2"/>
                <a:cs typeface="FreeSans" pitchFamily="2"/>
              </a:rPr>
              <a:t> </a:t>
            </a:r>
            <a:r>
              <a:rPr lang="en-US" sz="2400" b="0" i="0" u="none" strike="noStrike" kern="1200" cap="none" dirty="0">
                <a:ln>
                  <a:noFill/>
                </a:ln>
                <a:latin typeface="Liberation Sans" pitchFamily="18"/>
                <a:ea typeface="Droid Sans Fallback" pitchFamily="2"/>
                <a:cs typeface="FreeSans" pitchFamily="2"/>
              </a:rPr>
              <a:t>has been developed using annotations. It makes writing </a:t>
            </a:r>
            <a:r>
              <a:rPr lang="en-US" sz="2400" b="0" i="0" u="none" strike="noStrike" kern="1200" cap="none" dirty="0" smtClean="0">
                <a:ln>
                  <a:noFill/>
                </a:ln>
                <a:latin typeface="Liberation Sans" pitchFamily="18"/>
                <a:ea typeface="Droid Sans Fallback" pitchFamily="2"/>
                <a:cs typeface="FreeSans" pitchFamily="2"/>
              </a:rPr>
              <a:t/>
            </a:r>
            <a:br>
              <a:rPr lang="en-US" sz="2400" b="0" i="0" u="none" strike="noStrike" kern="1200" cap="none" dirty="0" smtClean="0">
                <a:ln>
                  <a:noFill/>
                </a:ln>
                <a:latin typeface="Liberation Sans" pitchFamily="18"/>
                <a:ea typeface="Droid Sans Fallback" pitchFamily="2"/>
                <a:cs typeface="FreeSans" pitchFamily="2"/>
              </a:rPr>
            </a:br>
            <a:r>
              <a:rPr lang="en-US" sz="2400" b="0" i="0" u="none" strike="noStrike" kern="1200" cap="none" dirty="0" smtClean="0">
                <a:ln>
                  <a:noFill/>
                </a:ln>
                <a:latin typeface="Liberation Sans" pitchFamily="18"/>
                <a:ea typeface="Droid Sans Fallback" pitchFamily="2"/>
                <a:cs typeface="FreeSans" pitchFamily="2"/>
              </a:rPr>
              <a:t>Java </a:t>
            </a:r>
            <a:r>
              <a:rPr lang="en-US" sz="2400" b="0" i="0" u="none" strike="noStrike" kern="1200" cap="none" dirty="0">
                <a:ln>
                  <a:noFill/>
                </a:ln>
                <a:latin typeface="Liberation Sans" pitchFamily="18"/>
                <a:ea typeface="Droid Sans Fallback" pitchFamily="2"/>
                <a:cs typeface="FreeSans" pitchFamily="2"/>
              </a:rPr>
              <a:t>device servers MUCH </a:t>
            </a:r>
            <a:r>
              <a:rPr lang="en-US" sz="2400" b="0" i="0" u="none" strike="noStrike" kern="1200" cap="none" dirty="0" smtClean="0">
                <a:ln>
                  <a:noFill/>
                </a:ln>
                <a:latin typeface="Liberation Sans" pitchFamily="18"/>
                <a:ea typeface="Droid Sans Fallback" pitchFamily="2"/>
                <a:cs typeface="FreeSans" pitchFamily="2"/>
              </a:rPr>
              <a:t>easier!</a:t>
            </a:r>
          </a:p>
          <a:p>
            <a:pPr marL="342900" marR="0" lvl="0" indent="-342900" algn="just" rtl="0" hangingPunct="0">
              <a:lnSpc>
                <a:spcPct val="100000"/>
              </a:lnSpc>
              <a:spcBef>
                <a:spcPts val="0"/>
              </a:spcBef>
              <a:spcAft>
                <a:spcPts val="0"/>
              </a:spcAft>
              <a:buSzPct val="45000"/>
              <a:buFont typeface="Arial" panose="020B0604020202020204" pitchFamily="34" charset="0"/>
              <a:buChar char="•"/>
              <a:tabLst/>
            </a:pPr>
            <a:endParaRPr lang="en-US" sz="2400" dirty="0">
              <a:latin typeface="Liberation Sans" pitchFamily="18"/>
              <a:ea typeface="Droid Sans Fallback" pitchFamily="2"/>
              <a:cs typeface="FreeSans" pitchFamily="2"/>
            </a:endParaRPr>
          </a:p>
          <a:p>
            <a:pPr marL="342900" marR="0" lvl="0" indent="-342900" algn="just" rtl="0" hangingPunct="0">
              <a:lnSpc>
                <a:spcPct val="100000"/>
              </a:lnSpc>
              <a:spcBef>
                <a:spcPts val="0"/>
              </a:spcBef>
              <a:spcAft>
                <a:spcPts val="0"/>
              </a:spcAft>
              <a:buSzPct val="45000"/>
              <a:buFont typeface="Arial" panose="020B0604020202020204" pitchFamily="34" charset="0"/>
              <a:buChar char="•"/>
              <a:tabLst/>
            </a:pPr>
            <a:r>
              <a:rPr lang="en-US" sz="2400" dirty="0" smtClean="0">
                <a:latin typeface="Liberation Sans" pitchFamily="18"/>
                <a:ea typeface="Droid Sans Fallback" pitchFamily="2"/>
                <a:cs typeface="FreeSans" pitchFamily="2"/>
              </a:rPr>
              <a:t>A </a:t>
            </a:r>
            <a:r>
              <a:rPr lang="en-US" sz="2400" dirty="0">
                <a:latin typeface="Liberation Sans" pitchFamily="18"/>
                <a:ea typeface="Droid Sans Fallback" pitchFamily="2"/>
                <a:cs typeface="FreeSans" pitchFamily="2"/>
              </a:rPr>
              <a:t>new API for Java clients has been developed called </a:t>
            </a:r>
            <a:r>
              <a:rPr lang="en-US" sz="2400" dirty="0" smtClean="0">
                <a:latin typeface="Liberation Sans" pitchFamily="18"/>
                <a:ea typeface="Droid Sans Fallback" pitchFamily="2"/>
                <a:cs typeface="FreeSans" pitchFamily="2"/>
              </a:rPr>
              <a:t/>
            </a:r>
            <a:br>
              <a:rPr lang="en-US" sz="2400" dirty="0" smtClean="0">
                <a:latin typeface="Liberation Sans" pitchFamily="18"/>
                <a:ea typeface="Droid Sans Fallback" pitchFamily="2"/>
                <a:cs typeface="FreeSans" pitchFamily="2"/>
              </a:rPr>
            </a:br>
            <a:r>
              <a:rPr lang="en-US" sz="2400" b="1" dirty="0" err="1" smtClean="0">
                <a:latin typeface="Liberation Sans" pitchFamily="18"/>
                <a:ea typeface="Droid Sans Fallback" pitchFamily="2"/>
                <a:cs typeface="FreeSans" pitchFamily="2"/>
              </a:rPr>
              <a:t>ezTangORB</a:t>
            </a:r>
            <a:r>
              <a:rPr lang="en-US" sz="2400" dirty="0">
                <a:latin typeface="Liberation Sans" pitchFamily="18"/>
                <a:ea typeface="Droid Sans Fallback" pitchFamily="2"/>
                <a:cs typeface="FreeSans" pitchFamily="2"/>
              </a:rPr>
              <a:t>. </a:t>
            </a:r>
            <a:r>
              <a:rPr lang="en-US" sz="2400" dirty="0" smtClean="0">
                <a:latin typeface="Liberation Sans" pitchFamily="18"/>
                <a:ea typeface="Droid Sans Fallback" pitchFamily="2"/>
                <a:cs typeface="FreeSans" pitchFamily="2"/>
              </a:rPr>
              <a:t>It </a:t>
            </a:r>
            <a:r>
              <a:rPr lang="en-US" sz="2400" dirty="0">
                <a:latin typeface="Liberation Sans" pitchFamily="18"/>
                <a:ea typeface="Droid Sans Fallback" pitchFamily="2"/>
                <a:cs typeface="FreeSans" pitchFamily="2"/>
              </a:rPr>
              <a:t>makes writing Java device clients MUCH easier!</a:t>
            </a:r>
          </a:p>
          <a:p>
            <a:pPr marR="0" lvl="0" algn="just" rtl="0" hangingPunct="0">
              <a:lnSpc>
                <a:spcPct val="100000"/>
              </a:lnSpc>
              <a:spcBef>
                <a:spcPts val="0"/>
              </a:spcBef>
              <a:spcAft>
                <a:spcPts val="0"/>
              </a:spcAft>
              <a:buSzPct val="45000"/>
              <a:tabLst/>
            </a:pPr>
            <a:r>
              <a:rPr lang="en-US" sz="1800" b="1" i="0" u="none" strike="noStrike" kern="1200" cap="none" dirty="0">
                <a:ln>
                  <a:noFill/>
                </a:ln>
                <a:latin typeface="Liberation Sans" pitchFamily="18"/>
                <a:ea typeface="Droid Sans Fallback" pitchFamily="2"/>
                <a:cs typeface="FreeSans" pitchFamily="2"/>
              </a:rPr>
              <a:t/>
            </a:r>
            <a:br>
              <a:rPr lang="en-US" sz="1800" b="1" i="0" u="none" strike="noStrike" kern="1200" cap="none" dirty="0">
                <a:ln>
                  <a:noFill/>
                </a:ln>
                <a:latin typeface="Liberation Sans" pitchFamily="18"/>
                <a:ea typeface="Droid Sans Fallback" pitchFamily="2"/>
                <a:cs typeface="FreeSans" pitchFamily="2"/>
              </a:rPr>
            </a:br>
            <a:r>
              <a:rPr lang="en-US" sz="1800" b="0" i="0" u="none" strike="noStrike" kern="1200" cap="none" dirty="0">
                <a:ln>
                  <a:noFill/>
                </a:ln>
                <a:latin typeface="Liberation Sans" pitchFamily="18"/>
                <a:ea typeface="Droid Sans Fallback" pitchFamily="2"/>
                <a:cs typeface="FreeSans" pitchFamily="2"/>
              </a:rPr>
              <a:t/>
            </a:r>
            <a:br>
              <a:rPr lang="en-US" sz="1800" b="0" i="0" u="none" strike="noStrike" kern="1200" cap="none" dirty="0">
                <a:ln>
                  <a:noFill/>
                </a:ln>
                <a:latin typeface="Liberation Sans" pitchFamily="18"/>
                <a:ea typeface="Droid Sans Fallback" pitchFamily="2"/>
                <a:cs typeface="FreeSans" pitchFamily="2"/>
              </a:rPr>
            </a:br>
            <a:endParaRPr lang="en-US" sz="1800" b="0" i="0" u="none" strike="noStrike" kern="1200" cap="none" dirty="0">
              <a:ln>
                <a:noFill/>
              </a:ln>
              <a:latin typeface="Liberation Sans" pitchFamily="18"/>
              <a:ea typeface="Droid Sans Fallback" pitchFamily="2"/>
              <a:cs typeface="FreeSans" pitchFamily="2"/>
            </a:endParaRPr>
          </a:p>
        </p:txBody>
      </p:sp>
      <p:sp>
        <p:nvSpPr>
          <p:cNvPr id="6" name="Titolo 1"/>
          <p:cNvSpPr txBox="1">
            <a:spLocks/>
          </p:cNvSpPr>
          <p:nvPr/>
        </p:nvSpPr>
        <p:spPr>
          <a:xfrm>
            <a:off x="457200" y="7300"/>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Java Device Servers &amp; Client</a:t>
            </a:r>
            <a:endParaRPr lang="it-IT" dirty="0"/>
          </a:p>
        </p:txBody>
      </p:sp>
    </p:spTree>
    <p:extLst>
      <p:ext uri="{BB962C8B-B14F-4D97-AF65-F5344CB8AC3E}">
        <p14:creationId xmlns:p14="http://schemas.microsoft.com/office/powerpoint/2010/main" val="514637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23528" y="819324"/>
            <a:ext cx="7955280" cy="4243752"/>
          </a:xfrm>
          <a:prstGeom prst="rect">
            <a:avLst/>
          </a:prstGeom>
          <a:noFill/>
          <a:ln>
            <a:noFill/>
          </a:ln>
        </p:spPr>
        <p:txBody>
          <a:bodyPr vert="horz" wrap="none" lIns="90000" tIns="45000" rIns="90000" bIns="45000" anchorCtr="0" compatLnSpc="0"/>
          <a:lstStyle/>
          <a:p>
            <a:pPr marL="285750" marR="0" lvl="0" indent="-285750" rtl="0" hangingPunct="0">
              <a:lnSpc>
                <a:spcPct val="100000"/>
              </a:lnSpc>
              <a:spcBef>
                <a:spcPts val="0"/>
              </a:spcBef>
              <a:spcAft>
                <a:spcPts val="0"/>
              </a:spcAft>
              <a:buFont typeface="Arial" panose="020B0604020202020204" pitchFamily="34" charset="0"/>
              <a:buChar char="•"/>
              <a:tabLst/>
            </a:pPr>
            <a:endParaRPr lang="en-US" sz="1800" b="0" i="0" u="none" strike="noStrike" kern="1200" cap="none" dirty="0">
              <a:ln>
                <a:noFill/>
              </a:ln>
              <a:latin typeface="Liberation Sans" pitchFamily="18"/>
              <a:ea typeface="Droid Sans Fallback" pitchFamily="2"/>
              <a:cs typeface="FreeSans" pitchFamily="2"/>
            </a:endParaRPr>
          </a:p>
          <a:p>
            <a:pPr marL="342900" marR="0" lvl="0" indent="-342900" rtl="0" hangingPunct="0">
              <a:lnSpc>
                <a:spcPct val="100000"/>
              </a:lnSpc>
              <a:spcBef>
                <a:spcPts val="0"/>
              </a:spcBef>
              <a:spcAft>
                <a:spcPts val="0"/>
              </a:spcAft>
              <a:buSzPct val="45000"/>
              <a:buFont typeface="Arial" panose="020B0604020202020204" pitchFamily="34" charset="0"/>
              <a:buChar char="•"/>
              <a:tabLst/>
            </a:pPr>
            <a:r>
              <a:rPr lang="en-US" sz="2400" b="1" i="0" u="none" strike="noStrike" kern="1200" cap="none" dirty="0">
                <a:ln>
                  <a:noFill/>
                </a:ln>
                <a:latin typeface="Liberation Sans" pitchFamily="18"/>
                <a:ea typeface="Droid Sans Fallback" pitchFamily="2"/>
                <a:cs typeface="FreeSans" pitchFamily="2"/>
              </a:rPr>
              <a:t>ALBA</a:t>
            </a:r>
            <a:r>
              <a:rPr lang="en-US" sz="2400" b="0" i="0" u="none" strike="noStrike" kern="1200" cap="none" dirty="0">
                <a:ln>
                  <a:noFill/>
                </a:ln>
                <a:latin typeface="Liberation Sans" pitchFamily="18"/>
                <a:ea typeface="Droid Sans Fallback" pitchFamily="2"/>
                <a:cs typeface="FreeSans" pitchFamily="2"/>
              </a:rPr>
              <a:t> developed the first Python TANGO control system for </a:t>
            </a:r>
            <a:r>
              <a:rPr lang="en-US" sz="2400" b="0" i="0" u="none" strike="noStrike" kern="1200" cap="none" dirty="0" smtClean="0">
                <a:ln>
                  <a:noFill/>
                </a:ln>
                <a:latin typeface="Liberation Sans" pitchFamily="18"/>
                <a:ea typeface="Droid Sans Fallback" pitchFamily="2"/>
                <a:cs typeface="FreeSans" pitchFamily="2"/>
              </a:rPr>
              <a:t/>
            </a:r>
            <a:br>
              <a:rPr lang="en-US" sz="2400" b="0" i="0" u="none" strike="noStrike" kern="1200" cap="none" dirty="0" smtClean="0">
                <a:ln>
                  <a:noFill/>
                </a:ln>
                <a:latin typeface="Liberation Sans" pitchFamily="18"/>
                <a:ea typeface="Droid Sans Fallback" pitchFamily="2"/>
                <a:cs typeface="FreeSans" pitchFamily="2"/>
              </a:rPr>
            </a:br>
            <a:r>
              <a:rPr lang="en-US" sz="2400" b="0" i="0" u="none" strike="noStrike" kern="1200" cap="none" dirty="0" smtClean="0">
                <a:ln>
                  <a:noFill/>
                </a:ln>
                <a:latin typeface="Liberation Sans" pitchFamily="18"/>
                <a:ea typeface="Droid Sans Fallback" pitchFamily="2"/>
                <a:cs typeface="FreeSans" pitchFamily="2"/>
              </a:rPr>
              <a:t>controlling </a:t>
            </a:r>
            <a:r>
              <a:rPr lang="en-US" sz="2400" b="0" i="0" u="none" strike="noStrike" kern="1200" cap="none" dirty="0">
                <a:ln>
                  <a:noFill/>
                </a:ln>
                <a:latin typeface="Liberation Sans" pitchFamily="18"/>
                <a:ea typeface="Droid Sans Fallback" pitchFamily="2"/>
                <a:cs typeface="FreeSans" pitchFamily="2"/>
              </a:rPr>
              <a:t>accelerator and beamlines</a:t>
            </a:r>
            <a:br>
              <a:rPr lang="en-US" sz="2400" b="0" i="0" u="none" strike="noStrike" kern="1200" cap="none" dirty="0">
                <a:ln>
                  <a:noFill/>
                </a:ln>
                <a:latin typeface="Liberation Sans" pitchFamily="18"/>
                <a:ea typeface="Droid Sans Fallback" pitchFamily="2"/>
                <a:cs typeface="FreeSans" pitchFamily="2"/>
              </a:rPr>
            </a:br>
            <a:endParaRPr lang="en-US" sz="2400" b="0" i="0" u="none" strike="noStrike" kern="1200" cap="none" dirty="0">
              <a:ln>
                <a:noFill/>
              </a:ln>
              <a:latin typeface="Liberation Sans" pitchFamily="18"/>
              <a:ea typeface="Droid Sans Fallback" pitchFamily="2"/>
              <a:cs typeface="FreeSans" pitchFamily="2"/>
            </a:endParaRPr>
          </a:p>
          <a:p>
            <a:pPr marL="342900" marR="0" lvl="0" indent="-342900" rtl="0" hangingPunct="0">
              <a:lnSpc>
                <a:spcPct val="100000"/>
              </a:lnSpc>
              <a:spcBef>
                <a:spcPts val="0"/>
              </a:spcBef>
              <a:spcAft>
                <a:spcPts val="0"/>
              </a:spcAft>
              <a:buSzPct val="45000"/>
              <a:buFont typeface="Arial" panose="020B0604020202020204" pitchFamily="34" charset="0"/>
              <a:buChar char="•"/>
              <a:tabLst/>
            </a:pPr>
            <a:r>
              <a:rPr lang="en-US" sz="2400" b="0" i="0" u="none" strike="noStrike" kern="1200" cap="none" dirty="0">
                <a:ln>
                  <a:noFill/>
                </a:ln>
                <a:latin typeface="Liberation Sans" pitchFamily="18"/>
                <a:ea typeface="Droid Sans Fallback" pitchFamily="2"/>
                <a:cs typeface="FreeSans" pitchFamily="2"/>
              </a:rPr>
              <a:t>Some sites that love Python </a:t>
            </a:r>
            <a:r>
              <a:rPr lang="en-US" sz="2400" b="0" i="0" u="none" strike="noStrike" kern="1200" cap="none" dirty="0" smtClean="0">
                <a:ln>
                  <a:noFill/>
                </a:ln>
                <a:latin typeface="Liberation Sans" pitchFamily="18"/>
                <a:ea typeface="Droid Sans Fallback" pitchFamily="2"/>
                <a:cs typeface="FreeSans" pitchFamily="2"/>
              </a:rPr>
              <a:t>:</a:t>
            </a:r>
          </a:p>
          <a:p>
            <a:pPr marL="800100" lvl="1" indent="-342900" hangingPunct="0">
              <a:buSzPct val="45000"/>
              <a:buFont typeface="Arial" panose="020B0604020202020204" pitchFamily="34" charset="0"/>
              <a:buChar char="•"/>
            </a:pPr>
            <a:r>
              <a:rPr lang="en-US" sz="2400" b="0" i="0" u="none" strike="noStrike" kern="1200" cap="none" dirty="0" smtClean="0">
                <a:ln>
                  <a:noFill/>
                </a:ln>
                <a:latin typeface="Liberation Sans" pitchFamily="18"/>
                <a:ea typeface="Droid Sans Fallback" pitchFamily="2"/>
                <a:cs typeface="FreeSans" pitchFamily="2"/>
              </a:rPr>
              <a:t>LMJ</a:t>
            </a:r>
          </a:p>
          <a:p>
            <a:pPr marL="800100" lvl="1" indent="-342900" hangingPunct="0">
              <a:buSzPct val="45000"/>
              <a:buFont typeface="Arial" panose="020B0604020202020204" pitchFamily="34" charset="0"/>
              <a:buChar char="•"/>
            </a:pPr>
            <a:r>
              <a:rPr lang="en-US" sz="2400" b="0" i="0" u="none" strike="noStrike" kern="1200" cap="none" dirty="0" smtClean="0">
                <a:ln>
                  <a:noFill/>
                </a:ln>
                <a:latin typeface="Liberation Sans" pitchFamily="18"/>
                <a:ea typeface="Droid Sans Fallback" pitchFamily="2"/>
                <a:cs typeface="FreeSans" pitchFamily="2"/>
              </a:rPr>
              <a:t>DESY</a:t>
            </a:r>
          </a:p>
          <a:p>
            <a:pPr marL="800100" lvl="1" indent="-342900" hangingPunct="0">
              <a:buSzPct val="45000"/>
              <a:buFont typeface="Arial" panose="020B0604020202020204" pitchFamily="34" charset="0"/>
              <a:buChar char="•"/>
            </a:pPr>
            <a:r>
              <a:rPr lang="en-US" sz="2400" b="0" i="0" u="none" strike="noStrike" kern="1200" cap="none" dirty="0" smtClean="0">
                <a:ln>
                  <a:noFill/>
                </a:ln>
                <a:latin typeface="Liberation Sans" pitchFamily="18"/>
                <a:ea typeface="Droid Sans Fallback" pitchFamily="2"/>
                <a:cs typeface="FreeSans" pitchFamily="2"/>
              </a:rPr>
              <a:t>Max IV</a:t>
            </a:r>
          </a:p>
          <a:p>
            <a:pPr marL="800100" lvl="1" indent="-342900" hangingPunct="0">
              <a:buSzPct val="45000"/>
              <a:buFont typeface="Arial" panose="020B0604020202020204" pitchFamily="34" charset="0"/>
              <a:buChar char="•"/>
            </a:pPr>
            <a:r>
              <a:rPr lang="en-US" sz="2400" b="0" i="0" u="none" strike="noStrike" kern="1200" cap="none" dirty="0" smtClean="0">
                <a:ln>
                  <a:noFill/>
                </a:ln>
                <a:latin typeface="Liberation Sans" pitchFamily="18"/>
                <a:ea typeface="Droid Sans Fallback" pitchFamily="2"/>
                <a:cs typeface="FreeSans" pitchFamily="2"/>
              </a:rPr>
              <a:t>ELI-ALPS</a:t>
            </a:r>
          </a:p>
          <a:p>
            <a:pPr marL="800100" lvl="1" indent="-342900" hangingPunct="0">
              <a:buSzPct val="45000"/>
              <a:buFont typeface="Arial" panose="020B0604020202020204" pitchFamily="34" charset="0"/>
              <a:buChar char="•"/>
            </a:pPr>
            <a:r>
              <a:rPr lang="en-US" sz="2400" b="0" i="0" u="none" strike="noStrike" kern="1200" cap="none" dirty="0" smtClean="0">
                <a:ln>
                  <a:noFill/>
                </a:ln>
                <a:latin typeface="Liberation Sans" pitchFamily="18"/>
                <a:ea typeface="Droid Sans Fallback" pitchFamily="2"/>
                <a:cs typeface="FreeSans" pitchFamily="2"/>
              </a:rPr>
              <a:t>SKA </a:t>
            </a:r>
            <a:r>
              <a:rPr lang="en-US" sz="2400" b="0" i="0" u="none" strike="noStrike" kern="1200" cap="none" dirty="0">
                <a:ln>
                  <a:noFill/>
                </a:ln>
                <a:latin typeface="Liberation Sans" pitchFamily="18"/>
                <a:ea typeface="Droid Sans Fallback" pitchFamily="2"/>
                <a:cs typeface="FreeSans" pitchFamily="2"/>
              </a:rPr>
              <a:t>SA</a:t>
            </a:r>
            <a:br>
              <a:rPr lang="en-US" sz="2400" b="0" i="0" u="none" strike="noStrike" kern="1200" cap="none" dirty="0">
                <a:ln>
                  <a:noFill/>
                </a:ln>
                <a:latin typeface="Liberation Sans" pitchFamily="18"/>
                <a:ea typeface="Droid Sans Fallback" pitchFamily="2"/>
                <a:cs typeface="FreeSans" pitchFamily="2"/>
              </a:rPr>
            </a:br>
            <a:r>
              <a:rPr lang="en-US" sz="2400" b="0" i="0" u="none" strike="noStrike" kern="1200" cap="none" dirty="0">
                <a:ln>
                  <a:noFill/>
                </a:ln>
                <a:latin typeface="Liberation Sans" pitchFamily="18"/>
                <a:ea typeface="Droid Sans Fallback" pitchFamily="2"/>
                <a:cs typeface="FreeSans" pitchFamily="2"/>
              </a:rPr>
              <a:t>...</a:t>
            </a:r>
            <a:br>
              <a:rPr lang="en-US" sz="2400" b="0" i="0" u="none" strike="noStrike" kern="1200" cap="none" dirty="0">
                <a:ln>
                  <a:noFill/>
                </a:ln>
                <a:latin typeface="Liberation Sans" pitchFamily="18"/>
                <a:ea typeface="Droid Sans Fallback" pitchFamily="2"/>
                <a:cs typeface="FreeSans" pitchFamily="2"/>
              </a:rPr>
            </a:br>
            <a:endParaRPr lang="en-US" sz="2400" b="0" i="0" u="none" strike="noStrike" kern="1200" cap="none" dirty="0">
              <a:ln>
                <a:noFill/>
              </a:ln>
              <a:latin typeface="Liberation Sans" pitchFamily="18"/>
              <a:ea typeface="Droid Sans Fallback" pitchFamily="2"/>
              <a:cs typeface="FreeSans" pitchFamily="2"/>
            </a:endParaRPr>
          </a:p>
        </p:txBody>
      </p:sp>
      <p:pic>
        <p:nvPicPr>
          <p:cNvPr id="6" name="Immagine 5"/>
          <p:cNvPicPr>
            <a:picLocks noChangeAspect="1"/>
          </p:cNvPicPr>
          <p:nvPr/>
        </p:nvPicPr>
        <p:blipFill>
          <a:blip r:embed="rId3">
            <a:lum bright="-50000"/>
            <a:alphaModFix/>
          </a:blip>
          <a:srcRect/>
          <a:stretch>
            <a:fillRect/>
          </a:stretch>
        </p:blipFill>
        <p:spPr>
          <a:xfrm>
            <a:off x="6444208" y="1682315"/>
            <a:ext cx="944640" cy="944640"/>
          </a:xfrm>
          <a:prstGeom prst="rect">
            <a:avLst/>
          </a:prstGeom>
          <a:noFill/>
          <a:ln>
            <a:noFill/>
          </a:ln>
        </p:spPr>
      </p:pic>
      <p:sp>
        <p:nvSpPr>
          <p:cNvPr id="8" name="Titolo 1"/>
          <p:cNvSpPr txBox="1">
            <a:spLocks/>
          </p:cNvSpPr>
          <p:nvPr/>
        </p:nvSpPr>
        <p:spPr>
          <a:xfrm>
            <a:off x="457200" y="7300"/>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Tango .. And Python Lover</a:t>
            </a:r>
            <a:endParaRPr lang="it-IT" dirty="0"/>
          </a:p>
        </p:txBody>
      </p:sp>
      <p:pic>
        <p:nvPicPr>
          <p:cNvPr id="9" name="Immagine 8"/>
          <p:cNvPicPr>
            <a:picLocks noChangeAspect="1"/>
          </p:cNvPicPr>
          <p:nvPr/>
        </p:nvPicPr>
        <p:blipFill>
          <a:blip r:embed="rId4"/>
          <a:stretch>
            <a:fillRect/>
          </a:stretch>
        </p:blipFill>
        <p:spPr>
          <a:xfrm>
            <a:off x="3059832" y="2834692"/>
            <a:ext cx="4896544" cy="3672408"/>
          </a:xfrm>
          <a:prstGeom prst="rect">
            <a:avLst/>
          </a:prstGeom>
        </p:spPr>
      </p:pic>
    </p:spTree>
    <p:extLst>
      <p:ext uri="{BB962C8B-B14F-4D97-AF65-F5344CB8AC3E}">
        <p14:creationId xmlns:p14="http://schemas.microsoft.com/office/powerpoint/2010/main" val="1436521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asellaDiTesto 4"/>
          <p:cNvSpPr txBox="1"/>
          <p:nvPr/>
        </p:nvSpPr>
        <p:spPr>
          <a:xfrm>
            <a:off x="731519" y="865080"/>
            <a:ext cx="7955280" cy="5228216"/>
          </a:xfrm>
          <a:prstGeom prst="rect">
            <a:avLst/>
          </a:prstGeom>
          <a:noFill/>
          <a:ln>
            <a:noFill/>
          </a:ln>
        </p:spPr>
        <p:txBody>
          <a:bodyPr vert="horz" wrap="none" lIns="90000" tIns="45000" rIns="90000" bIns="45000" anchorCtr="0" compatLnSpc="0"/>
          <a:lstStyle/>
          <a:p>
            <a:pPr marL="285750" marR="0" lvl="0" indent="-285750" rtl="0" hangingPunct="0">
              <a:lnSpc>
                <a:spcPct val="100000"/>
              </a:lnSpc>
              <a:spcBef>
                <a:spcPts val="0"/>
              </a:spcBef>
              <a:spcAft>
                <a:spcPts val="0"/>
              </a:spcAft>
              <a:buFont typeface="Arial" panose="020B0604020202020204" pitchFamily="34" charset="0"/>
              <a:buChar char="•"/>
              <a:tabLst/>
            </a:pPr>
            <a:endParaRPr lang="en-US" sz="1800" b="0" i="0" u="none" strike="noStrike" kern="1200" cap="none" dirty="0">
              <a:ln>
                <a:noFill/>
              </a:ln>
              <a:latin typeface="Liberation Sans" pitchFamily="18"/>
              <a:ea typeface="Droid Sans Fallback" pitchFamily="2"/>
              <a:cs typeface="FreeSans" pitchFamily="2"/>
            </a:endParaRPr>
          </a:p>
          <a:p>
            <a:pPr marL="342900" marR="0" lvl="0" indent="-342900" rtl="0" hangingPunct="0">
              <a:lnSpc>
                <a:spcPct val="100000"/>
              </a:lnSpc>
              <a:spcBef>
                <a:spcPts val="0"/>
              </a:spcBef>
              <a:spcAft>
                <a:spcPts val="0"/>
              </a:spcAft>
              <a:buSzPct val="45000"/>
              <a:buFont typeface="Arial" panose="020B0604020202020204" pitchFamily="34" charset="0"/>
              <a:buChar char="•"/>
              <a:tabLst/>
            </a:pPr>
            <a:r>
              <a:rPr lang="en-US" sz="2400" b="0" i="0" u="none" strike="noStrike" kern="1200" cap="none" dirty="0">
                <a:ln>
                  <a:noFill/>
                </a:ln>
                <a:latin typeface="Liberation Sans" pitchFamily="18"/>
                <a:ea typeface="Droid Sans Fallback" pitchFamily="2"/>
                <a:cs typeface="FreeSans" pitchFamily="2"/>
              </a:rPr>
              <a:t>A new event based archiving system (HDB++) has been </a:t>
            </a:r>
            <a:r>
              <a:rPr lang="en-US" sz="2400" b="0" i="0" u="none" strike="noStrike" kern="1200" cap="none" dirty="0" smtClean="0">
                <a:ln>
                  <a:noFill/>
                </a:ln>
                <a:latin typeface="Liberation Sans" pitchFamily="18"/>
                <a:ea typeface="Droid Sans Fallback" pitchFamily="2"/>
                <a:cs typeface="FreeSans" pitchFamily="2"/>
              </a:rPr>
              <a:t/>
            </a:r>
            <a:br>
              <a:rPr lang="en-US" sz="2400" b="0" i="0" u="none" strike="noStrike" kern="1200" cap="none" dirty="0" smtClean="0">
                <a:ln>
                  <a:noFill/>
                </a:ln>
                <a:latin typeface="Liberation Sans" pitchFamily="18"/>
                <a:ea typeface="Droid Sans Fallback" pitchFamily="2"/>
                <a:cs typeface="FreeSans" pitchFamily="2"/>
              </a:rPr>
            </a:br>
            <a:r>
              <a:rPr lang="en-US" sz="2400" b="0" i="0" u="none" strike="noStrike" kern="1200" cap="none" dirty="0" smtClean="0">
                <a:ln>
                  <a:noFill/>
                </a:ln>
                <a:latin typeface="Liberation Sans" pitchFamily="18"/>
                <a:ea typeface="Droid Sans Fallback" pitchFamily="2"/>
                <a:cs typeface="FreeSans" pitchFamily="2"/>
              </a:rPr>
              <a:t>implemented </a:t>
            </a:r>
            <a:r>
              <a:rPr lang="en-US" sz="2400" b="0" i="0" u="none" strike="noStrike" kern="1200" cap="none" dirty="0">
                <a:ln>
                  <a:noFill/>
                </a:ln>
                <a:latin typeface="Liberation Sans" pitchFamily="18"/>
                <a:ea typeface="Droid Sans Fallback" pitchFamily="2"/>
                <a:cs typeface="FreeSans" pitchFamily="2"/>
              </a:rPr>
              <a:t>with :</a:t>
            </a:r>
            <a:br>
              <a:rPr lang="en-US" sz="2400" b="0" i="0" u="none" strike="noStrike" kern="1200" cap="none" dirty="0">
                <a:ln>
                  <a:noFill/>
                </a:ln>
                <a:latin typeface="Liberation Sans" pitchFamily="18"/>
                <a:ea typeface="Droid Sans Fallback" pitchFamily="2"/>
                <a:cs typeface="FreeSans" pitchFamily="2"/>
              </a:rPr>
            </a:br>
            <a:endParaRPr lang="en-US" sz="2400" b="0" i="0" u="none" strike="noStrike" kern="1200" cap="none" dirty="0">
              <a:ln>
                <a:noFill/>
              </a:ln>
              <a:latin typeface="Liberation Sans" pitchFamily="18"/>
              <a:ea typeface="Droid Sans Fallback" pitchFamily="2"/>
              <a:cs typeface="FreeSans" pitchFamily="2"/>
            </a:endParaRPr>
          </a:p>
          <a:p>
            <a:pPr marL="342900" marR="0" lvl="1" indent="-342900" rtl="0" hangingPunct="0">
              <a:lnSpc>
                <a:spcPct val="100000"/>
              </a:lnSpc>
              <a:spcBef>
                <a:spcPts val="0"/>
              </a:spcBef>
              <a:spcAft>
                <a:spcPts val="0"/>
              </a:spcAft>
              <a:buSzPct val="45000"/>
              <a:buFont typeface="Arial" panose="020B0604020202020204" pitchFamily="34" charset="0"/>
              <a:buChar char="•"/>
              <a:tabLst/>
            </a:pPr>
            <a:r>
              <a:rPr lang="en-US" sz="2400" b="1" i="0" u="none" strike="noStrike" kern="1200" cap="none" dirty="0">
                <a:ln>
                  <a:noFill/>
                </a:ln>
                <a:latin typeface="Liberation Sans" pitchFamily="18"/>
                <a:ea typeface="Droid Sans Fallback" pitchFamily="2"/>
                <a:cs typeface="FreeSans" pitchFamily="2"/>
              </a:rPr>
              <a:t>higher data rates</a:t>
            </a:r>
            <a:r>
              <a:rPr lang="en-US" sz="2400" b="0" i="0" u="none" strike="noStrike" kern="1200" cap="none" dirty="0">
                <a:ln>
                  <a:noFill/>
                </a:ln>
                <a:latin typeface="Liberation Sans" pitchFamily="18"/>
                <a:ea typeface="Droid Sans Fallback" pitchFamily="2"/>
                <a:cs typeface="FreeSans" pitchFamily="2"/>
              </a:rPr>
              <a:t>,</a:t>
            </a:r>
          </a:p>
          <a:p>
            <a:pPr marL="342900" marR="0" lvl="1" indent="-342900" rtl="0" hangingPunct="0">
              <a:lnSpc>
                <a:spcPct val="100000"/>
              </a:lnSpc>
              <a:spcBef>
                <a:spcPts val="0"/>
              </a:spcBef>
              <a:spcAft>
                <a:spcPts val="0"/>
              </a:spcAft>
              <a:buSzPct val="45000"/>
              <a:buFont typeface="Arial" panose="020B0604020202020204" pitchFamily="34" charset="0"/>
              <a:buChar char="•"/>
              <a:tabLst/>
            </a:pPr>
            <a:r>
              <a:rPr lang="en-US" sz="2400" b="1" i="0" u="none" strike="noStrike" kern="1200" cap="none" dirty="0">
                <a:ln>
                  <a:noFill/>
                </a:ln>
                <a:latin typeface="Liberation Sans" pitchFamily="18"/>
                <a:ea typeface="Droid Sans Fallback" pitchFamily="2"/>
                <a:cs typeface="FreeSans" pitchFamily="2"/>
              </a:rPr>
              <a:t>us time resolution,</a:t>
            </a:r>
          </a:p>
          <a:p>
            <a:pPr marL="342900" marR="0" lvl="1" indent="-342900" rtl="0" hangingPunct="0">
              <a:lnSpc>
                <a:spcPct val="100000"/>
              </a:lnSpc>
              <a:spcBef>
                <a:spcPts val="0"/>
              </a:spcBef>
              <a:spcAft>
                <a:spcPts val="0"/>
              </a:spcAft>
              <a:buSzPct val="45000"/>
              <a:buFont typeface="Arial" panose="020B0604020202020204" pitchFamily="34" charset="0"/>
              <a:buChar char="•"/>
              <a:tabLst/>
            </a:pPr>
            <a:r>
              <a:rPr lang="en-US" sz="2400" b="1" i="0" u="none" strike="noStrike" kern="1200" cap="none" dirty="0">
                <a:ln>
                  <a:noFill/>
                </a:ln>
                <a:latin typeface="Liberation Sans" pitchFamily="18"/>
                <a:ea typeface="Droid Sans Fallback" pitchFamily="2"/>
                <a:cs typeface="FreeSans" pitchFamily="2"/>
              </a:rPr>
              <a:t>precise timing</a:t>
            </a:r>
            <a:r>
              <a:rPr lang="en-US" sz="2400" b="0" i="0" u="none" strike="noStrike" kern="1200" cap="none" dirty="0">
                <a:ln>
                  <a:noFill/>
                </a:ln>
                <a:latin typeface="Liberation Sans" pitchFamily="18"/>
                <a:ea typeface="Droid Sans Fallback" pitchFamily="2"/>
                <a:cs typeface="FreeSans" pitchFamily="2"/>
              </a:rPr>
              <a:t>  </a:t>
            </a:r>
          </a:p>
          <a:p>
            <a:pPr marL="342900" marR="0" lvl="1" indent="-342900" rtl="0" hangingPunct="0">
              <a:lnSpc>
                <a:spcPct val="100000"/>
              </a:lnSpc>
              <a:spcBef>
                <a:spcPts val="0"/>
              </a:spcBef>
              <a:spcAft>
                <a:spcPts val="0"/>
              </a:spcAft>
              <a:buSzPct val="45000"/>
              <a:buFont typeface="Arial" panose="020B0604020202020204" pitchFamily="34" charset="0"/>
              <a:buChar char="•"/>
              <a:tabLst/>
            </a:pPr>
            <a:r>
              <a:rPr lang="en-US" sz="2400" b="1" i="0" u="none" strike="noStrike" kern="1200" cap="none" dirty="0">
                <a:ln>
                  <a:noFill/>
                </a:ln>
                <a:latin typeface="Liberation Sans" pitchFamily="18"/>
                <a:ea typeface="Droid Sans Fallback" pitchFamily="2"/>
                <a:cs typeface="FreeSans" pitchFamily="2"/>
              </a:rPr>
              <a:t>multiple TANGO control systems</a:t>
            </a:r>
            <a:r>
              <a:rPr lang="en-US" sz="2400" b="0" i="0" u="none" strike="noStrike" kern="1200" cap="none" dirty="0">
                <a:ln>
                  <a:noFill/>
                </a:ln>
                <a:latin typeface="Liberation Sans" pitchFamily="18"/>
                <a:ea typeface="Droid Sans Fallback" pitchFamily="2"/>
                <a:cs typeface="FreeSans" pitchFamily="2"/>
              </a:rPr>
              <a:t/>
            </a:r>
            <a:br>
              <a:rPr lang="en-US" sz="2400" b="0" i="0" u="none" strike="noStrike" kern="1200" cap="none" dirty="0">
                <a:ln>
                  <a:noFill/>
                </a:ln>
                <a:latin typeface="Liberation Sans" pitchFamily="18"/>
                <a:ea typeface="Droid Sans Fallback" pitchFamily="2"/>
                <a:cs typeface="FreeSans" pitchFamily="2"/>
              </a:rPr>
            </a:br>
            <a:r>
              <a:rPr lang="en-US" sz="2400" b="0" i="0" u="none" strike="noStrike" kern="1200" cap="none" dirty="0">
                <a:ln>
                  <a:noFill/>
                </a:ln>
                <a:latin typeface="Liberation Sans" pitchFamily="18"/>
                <a:ea typeface="Droid Sans Fallback" pitchFamily="2"/>
                <a:cs typeface="FreeSans" pitchFamily="2"/>
              </a:rPr>
              <a:t/>
            </a:r>
            <a:br>
              <a:rPr lang="en-US" sz="2400" b="0" i="0" u="none" strike="noStrike" kern="1200" cap="none" dirty="0">
                <a:ln>
                  <a:noFill/>
                </a:ln>
                <a:latin typeface="Liberation Sans" pitchFamily="18"/>
                <a:ea typeface="Droid Sans Fallback" pitchFamily="2"/>
                <a:cs typeface="FreeSans" pitchFamily="2"/>
              </a:rPr>
            </a:br>
            <a:r>
              <a:rPr lang="en-US" sz="2400" b="0" i="0" u="none" strike="noStrike" kern="1200" cap="none" dirty="0" smtClean="0">
                <a:ln>
                  <a:noFill/>
                </a:ln>
                <a:latin typeface="Liberation Sans" pitchFamily="18"/>
                <a:ea typeface="Droid Sans Fallback" pitchFamily="2"/>
                <a:cs typeface="FreeSans" pitchFamily="2"/>
              </a:rPr>
              <a:t> </a:t>
            </a:r>
            <a:r>
              <a:rPr lang="en-US" sz="2400" b="0" i="0" u="none" strike="noStrike" kern="1200" cap="none" dirty="0">
                <a:ln>
                  <a:noFill/>
                </a:ln>
                <a:latin typeface="Liberation Sans" pitchFamily="18"/>
                <a:ea typeface="Droid Sans Fallback" pitchFamily="2"/>
                <a:cs typeface="FreeSans" pitchFamily="2"/>
              </a:rPr>
              <a:t/>
            </a:r>
            <a:br>
              <a:rPr lang="en-US" sz="2400" b="0" i="0" u="none" strike="noStrike" kern="1200" cap="none" dirty="0">
                <a:ln>
                  <a:noFill/>
                </a:ln>
                <a:latin typeface="Liberation Sans" pitchFamily="18"/>
                <a:ea typeface="Droid Sans Fallback" pitchFamily="2"/>
                <a:cs typeface="FreeSans" pitchFamily="2"/>
              </a:rPr>
            </a:br>
            <a:endParaRPr lang="en-US" sz="2400" b="0" i="0" u="none" strike="noStrike" kern="1200" cap="none" dirty="0">
              <a:ln>
                <a:noFill/>
              </a:ln>
              <a:latin typeface="Liberation Sans" pitchFamily="18"/>
              <a:ea typeface="Droid Sans Fallback" pitchFamily="2"/>
              <a:cs typeface="FreeSans" pitchFamily="2"/>
            </a:endParaRPr>
          </a:p>
          <a:p>
            <a:pPr marL="342900" marR="0" lvl="0" indent="-342900" rtl="0" hangingPunct="0">
              <a:lnSpc>
                <a:spcPct val="100000"/>
              </a:lnSpc>
              <a:spcBef>
                <a:spcPts val="0"/>
              </a:spcBef>
              <a:spcAft>
                <a:spcPts val="0"/>
              </a:spcAft>
              <a:buSzPct val="45000"/>
              <a:buFont typeface="Arial" panose="020B0604020202020204" pitchFamily="34" charset="0"/>
              <a:buChar char="•"/>
              <a:tabLst/>
            </a:pPr>
            <a:r>
              <a:rPr lang="en-US" sz="2400" b="0" i="0" u="none" strike="noStrike" kern="1200" cap="none" dirty="0">
                <a:ln>
                  <a:noFill/>
                </a:ln>
                <a:latin typeface="Liberation Sans" pitchFamily="18"/>
                <a:ea typeface="Droid Sans Fallback" pitchFamily="2"/>
                <a:cs typeface="FreeSans" pitchFamily="2"/>
              </a:rPr>
              <a:t>The architecture allows multiple database </a:t>
            </a:r>
            <a:r>
              <a:rPr lang="en-US" sz="2400" b="0" i="0" u="none" strike="noStrike" kern="1200" cap="none" dirty="0" err="1">
                <a:ln>
                  <a:noFill/>
                </a:ln>
                <a:latin typeface="Liberation Sans" pitchFamily="18"/>
                <a:ea typeface="Droid Sans Fallback" pitchFamily="2"/>
                <a:cs typeface="FreeSans" pitchFamily="2"/>
              </a:rPr>
              <a:t>backends</a:t>
            </a:r>
            <a:r>
              <a:rPr lang="en-US" sz="2400" b="0" i="0" u="none" strike="noStrike" kern="1200" cap="none" dirty="0">
                <a:ln>
                  <a:noFill/>
                </a:ln>
                <a:latin typeface="Liberation Sans" pitchFamily="18"/>
                <a:ea typeface="Droid Sans Fallback" pitchFamily="2"/>
                <a:cs typeface="FreeSans" pitchFamily="2"/>
              </a:rPr>
              <a:t> to be </a:t>
            </a:r>
            <a:r>
              <a:rPr lang="en-US" sz="2400" b="0" i="0" u="none" strike="noStrike" kern="1200" cap="none" dirty="0" smtClean="0">
                <a:ln>
                  <a:noFill/>
                </a:ln>
                <a:latin typeface="Liberation Sans" pitchFamily="18"/>
                <a:ea typeface="Droid Sans Fallback" pitchFamily="2"/>
                <a:cs typeface="FreeSans" pitchFamily="2"/>
              </a:rPr>
              <a:t/>
            </a:r>
            <a:br>
              <a:rPr lang="en-US" sz="2400" b="0" i="0" u="none" strike="noStrike" kern="1200" cap="none" dirty="0" smtClean="0">
                <a:ln>
                  <a:noFill/>
                </a:ln>
                <a:latin typeface="Liberation Sans" pitchFamily="18"/>
                <a:ea typeface="Droid Sans Fallback" pitchFamily="2"/>
                <a:cs typeface="FreeSans" pitchFamily="2"/>
              </a:rPr>
            </a:br>
            <a:r>
              <a:rPr lang="en-US" sz="2400" b="0" i="0" u="none" strike="noStrike" kern="1200" cap="none" dirty="0" smtClean="0">
                <a:ln>
                  <a:noFill/>
                </a:ln>
                <a:latin typeface="Liberation Sans" pitchFamily="18"/>
                <a:ea typeface="Droid Sans Fallback" pitchFamily="2"/>
                <a:cs typeface="FreeSans" pitchFamily="2"/>
              </a:rPr>
              <a:t>plugged </a:t>
            </a:r>
            <a:r>
              <a:rPr lang="en-US" sz="2400" b="0" i="0" u="none" strike="noStrike" kern="1200" cap="none" dirty="0">
                <a:ln>
                  <a:noFill/>
                </a:ln>
                <a:latin typeface="Liberation Sans" pitchFamily="18"/>
                <a:ea typeface="Droid Sans Fallback" pitchFamily="2"/>
                <a:cs typeface="FreeSans" pitchFamily="2"/>
              </a:rPr>
              <a:t>into the archiving system. </a:t>
            </a:r>
            <a:r>
              <a:rPr lang="en-US" sz="2400" b="0" i="0" u="none" strike="noStrike" kern="1200" cap="none" dirty="0" smtClean="0">
                <a:ln>
                  <a:noFill/>
                </a:ln>
                <a:latin typeface="Liberation Sans" pitchFamily="18"/>
                <a:ea typeface="Droid Sans Fallback" pitchFamily="2"/>
                <a:cs typeface="FreeSans" pitchFamily="2"/>
              </a:rPr>
              <a:t/>
            </a:r>
            <a:br>
              <a:rPr lang="en-US" sz="2400" b="0" i="0" u="none" strike="noStrike" kern="1200" cap="none" dirty="0" smtClean="0">
                <a:ln>
                  <a:noFill/>
                </a:ln>
                <a:latin typeface="Liberation Sans" pitchFamily="18"/>
                <a:ea typeface="Droid Sans Fallback" pitchFamily="2"/>
                <a:cs typeface="FreeSans" pitchFamily="2"/>
              </a:rPr>
            </a:br>
            <a:r>
              <a:rPr lang="en-US" sz="2400" b="0" i="0" u="none" strike="noStrike" kern="1200" cap="none" dirty="0" smtClean="0">
                <a:ln>
                  <a:noFill/>
                </a:ln>
                <a:latin typeface="Liberation Sans" pitchFamily="18"/>
                <a:ea typeface="Droid Sans Fallback" pitchFamily="2"/>
                <a:cs typeface="FreeSans" pitchFamily="2"/>
              </a:rPr>
              <a:t>So </a:t>
            </a:r>
            <a:r>
              <a:rPr lang="en-US" sz="2400" b="0" i="0" u="none" strike="noStrike" kern="1200" cap="none" dirty="0">
                <a:ln>
                  <a:noFill/>
                </a:ln>
                <a:latin typeface="Liberation Sans" pitchFamily="18"/>
                <a:ea typeface="Droid Sans Fallback" pitchFamily="2"/>
                <a:cs typeface="FreeSans" pitchFamily="2"/>
              </a:rPr>
              <a:t>far MySQL and Cassandra are implemented. </a:t>
            </a:r>
            <a:br>
              <a:rPr lang="en-US" sz="2400" b="0" i="0" u="none" strike="noStrike" kern="1200" cap="none" dirty="0">
                <a:ln>
                  <a:noFill/>
                </a:ln>
                <a:latin typeface="Liberation Sans" pitchFamily="18"/>
                <a:ea typeface="Droid Sans Fallback" pitchFamily="2"/>
                <a:cs typeface="FreeSans" pitchFamily="2"/>
              </a:rPr>
            </a:br>
            <a:r>
              <a:rPr lang="en-US" sz="2400" b="0" i="0" u="none" strike="noStrike" kern="1200" cap="none" dirty="0">
                <a:ln>
                  <a:noFill/>
                </a:ln>
                <a:latin typeface="Liberation Sans" pitchFamily="18"/>
                <a:ea typeface="Droid Sans Fallback" pitchFamily="2"/>
                <a:cs typeface="FreeSans" pitchFamily="2"/>
              </a:rPr>
              <a:t/>
            </a:r>
            <a:br>
              <a:rPr lang="en-US" sz="2400" b="0" i="0" u="none" strike="noStrike" kern="1200" cap="none" dirty="0">
                <a:ln>
                  <a:noFill/>
                </a:ln>
                <a:latin typeface="Liberation Sans" pitchFamily="18"/>
                <a:ea typeface="Droid Sans Fallback" pitchFamily="2"/>
                <a:cs typeface="FreeSans" pitchFamily="2"/>
              </a:rPr>
            </a:br>
            <a:r>
              <a:rPr lang="en-US" sz="2400" b="0" i="0" u="none" strike="noStrike" kern="1200" cap="none" dirty="0" smtClean="0">
                <a:ln>
                  <a:noFill/>
                </a:ln>
                <a:latin typeface="Liberation Sans" pitchFamily="18"/>
                <a:ea typeface="Droid Sans Fallback" pitchFamily="2"/>
                <a:cs typeface="FreeSans" pitchFamily="2"/>
              </a:rPr>
              <a:t> </a:t>
            </a:r>
            <a:r>
              <a:rPr lang="en-US" sz="1800" b="0" i="0" u="none" strike="noStrike" kern="1200" cap="none" dirty="0">
                <a:ln>
                  <a:noFill/>
                </a:ln>
                <a:latin typeface="Liberation Sans" pitchFamily="18"/>
                <a:ea typeface="Droid Sans Fallback" pitchFamily="2"/>
                <a:cs typeface="FreeSans" pitchFamily="2"/>
              </a:rPr>
              <a:t/>
            </a:r>
            <a:br>
              <a:rPr lang="en-US" sz="1800" b="0" i="0" u="none" strike="noStrike" kern="1200" cap="none" dirty="0">
                <a:ln>
                  <a:noFill/>
                </a:ln>
                <a:latin typeface="Liberation Sans" pitchFamily="18"/>
                <a:ea typeface="Droid Sans Fallback" pitchFamily="2"/>
                <a:cs typeface="FreeSans" pitchFamily="2"/>
              </a:rPr>
            </a:br>
            <a:endParaRPr lang="en-US" sz="1800" b="0" i="0" u="none" strike="noStrike" kern="1200" cap="none" dirty="0">
              <a:ln>
                <a:noFill/>
              </a:ln>
              <a:latin typeface="Liberation Sans" pitchFamily="18"/>
              <a:ea typeface="Droid Sans Fallback" pitchFamily="2"/>
              <a:cs typeface="FreeSans" pitchFamily="2"/>
            </a:endParaRPr>
          </a:p>
        </p:txBody>
      </p:sp>
      <p:sp>
        <p:nvSpPr>
          <p:cNvPr id="8" name="Titolo 1"/>
          <p:cNvSpPr txBox="1">
            <a:spLocks/>
          </p:cNvSpPr>
          <p:nvPr/>
        </p:nvSpPr>
        <p:spPr>
          <a:xfrm>
            <a:off x="457200" y="7300"/>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Archiving</a:t>
            </a:r>
            <a:endParaRPr lang="it-IT" dirty="0"/>
          </a:p>
        </p:txBody>
      </p:sp>
    </p:spTree>
    <p:extLst>
      <p:ext uri="{BB962C8B-B14F-4D97-AF65-F5344CB8AC3E}">
        <p14:creationId xmlns:p14="http://schemas.microsoft.com/office/powerpoint/2010/main" val="3745453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09"/>
            <a:ext cx="8229600" cy="1143000"/>
          </a:xfrm>
        </p:spPr>
        <p:txBody>
          <a:bodyPr>
            <a:normAutofit fontScale="90000"/>
          </a:bodyPr>
          <a:lstStyle/>
          <a:p>
            <a:r>
              <a:rPr lang="en-US" dirty="0" smtClean="0"/>
              <a:t>Break or bad connection on N.S.</a:t>
            </a:r>
            <a:endParaRPr lang="it-IT" dirty="0"/>
          </a:p>
        </p:txBody>
      </p:sp>
      <p:sp>
        <p:nvSpPr>
          <p:cNvPr id="7" name="Segnaposto contenuto 6"/>
          <p:cNvSpPr>
            <a:spLocks noGrp="1"/>
          </p:cNvSpPr>
          <p:nvPr>
            <p:ph idx="1"/>
          </p:nvPr>
        </p:nvSpPr>
        <p:spPr>
          <a:xfrm>
            <a:off x="457200" y="1268760"/>
            <a:ext cx="8229600" cy="5472608"/>
          </a:xfrm>
        </p:spPr>
        <p:txBody>
          <a:bodyPr>
            <a:normAutofit/>
          </a:bodyPr>
          <a:lstStyle/>
          <a:p>
            <a:r>
              <a:rPr lang="en-US" dirty="0" smtClean="0"/>
              <a:t>Arianne V: first launch =&gt; A Bug .. A Crash</a:t>
            </a:r>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r>
              <a:rPr lang="en-US" dirty="0" smtClean="0"/>
              <a:t>Key world.. Is not interoperability but  unique and efficient communication bus </a:t>
            </a:r>
            <a:r>
              <a:rPr lang="en-US" dirty="0" smtClean="0">
                <a:sym typeface="Wingdings" panose="05000000000000000000" pitchFamily="2" charset="2"/>
              </a:rPr>
              <a:t></a:t>
            </a:r>
            <a:r>
              <a:rPr lang="en-US" dirty="0" smtClean="0"/>
              <a:t> Communalities</a:t>
            </a:r>
          </a:p>
          <a:p>
            <a:endParaRPr lang="it-IT" dirty="0"/>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1764828"/>
            <a:ext cx="4840783" cy="3536380"/>
          </a:xfrm>
          <a:prstGeom prst="rect">
            <a:avLst/>
          </a:prstGeom>
        </p:spPr>
      </p:pic>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601" y="1764828"/>
            <a:ext cx="2625154" cy="3717032"/>
          </a:xfrm>
          <a:prstGeom prst="rect">
            <a:avLst/>
          </a:prstGeom>
        </p:spPr>
      </p:pic>
    </p:spTree>
    <p:extLst>
      <p:ext uri="{BB962C8B-B14F-4D97-AF65-F5344CB8AC3E}">
        <p14:creationId xmlns:p14="http://schemas.microsoft.com/office/powerpoint/2010/main" val="37901723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5223240" y="1478160"/>
            <a:ext cx="3276948" cy="500580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dirty="0">
              <a:ln>
                <a:noFill/>
              </a:ln>
              <a:latin typeface="Liberation Sans" pitchFamily="18"/>
              <a:ea typeface="Droid Sans Fallback" pitchFamily="2"/>
              <a:cs typeface="FreeSans" pitchFamily="2"/>
            </a:endParaRPr>
          </a:p>
          <a:p>
            <a:pPr marR="0" lvl="0" rtl="0" hangingPunct="0">
              <a:lnSpc>
                <a:spcPct val="100000"/>
              </a:lnSpc>
              <a:spcBef>
                <a:spcPts val="0"/>
              </a:spcBef>
              <a:spcAft>
                <a:spcPts val="0"/>
              </a:spcAft>
              <a:buSzPct val="45000"/>
              <a:tabLst/>
            </a:pPr>
            <a:r>
              <a:rPr lang="en-US" sz="1800" b="0" i="0" u="none" strike="noStrike" kern="1200" cap="none" dirty="0">
                <a:ln>
                  <a:noFill/>
                </a:ln>
                <a:latin typeface="Liberation Sans" pitchFamily="18"/>
                <a:ea typeface="Droid Sans Fallback" pitchFamily="2"/>
                <a:cs typeface="FreeSans" pitchFamily="2"/>
              </a:rPr>
              <a:t>A RESTful http based API </a:t>
            </a:r>
            <a:r>
              <a:rPr lang="en-US" sz="1800" b="0" i="0" u="none" strike="noStrike" kern="1200" cap="none" dirty="0" smtClean="0">
                <a:ln>
                  <a:noFill/>
                </a:ln>
                <a:latin typeface="Liberation Sans" pitchFamily="18"/>
                <a:ea typeface="Droid Sans Fallback" pitchFamily="2"/>
                <a:cs typeface="FreeSans" pitchFamily="2"/>
              </a:rPr>
              <a:t/>
            </a:r>
            <a:br>
              <a:rPr lang="en-US" sz="1800" b="0" i="0" u="none" strike="noStrike" kern="1200" cap="none" dirty="0" smtClean="0">
                <a:ln>
                  <a:noFill/>
                </a:ln>
                <a:latin typeface="Liberation Sans" pitchFamily="18"/>
                <a:ea typeface="Droid Sans Fallback" pitchFamily="2"/>
                <a:cs typeface="FreeSans" pitchFamily="2"/>
              </a:rPr>
            </a:br>
            <a:r>
              <a:rPr lang="en-US" sz="1800" b="0" i="0" u="none" strike="noStrike" kern="1200" cap="none" dirty="0" smtClean="0">
                <a:ln>
                  <a:noFill/>
                </a:ln>
                <a:latin typeface="Liberation Sans" pitchFamily="18"/>
                <a:ea typeface="Droid Sans Fallback" pitchFamily="2"/>
                <a:cs typeface="FreeSans" pitchFamily="2"/>
              </a:rPr>
              <a:t>called </a:t>
            </a:r>
            <a:r>
              <a:rPr lang="en-US" sz="1800" b="0" i="0" u="none" strike="noStrike" kern="1200" cap="none" dirty="0" err="1">
                <a:ln>
                  <a:noFill/>
                </a:ln>
                <a:latin typeface="Liberation Sans" pitchFamily="18"/>
                <a:ea typeface="Droid Sans Fallback" pitchFamily="2"/>
                <a:cs typeface="FreeSans" pitchFamily="2"/>
              </a:rPr>
              <a:t>mtango</a:t>
            </a:r>
            <a:r>
              <a:rPr lang="en-US" sz="1800" b="0" i="0" u="none" strike="noStrike" kern="1200" cap="none" dirty="0">
                <a:ln>
                  <a:noFill/>
                </a:ln>
                <a:latin typeface="Liberation Sans" pitchFamily="18"/>
                <a:ea typeface="Droid Sans Fallback" pitchFamily="2"/>
                <a:cs typeface="FreeSans" pitchFamily="2"/>
              </a:rPr>
              <a:t> (m for mobile) </a:t>
            </a:r>
            <a:r>
              <a:rPr lang="en-US" sz="1800" b="0" i="0" u="none" strike="noStrike" kern="1200" cap="none" dirty="0" smtClean="0">
                <a:ln>
                  <a:noFill/>
                </a:ln>
                <a:latin typeface="Liberation Sans" pitchFamily="18"/>
                <a:ea typeface="Droid Sans Fallback" pitchFamily="2"/>
                <a:cs typeface="FreeSans" pitchFamily="2"/>
              </a:rPr>
              <a:t/>
            </a:r>
            <a:br>
              <a:rPr lang="en-US" sz="1800" b="0" i="0" u="none" strike="noStrike" kern="1200" cap="none" dirty="0" smtClean="0">
                <a:ln>
                  <a:noFill/>
                </a:ln>
                <a:latin typeface="Liberation Sans" pitchFamily="18"/>
                <a:ea typeface="Droid Sans Fallback" pitchFamily="2"/>
                <a:cs typeface="FreeSans" pitchFamily="2"/>
              </a:rPr>
            </a:br>
            <a:r>
              <a:rPr lang="en-US" sz="1800" b="0" i="0" u="none" strike="noStrike" kern="1200" cap="none" dirty="0" smtClean="0">
                <a:ln>
                  <a:noFill/>
                </a:ln>
                <a:latin typeface="Liberation Sans" pitchFamily="18"/>
                <a:ea typeface="Droid Sans Fallback" pitchFamily="2"/>
                <a:cs typeface="FreeSans" pitchFamily="2"/>
              </a:rPr>
              <a:t>has </a:t>
            </a:r>
            <a:r>
              <a:rPr lang="en-US" sz="1800" b="0" i="0" u="none" strike="noStrike" kern="1200" cap="none" dirty="0">
                <a:ln>
                  <a:noFill/>
                </a:ln>
                <a:latin typeface="Liberation Sans" pitchFamily="18"/>
                <a:ea typeface="Droid Sans Fallback" pitchFamily="2"/>
                <a:cs typeface="FreeSans" pitchFamily="2"/>
              </a:rPr>
              <a:t>been developed for TANGO.</a:t>
            </a:r>
            <a:br>
              <a:rPr lang="en-US" sz="1800" b="0" i="0" u="none" strike="noStrike" kern="1200" cap="none" dirty="0">
                <a:ln>
                  <a:noFill/>
                </a:ln>
                <a:latin typeface="Liberation Sans" pitchFamily="18"/>
                <a:ea typeface="Droid Sans Fallback" pitchFamily="2"/>
                <a:cs typeface="FreeSans" pitchFamily="2"/>
              </a:rPr>
            </a:br>
            <a:endParaRPr lang="en-US" sz="1800" b="0" i="0" u="none" strike="noStrike" kern="1200" cap="none" dirty="0">
              <a:ln>
                <a:noFill/>
              </a:ln>
              <a:latin typeface="Liberation Sans" pitchFamily="18"/>
              <a:ea typeface="Droid Sans Fallback" pitchFamily="2"/>
              <a:cs typeface="FreeSans" pitchFamily="2"/>
            </a:endParaRPr>
          </a:p>
          <a:p>
            <a:pPr marL="0" marR="0" lvl="0" indent="0" rtl="0" hangingPunct="0">
              <a:lnSpc>
                <a:spcPct val="100000"/>
              </a:lnSpc>
              <a:spcBef>
                <a:spcPts val="0"/>
              </a:spcBef>
              <a:spcAft>
                <a:spcPts val="0"/>
              </a:spcAft>
              <a:buSzPct val="45000"/>
              <a:buFont typeface="StarSymbol"/>
              <a:buChar char="●"/>
              <a:tabLst/>
            </a:pPr>
            <a:r>
              <a:rPr lang="en-US" sz="1800" b="0" i="0" u="none" strike="noStrike" kern="1200" cap="none" dirty="0" smtClean="0">
                <a:ln>
                  <a:noFill/>
                </a:ln>
                <a:latin typeface="Liberation Sans" pitchFamily="18"/>
                <a:ea typeface="Droid Sans Fallback" pitchFamily="2"/>
                <a:cs typeface="FreeSans" pitchFamily="2"/>
              </a:rPr>
              <a:t> Uses </a:t>
            </a:r>
            <a:r>
              <a:rPr lang="en-US" sz="1800" b="0" i="0" u="none" strike="noStrike" kern="1200" cap="none" dirty="0">
                <a:ln>
                  <a:noFill/>
                </a:ln>
                <a:latin typeface="Liberation Sans" pitchFamily="18"/>
                <a:ea typeface="Droid Sans Fallback" pitchFamily="2"/>
                <a:cs typeface="FreeSans" pitchFamily="2"/>
              </a:rPr>
              <a:t>TANGO Access Control </a:t>
            </a:r>
            <a:r>
              <a:rPr lang="en-US" sz="1800" b="0" i="0" u="none" strike="noStrike" kern="1200" cap="none" dirty="0" smtClean="0">
                <a:ln>
                  <a:noFill/>
                </a:ln>
                <a:latin typeface="Liberation Sans" pitchFamily="18"/>
                <a:ea typeface="Droid Sans Fallback" pitchFamily="2"/>
                <a:cs typeface="FreeSans" pitchFamily="2"/>
              </a:rPr>
              <a:t/>
            </a:r>
            <a:br>
              <a:rPr lang="en-US" sz="1800" b="0" i="0" u="none" strike="noStrike" kern="1200" cap="none" dirty="0" smtClean="0">
                <a:ln>
                  <a:noFill/>
                </a:ln>
                <a:latin typeface="Liberation Sans" pitchFamily="18"/>
                <a:ea typeface="Droid Sans Fallback" pitchFamily="2"/>
                <a:cs typeface="FreeSans" pitchFamily="2"/>
              </a:rPr>
            </a:br>
            <a:r>
              <a:rPr lang="en-US" sz="1800" b="0" i="0" u="none" strike="noStrike" kern="1200" cap="none" dirty="0" smtClean="0">
                <a:ln>
                  <a:noFill/>
                </a:ln>
                <a:latin typeface="Liberation Sans" pitchFamily="18"/>
                <a:ea typeface="Droid Sans Fallback" pitchFamily="2"/>
                <a:cs typeface="FreeSans" pitchFamily="2"/>
              </a:rPr>
              <a:t>and </a:t>
            </a:r>
            <a:r>
              <a:rPr lang="en-US" sz="1800" b="0" i="0" u="none" strike="noStrike" kern="1200" cap="none" dirty="0">
                <a:ln>
                  <a:noFill/>
                </a:ln>
                <a:latin typeface="Liberation Sans" pitchFamily="18"/>
                <a:ea typeface="Droid Sans Fallback" pitchFamily="2"/>
                <a:cs typeface="FreeSans" pitchFamily="2"/>
              </a:rPr>
              <a:t>tomcat for security</a:t>
            </a:r>
            <a:br>
              <a:rPr lang="en-US" sz="1800" b="0" i="0" u="none" strike="noStrike" kern="1200" cap="none" dirty="0">
                <a:ln>
                  <a:noFill/>
                </a:ln>
                <a:latin typeface="Liberation Sans" pitchFamily="18"/>
                <a:ea typeface="Droid Sans Fallback" pitchFamily="2"/>
                <a:cs typeface="FreeSans" pitchFamily="2"/>
              </a:rPr>
            </a:br>
            <a:endParaRPr lang="en-US" sz="1800" b="0" i="0" u="none" strike="noStrike" kern="1200" cap="none" dirty="0">
              <a:ln>
                <a:noFill/>
              </a:ln>
              <a:latin typeface="Liberation Sans" pitchFamily="18"/>
              <a:ea typeface="Droid Sans Fallback" pitchFamily="2"/>
              <a:cs typeface="FreeSans" pitchFamily="2"/>
            </a:endParaRPr>
          </a:p>
          <a:p>
            <a:pPr marL="0" marR="0" lvl="0" indent="0" rtl="0" hangingPunct="0">
              <a:lnSpc>
                <a:spcPct val="100000"/>
              </a:lnSpc>
              <a:spcBef>
                <a:spcPts val="0"/>
              </a:spcBef>
              <a:spcAft>
                <a:spcPts val="0"/>
              </a:spcAft>
              <a:buSzPct val="45000"/>
              <a:buFont typeface="StarSymbol"/>
              <a:buChar char="●"/>
              <a:tabLst/>
            </a:pPr>
            <a:r>
              <a:rPr lang="en-US" sz="1800" b="0" i="0" u="none" strike="noStrike" kern="1200" cap="none" dirty="0" smtClean="0">
                <a:ln>
                  <a:noFill/>
                </a:ln>
                <a:latin typeface="Liberation Sans" pitchFamily="18"/>
                <a:ea typeface="Droid Sans Fallback" pitchFamily="2"/>
                <a:cs typeface="FreeSans" pitchFamily="2"/>
              </a:rPr>
              <a:t> Can </a:t>
            </a:r>
            <a:r>
              <a:rPr lang="en-US" sz="1800" b="0" i="0" u="none" strike="noStrike" kern="1200" cap="none" dirty="0">
                <a:ln>
                  <a:noFill/>
                </a:ln>
                <a:latin typeface="Liberation Sans" pitchFamily="18"/>
                <a:ea typeface="Droid Sans Fallback" pitchFamily="2"/>
                <a:cs typeface="FreeSans" pitchFamily="2"/>
              </a:rPr>
              <a:t>be used from any client </a:t>
            </a:r>
            <a:r>
              <a:rPr lang="en-US" sz="1800" b="0" i="0" u="none" strike="noStrike" kern="1200" cap="none" dirty="0" smtClean="0">
                <a:ln>
                  <a:noFill/>
                </a:ln>
                <a:latin typeface="Liberation Sans" pitchFamily="18"/>
                <a:ea typeface="Droid Sans Fallback" pitchFamily="2"/>
                <a:cs typeface="FreeSans" pitchFamily="2"/>
              </a:rPr>
              <a:t/>
            </a:r>
            <a:br>
              <a:rPr lang="en-US" sz="1800" b="0" i="0" u="none" strike="noStrike" kern="1200" cap="none" dirty="0" smtClean="0">
                <a:ln>
                  <a:noFill/>
                </a:ln>
                <a:latin typeface="Liberation Sans" pitchFamily="18"/>
                <a:ea typeface="Droid Sans Fallback" pitchFamily="2"/>
                <a:cs typeface="FreeSans" pitchFamily="2"/>
              </a:rPr>
            </a:br>
            <a:r>
              <a:rPr lang="en-US" sz="1800" b="0" i="0" u="none" strike="noStrike" kern="1200" cap="none" dirty="0" smtClean="0">
                <a:ln>
                  <a:noFill/>
                </a:ln>
                <a:latin typeface="Liberation Sans" pitchFamily="18"/>
                <a:ea typeface="Droid Sans Fallback" pitchFamily="2"/>
                <a:cs typeface="FreeSans" pitchFamily="2"/>
              </a:rPr>
              <a:t>implementing </a:t>
            </a:r>
            <a:r>
              <a:rPr lang="en-US" sz="1800" b="0" i="0" u="none" strike="noStrike" kern="1200" cap="none" dirty="0">
                <a:ln>
                  <a:noFill/>
                </a:ln>
                <a:latin typeface="Liberation Sans" pitchFamily="18"/>
                <a:ea typeface="Droid Sans Fallback" pitchFamily="2"/>
                <a:cs typeface="FreeSans" pitchFamily="2"/>
              </a:rPr>
              <a:t>http</a:t>
            </a:r>
            <a:br>
              <a:rPr lang="en-US" sz="1800" b="0" i="0" u="none" strike="noStrike" kern="1200" cap="none" dirty="0">
                <a:ln>
                  <a:noFill/>
                </a:ln>
                <a:latin typeface="Liberation Sans" pitchFamily="18"/>
                <a:ea typeface="Droid Sans Fallback" pitchFamily="2"/>
                <a:cs typeface="FreeSans" pitchFamily="2"/>
              </a:rPr>
            </a:br>
            <a:endParaRPr lang="en-US" sz="1800" b="0" i="0" u="none" strike="noStrike" kern="1200" cap="none" dirty="0">
              <a:ln>
                <a:noFill/>
              </a:ln>
              <a:latin typeface="Liberation Sans" pitchFamily="18"/>
              <a:ea typeface="Droid Sans Fallback" pitchFamily="2"/>
              <a:cs typeface="FreeSans" pitchFamily="2"/>
            </a:endParaRPr>
          </a:p>
          <a:p>
            <a:pPr marL="0" marR="0" lvl="0" indent="0" rtl="0" hangingPunct="0">
              <a:lnSpc>
                <a:spcPct val="100000"/>
              </a:lnSpc>
              <a:spcBef>
                <a:spcPts val="0"/>
              </a:spcBef>
              <a:spcAft>
                <a:spcPts val="0"/>
              </a:spcAft>
              <a:buSzPct val="45000"/>
              <a:buFont typeface="StarSymbol"/>
              <a:buChar char="●"/>
              <a:tabLst/>
            </a:pPr>
            <a:r>
              <a:rPr lang="en-US" sz="1800" b="0" i="0" u="none" strike="noStrike" kern="1200" cap="none" dirty="0" smtClean="0">
                <a:ln>
                  <a:noFill/>
                </a:ln>
                <a:latin typeface="Liberation Sans" pitchFamily="18"/>
                <a:ea typeface="Droid Sans Fallback" pitchFamily="2"/>
                <a:cs typeface="FreeSans" pitchFamily="2"/>
              </a:rPr>
              <a:t> API </a:t>
            </a:r>
            <a:r>
              <a:rPr lang="en-US" sz="1800" b="0" i="0" u="none" strike="noStrike" kern="1200" cap="none" dirty="0">
                <a:ln>
                  <a:noFill/>
                </a:ln>
                <a:latin typeface="Liberation Sans" pitchFamily="18"/>
                <a:ea typeface="Droid Sans Fallback" pitchFamily="2"/>
                <a:cs typeface="FreeSans" pitchFamily="2"/>
              </a:rPr>
              <a:t>implemented for JavaScript</a:t>
            </a:r>
            <a:br>
              <a:rPr lang="en-US" sz="1800" b="0" i="0" u="none" strike="noStrike" kern="1200" cap="none" dirty="0">
                <a:ln>
                  <a:noFill/>
                </a:ln>
                <a:latin typeface="Liberation Sans" pitchFamily="18"/>
                <a:ea typeface="Droid Sans Fallback" pitchFamily="2"/>
                <a:cs typeface="FreeSans" pitchFamily="2"/>
              </a:rPr>
            </a:br>
            <a:endParaRPr lang="en-US" sz="1800" b="0" i="0" u="none" strike="noStrike" kern="1200" cap="none" dirty="0">
              <a:ln>
                <a:noFill/>
              </a:ln>
              <a:latin typeface="Liberation Sans" pitchFamily="18"/>
              <a:ea typeface="Droid Sans Fallback" pitchFamily="2"/>
              <a:cs typeface="FreeSans" pitchFamily="2"/>
            </a:endParaRPr>
          </a:p>
          <a:p>
            <a:pPr marL="0" marR="0" lvl="0" indent="0" rtl="0" hangingPunct="0">
              <a:lnSpc>
                <a:spcPct val="100000"/>
              </a:lnSpc>
              <a:spcBef>
                <a:spcPts val="0"/>
              </a:spcBef>
              <a:spcAft>
                <a:spcPts val="0"/>
              </a:spcAft>
              <a:buSzPct val="45000"/>
              <a:buFont typeface="StarSymbol"/>
              <a:buChar char="●"/>
              <a:tabLst/>
            </a:pPr>
            <a:r>
              <a:rPr lang="en-US" sz="1800" b="0" i="0" u="none" strike="noStrike" kern="1200" cap="none" dirty="0" smtClean="0">
                <a:ln>
                  <a:noFill/>
                </a:ln>
                <a:latin typeface="Liberation Sans" pitchFamily="18"/>
                <a:ea typeface="Droid Sans Fallback" pitchFamily="2"/>
                <a:cs typeface="FreeSans" pitchFamily="2"/>
              </a:rPr>
              <a:t> See </a:t>
            </a:r>
            <a:r>
              <a:rPr lang="en-US" sz="1800" b="0" i="0" u="none" strike="noStrike" kern="1200" cap="none" dirty="0">
                <a:ln>
                  <a:noFill/>
                </a:ln>
                <a:latin typeface="Liberation Sans" pitchFamily="18"/>
                <a:ea typeface="Droid Sans Fallback" pitchFamily="2"/>
                <a:cs typeface="FreeSans" pitchFamily="2"/>
              </a:rPr>
              <a:t>website for API</a:t>
            </a:r>
          </a:p>
        </p:txBody>
      </p:sp>
      <p:sp>
        <p:nvSpPr>
          <p:cNvPr id="7" name="CasellaDiTesto 6"/>
          <p:cNvSpPr txBox="1"/>
          <p:nvPr/>
        </p:nvSpPr>
        <p:spPr>
          <a:xfrm>
            <a:off x="885600" y="714960"/>
            <a:ext cx="6315840" cy="34668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r>
              <a:rPr lang="en-US" sz="1800" b="1" i="0" u="none" strike="noStrike" kern="1200" cap="none">
                <a:ln>
                  <a:noFill/>
                </a:ln>
                <a:solidFill>
                  <a:srgbClr val="0000CC"/>
                </a:solidFill>
                <a:latin typeface="Liberation Sans" pitchFamily="18"/>
                <a:ea typeface="Droid Sans Fallback" pitchFamily="2"/>
                <a:cs typeface="FreeSans" pitchFamily="2"/>
                <a:hlinkClick r:id="rId3"/>
              </a:rPr>
              <a:t>http://localhost:8080/mtango/rest/device/sys/tg_test/1</a:t>
            </a:r>
          </a:p>
        </p:txBody>
      </p:sp>
      <p:sp>
        <p:nvSpPr>
          <p:cNvPr id="9" name="Titolo 1"/>
          <p:cNvSpPr txBox="1">
            <a:spLocks/>
          </p:cNvSpPr>
          <p:nvPr/>
        </p:nvSpPr>
        <p:spPr>
          <a:xfrm>
            <a:off x="457200" y="-3398"/>
            <a:ext cx="8229600" cy="12573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err="1" smtClean="0"/>
              <a:t>mTANGO</a:t>
            </a:r>
            <a:r>
              <a:rPr lang="en-US" dirty="0" smtClean="0"/>
              <a:t> – Mobile Tango</a:t>
            </a:r>
            <a:endParaRPr lang="it-IT" dirty="0"/>
          </a:p>
        </p:txBody>
      </p:sp>
      <p:pic>
        <p:nvPicPr>
          <p:cNvPr id="2" name="Immagine 1"/>
          <p:cNvPicPr>
            <a:picLocks noChangeAspect="1"/>
          </p:cNvPicPr>
          <p:nvPr/>
        </p:nvPicPr>
        <p:blipFill>
          <a:blip r:embed="rId4"/>
          <a:stretch>
            <a:fillRect/>
          </a:stretch>
        </p:blipFill>
        <p:spPr>
          <a:xfrm>
            <a:off x="683568" y="1196752"/>
            <a:ext cx="4252646" cy="5486943"/>
          </a:xfrm>
          <a:prstGeom prst="rect">
            <a:avLst/>
          </a:prstGeom>
        </p:spPr>
      </p:pic>
    </p:spTree>
    <p:extLst>
      <p:ext uri="{BB962C8B-B14F-4D97-AF65-F5344CB8AC3E}">
        <p14:creationId xmlns:p14="http://schemas.microsoft.com/office/powerpoint/2010/main" val="677313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721600" y="922080"/>
            <a:ext cx="3503519" cy="34668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r>
              <a:rPr lang="en-US" sz="1800" b="1" i="0" u="none" strike="noStrike" kern="1200" cap="none" dirty="0">
                <a:ln>
                  <a:noFill/>
                </a:ln>
                <a:solidFill>
                  <a:srgbClr val="0000CC"/>
                </a:solidFill>
                <a:latin typeface="Liberation Sans" pitchFamily="18"/>
                <a:ea typeface="Droid Sans Fallback" pitchFamily="2"/>
                <a:cs typeface="FreeSans" pitchFamily="2"/>
              </a:rPr>
              <a:t>http://www.tango-controls.org</a:t>
            </a:r>
          </a:p>
        </p:txBody>
      </p:sp>
      <p:sp>
        <p:nvSpPr>
          <p:cNvPr id="8" name="Titolo 1"/>
          <p:cNvSpPr txBox="1">
            <a:spLocks/>
          </p:cNvSpPr>
          <p:nvPr/>
        </p:nvSpPr>
        <p:spPr>
          <a:xfrm>
            <a:off x="457200" y="-3398"/>
            <a:ext cx="8229600" cy="12573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TANGO Website</a:t>
            </a:r>
            <a:endParaRPr lang="it-IT" dirty="0"/>
          </a:p>
        </p:txBody>
      </p:sp>
      <p:pic>
        <p:nvPicPr>
          <p:cNvPr id="3" name="Immagine 2"/>
          <p:cNvPicPr>
            <a:picLocks noChangeAspect="1"/>
          </p:cNvPicPr>
          <p:nvPr/>
        </p:nvPicPr>
        <p:blipFill>
          <a:blip r:embed="rId3"/>
          <a:stretch>
            <a:fillRect/>
          </a:stretch>
        </p:blipFill>
        <p:spPr>
          <a:xfrm>
            <a:off x="-100" y="1448365"/>
            <a:ext cx="9144199" cy="5220995"/>
          </a:xfrm>
          <a:prstGeom prst="rect">
            <a:avLst/>
          </a:prstGeom>
        </p:spPr>
      </p:pic>
    </p:spTree>
    <p:extLst>
      <p:ext uri="{BB962C8B-B14F-4D97-AF65-F5344CB8AC3E}">
        <p14:creationId xmlns:p14="http://schemas.microsoft.com/office/powerpoint/2010/main" val="3810883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1670400" y="882504"/>
            <a:ext cx="5310720" cy="60228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r>
              <a:rPr lang="en-US" sz="1800" b="1" i="0" u="none" strike="noStrike" kern="1200" cap="none" dirty="0">
                <a:ln>
                  <a:noFill/>
                </a:ln>
                <a:solidFill>
                  <a:srgbClr val="0000CC"/>
                </a:solidFill>
                <a:latin typeface="Liberation Sans" pitchFamily="18"/>
                <a:ea typeface="Droid Sans Fallback" pitchFamily="2"/>
                <a:cs typeface="FreeSans" pitchFamily="2"/>
              </a:rPr>
              <a:t>http://ftp.esrf.fr/pub/cs/tango/tango9-vm.zip</a:t>
            </a:r>
          </a:p>
        </p:txBody>
      </p:sp>
      <p:sp>
        <p:nvSpPr>
          <p:cNvPr id="8" name="Titolo 1"/>
          <p:cNvSpPr txBox="1">
            <a:spLocks/>
          </p:cNvSpPr>
          <p:nvPr/>
        </p:nvSpPr>
        <p:spPr>
          <a:xfrm>
            <a:off x="457200" y="-3398"/>
            <a:ext cx="8229600" cy="12573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TANGO Virtual Machine</a:t>
            </a:r>
            <a:endParaRPr lang="it-IT" dirty="0"/>
          </a:p>
        </p:txBody>
      </p:sp>
      <p:pic>
        <p:nvPicPr>
          <p:cNvPr id="3" name="Immagine 2"/>
          <p:cNvPicPr>
            <a:picLocks noChangeAspect="1"/>
          </p:cNvPicPr>
          <p:nvPr/>
        </p:nvPicPr>
        <p:blipFill>
          <a:blip r:embed="rId3"/>
          <a:stretch>
            <a:fillRect/>
          </a:stretch>
        </p:blipFill>
        <p:spPr>
          <a:xfrm>
            <a:off x="160" y="1376606"/>
            <a:ext cx="9143679" cy="5220746"/>
          </a:xfrm>
          <a:prstGeom prst="rect">
            <a:avLst/>
          </a:prstGeom>
        </p:spPr>
      </p:pic>
    </p:spTree>
    <p:extLst>
      <p:ext uri="{BB962C8B-B14F-4D97-AF65-F5344CB8AC3E}">
        <p14:creationId xmlns:p14="http://schemas.microsoft.com/office/powerpoint/2010/main" val="387999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a:xfrm>
            <a:off x="457200" y="704088"/>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TANGO Community is Growing</a:t>
            </a:r>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412776"/>
            <a:ext cx="2897238" cy="5301208"/>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784" y="1847088"/>
            <a:ext cx="2502753" cy="5010912"/>
          </a:xfrm>
          <a:prstGeom prst="rect">
            <a:avLst/>
          </a:prstGeom>
        </p:spPr>
      </p:pic>
      <p:sp>
        <p:nvSpPr>
          <p:cNvPr id="2" name="CasellaDiTesto 1"/>
          <p:cNvSpPr txBox="1"/>
          <p:nvPr/>
        </p:nvSpPr>
        <p:spPr>
          <a:xfrm>
            <a:off x="5525022" y="1484784"/>
            <a:ext cx="3240360" cy="5355312"/>
          </a:xfrm>
          <a:prstGeom prst="rect">
            <a:avLst/>
          </a:prstGeom>
          <a:noFill/>
        </p:spPr>
        <p:txBody>
          <a:bodyPr wrap="square" rtlCol="0">
            <a:spAutoFit/>
          </a:bodyPr>
          <a:lstStyle/>
          <a:p>
            <a:r>
              <a:rPr lang="en-US" dirty="0" smtClean="0"/>
              <a:t>There are Big and Small Project that need 24/7 service</a:t>
            </a:r>
          </a:p>
          <a:p>
            <a:r>
              <a:rPr lang="en-US" dirty="0" smtClean="0">
                <a:sym typeface="Wingdings" panose="05000000000000000000" pitchFamily="2" charset="2"/>
              </a:rPr>
              <a:t> </a:t>
            </a:r>
            <a:r>
              <a:rPr lang="en-US" dirty="0" smtClean="0"/>
              <a:t>high </a:t>
            </a:r>
            <a:r>
              <a:rPr lang="en-US" dirty="0"/>
              <a:t>degree of reliability is part of the requirements</a:t>
            </a:r>
            <a:endParaRPr lang="en-US" dirty="0" smtClean="0"/>
          </a:p>
          <a:p>
            <a:endParaRPr lang="en-US" dirty="0" smtClean="0"/>
          </a:p>
          <a:p>
            <a:r>
              <a:rPr lang="en-US" dirty="0" smtClean="0">
                <a:sym typeface="Wingdings" panose="05000000000000000000" pitchFamily="2" charset="2"/>
              </a:rPr>
              <a:t> Long life </a:t>
            </a:r>
            <a:endParaRPr lang="en-US" dirty="0" smtClean="0"/>
          </a:p>
          <a:p>
            <a:r>
              <a:rPr lang="en-US" dirty="0" smtClean="0"/>
              <a:t>This </a:t>
            </a:r>
            <a:r>
              <a:rPr lang="en-US" dirty="0"/>
              <a:t>is essential for a project the size of SKA and which is only at the beginning of its lifetime. </a:t>
            </a:r>
            <a:endParaRPr lang="en-US" dirty="0" smtClean="0"/>
          </a:p>
          <a:p>
            <a:endParaRPr lang="en-US" dirty="0"/>
          </a:p>
          <a:p>
            <a:r>
              <a:rPr lang="en-US" dirty="0" smtClean="0"/>
              <a:t>Other </a:t>
            </a:r>
            <a:r>
              <a:rPr lang="en-US" dirty="0"/>
              <a:t>installations starting up now like </a:t>
            </a:r>
            <a:endParaRPr lang="en-US" dirty="0" smtClean="0"/>
          </a:p>
          <a:p>
            <a:pPr marL="285750" indent="-285750">
              <a:buFont typeface="Arial" panose="020B0604020202020204" pitchFamily="34" charset="0"/>
              <a:buChar char="•"/>
            </a:pPr>
            <a:r>
              <a:rPr lang="en-US" dirty="0" smtClean="0"/>
              <a:t>ESRF-EBS</a:t>
            </a:r>
            <a:r>
              <a:rPr lang="en-US" dirty="0"/>
              <a:t>, </a:t>
            </a:r>
            <a:endParaRPr lang="en-US" dirty="0" smtClean="0"/>
          </a:p>
          <a:p>
            <a:pPr marL="285750" indent="-285750">
              <a:buFont typeface="Arial" panose="020B0604020202020204" pitchFamily="34" charset="0"/>
              <a:buChar char="•"/>
            </a:pPr>
            <a:r>
              <a:rPr lang="en-US" dirty="0" smtClean="0"/>
              <a:t>MAX-IV</a:t>
            </a:r>
            <a:r>
              <a:rPr lang="en-US" dirty="0"/>
              <a:t>, </a:t>
            </a:r>
            <a:endParaRPr lang="en-US" dirty="0" smtClean="0"/>
          </a:p>
          <a:p>
            <a:pPr marL="285750" indent="-285750">
              <a:buFont typeface="Arial" panose="020B0604020202020204" pitchFamily="34" charset="0"/>
              <a:buChar char="•"/>
            </a:pPr>
            <a:r>
              <a:rPr lang="en-US" dirty="0" smtClean="0"/>
              <a:t>VIRGO</a:t>
            </a:r>
            <a:r>
              <a:rPr lang="en-US" dirty="0"/>
              <a:t>, </a:t>
            </a:r>
            <a:endParaRPr lang="en-US" dirty="0" smtClean="0"/>
          </a:p>
          <a:p>
            <a:pPr marL="285750" indent="-285750">
              <a:buFont typeface="Arial" panose="020B0604020202020204" pitchFamily="34" charset="0"/>
              <a:buChar char="•"/>
            </a:pPr>
            <a:r>
              <a:rPr lang="en-US" dirty="0" err="1" smtClean="0"/>
              <a:t>FERMI@ELettra</a:t>
            </a:r>
            <a:r>
              <a:rPr lang="en-US" dirty="0" smtClean="0"/>
              <a:t>,</a:t>
            </a:r>
          </a:p>
          <a:p>
            <a:pPr marL="285750" indent="-285750">
              <a:buFont typeface="Arial" panose="020B0604020202020204" pitchFamily="34" charset="0"/>
              <a:buChar char="•"/>
            </a:pPr>
            <a:r>
              <a:rPr lang="en-US" dirty="0" smtClean="0"/>
              <a:t>SHARK @ LBT</a:t>
            </a:r>
          </a:p>
          <a:p>
            <a:pPr marL="285750" indent="-285750">
              <a:buFont typeface="Arial" panose="020B0604020202020204" pitchFamily="34" charset="0"/>
              <a:buChar char="•"/>
            </a:pPr>
            <a:r>
              <a:rPr lang="en-US" dirty="0" smtClean="0"/>
              <a:t>… </a:t>
            </a:r>
            <a:endParaRPr lang="it-IT" dirty="0"/>
          </a:p>
        </p:txBody>
      </p:sp>
    </p:spTree>
    <p:extLst>
      <p:ext uri="{BB962C8B-B14F-4D97-AF65-F5344CB8AC3E}">
        <p14:creationId xmlns:p14="http://schemas.microsoft.com/office/powerpoint/2010/main" val="1899145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nettore 1 4"/>
          <p:cNvSpPr/>
          <p:nvPr/>
        </p:nvSpPr>
        <p:spPr>
          <a:xfrm flipV="1">
            <a:off x="1319400" y="1217160"/>
            <a:ext cx="0" cy="3931920"/>
          </a:xfrm>
          <a:prstGeom prst="line">
            <a:avLst/>
          </a:prstGeom>
          <a:noFill/>
          <a:ln w="29160">
            <a:solidFill>
              <a:srgbClr val="000000"/>
            </a:solidFill>
            <a:prstDash val="solid"/>
            <a:tailEnd type="arrow"/>
          </a:ln>
        </p:spPr>
        <p:txBody>
          <a:bodyPr vert="horz" wrap="none" lIns="104400" tIns="59400" rIns="104400" bIns="59400" anchor="ctr"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Droid Sans Fallback" pitchFamily="2"/>
              <a:cs typeface="FreeSans" pitchFamily="2"/>
            </a:endParaRPr>
          </a:p>
        </p:txBody>
      </p:sp>
      <p:sp>
        <p:nvSpPr>
          <p:cNvPr id="6" name="Connettore 1 5"/>
          <p:cNvSpPr/>
          <p:nvPr/>
        </p:nvSpPr>
        <p:spPr>
          <a:xfrm>
            <a:off x="1319400" y="5149080"/>
            <a:ext cx="6675120" cy="0"/>
          </a:xfrm>
          <a:prstGeom prst="line">
            <a:avLst/>
          </a:prstGeom>
          <a:noFill/>
          <a:ln w="29160">
            <a:solidFill>
              <a:srgbClr val="000000"/>
            </a:solidFill>
            <a:prstDash val="solid"/>
            <a:tailEnd type="arrow"/>
          </a:ln>
        </p:spPr>
        <p:txBody>
          <a:bodyPr vert="horz" wrap="none" lIns="104400" tIns="59400" rIns="104400" bIns="59400" anchor="ctr"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Droid Sans Fallback" pitchFamily="2"/>
              <a:cs typeface="FreeSans" pitchFamily="2"/>
            </a:endParaRPr>
          </a:p>
        </p:txBody>
      </p:sp>
      <p:sp>
        <p:nvSpPr>
          <p:cNvPr id="7" name="CasellaDiTesto 6"/>
          <p:cNvSpPr txBox="1"/>
          <p:nvPr/>
        </p:nvSpPr>
        <p:spPr>
          <a:xfrm>
            <a:off x="2555776" y="5589240"/>
            <a:ext cx="4025880" cy="628200"/>
          </a:xfrm>
          <a:prstGeom prst="rect">
            <a:avLst/>
          </a:prstGeom>
          <a:noFill/>
          <a:ln>
            <a:noFill/>
          </a:ln>
        </p:spPr>
        <p:txBody>
          <a:bodyPr vert="horz" wrap="none" lIns="90000" tIns="45000" rIns="90000" bIns="45000" anchorCtr="0" compatLnSpc="0"/>
          <a:lstStyle/>
          <a:p>
            <a:pPr marL="0" marR="0" lvl="0" indent="0" algn="ctr" rtl="0" hangingPunct="0">
              <a:lnSpc>
                <a:spcPct val="100000"/>
              </a:lnSpc>
              <a:spcBef>
                <a:spcPts val="0"/>
              </a:spcBef>
              <a:spcAft>
                <a:spcPts val="0"/>
              </a:spcAft>
              <a:buNone/>
              <a:tabLst/>
            </a:pPr>
            <a:r>
              <a:rPr lang="en-US" sz="3200" b="1" i="0" u="none" strike="noStrike" kern="1200" cap="none" dirty="0">
                <a:ln>
                  <a:noFill/>
                </a:ln>
                <a:solidFill>
                  <a:srgbClr val="579D1C"/>
                </a:solidFill>
                <a:latin typeface="Liberation Sans" pitchFamily="18"/>
                <a:ea typeface="Droid Sans Fallback" pitchFamily="2"/>
                <a:cs typeface="FreeSans" pitchFamily="2"/>
              </a:rPr>
              <a:t>Evolution</a:t>
            </a:r>
          </a:p>
        </p:txBody>
      </p:sp>
      <p:sp>
        <p:nvSpPr>
          <p:cNvPr id="8" name="CasellaDiTesto 7"/>
          <p:cNvSpPr txBox="1"/>
          <p:nvPr/>
        </p:nvSpPr>
        <p:spPr>
          <a:xfrm rot="5400000">
            <a:off x="-1723860" y="2605180"/>
            <a:ext cx="5112000" cy="99900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en-US" sz="3200" b="1" i="0" u="none" strike="noStrike" kern="1200" cap="none" dirty="0">
                <a:ln>
                  <a:noFill/>
                </a:ln>
                <a:solidFill>
                  <a:srgbClr val="579D1C"/>
                </a:solidFill>
                <a:latin typeface="Liberation Sans" pitchFamily="18"/>
                <a:ea typeface="Droid Sans Fallback" pitchFamily="2"/>
                <a:cs typeface="FreeSans" pitchFamily="2"/>
              </a:rPr>
              <a:t>Community Solutions</a:t>
            </a:r>
          </a:p>
        </p:txBody>
      </p:sp>
      <p:sp>
        <p:nvSpPr>
          <p:cNvPr id="9" name="CasellaDiTesto 8"/>
          <p:cNvSpPr txBox="1"/>
          <p:nvPr/>
        </p:nvSpPr>
        <p:spPr>
          <a:xfrm>
            <a:off x="1397519" y="5292360"/>
            <a:ext cx="1122480" cy="546120"/>
          </a:xfrm>
          <a:prstGeom prst="rect">
            <a:avLst/>
          </a:prstGeom>
          <a:noFill/>
          <a:ln>
            <a:noFill/>
          </a:ln>
        </p:spPr>
        <p:txBody>
          <a:bodyPr vert="horz" wrap="none" lIns="90000" tIns="45000" rIns="90000" bIns="45000" anchorCtr="0" compatLnSpc="0"/>
          <a:lstStyle/>
          <a:p>
            <a:pPr marL="0" marR="0" lvl="0" indent="0" algn="ctr" rtl="0" hangingPunct="0">
              <a:lnSpc>
                <a:spcPct val="100000"/>
              </a:lnSpc>
              <a:spcBef>
                <a:spcPts val="0"/>
              </a:spcBef>
              <a:spcAft>
                <a:spcPts val="0"/>
              </a:spcAft>
              <a:buNone/>
              <a:tabLst/>
            </a:pPr>
            <a:r>
              <a:rPr lang="en-US" sz="3200" b="1" i="1" u="none" strike="noStrike" kern="1200" cap="none">
                <a:ln>
                  <a:noFill/>
                </a:ln>
                <a:solidFill>
                  <a:srgbClr val="800000"/>
                </a:solidFill>
                <a:latin typeface="Liberation Sans" pitchFamily="18"/>
                <a:ea typeface="Droid Sans Fallback" pitchFamily="2"/>
                <a:cs typeface="FreeSans" pitchFamily="2"/>
              </a:rPr>
              <a:t>2015</a:t>
            </a:r>
          </a:p>
        </p:txBody>
      </p:sp>
      <p:sp>
        <p:nvSpPr>
          <p:cNvPr id="10" name="CasellaDiTesto 9"/>
          <p:cNvSpPr txBox="1"/>
          <p:nvPr/>
        </p:nvSpPr>
        <p:spPr>
          <a:xfrm>
            <a:off x="2765520" y="5292720"/>
            <a:ext cx="1122480" cy="546120"/>
          </a:xfrm>
          <a:prstGeom prst="rect">
            <a:avLst/>
          </a:prstGeom>
          <a:noFill/>
          <a:ln>
            <a:noFill/>
          </a:ln>
        </p:spPr>
        <p:txBody>
          <a:bodyPr vert="horz" wrap="none" lIns="90000" tIns="45000" rIns="90000" bIns="45000" anchorCtr="0" compatLnSpc="0"/>
          <a:lstStyle/>
          <a:p>
            <a:pPr marL="0" marR="0" lvl="0" indent="0" algn="ctr" rtl="0" hangingPunct="0">
              <a:lnSpc>
                <a:spcPct val="100000"/>
              </a:lnSpc>
              <a:spcBef>
                <a:spcPts val="0"/>
              </a:spcBef>
              <a:spcAft>
                <a:spcPts val="0"/>
              </a:spcAft>
              <a:buNone/>
              <a:tabLst/>
            </a:pPr>
            <a:r>
              <a:rPr lang="en-US" sz="3200" b="1" i="1" u="none" strike="noStrike" kern="1200" cap="none">
                <a:ln>
                  <a:noFill/>
                </a:ln>
                <a:solidFill>
                  <a:srgbClr val="000000"/>
                </a:solidFill>
                <a:latin typeface="Liberation Sans" pitchFamily="18"/>
                <a:ea typeface="Droid Sans Fallback" pitchFamily="2"/>
                <a:cs typeface="FreeSans" pitchFamily="2"/>
              </a:rPr>
              <a:t>2016</a:t>
            </a:r>
          </a:p>
        </p:txBody>
      </p:sp>
      <p:sp>
        <p:nvSpPr>
          <p:cNvPr id="11" name="CasellaDiTesto 10"/>
          <p:cNvSpPr txBox="1"/>
          <p:nvPr/>
        </p:nvSpPr>
        <p:spPr>
          <a:xfrm>
            <a:off x="3989520" y="5293080"/>
            <a:ext cx="1122480" cy="546120"/>
          </a:xfrm>
          <a:prstGeom prst="rect">
            <a:avLst/>
          </a:prstGeom>
          <a:noFill/>
          <a:ln>
            <a:noFill/>
          </a:ln>
        </p:spPr>
        <p:txBody>
          <a:bodyPr vert="horz" wrap="none" lIns="90000" tIns="45000" rIns="90000" bIns="45000" anchorCtr="0" compatLnSpc="0"/>
          <a:lstStyle/>
          <a:p>
            <a:pPr marL="0" marR="0" lvl="0" indent="0" algn="ctr" rtl="0" hangingPunct="0">
              <a:lnSpc>
                <a:spcPct val="100000"/>
              </a:lnSpc>
              <a:spcBef>
                <a:spcPts val="0"/>
              </a:spcBef>
              <a:spcAft>
                <a:spcPts val="0"/>
              </a:spcAft>
              <a:buNone/>
              <a:tabLst/>
            </a:pPr>
            <a:r>
              <a:rPr lang="en-US" sz="3200" b="1" i="1" u="none" strike="noStrike" kern="1200" cap="none">
                <a:ln>
                  <a:noFill/>
                </a:ln>
                <a:solidFill>
                  <a:srgbClr val="800000"/>
                </a:solidFill>
                <a:latin typeface="Liberation Sans" pitchFamily="18"/>
                <a:ea typeface="Droid Sans Fallback" pitchFamily="2"/>
                <a:cs typeface="FreeSans" pitchFamily="2"/>
              </a:rPr>
              <a:t>2017</a:t>
            </a:r>
          </a:p>
        </p:txBody>
      </p:sp>
      <p:sp>
        <p:nvSpPr>
          <p:cNvPr id="12" name="CasellaDiTesto 11"/>
          <p:cNvSpPr txBox="1"/>
          <p:nvPr/>
        </p:nvSpPr>
        <p:spPr>
          <a:xfrm>
            <a:off x="5213520" y="5293440"/>
            <a:ext cx="1122480" cy="546120"/>
          </a:xfrm>
          <a:prstGeom prst="rect">
            <a:avLst/>
          </a:prstGeom>
          <a:noFill/>
          <a:ln>
            <a:noFill/>
          </a:ln>
        </p:spPr>
        <p:txBody>
          <a:bodyPr vert="horz" wrap="none" lIns="90000" tIns="45000" rIns="90000" bIns="45000" anchorCtr="0" compatLnSpc="0"/>
          <a:lstStyle/>
          <a:p>
            <a:pPr marL="0" marR="0" lvl="0" indent="0" algn="ctr" rtl="0" hangingPunct="0">
              <a:lnSpc>
                <a:spcPct val="100000"/>
              </a:lnSpc>
              <a:spcBef>
                <a:spcPts val="0"/>
              </a:spcBef>
              <a:spcAft>
                <a:spcPts val="0"/>
              </a:spcAft>
              <a:buNone/>
              <a:tabLst/>
            </a:pPr>
            <a:r>
              <a:rPr lang="en-US" sz="3200" b="1" i="1" u="none" strike="noStrike" kern="1200" cap="none">
                <a:ln>
                  <a:noFill/>
                </a:ln>
                <a:solidFill>
                  <a:srgbClr val="000000"/>
                </a:solidFill>
                <a:latin typeface="Liberation Sans" pitchFamily="18"/>
                <a:ea typeface="Droid Sans Fallback" pitchFamily="2"/>
                <a:cs typeface="FreeSans" pitchFamily="2"/>
              </a:rPr>
              <a:t>2018</a:t>
            </a:r>
          </a:p>
        </p:txBody>
      </p:sp>
      <p:sp>
        <p:nvSpPr>
          <p:cNvPr id="13" name="CasellaDiTesto 12"/>
          <p:cNvSpPr txBox="1"/>
          <p:nvPr/>
        </p:nvSpPr>
        <p:spPr>
          <a:xfrm>
            <a:off x="6401519" y="5293800"/>
            <a:ext cx="1122480" cy="546120"/>
          </a:xfrm>
          <a:prstGeom prst="rect">
            <a:avLst/>
          </a:prstGeom>
          <a:noFill/>
          <a:ln>
            <a:noFill/>
          </a:ln>
        </p:spPr>
        <p:txBody>
          <a:bodyPr vert="horz" wrap="none" lIns="90000" tIns="45000" rIns="90000" bIns="45000" anchorCtr="0" compatLnSpc="0"/>
          <a:lstStyle/>
          <a:p>
            <a:pPr marL="0" marR="0" lvl="0" indent="0" algn="ctr" rtl="0" hangingPunct="0">
              <a:lnSpc>
                <a:spcPct val="100000"/>
              </a:lnSpc>
              <a:spcBef>
                <a:spcPts val="0"/>
              </a:spcBef>
              <a:spcAft>
                <a:spcPts val="0"/>
              </a:spcAft>
              <a:buNone/>
              <a:tabLst/>
            </a:pPr>
            <a:r>
              <a:rPr lang="en-US" sz="3200" b="1" i="1" u="none" strike="noStrike" kern="1200" cap="none">
                <a:ln>
                  <a:noFill/>
                </a:ln>
                <a:solidFill>
                  <a:srgbClr val="800000"/>
                </a:solidFill>
                <a:latin typeface="Liberation Sans" pitchFamily="18"/>
                <a:ea typeface="Droid Sans Fallback" pitchFamily="2"/>
                <a:cs typeface="FreeSans" pitchFamily="2"/>
              </a:rPr>
              <a:t>2019</a:t>
            </a:r>
          </a:p>
        </p:txBody>
      </p:sp>
      <p:sp>
        <p:nvSpPr>
          <p:cNvPr id="14" name="CasellaDiTesto 13"/>
          <p:cNvSpPr txBox="1"/>
          <p:nvPr/>
        </p:nvSpPr>
        <p:spPr>
          <a:xfrm>
            <a:off x="7625519" y="5294160"/>
            <a:ext cx="1122480" cy="546120"/>
          </a:xfrm>
          <a:prstGeom prst="rect">
            <a:avLst/>
          </a:prstGeom>
          <a:noFill/>
          <a:ln>
            <a:noFill/>
          </a:ln>
        </p:spPr>
        <p:txBody>
          <a:bodyPr vert="horz" wrap="none" lIns="90000" tIns="45000" rIns="90000" bIns="45000" anchorCtr="0" compatLnSpc="0"/>
          <a:lstStyle/>
          <a:p>
            <a:pPr marL="0" marR="0" lvl="0" indent="0" algn="ctr" rtl="0" hangingPunct="0">
              <a:lnSpc>
                <a:spcPct val="100000"/>
              </a:lnSpc>
              <a:spcBef>
                <a:spcPts val="0"/>
              </a:spcBef>
              <a:spcAft>
                <a:spcPts val="0"/>
              </a:spcAft>
              <a:buNone/>
              <a:tabLst/>
            </a:pPr>
            <a:r>
              <a:rPr lang="en-US" sz="3200" b="1" i="1" u="none" strike="noStrike" kern="1200" cap="none">
                <a:ln>
                  <a:noFill/>
                </a:ln>
                <a:solidFill>
                  <a:srgbClr val="000000"/>
                </a:solidFill>
                <a:latin typeface="Liberation Sans" pitchFamily="18"/>
                <a:ea typeface="Droid Sans Fallback" pitchFamily="2"/>
                <a:cs typeface="FreeSans" pitchFamily="2"/>
              </a:rPr>
              <a:t>2020</a:t>
            </a:r>
          </a:p>
        </p:txBody>
      </p:sp>
      <p:sp>
        <p:nvSpPr>
          <p:cNvPr id="15" name="CasellaDiTesto 14"/>
          <p:cNvSpPr txBox="1"/>
          <p:nvPr/>
        </p:nvSpPr>
        <p:spPr>
          <a:xfrm>
            <a:off x="2058480" y="4572720"/>
            <a:ext cx="1122480" cy="546120"/>
          </a:xfrm>
          <a:prstGeom prst="rect">
            <a:avLst/>
          </a:prstGeom>
          <a:noFill/>
          <a:ln>
            <a:noFill/>
          </a:ln>
        </p:spPr>
        <p:txBody>
          <a:bodyPr vert="horz" wrap="none" lIns="90000" tIns="45000" rIns="90000" bIns="45000" anchorCtr="0" compatLnSpc="0"/>
          <a:lstStyle/>
          <a:p>
            <a:pPr marL="0" marR="0" lvl="0" indent="0" algn="ctr" rtl="0" hangingPunct="0">
              <a:lnSpc>
                <a:spcPct val="100000"/>
              </a:lnSpc>
              <a:spcBef>
                <a:spcPts val="0"/>
              </a:spcBef>
              <a:spcAft>
                <a:spcPts val="0"/>
              </a:spcAft>
              <a:buNone/>
              <a:tabLst/>
            </a:pPr>
            <a:r>
              <a:rPr lang="en-US" sz="3200" b="1" i="0" u="none" strike="noStrike" kern="1200" cap="none">
                <a:ln>
                  <a:noFill/>
                </a:ln>
                <a:solidFill>
                  <a:srgbClr val="579D1C"/>
                </a:solidFill>
                <a:latin typeface="Liberation Sans" pitchFamily="18"/>
                <a:ea typeface="Droid Sans Fallback" pitchFamily="2"/>
                <a:cs typeface="FreeSans" pitchFamily="2"/>
              </a:rPr>
              <a:t>V9</a:t>
            </a:r>
          </a:p>
        </p:txBody>
      </p:sp>
      <p:sp>
        <p:nvSpPr>
          <p:cNvPr id="16" name="CasellaDiTesto 15"/>
          <p:cNvSpPr txBox="1"/>
          <p:nvPr/>
        </p:nvSpPr>
        <p:spPr>
          <a:xfrm>
            <a:off x="4616640" y="4549679"/>
            <a:ext cx="1122480" cy="546120"/>
          </a:xfrm>
          <a:prstGeom prst="rect">
            <a:avLst/>
          </a:prstGeom>
          <a:noFill/>
          <a:ln>
            <a:noFill/>
          </a:ln>
        </p:spPr>
        <p:txBody>
          <a:bodyPr vert="horz" wrap="none" lIns="90000" tIns="45000" rIns="90000" bIns="45000" anchorCtr="0" compatLnSpc="0"/>
          <a:lstStyle/>
          <a:p>
            <a:pPr marL="0" marR="0" lvl="0" indent="0" algn="ctr" rtl="0" hangingPunct="0">
              <a:lnSpc>
                <a:spcPct val="100000"/>
              </a:lnSpc>
              <a:spcBef>
                <a:spcPts val="0"/>
              </a:spcBef>
              <a:spcAft>
                <a:spcPts val="0"/>
              </a:spcAft>
              <a:buNone/>
              <a:tabLst/>
            </a:pPr>
            <a:r>
              <a:rPr lang="en-US" sz="3200" b="1" i="0" u="none" strike="noStrike" kern="1200" cap="none">
                <a:ln>
                  <a:noFill/>
                </a:ln>
                <a:solidFill>
                  <a:srgbClr val="579D1C"/>
                </a:solidFill>
                <a:latin typeface="Liberation Sans" pitchFamily="18"/>
                <a:ea typeface="Droid Sans Fallback" pitchFamily="2"/>
                <a:cs typeface="FreeSans" pitchFamily="2"/>
              </a:rPr>
              <a:t>V10</a:t>
            </a:r>
          </a:p>
        </p:txBody>
      </p:sp>
      <p:sp>
        <p:nvSpPr>
          <p:cNvPr id="17" name="CasellaDiTesto 16"/>
          <p:cNvSpPr txBox="1"/>
          <p:nvPr/>
        </p:nvSpPr>
        <p:spPr>
          <a:xfrm>
            <a:off x="1533600" y="1748160"/>
            <a:ext cx="2015999" cy="432000"/>
          </a:xfrm>
          <a:prstGeom prst="rect">
            <a:avLst/>
          </a:prstGeom>
          <a:noFill/>
          <a:ln>
            <a:noFill/>
          </a:ln>
        </p:spPr>
        <p:txBody>
          <a:bodyPr vert="horz" wrap="none" lIns="90000" tIns="45000" rIns="90000" bIns="45000" anchorCtr="0" compatLnSpc="0"/>
          <a:lstStyle/>
          <a:p>
            <a:pPr marL="0" marR="0" lvl="0" indent="0" algn="ctr" rtl="0" hangingPunct="0">
              <a:lnSpc>
                <a:spcPct val="100000"/>
              </a:lnSpc>
              <a:spcBef>
                <a:spcPts val="0"/>
              </a:spcBef>
              <a:spcAft>
                <a:spcPts val="0"/>
              </a:spcAft>
              <a:buNone/>
              <a:tabLst/>
            </a:pPr>
            <a:r>
              <a:rPr lang="en-US" sz="1800" b="1" i="0" u="none" strike="noStrike" kern="1200" cap="none">
                <a:ln>
                  <a:noFill/>
                </a:ln>
                <a:solidFill>
                  <a:srgbClr val="FF6600"/>
                </a:solidFill>
                <a:latin typeface="Liberation Sans" pitchFamily="18"/>
                <a:ea typeface="Droid Sans Fallback" pitchFamily="2"/>
                <a:cs typeface="FreeSans" pitchFamily="2"/>
              </a:rPr>
              <a:t>Documentation</a:t>
            </a:r>
          </a:p>
        </p:txBody>
      </p:sp>
      <p:sp>
        <p:nvSpPr>
          <p:cNvPr id="18" name="CasellaDiTesto 17"/>
          <p:cNvSpPr txBox="1"/>
          <p:nvPr/>
        </p:nvSpPr>
        <p:spPr>
          <a:xfrm>
            <a:off x="5461560" y="3191040"/>
            <a:ext cx="2015999" cy="432000"/>
          </a:xfrm>
          <a:prstGeom prst="rect">
            <a:avLst/>
          </a:prstGeom>
          <a:noFill/>
          <a:ln>
            <a:noFill/>
          </a:ln>
        </p:spPr>
        <p:txBody>
          <a:bodyPr vert="horz" wrap="none" lIns="90000" tIns="45000" rIns="90000" bIns="45000" anchorCtr="0" compatLnSpc="0"/>
          <a:lstStyle/>
          <a:p>
            <a:pPr marL="0" marR="0" lvl="0" indent="0" algn="ctr" rtl="0" hangingPunct="0">
              <a:lnSpc>
                <a:spcPct val="100000"/>
              </a:lnSpc>
              <a:spcBef>
                <a:spcPts val="0"/>
              </a:spcBef>
              <a:spcAft>
                <a:spcPts val="0"/>
              </a:spcAft>
              <a:buNone/>
              <a:tabLst/>
            </a:pPr>
            <a:r>
              <a:rPr lang="en-US" sz="1800" b="1" i="0" u="none" strike="noStrike" kern="1200" cap="none">
                <a:ln>
                  <a:noFill/>
                </a:ln>
                <a:solidFill>
                  <a:srgbClr val="FF6600"/>
                </a:solidFill>
                <a:latin typeface="Liberation Sans" pitchFamily="18"/>
                <a:ea typeface="Droid Sans Fallback" pitchFamily="2"/>
                <a:cs typeface="FreeSans" pitchFamily="2"/>
              </a:rPr>
              <a:t>Encryption</a:t>
            </a:r>
          </a:p>
        </p:txBody>
      </p:sp>
      <p:sp>
        <p:nvSpPr>
          <p:cNvPr id="19" name="CasellaDiTesto 18"/>
          <p:cNvSpPr txBox="1"/>
          <p:nvPr/>
        </p:nvSpPr>
        <p:spPr>
          <a:xfrm>
            <a:off x="1554479" y="3064320"/>
            <a:ext cx="2015999" cy="346320"/>
          </a:xfrm>
          <a:prstGeom prst="rect">
            <a:avLst/>
          </a:prstGeom>
          <a:noFill/>
          <a:ln>
            <a:noFill/>
          </a:ln>
        </p:spPr>
        <p:txBody>
          <a:bodyPr vert="horz" wrap="none" lIns="90000" tIns="45000" rIns="90000" bIns="45000" anchorCtr="0" compatLnSpc="0"/>
          <a:lstStyle/>
          <a:p>
            <a:pPr marL="0" marR="0" lvl="0" indent="0" algn="ctr" rtl="0" hangingPunct="0">
              <a:lnSpc>
                <a:spcPct val="100000"/>
              </a:lnSpc>
              <a:spcBef>
                <a:spcPts val="0"/>
              </a:spcBef>
              <a:spcAft>
                <a:spcPts val="0"/>
              </a:spcAft>
              <a:buNone/>
              <a:tabLst/>
            </a:pPr>
            <a:r>
              <a:rPr lang="en-US" sz="1800" b="1" i="0" u="none" strike="noStrike" kern="1200" cap="none">
                <a:ln>
                  <a:noFill/>
                </a:ln>
                <a:solidFill>
                  <a:srgbClr val="006600"/>
                </a:solidFill>
                <a:latin typeface="Liberation Sans" pitchFamily="18"/>
                <a:ea typeface="Droid Sans Fallback" pitchFamily="2"/>
                <a:cs typeface="FreeSans" pitchFamily="2"/>
              </a:rPr>
              <a:t>Virtual Box</a:t>
            </a:r>
          </a:p>
        </p:txBody>
      </p:sp>
      <p:sp>
        <p:nvSpPr>
          <p:cNvPr id="20" name="CasellaDiTesto 19"/>
          <p:cNvSpPr txBox="1"/>
          <p:nvPr/>
        </p:nvSpPr>
        <p:spPr>
          <a:xfrm>
            <a:off x="3600000" y="1810079"/>
            <a:ext cx="2015999" cy="602280"/>
          </a:xfrm>
          <a:prstGeom prst="rect">
            <a:avLst/>
          </a:prstGeom>
          <a:noFill/>
          <a:ln>
            <a:noFill/>
          </a:ln>
        </p:spPr>
        <p:txBody>
          <a:bodyPr vert="horz" wrap="none" lIns="90000" tIns="45000" rIns="90000" bIns="45000" anchorCtr="0" compatLnSpc="0"/>
          <a:lstStyle/>
          <a:p>
            <a:pPr marL="0" marR="0" lvl="0" indent="0" algn="ctr" rtl="0" hangingPunct="0">
              <a:lnSpc>
                <a:spcPct val="100000"/>
              </a:lnSpc>
              <a:spcBef>
                <a:spcPts val="0"/>
              </a:spcBef>
              <a:spcAft>
                <a:spcPts val="0"/>
              </a:spcAft>
              <a:buNone/>
              <a:tabLst/>
            </a:pPr>
            <a:r>
              <a:rPr lang="en-US" sz="1800" b="1" i="0" u="none" strike="noStrike" kern="1200" cap="none">
                <a:ln>
                  <a:noFill/>
                </a:ln>
                <a:solidFill>
                  <a:srgbClr val="FF6600"/>
                </a:solidFill>
                <a:latin typeface="Liberation Sans" pitchFamily="18"/>
                <a:ea typeface="Droid Sans Fallback" pitchFamily="2"/>
                <a:cs typeface="FreeSans" pitchFamily="2"/>
              </a:rPr>
              <a:t>Replace CORBA</a:t>
            </a:r>
          </a:p>
          <a:p>
            <a:pPr marL="0" marR="0" lvl="0" indent="0" algn="ctr" rtl="0" hangingPunct="0">
              <a:lnSpc>
                <a:spcPct val="100000"/>
              </a:lnSpc>
              <a:spcBef>
                <a:spcPts val="0"/>
              </a:spcBef>
              <a:spcAft>
                <a:spcPts val="0"/>
              </a:spcAft>
              <a:buNone/>
              <a:tabLst/>
            </a:pPr>
            <a:r>
              <a:rPr lang="en-US" sz="1800" b="1" i="0" u="none" strike="noStrike" kern="1200" cap="none">
                <a:ln>
                  <a:noFill/>
                </a:ln>
                <a:solidFill>
                  <a:srgbClr val="FF6600"/>
                </a:solidFill>
                <a:latin typeface="Liberation Sans" pitchFamily="18"/>
                <a:ea typeface="Droid Sans Fallback" pitchFamily="2"/>
                <a:cs typeface="FreeSans" pitchFamily="2"/>
              </a:rPr>
              <a:t>completely</a:t>
            </a:r>
          </a:p>
        </p:txBody>
      </p:sp>
      <p:sp>
        <p:nvSpPr>
          <p:cNvPr id="21" name="CasellaDiTesto 20"/>
          <p:cNvSpPr txBox="1"/>
          <p:nvPr/>
        </p:nvSpPr>
        <p:spPr>
          <a:xfrm>
            <a:off x="1548000" y="2242080"/>
            <a:ext cx="2015999" cy="858240"/>
          </a:xfrm>
          <a:prstGeom prst="rect">
            <a:avLst/>
          </a:prstGeom>
          <a:noFill/>
          <a:ln>
            <a:noFill/>
          </a:ln>
        </p:spPr>
        <p:txBody>
          <a:bodyPr vert="horz" wrap="none" lIns="90000" tIns="45000" rIns="90000" bIns="45000" anchorCtr="0" compatLnSpc="0"/>
          <a:lstStyle/>
          <a:p>
            <a:pPr marL="0" marR="0" lvl="0" indent="0" algn="ctr" rtl="0" hangingPunct="0">
              <a:lnSpc>
                <a:spcPct val="100000"/>
              </a:lnSpc>
              <a:spcBef>
                <a:spcPts val="0"/>
              </a:spcBef>
              <a:spcAft>
                <a:spcPts val="0"/>
              </a:spcAft>
              <a:buNone/>
              <a:tabLst/>
            </a:pPr>
            <a:r>
              <a:rPr lang="en-US" sz="1800" b="1" i="0" u="none" strike="noStrike" kern="1200" cap="none">
                <a:ln>
                  <a:noFill/>
                </a:ln>
                <a:solidFill>
                  <a:srgbClr val="006600"/>
                </a:solidFill>
                <a:latin typeface="Liberation Sans" pitchFamily="18"/>
                <a:ea typeface="Droid Sans Fallback" pitchFamily="2"/>
                <a:cs typeface="FreeSans" pitchFamily="2"/>
              </a:rPr>
              <a:t>Database Schema</a:t>
            </a:r>
          </a:p>
        </p:txBody>
      </p:sp>
      <p:sp>
        <p:nvSpPr>
          <p:cNvPr id="22" name="CasellaDiTesto 21"/>
          <p:cNvSpPr txBox="1"/>
          <p:nvPr/>
        </p:nvSpPr>
        <p:spPr>
          <a:xfrm>
            <a:off x="1548000" y="3672359"/>
            <a:ext cx="2015999" cy="602280"/>
          </a:xfrm>
          <a:prstGeom prst="rect">
            <a:avLst/>
          </a:prstGeom>
          <a:noFill/>
          <a:ln>
            <a:noFill/>
          </a:ln>
        </p:spPr>
        <p:txBody>
          <a:bodyPr vert="horz" wrap="none" lIns="90000" tIns="45000" rIns="90000" bIns="45000" anchorCtr="0" compatLnSpc="0"/>
          <a:lstStyle/>
          <a:p>
            <a:pPr marL="0" marR="0" lvl="0" indent="0" algn="ctr" rtl="0" hangingPunct="0">
              <a:lnSpc>
                <a:spcPct val="100000"/>
              </a:lnSpc>
              <a:spcBef>
                <a:spcPts val="0"/>
              </a:spcBef>
              <a:spcAft>
                <a:spcPts val="0"/>
              </a:spcAft>
              <a:buNone/>
              <a:tabLst/>
            </a:pPr>
            <a:r>
              <a:rPr lang="en-US" sz="1800" b="1" i="0" u="none" strike="noStrike" kern="1200" cap="none" dirty="0">
                <a:ln>
                  <a:noFill/>
                </a:ln>
                <a:solidFill>
                  <a:srgbClr val="009900"/>
                </a:solidFill>
                <a:latin typeface="Liberation Sans" pitchFamily="18"/>
                <a:ea typeface="Droid Sans Fallback" pitchFamily="2"/>
                <a:cs typeface="FreeSans" pitchFamily="2"/>
              </a:rPr>
              <a:t>Fast Archiver</a:t>
            </a:r>
          </a:p>
        </p:txBody>
      </p:sp>
      <p:sp>
        <p:nvSpPr>
          <p:cNvPr id="23" name="CasellaDiTesto 22"/>
          <p:cNvSpPr txBox="1"/>
          <p:nvPr/>
        </p:nvSpPr>
        <p:spPr>
          <a:xfrm>
            <a:off x="1728000" y="4068360"/>
            <a:ext cx="2015999" cy="432000"/>
          </a:xfrm>
          <a:prstGeom prst="rect">
            <a:avLst/>
          </a:prstGeom>
          <a:noFill/>
          <a:ln>
            <a:noFill/>
          </a:ln>
        </p:spPr>
        <p:txBody>
          <a:bodyPr vert="horz" wrap="none" lIns="90000" tIns="45000" rIns="90000" bIns="45000" anchorCtr="0" compatLnSpc="0"/>
          <a:lstStyle/>
          <a:p>
            <a:pPr marL="0" marR="0" lvl="0" indent="0" algn="ctr" rtl="0" hangingPunct="0">
              <a:lnSpc>
                <a:spcPct val="100000"/>
              </a:lnSpc>
              <a:spcBef>
                <a:spcPts val="0"/>
              </a:spcBef>
              <a:spcAft>
                <a:spcPts val="0"/>
              </a:spcAft>
              <a:buNone/>
              <a:tabLst/>
            </a:pPr>
            <a:r>
              <a:rPr lang="en-US" sz="1800" b="1" i="0" u="none" strike="noStrike" kern="1200" cap="none">
                <a:ln>
                  <a:noFill/>
                </a:ln>
                <a:solidFill>
                  <a:srgbClr val="009900"/>
                </a:solidFill>
                <a:latin typeface="Liberation Sans" pitchFamily="18"/>
                <a:ea typeface="Droid Sans Fallback" pitchFamily="2"/>
                <a:cs typeface="FreeSans" pitchFamily="2"/>
              </a:rPr>
              <a:t>REST api</a:t>
            </a:r>
          </a:p>
        </p:txBody>
      </p:sp>
      <p:sp>
        <p:nvSpPr>
          <p:cNvPr id="24" name="CasellaDiTesto 23"/>
          <p:cNvSpPr txBox="1"/>
          <p:nvPr/>
        </p:nvSpPr>
        <p:spPr>
          <a:xfrm>
            <a:off x="3373560" y="4091040"/>
            <a:ext cx="2015999" cy="432000"/>
          </a:xfrm>
          <a:prstGeom prst="rect">
            <a:avLst/>
          </a:prstGeom>
          <a:noFill/>
          <a:ln>
            <a:noFill/>
          </a:ln>
        </p:spPr>
        <p:txBody>
          <a:bodyPr vert="horz" wrap="none" lIns="90000" tIns="45000" rIns="90000" bIns="45000" anchorCtr="0" compatLnSpc="0"/>
          <a:lstStyle/>
          <a:p>
            <a:pPr marL="0" marR="0" lvl="0" indent="0" algn="ctr" rtl="0" hangingPunct="0">
              <a:lnSpc>
                <a:spcPct val="100000"/>
              </a:lnSpc>
              <a:spcBef>
                <a:spcPts val="0"/>
              </a:spcBef>
              <a:spcAft>
                <a:spcPts val="0"/>
              </a:spcAft>
              <a:buNone/>
              <a:tabLst/>
            </a:pPr>
            <a:r>
              <a:rPr lang="en-US" sz="1800" b="1" i="0" u="none" strike="noStrike" kern="1200" cap="none">
                <a:ln>
                  <a:noFill/>
                </a:ln>
                <a:solidFill>
                  <a:srgbClr val="006600"/>
                </a:solidFill>
                <a:latin typeface="Liberation Sans" pitchFamily="18"/>
                <a:ea typeface="Droid Sans Fallback" pitchFamily="2"/>
                <a:cs typeface="FreeSans" pitchFamily="2"/>
              </a:rPr>
              <a:t>Packaging</a:t>
            </a:r>
          </a:p>
        </p:txBody>
      </p:sp>
      <p:sp>
        <p:nvSpPr>
          <p:cNvPr id="25" name="CasellaDiTesto 24"/>
          <p:cNvSpPr txBox="1"/>
          <p:nvPr/>
        </p:nvSpPr>
        <p:spPr>
          <a:xfrm>
            <a:off x="5299200" y="2250000"/>
            <a:ext cx="2015999" cy="346320"/>
          </a:xfrm>
          <a:prstGeom prst="rect">
            <a:avLst/>
          </a:prstGeom>
          <a:noFill/>
          <a:ln>
            <a:noFill/>
          </a:ln>
        </p:spPr>
        <p:txBody>
          <a:bodyPr vert="horz" wrap="none" lIns="90000" tIns="45000" rIns="90000" bIns="45000" anchorCtr="0" compatLnSpc="0"/>
          <a:lstStyle/>
          <a:p>
            <a:pPr marL="0" marR="0" lvl="0" indent="0" algn="ctr" rtl="0" hangingPunct="0">
              <a:lnSpc>
                <a:spcPct val="100000"/>
              </a:lnSpc>
              <a:spcBef>
                <a:spcPts val="0"/>
              </a:spcBef>
              <a:spcAft>
                <a:spcPts val="0"/>
              </a:spcAft>
              <a:buNone/>
              <a:tabLst/>
            </a:pPr>
            <a:r>
              <a:rPr lang="en-US" sz="1800" b="1" i="0" u="none" strike="noStrike" kern="1200" cap="none">
                <a:ln>
                  <a:noFill/>
                </a:ln>
                <a:solidFill>
                  <a:srgbClr val="FF6600"/>
                </a:solidFill>
                <a:latin typeface="Liberation Sans" pitchFamily="18"/>
                <a:ea typeface="Droid Sans Fallback" pitchFamily="2"/>
                <a:cs typeface="FreeSans" pitchFamily="2"/>
              </a:rPr>
              <a:t>LTS</a:t>
            </a:r>
          </a:p>
        </p:txBody>
      </p:sp>
      <p:sp>
        <p:nvSpPr>
          <p:cNvPr id="26" name="CasellaDiTesto 25"/>
          <p:cNvSpPr txBox="1"/>
          <p:nvPr/>
        </p:nvSpPr>
        <p:spPr>
          <a:xfrm>
            <a:off x="3528000" y="3053880"/>
            <a:ext cx="2015999" cy="432000"/>
          </a:xfrm>
          <a:prstGeom prst="rect">
            <a:avLst/>
          </a:prstGeom>
          <a:noFill/>
          <a:ln>
            <a:noFill/>
          </a:ln>
        </p:spPr>
        <p:txBody>
          <a:bodyPr vert="horz" wrap="none" lIns="90000" tIns="45000" rIns="90000" bIns="45000" anchorCtr="0" compatLnSpc="0"/>
          <a:lstStyle/>
          <a:p>
            <a:pPr marL="0" marR="0" lvl="0" indent="0" algn="ctr" rtl="0" hangingPunct="0">
              <a:lnSpc>
                <a:spcPct val="100000"/>
              </a:lnSpc>
              <a:spcBef>
                <a:spcPts val="0"/>
              </a:spcBef>
              <a:spcAft>
                <a:spcPts val="0"/>
              </a:spcAft>
              <a:buNone/>
              <a:tabLst/>
            </a:pPr>
            <a:r>
              <a:rPr lang="en-US" sz="1800" b="1" i="0" u="none" strike="noStrike" kern="1200" cap="none">
                <a:ln>
                  <a:noFill/>
                </a:ln>
                <a:solidFill>
                  <a:srgbClr val="FF6600"/>
                </a:solidFill>
                <a:latin typeface="Liberation Sans" pitchFamily="18"/>
                <a:ea typeface="Droid Sans Fallback" pitchFamily="2"/>
                <a:cs typeface="FreeSans" pitchFamily="2"/>
              </a:rPr>
              <a:t>SysML tools</a:t>
            </a:r>
          </a:p>
        </p:txBody>
      </p:sp>
      <p:sp>
        <p:nvSpPr>
          <p:cNvPr id="27" name="CasellaDiTesto 26"/>
          <p:cNvSpPr txBox="1"/>
          <p:nvPr/>
        </p:nvSpPr>
        <p:spPr>
          <a:xfrm>
            <a:off x="3474720" y="3602160"/>
            <a:ext cx="2015999" cy="432000"/>
          </a:xfrm>
          <a:prstGeom prst="rect">
            <a:avLst/>
          </a:prstGeom>
          <a:noFill/>
          <a:ln>
            <a:noFill/>
          </a:ln>
        </p:spPr>
        <p:txBody>
          <a:bodyPr vert="horz" wrap="none" lIns="90000" tIns="45000" rIns="90000" bIns="45000" anchorCtr="0" compatLnSpc="0"/>
          <a:lstStyle/>
          <a:p>
            <a:pPr marL="0" marR="0" lvl="0" indent="0" algn="ctr" rtl="0" hangingPunct="0">
              <a:lnSpc>
                <a:spcPct val="100000"/>
              </a:lnSpc>
              <a:spcBef>
                <a:spcPts val="0"/>
              </a:spcBef>
              <a:spcAft>
                <a:spcPts val="0"/>
              </a:spcAft>
              <a:buNone/>
              <a:tabLst/>
            </a:pPr>
            <a:r>
              <a:rPr lang="en-US" sz="1800" b="1" i="0" u="none" strike="noStrike" kern="1200" cap="none">
                <a:ln>
                  <a:noFill/>
                </a:ln>
                <a:solidFill>
                  <a:srgbClr val="FF6600"/>
                </a:solidFill>
                <a:latin typeface="Liberation Sans" pitchFamily="18"/>
                <a:ea typeface="Droid Sans Fallback" pitchFamily="2"/>
                <a:cs typeface="FreeSans" pitchFamily="2"/>
              </a:rPr>
              <a:t>Web browser</a:t>
            </a:r>
          </a:p>
        </p:txBody>
      </p:sp>
      <p:sp>
        <p:nvSpPr>
          <p:cNvPr id="28" name="CasellaDiTesto 27"/>
          <p:cNvSpPr txBox="1"/>
          <p:nvPr/>
        </p:nvSpPr>
        <p:spPr>
          <a:xfrm>
            <a:off x="7223760" y="4549679"/>
            <a:ext cx="906120" cy="546480"/>
          </a:xfrm>
          <a:prstGeom prst="rect">
            <a:avLst/>
          </a:prstGeom>
          <a:noFill/>
          <a:ln>
            <a:noFill/>
          </a:ln>
        </p:spPr>
        <p:txBody>
          <a:bodyPr vert="horz" wrap="none" lIns="90000" tIns="45000" rIns="90000" bIns="45000" anchorCtr="0" compatLnSpc="0"/>
          <a:lstStyle/>
          <a:p>
            <a:pPr marL="0" marR="0" lvl="0" indent="0" algn="ctr" rtl="0" hangingPunct="0">
              <a:lnSpc>
                <a:spcPct val="100000"/>
              </a:lnSpc>
              <a:spcBef>
                <a:spcPts val="0"/>
              </a:spcBef>
              <a:spcAft>
                <a:spcPts val="0"/>
              </a:spcAft>
              <a:buNone/>
              <a:tabLst/>
            </a:pPr>
            <a:r>
              <a:rPr lang="en-US" sz="3200" b="1" i="0" u="none" strike="noStrike" kern="1200" cap="none">
                <a:ln>
                  <a:noFill/>
                </a:ln>
                <a:solidFill>
                  <a:srgbClr val="579D1C"/>
                </a:solidFill>
                <a:latin typeface="Liberation Sans" pitchFamily="18"/>
                <a:ea typeface="Droid Sans Fallback" pitchFamily="2"/>
                <a:cs typeface="FreeSans" pitchFamily="2"/>
              </a:rPr>
              <a:t>V11</a:t>
            </a:r>
          </a:p>
        </p:txBody>
      </p:sp>
      <p:grpSp>
        <p:nvGrpSpPr>
          <p:cNvPr id="29" name="Gruppo 28"/>
          <p:cNvGrpSpPr/>
          <p:nvPr/>
        </p:nvGrpSpPr>
        <p:grpSpPr>
          <a:xfrm>
            <a:off x="1512000" y="1172160"/>
            <a:ext cx="2015999" cy="432000"/>
            <a:chOff x="1512000" y="1172160"/>
            <a:chExt cx="2015999" cy="432000"/>
          </a:xfrm>
        </p:grpSpPr>
        <p:sp>
          <p:nvSpPr>
            <p:cNvPr id="30" name="CasellaDiTesto 29"/>
            <p:cNvSpPr txBox="1"/>
            <p:nvPr/>
          </p:nvSpPr>
          <p:spPr>
            <a:xfrm>
              <a:off x="1512000" y="1172160"/>
              <a:ext cx="2015999" cy="432000"/>
            </a:xfrm>
            <a:prstGeom prst="rect">
              <a:avLst/>
            </a:prstGeom>
            <a:noFill/>
            <a:ln>
              <a:noFill/>
            </a:ln>
          </p:spPr>
          <p:txBody>
            <a:bodyPr vert="horz" wrap="none" lIns="90000" tIns="45000" rIns="90000" bIns="45000" anchorCtr="0" compatLnSpc="0"/>
            <a:lstStyle/>
            <a:p>
              <a:pPr marL="0" marR="0" lvl="0" indent="0" algn="ctr" rtl="0" hangingPunct="0">
                <a:lnSpc>
                  <a:spcPct val="100000"/>
                </a:lnSpc>
                <a:spcBef>
                  <a:spcPts val="0"/>
                </a:spcBef>
                <a:spcAft>
                  <a:spcPts val="0"/>
                </a:spcAft>
                <a:buNone/>
                <a:tabLst/>
              </a:pPr>
              <a:r>
                <a:rPr lang="en-US" sz="1800" b="1" i="0" u="none" strike="noStrike" kern="1200" cap="none">
                  <a:ln>
                    <a:noFill/>
                  </a:ln>
                  <a:solidFill>
                    <a:srgbClr val="990000"/>
                  </a:solidFill>
                  <a:latin typeface="Liberation Sans" pitchFamily="18"/>
                  <a:ea typeface="Droid Sans Fallback" pitchFamily="2"/>
                  <a:cs typeface="FreeSans" pitchFamily="2"/>
                </a:rPr>
                <a:t>Git</a:t>
              </a:r>
            </a:p>
          </p:txBody>
        </p:sp>
        <p:sp>
          <p:nvSpPr>
            <p:cNvPr id="31" name="Figura a mano libera 30"/>
            <p:cNvSpPr/>
            <p:nvPr/>
          </p:nvSpPr>
          <p:spPr>
            <a:xfrm>
              <a:off x="1920239" y="1172160"/>
              <a:ext cx="1188719" cy="365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36720">
              <a:solidFill>
                <a:srgbClr val="FF420E"/>
              </a:solid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Droid Sans Fallback" pitchFamily="2"/>
                <a:cs typeface="FreeSans" pitchFamily="2"/>
              </a:endParaRPr>
            </a:p>
          </p:txBody>
        </p:sp>
      </p:grpSp>
      <p:sp>
        <p:nvSpPr>
          <p:cNvPr id="32" name="Figura a mano libera 31"/>
          <p:cNvSpPr/>
          <p:nvPr/>
        </p:nvSpPr>
        <p:spPr>
          <a:xfrm>
            <a:off x="1554479" y="1712160"/>
            <a:ext cx="1995120" cy="46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36720">
            <a:solidFill>
              <a:srgbClr val="FF420E"/>
            </a:solid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Droid Sans Fallback" pitchFamily="2"/>
              <a:cs typeface="FreeSans" pitchFamily="2"/>
            </a:endParaRPr>
          </a:p>
        </p:txBody>
      </p:sp>
      <p:sp>
        <p:nvSpPr>
          <p:cNvPr id="33" name="Figura a mano libera 32"/>
          <p:cNvSpPr/>
          <p:nvPr/>
        </p:nvSpPr>
        <p:spPr>
          <a:xfrm>
            <a:off x="3606840" y="1748519"/>
            <a:ext cx="1995120" cy="6638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36720">
            <a:solidFill>
              <a:srgbClr val="FF420E"/>
            </a:solid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Droid Sans Fallback" pitchFamily="2"/>
              <a:cs typeface="FreeSans" pitchFamily="2"/>
            </a:endParaRPr>
          </a:p>
        </p:txBody>
      </p:sp>
      <p:sp>
        <p:nvSpPr>
          <p:cNvPr id="34" name="CasellaDiTesto 33"/>
          <p:cNvSpPr txBox="1"/>
          <p:nvPr/>
        </p:nvSpPr>
        <p:spPr>
          <a:xfrm>
            <a:off x="3596400" y="2629080"/>
            <a:ext cx="2015999" cy="432000"/>
          </a:xfrm>
          <a:prstGeom prst="rect">
            <a:avLst/>
          </a:prstGeom>
          <a:noFill/>
          <a:ln>
            <a:noFill/>
          </a:ln>
        </p:spPr>
        <p:txBody>
          <a:bodyPr vert="horz" wrap="none" lIns="90000" tIns="45000" rIns="90000" bIns="45000" anchorCtr="0" compatLnSpc="0"/>
          <a:lstStyle/>
          <a:p>
            <a:pPr marL="0" marR="0" lvl="0" indent="0" algn="ctr" rtl="0" hangingPunct="0">
              <a:lnSpc>
                <a:spcPct val="100000"/>
              </a:lnSpc>
              <a:spcBef>
                <a:spcPts val="0"/>
              </a:spcBef>
              <a:spcAft>
                <a:spcPts val="0"/>
              </a:spcAft>
              <a:buNone/>
              <a:tabLst/>
            </a:pPr>
            <a:r>
              <a:rPr lang="en-US" sz="1800" b="1" i="0" u="none" strike="noStrike" kern="1200" cap="none">
                <a:ln>
                  <a:noFill/>
                </a:ln>
                <a:solidFill>
                  <a:srgbClr val="FF6600"/>
                </a:solidFill>
                <a:latin typeface="Liberation Sans" pitchFamily="18"/>
                <a:ea typeface="Droid Sans Fallback" pitchFamily="2"/>
                <a:cs typeface="FreeSans" pitchFamily="2"/>
              </a:rPr>
              <a:t>Replace Boost</a:t>
            </a:r>
          </a:p>
        </p:txBody>
      </p:sp>
      <p:sp>
        <p:nvSpPr>
          <p:cNvPr id="35" name="Figura a mano libera 34"/>
          <p:cNvSpPr/>
          <p:nvPr/>
        </p:nvSpPr>
        <p:spPr>
          <a:xfrm>
            <a:off x="3603240" y="2567520"/>
            <a:ext cx="1995120" cy="46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36720">
            <a:solidFill>
              <a:srgbClr val="FF420E"/>
            </a:solid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Droid Sans Fallback" pitchFamily="2"/>
              <a:cs typeface="FreeSans" pitchFamily="2"/>
            </a:endParaRPr>
          </a:p>
        </p:txBody>
      </p:sp>
      <p:grpSp>
        <p:nvGrpSpPr>
          <p:cNvPr id="36" name="Gruppo 35"/>
          <p:cNvGrpSpPr/>
          <p:nvPr/>
        </p:nvGrpSpPr>
        <p:grpSpPr>
          <a:xfrm>
            <a:off x="3596400" y="1163520"/>
            <a:ext cx="2015999" cy="493560"/>
            <a:chOff x="3596400" y="1163520"/>
            <a:chExt cx="2015999" cy="493560"/>
          </a:xfrm>
        </p:grpSpPr>
        <p:sp>
          <p:nvSpPr>
            <p:cNvPr id="37" name="CasellaDiTesto 36"/>
            <p:cNvSpPr txBox="1"/>
            <p:nvPr/>
          </p:nvSpPr>
          <p:spPr>
            <a:xfrm>
              <a:off x="3596400" y="1225080"/>
              <a:ext cx="2015999" cy="432000"/>
            </a:xfrm>
            <a:prstGeom prst="rect">
              <a:avLst/>
            </a:prstGeom>
            <a:noFill/>
            <a:ln>
              <a:noFill/>
            </a:ln>
          </p:spPr>
          <p:txBody>
            <a:bodyPr vert="horz" wrap="none" lIns="90000" tIns="45000" rIns="90000" bIns="45000" anchorCtr="0" compatLnSpc="0"/>
            <a:lstStyle/>
            <a:p>
              <a:pPr marL="0" marR="0" lvl="0" indent="0" algn="ctr" rtl="0" hangingPunct="0">
                <a:lnSpc>
                  <a:spcPct val="100000"/>
                </a:lnSpc>
                <a:spcBef>
                  <a:spcPts val="0"/>
                </a:spcBef>
                <a:spcAft>
                  <a:spcPts val="0"/>
                </a:spcAft>
                <a:buNone/>
                <a:tabLst/>
              </a:pPr>
              <a:r>
                <a:rPr lang="en-US" sz="1800" b="1" i="0" u="none" strike="noStrike" kern="1200" cap="none">
                  <a:ln>
                    <a:noFill/>
                  </a:ln>
                  <a:solidFill>
                    <a:srgbClr val="FF6600"/>
                  </a:solidFill>
                  <a:latin typeface="Liberation Sans" pitchFamily="18"/>
                  <a:ea typeface="Droid Sans Fallback" pitchFamily="2"/>
                  <a:cs typeface="FreeSans" pitchFamily="2"/>
                </a:rPr>
                <a:t>Marketplace</a:t>
              </a:r>
            </a:p>
          </p:txBody>
        </p:sp>
        <p:sp>
          <p:nvSpPr>
            <p:cNvPr id="38" name="Figura a mano libera 37"/>
            <p:cNvSpPr/>
            <p:nvPr/>
          </p:nvSpPr>
          <p:spPr>
            <a:xfrm>
              <a:off x="3603240" y="1163520"/>
              <a:ext cx="1995120" cy="46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36720">
              <a:solidFill>
                <a:srgbClr val="FF420E"/>
              </a:solid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Droid Sans Fallback" pitchFamily="2"/>
                <a:cs typeface="FreeSans" pitchFamily="2"/>
              </a:endParaRPr>
            </a:p>
          </p:txBody>
        </p:sp>
      </p:grpSp>
      <p:sp>
        <p:nvSpPr>
          <p:cNvPr id="39" name="Titolo 1"/>
          <p:cNvSpPr txBox="1">
            <a:spLocks/>
          </p:cNvSpPr>
          <p:nvPr/>
        </p:nvSpPr>
        <p:spPr>
          <a:xfrm>
            <a:off x="457200" y="-3398"/>
            <a:ext cx="8229600" cy="12573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TANGO Roadmap</a:t>
            </a:r>
            <a:endParaRPr lang="it-IT" dirty="0"/>
          </a:p>
        </p:txBody>
      </p:sp>
      <p:sp>
        <p:nvSpPr>
          <p:cNvPr id="2" name="CasellaDiTesto 1"/>
          <p:cNvSpPr txBox="1"/>
          <p:nvPr/>
        </p:nvSpPr>
        <p:spPr>
          <a:xfrm>
            <a:off x="332640" y="5859269"/>
            <a:ext cx="8415359" cy="954107"/>
          </a:xfrm>
          <a:prstGeom prst="rect">
            <a:avLst/>
          </a:prstGeom>
          <a:noFill/>
        </p:spPr>
        <p:txBody>
          <a:bodyPr wrap="square" rtlCol="0">
            <a:spAutoFit/>
          </a:bodyPr>
          <a:lstStyle/>
          <a:p>
            <a:r>
              <a:rPr lang="en-US" sz="1400" dirty="0"/>
              <a:t>    The </a:t>
            </a:r>
            <a:r>
              <a:rPr lang="en-US" sz="1400" dirty="0" err="1"/>
              <a:t>colour</a:t>
            </a:r>
            <a:r>
              <a:rPr lang="en-US" sz="1400" dirty="0"/>
              <a:t> code </a:t>
            </a:r>
            <a:r>
              <a:rPr lang="en-US" sz="1400" dirty="0" smtClean="0"/>
              <a:t>is: </a:t>
            </a:r>
            <a:r>
              <a:rPr lang="en-US" sz="1400" dirty="0"/>
              <a:t/>
            </a:r>
            <a:br>
              <a:rPr lang="en-US" sz="1400" dirty="0"/>
            </a:br>
            <a:r>
              <a:rPr lang="en-US" sz="1400" dirty="0"/>
              <a:t>        </a:t>
            </a:r>
            <a:r>
              <a:rPr lang="en-US" sz="1400" dirty="0" smtClean="0"/>
              <a:t>- green </a:t>
            </a:r>
            <a:r>
              <a:rPr lang="en-US" sz="1400" dirty="0"/>
              <a:t>means being implemented or already implemented, </a:t>
            </a:r>
            <a:br>
              <a:rPr lang="en-US" sz="1400" dirty="0"/>
            </a:br>
            <a:r>
              <a:rPr lang="en-US" sz="1400" dirty="0"/>
              <a:t>        </a:t>
            </a:r>
            <a:r>
              <a:rPr lang="en-US" sz="1400" dirty="0" smtClean="0"/>
              <a:t>- </a:t>
            </a:r>
            <a:r>
              <a:rPr lang="en-US" sz="1400" dirty="0"/>
              <a:t>red with circle means high priority to be done, </a:t>
            </a:r>
            <a:br>
              <a:rPr lang="en-US" sz="1400" dirty="0"/>
            </a:br>
            <a:r>
              <a:rPr lang="en-US" sz="1400" dirty="0"/>
              <a:t>        </a:t>
            </a:r>
            <a:r>
              <a:rPr lang="en-US" sz="1400" dirty="0" smtClean="0"/>
              <a:t>- red </a:t>
            </a:r>
            <a:r>
              <a:rPr lang="en-US" sz="1400" dirty="0"/>
              <a:t>without circle means still to be done but not high priority.</a:t>
            </a:r>
            <a:endParaRPr lang="it-IT" sz="1400" dirty="0"/>
          </a:p>
        </p:txBody>
      </p:sp>
    </p:spTree>
    <p:extLst>
      <p:ext uri="{BB962C8B-B14F-4D97-AF65-F5344CB8AC3E}">
        <p14:creationId xmlns:p14="http://schemas.microsoft.com/office/powerpoint/2010/main" val="427259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p:cNvSpPr txBox="1">
            <a:spLocks/>
          </p:cNvSpPr>
          <p:nvPr/>
        </p:nvSpPr>
        <p:spPr>
          <a:xfrm>
            <a:off x="457200" y="-3398"/>
            <a:ext cx="8229600" cy="12573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The TANGO Collaboration</a:t>
            </a:r>
            <a:endParaRPr lang="it-IT" dirty="0"/>
          </a:p>
        </p:txBody>
      </p:sp>
      <p:sp>
        <p:nvSpPr>
          <p:cNvPr id="5" name="object 7"/>
          <p:cNvSpPr txBox="1"/>
          <p:nvPr/>
        </p:nvSpPr>
        <p:spPr>
          <a:xfrm>
            <a:off x="205932" y="752140"/>
            <a:ext cx="7484441" cy="5114349"/>
          </a:xfrm>
          <a:prstGeom prst="rect">
            <a:avLst/>
          </a:prstGeom>
        </p:spPr>
        <p:txBody>
          <a:bodyPr vert="horz" wrap="square" lIns="0" tIns="0" rIns="0" bIns="0" rtlCol="0">
            <a:spAutoFit/>
          </a:bodyPr>
          <a:lstStyle/>
          <a:p>
            <a:pPr marL="11527"/>
            <a:r>
              <a:rPr sz="1271" spc="5" dirty="0">
                <a:solidFill>
                  <a:srgbClr val="FFFFFF"/>
                </a:solidFill>
                <a:latin typeface="Arial"/>
                <a:cs typeface="Arial"/>
              </a:rPr>
              <a:t>C</a:t>
            </a:r>
            <a:r>
              <a:rPr sz="1271" spc="-5" dirty="0">
                <a:solidFill>
                  <a:srgbClr val="FFFFFF"/>
                </a:solidFill>
                <a:latin typeface="Arial"/>
                <a:cs typeface="Arial"/>
              </a:rPr>
              <a:t>onn</a:t>
            </a:r>
            <a:r>
              <a:rPr sz="1271" spc="5" dirty="0">
                <a:solidFill>
                  <a:srgbClr val="FFFFFF"/>
                </a:solidFill>
                <a:latin typeface="Arial"/>
                <a:cs typeface="Arial"/>
              </a:rPr>
              <a:t>e</a:t>
            </a:r>
            <a:r>
              <a:rPr sz="1271" spc="-9" dirty="0">
                <a:solidFill>
                  <a:srgbClr val="FFFFFF"/>
                </a:solidFill>
                <a:latin typeface="Arial"/>
                <a:cs typeface="Arial"/>
              </a:rPr>
              <a:t>c</a:t>
            </a:r>
            <a:r>
              <a:rPr sz="1271" dirty="0">
                <a:solidFill>
                  <a:srgbClr val="FFFFFF"/>
                </a:solidFill>
                <a:latin typeface="Arial"/>
                <a:cs typeface="Arial"/>
              </a:rPr>
              <a:t>t</a:t>
            </a:r>
            <a:r>
              <a:rPr sz="1271" spc="-5" dirty="0">
                <a:solidFill>
                  <a:srgbClr val="FFFFFF"/>
                </a:solidFill>
                <a:latin typeface="Arial"/>
                <a:cs typeface="Arial"/>
              </a:rPr>
              <a:t>in</a:t>
            </a:r>
            <a:r>
              <a:rPr sz="1271" dirty="0">
                <a:solidFill>
                  <a:srgbClr val="FFFFFF"/>
                </a:solidFill>
                <a:latin typeface="Arial"/>
                <a:cs typeface="Arial"/>
              </a:rPr>
              <a:t>g</a:t>
            </a:r>
            <a:r>
              <a:rPr sz="1271" spc="5" dirty="0">
                <a:solidFill>
                  <a:srgbClr val="FFFFFF"/>
                </a:solidFill>
                <a:latin typeface="Arial"/>
                <a:cs typeface="Arial"/>
              </a:rPr>
              <a:t> </a:t>
            </a:r>
            <a:r>
              <a:rPr sz="1271" spc="-5" dirty="0">
                <a:solidFill>
                  <a:srgbClr val="FFFFFF"/>
                </a:solidFill>
                <a:latin typeface="Arial"/>
                <a:cs typeface="Arial"/>
              </a:rPr>
              <a:t>thing</a:t>
            </a:r>
            <a:r>
              <a:rPr sz="1271" dirty="0">
                <a:solidFill>
                  <a:srgbClr val="FFFFFF"/>
                </a:solidFill>
                <a:latin typeface="Arial"/>
                <a:cs typeface="Arial"/>
              </a:rPr>
              <a:t>s</a:t>
            </a:r>
            <a:r>
              <a:rPr sz="1271" spc="36" dirty="0">
                <a:solidFill>
                  <a:srgbClr val="FFFFFF"/>
                </a:solidFill>
                <a:latin typeface="Arial"/>
                <a:cs typeface="Arial"/>
              </a:rPr>
              <a:t> </a:t>
            </a:r>
            <a:r>
              <a:rPr sz="1271" b="1" dirty="0">
                <a:solidFill>
                  <a:srgbClr val="FFFFFF"/>
                </a:solidFill>
                <a:latin typeface="Arial"/>
                <a:cs typeface="Arial"/>
              </a:rPr>
              <a:t>t</a:t>
            </a:r>
            <a:r>
              <a:rPr sz="1271" b="1" spc="-18" dirty="0">
                <a:solidFill>
                  <a:srgbClr val="FFFFFF"/>
                </a:solidFill>
                <a:latin typeface="Arial"/>
                <a:cs typeface="Arial"/>
              </a:rPr>
              <a:t>og</a:t>
            </a:r>
            <a:r>
              <a:rPr sz="1271" b="1" spc="-5" dirty="0">
                <a:solidFill>
                  <a:srgbClr val="FFFFFF"/>
                </a:solidFill>
                <a:latin typeface="Arial"/>
                <a:cs typeface="Arial"/>
              </a:rPr>
              <a:t>e</a:t>
            </a:r>
            <a:r>
              <a:rPr sz="1271" b="1" dirty="0">
                <a:solidFill>
                  <a:srgbClr val="FFFFFF"/>
                </a:solidFill>
                <a:latin typeface="Arial"/>
                <a:cs typeface="Arial"/>
              </a:rPr>
              <a:t>t</a:t>
            </a:r>
            <a:r>
              <a:rPr sz="1271" b="1" spc="-18" dirty="0">
                <a:solidFill>
                  <a:srgbClr val="FFFFFF"/>
                </a:solidFill>
                <a:latin typeface="Arial"/>
                <a:cs typeface="Arial"/>
              </a:rPr>
              <a:t>h</a:t>
            </a:r>
            <a:r>
              <a:rPr sz="1271" b="1" spc="-5" dirty="0">
                <a:solidFill>
                  <a:srgbClr val="FFFFFF"/>
                </a:solidFill>
                <a:latin typeface="Arial"/>
                <a:cs typeface="Arial"/>
              </a:rPr>
              <a:t>er</a:t>
            </a:r>
            <a:endParaRPr sz="1271" dirty="0">
              <a:latin typeface="Arial"/>
              <a:cs typeface="Arial"/>
            </a:endParaRPr>
          </a:p>
          <a:p>
            <a:pPr>
              <a:lnSpc>
                <a:spcPct val="100000"/>
              </a:lnSpc>
            </a:pPr>
            <a:endParaRPr sz="1271" dirty="0">
              <a:latin typeface="Times New Roman"/>
              <a:cs typeface="Times New Roman"/>
            </a:endParaRPr>
          </a:p>
          <a:p>
            <a:pPr>
              <a:spcBef>
                <a:spcPts val="43"/>
              </a:spcBef>
            </a:pPr>
            <a:endParaRPr sz="1588" dirty="0">
              <a:latin typeface="Times New Roman"/>
              <a:cs typeface="Times New Roman"/>
            </a:endParaRPr>
          </a:p>
          <a:p>
            <a:pPr marL="751529">
              <a:lnSpc>
                <a:spcPts val="1892"/>
              </a:lnSpc>
            </a:pPr>
            <a:r>
              <a:rPr sz="1634" b="1" spc="-132" dirty="0">
                <a:latin typeface="Arial"/>
                <a:cs typeface="Arial"/>
              </a:rPr>
              <a:t>T</a:t>
            </a:r>
            <a:r>
              <a:rPr sz="1634" b="1" spc="-9" dirty="0">
                <a:latin typeface="Arial"/>
                <a:cs typeface="Arial"/>
              </a:rPr>
              <a:t>A</a:t>
            </a:r>
            <a:r>
              <a:rPr sz="1634" b="1" spc="-18" dirty="0">
                <a:latin typeface="Arial"/>
                <a:cs typeface="Arial"/>
              </a:rPr>
              <a:t>NG</a:t>
            </a:r>
            <a:r>
              <a:rPr sz="1634" b="1" spc="-14" dirty="0">
                <a:latin typeface="Arial"/>
                <a:cs typeface="Arial"/>
              </a:rPr>
              <a:t>O</a:t>
            </a:r>
            <a:r>
              <a:rPr sz="1634" b="1" dirty="0">
                <a:latin typeface="Arial"/>
                <a:cs typeface="Arial"/>
              </a:rPr>
              <a:t> </a:t>
            </a:r>
            <a:r>
              <a:rPr sz="1634" b="1" spc="-14" dirty="0">
                <a:latin typeface="Arial"/>
                <a:cs typeface="Arial"/>
              </a:rPr>
              <a:t>col</a:t>
            </a:r>
            <a:r>
              <a:rPr sz="1634" b="1" dirty="0">
                <a:latin typeface="Arial"/>
                <a:cs typeface="Arial"/>
              </a:rPr>
              <a:t>l</a:t>
            </a:r>
            <a:r>
              <a:rPr sz="1634" b="1" spc="-5" dirty="0">
                <a:latin typeface="Arial"/>
                <a:cs typeface="Arial"/>
              </a:rPr>
              <a:t>abor</a:t>
            </a:r>
            <a:r>
              <a:rPr sz="1634" b="1" spc="-14" dirty="0">
                <a:latin typeface="Arial"/>
                <a:cs typeface="Arial"/>
              </a:rPr>
              <a:t>a</a:t>
            </a:r>
            <a:r>
              <a:rPr sz="1634" b="1" spc="5" dirty="0">
                <a:latin typeface="Arial"/>
                <a:cs typeface="Arial"/>
              </a:rPr>
              <a:t>t</a:t>
            </a:r>
            <a:r>
              <a:rPr sz="1634" b="1" spc="-14" dirty="0">
                <a:latin typeface="Arial"/>
                <a:cs typeface="Arial"/>
              </a:rPr>
              <a:t>ion</a:t>
            </a:r>
            <a:r>
              <a:rPr sz="1634" b="1" spc="5" dirty="0">
                <a:latin typeface="Arial"/>
                <a:cs typeface="Arial"/>
              </a:rPr>
              <a:t> </a:t>
            </a:r>
            <a:r>
              <a:rPr sz="1634" b="1" spc="-9" dirty="0">
                <a:latin typeface="Arial"/>
                <a:cs typeface="Arial"/>
              </a:rPr>
              <a:t>h</a:t>
            </a:r>
            <a:r>
              <a:rPr sz="1634" b="1" spc="-5" dirty="0">
                <a:latin typeface="Arial"/>
                <a:cs typeface="Arial"/>
              </a:rPr>
              <a:t>istory</a:t>
            </a:r>
            <a:endParaRPr sz="1634" dirty="0">
              <a:latin typeface="Arial"/>
              <a:cs typeface="Arial"/>
            </a:endParaRPr>
          </a:p>
          <a:p>
            <a:pPr marL="1292699" indent="-126215">
              <a:lnSpc>
                <a:spcPts val="1828"/>
              </a:lnSpc>
              <a:buFont typeface="Arial"/>
              <a:buChar char="-"/>
              <a:tabLst>
                <a:tab pos="1293276" algn="l"/>
              </a:tabLst>
            </a:pPr>
            <a:r>
              <a:rPr sz="1634" dirty="0">
                <a:latin typeface="Arial"/>
                <a:cs typeface="Arial"/>
              </a:rPr>
              <a:t>started</a:t>
            </a:r>
            <a:r>
              <a:rPr sz="1634" spc="-9" dirty="0">
                <a:latin typeface="Arial"/>
                <a:cs typeface="Arial"/>
              </a:rPr>
              <a:t> </a:t>
            </a:r>
            <a:r>
              <a:rPr sz="1634" spc="-5" dirty="0">
                <a:latin typeface="Arial"/>
                <a:cs typeface="Arial"/>
              </a:rPr>
              <a:t>i</a:t>
            </a:r>
            <a:r>
              <a:rPr sz="1634" dirty="0">
                <a:latin typeface="Arial"/>
                <a:cs typeface="Arial"/>
              </a:rPr>
              <a:t>n</a:t>
            </a:r>
            <a:r>
              <a:rPr sz="1634" spc="-5" dirty="0">
                <a:latin typeface="Arial"/>
                <a:cs typeface="Arial"/>
              </a:rPr>
              <a:t> </a:t>
            </a:r>
            <a:r>
              <a:rPr sz="1634" spc="-14" dirty="0">
                <a:latin typeface="Arial"/>
                <a:cs typeface="Arial"/>
              </a:rPr>
              <a:t>1</a:t>
            </a:r>
            <a:r>
              <a:rPr sz="1634" spc="-5" dirty="0">
                <a:latin typeface="Arial"/>
                <a:cs typeface="Arial"/>
              </a:rPr>
              <a:t>9</a:t>
            </a:r>
            <a:r>
              <a:rPr sz="1634" spc="-14" dirty="0">
                <a:latin typeface="Arial"/>
                <a:cs typeface="Arial"/>
              </a:rPr>
              <a:t>9</a:t>
            </a:r>
            <a:r>
              <a:rPr sz="1634" dirty="0">
                <a:latin typeface="Arial"/>
                <a:cs typeface="Arial"/>
              </a:rPr>
              <a:t>9</a:t>
            </a:r>
            <a:r>
              <a:rPr sz="1634" spc="-5" dirty="0">
                <a:latin typeface="Arial"/>
                <a:cs typeface="Arial"/>
              </a:rPr>
              <a:t> </a:t>
            </a:r>
            <a:r>
              <a:rPr sz="1634" spc="-14" dirty="0">
                <a:latin typeface="Arial"/>
                <a:cs typeface="Arial"/>
              </a:rPr>
              <a:t>a</a:t>
            </a:r>
            <a:r>
              <a:rPr sz="1634" spc="-5" dirty="0">
                <a:latin typeface="Arial"/>
                <a:cs typeface="Arial"/>
              </a:rPr>
              <a:t>t</a:t>
            </a:r>
            <a:r>
              <a:rPr sz="1634" spc="5" dirty="0">
                <a:latin typeface="Arial"/>
                <a:cs typeface="Arial"/>
              </a:rPr>
              <a:t> </a:t>
            </a:r>
            <a:r>
              <a:rPr sz="1634" spc="-5" dirty="0">
                <a:latin typeface="Arial"/>
                <a:cs typeface="Arial"/>
              </a:rPr>
              <a:t>th</a:t>
            </a:r>
            <a:r>
              <a:rPr sz="1634" dirty="0">
                <a:latin typeface="Arial"/>
                <a:cs typeface="Arial"/>
              </a:rPr>
              <a:t>e</a:t>
            </a:r>
            <a:r>
              <a:rPr sz="1634" spc="-5" dirty="0">
                <a:latin typeface="Arial"/>
                <a:cs typeface="Arial"/>
              </a:rPr>
              <a:t> ES</a:t>
            </a:r>
            <a:r>
              <a:rPr sz="1634" spc="-9" dirty="0">
                <a:latin typeface="Arial"/>
                <a:cs typeface="Arial"/>
              </a:rPr>
              <a:t>R</a:t>
            </a:r>
            <a:r>
              <a:rPr sz="1634" spc="-14" dirty="0">
                <a:latin typeface="Arial"/>
                <a:cs typeface="Arial"/>
              </a:rPr>
              <a:t>F</a:t>
            </a:r>
            <a:endParaRPr sz="1634" dirty="0">
              <a:latin typeface="Arial"/>
              <a:cs typeface="Arial"/>
            </a:endParaRPr>
          </a:p>
          <a:p>
            <a:pPr marL="1292699" indent="-126215">
              <a:lnSpc>
                <a:spcPts val="1828"/>
              </a:lnSpc>
              <a:buFont typeface="Arial"/>
              <a:buChar char="-"/>
              <a:tabLst>
                <a:tab pos="1293276" algn="l"/>
              </a:tabLst>
            </a:pPr>
            <a:r>
              <a:rPr sz="1634" spc="-5" dirty="0">
                <a:latin typeface="Arial"/>
                <a:cs typeface="Arial"/>
              </a:rPr>
              <a:t>i</a:t>
            </a:r>
            <a:r>
              <a:rPr sz="1634" dirty="0">
                <a:latin typeface="Arial"/>
                <a:cs typeface="Arial"/>
              </a:rPr>
              <a:t>n</a:t>
            </a:r>
            <a:r>
              <a:rPr sz="1634" spc="-14" dirty="0">
                <a:latin typeface="Arial"/>
                <a:cs typeface="Arial"/>
              </a:rPr>
              <a:t> </a:t>
            </a:r>
            <a:r>
              <a:rPr sz="1634" spc="-5" dirty="0">
                <a:latin typeface="Arial"/>
                <a:cs typeface="Arial"/>
              </a:rPr>
              <a:t>20</a:t>
            </a:r>
            <a:r>
              <a:rPr sz="1634" spc="-14" dirty="0">
                <a:latin typeface="Arial"/>
                <a:cs typeface="Arial"/>
              </a:rPr>
              <a:t>0</a:t>
            </a:r>
            <a:r>
              <a:rPr sz="1634" dirty="0">
                <a:latin typeface="Arial"/>
                <a:cs typeface="Arial"/>
              </a:rPr>
              <a:t>0</a:t>
            </a:r>
            <a:r>
              <a:rPr sz="1634" spc="-5" dirty="0">
                <a:latin typeface="Arial"/>
                <a:cs typeface="Arial"/>
              </a:rPr>
              <a:t> </a:t>
            </a:r>
            <a:r>
              <a:rPr sz="1634" spc="-18" dirty="0">
                <a:latin typeface="Arial"/>
                <a:cs typeface="Arial"/>
              </a:rPr>
              <a:t>S</a:t>
            </a:r>
            <a:r>
              <a:rPr sz="1634" spc="-9" dirty="0">
                <a:latin typeface="Arial"/>
                <a:cs typeface="Arial"/>
              </a:rPr>
              <a:t>O</a:t>
            </a:r>
            <a:r>
              <a:rPr sz="1634" spc="-14" dirty="0">
                <a:latin typeface="Arial"/>
                <a:cs typeface="Arial"/>
              </a:rPr>
              <a:t>L</a:t>
            </a:r>
            <a:r>
              <a:rPr sz="1634" spc="-18" dirty="0">
                <a:latin typeface="Arial"/>
                <a:cs typeface="Arial"/>
              </a:rPr>
              <a:t>E</a:t>
            </a:r>
            <a:r>
              <a:rPr sz="1634" dirty="0">
                <a:latin typeface="Arial"/>
                <a:cs typeface="Arial"/>
              </a:rPr>
              <a:t>IL</a:t>
            </a:r>
            <a:r>
              <a:rPr sz="1634" spc="-68" dirty="0">
                <a:latin typeface="Arial"/>
                <a:cs typeface="Arial"/>
              </a:rPr>
              <a:t> </a:t>
            </a:r>
            <a:r>
              <a:rPr sz="1634" spc="-9" dirty="0">
                <a:latin typeface="Arial"/>
                <a:cs typeface="Arial"/>
              </a:rPr>
              <a:t>j</a:t>
            </a:r>
            <a:r>
              <a:rPr sz="1634" spc="-5" dirty="0">
                <a:latin typeface="Arial"/>
                <a:cs typeface="Arial"/>
              </a:rPr>
              <a:t>o</a:t>
            </a:r>
            <a:r>
              <a:rPr sz="1634" spc="-9" dirty="0">
                <a:latin typeface="Arial"/>
                <a:cs typeface="Arial"/>
              </a:rPr>
              <a:t>i</a:t>
            </a:r>
            <a:r>
              <a:rPr sz="1634" spc="-5" dirty="0">
                <a:latin typeface="Arial"/>
                <a:cs typeface="Arial"/>
              </a:rPr>
              <a:t>n</a:t>
            </a:r>
            <a:r>
              <a:rPr sz="1634" dirty="0">
                <a:latin typeface="Arial"/>
                <a:cs typeface="Arial"/>
              </a:rPr>
              <a:t>s</a:t>
            </a:r>
            <a:r>
              <a:rPr sz="1634" spc="-5" dirty="0">
                <a:latin typeface="Arial"/>
                <a:cs typeface="Arial"/>
              </a:rPr>
              <a:t> </a:t>
            </a:r>
            <a:r>
              <a:rPr sz="1634" spc="-18" dirty="0">
                <a:latin typeface="Arial"/>
                <a:cs typeface="Arial"/>
              </a:rPr>
              <a:t>ESR</a:t>
            </a:r>
            <a:r>
              <a:rPr sz="1634" spc="-14" dirty="0">
                <a:latin typeface="Arial"/>
                <a:cs typeface="Arial"/>
              </a:rPr>
              <a:t>F</a:t>
            </a:r>
            <a:r>
              <a:rPr sz="1634" spc="9" dirty="0">
                <a:latin typeface="Arial"/>
                <a:cs typeface="Arial"/>
              </a:rPr>
              <a:t> </a:t>
            </a:r>
            <a:r>
              <a:rPr sz="1634" spc="-9" dirty="0">
                <a:latin typeface="Arial"/>
                <a:cs typeface="Arial"/>
              </a:rPr>
              <a:t>to</a:t>
            </a:r>
            <a:r>
              <a:rPr sz="1634" spc="-5" dirty="0">
                <a:latin typeface="Arial"/>
                <a:cs typeface="Arial"/>
              </a:rPr>
              <a:t> d</a:t>
            </a:r>
            <a:r>
              <a:rPr sz="1634" spc="-14" dirty="0">
                <a:latin typeface="Arial"/>
                <a:cs typeface="Arial"/>
              </a:rPr>
              <a:t>e</a:t>
            </a:r>
            <a:r>
              <a:rPr sz="1634" dirty="0">
                <a:latin typeface="Arial"/>
                <a:cs typeface="Arial"/>
              </a:rPr>
              <a:t>ve</a:t>
            </a:r>
            <a:r>
              <a:rPr sz="1634" spc="-9" dirty="0">
                <a:latin typeface="Arial"/>
                <a:cs typeface="Arial"/>
              </a:rPr>
              <a:t>l</a:t>
            </a:r>
            <a:r>
              <a:rPr sz="1634" spc="-5" dirty="0">
                <a:latin typeface="Arial"/>
                <a:cs typeface="Arial"/>
              </a:rPr>
              <a:t>o</a:t>
            </a:r>
            <a:r>
              <a:rPr sz="1634" dirty="0">
                <a:latin typeface="Arial"/>
                <a:cs typeface="Arial"/>
              </a:rPr>
              <a:t>p</a:t>
            </a:r>
            <a:r>
              <a:rPr sz="1634" spc="-32" dirty="0">
                <a:latin typeface="Arial"/>
                <a:cs typeface="Arial"/>
              </a:rPr>
              <a:t> </a:t>
            </a:r>
            <a:r>
              <a:rPr sz="1634" spc="-132" dirty="0">
                <a:latin typeface="Arial"/>
                <a:cs typeface="Arial"/>
              </a:rPr>
              <a:t>T</a:t>
            </a:r>
            <a:r>
              <a:rPr sz="1634" spc="-5" dirty="0">
                <a:latin typeface="Arial"/>
                <a:cs typeface="Arial"/>
              </a:rPr>
              <a:t>A</a:t>
            </a:r>
            <a:r>
              <a:rPr sz="1634" spc="-9" dirty="0">
                <a:latin typeface="Arial"/>
                <a:cs typeface="Arial"/>
              </a:rPr>
              <a:t>NG</a:t>
            </a:r>
            <a:r>
              <a:rPr sz="1634" spc="-14" dirty="0">
                <a:latin typeface="Arial"/>
                <a:cs typeface="Arial"/>
              </a:rPr>
              <a:t>O</a:t>
            </a:r>
            <a:endParaRPr sz="1634" dirty="0">
              <a:latin typeface="Arial"/>
              <a:cs typeface="Arial"/>
            </a:endParaRPr>
          </a:p>
          <a:p>
            <a:pPr marL="1292699" indent="-126215">
              <a:lnSpc>
                <a:spcPts val="1828"/>
              </a:lnSpc>
              <a:buFont typeface="Arial"/>
              <a:buChar char="-"/>
              <a:tabLst>
                <a:tab pos="1293276" algn="l"/>
              </a:tabLst>
            </a:pPr>
            <a:r>
              <a:rPr sz="1634" spc="-5" dirty="0">
                <a:latin typeface="Arial"/>
                <a:cs typeface="Arial"/>
              </a:rPr>
              <a:t>e</a:t>
            </a:r>
            <a:r>
              <a:rPr sz="1634" spc="-14" dirty="0">
                <a:latin typeface="Arial"/>
                <a:cs typeface="Arial"/>
              </a:rPr>
              <a:t>n</a:t>
            </a:r>
            <a:r>
              <a:rPr sz="1634" dirty="0">
                <a:latin typeface="Arial"/>
                <a:cs typeface="Arial"/>
              </a:rPr>
              <a:t>d</a:t>
            </a:r>
            <a:r>
              <a:rPr sz="1634" spc="-5" dirty="0">
                <a:latin typeface="Arial"/>
                <a:cs typeface="Arial"/>
              </a:rPr>
              <a:t> 2</a:t>
            </a:r>
            <a:r>
              <a:rPr sz="1634" spc="-14" dirty="0">
                <a:latin typeface="Arial"/>
                <a:cs typeface="Arial"/>
              </a:rPr>
              <a:t>0</a:t>
            </a:r>
            <a:r>
              <a:rPr sz="1634" spc="-5" dirty="0">
                <a:latin typeface="Arial"/>
                <a:cs typeface="Arial"/>
              </a:rPr>
              <a:t>0</a:t>
            </a:r>
            <a:r>
              <a:rPr sz="1634" dirty="0">
                <a:latin typeface="Arial"/>
                <a:cs typeface="Arial"/>
              </a:rPr>
              <a:t>3</a:t>
            </a:r>
            <a:r>
              <a:rPr sz="1634" spc="-5" dirty="0">
                <a:latin typeface="Arial"/>
                <a:cs typeface="Arial"/>
              </a:rPr>
              <a:t> E</a:t>
            </a:r>
            <a:r>
              <a:rPr sz="1634" spc="-14" dirty="0">
                <a:latin typeface="Arial"/>
                <a:cs typeface="Arial"/>
              </a:rPr>
              <a:t>L</a:t>
            </a:r>
            <a:r>
              <a:rPr sz="1634" spc="-9" dirty="0">
                <a:latin typeface="Arial"/>
                <a:cs typeface="Arial"/>
              </a:rPr>
              <a:t>E</a:t>
            </a:r>
            <a:r>
              <a:rPr sz="1634" spc="-18" dirty="0">
                <a:latin typeface="Arial"/>
                <a:cs typeface="Arial"/>
              </a:rPr>
              <a:t>TTR</a:t>
            </a:r>
            <a:r>
              <a:rPr sz="1634" spc="-14" dirty="0">
                <a:latin typeface="Arial"/>
                <a:cs typeface="Arial"/>
              </a:rPr>
              <a:t>A</a:t>
            </a:r>
            <a:r>
              <a:rPr sz="1634" spc="-86" dirty="0">
                <a:latin typeface="Arial"/>
                <a:cs typeface="Arial"/>
              </a:rPr>
              <a:t> </a:t>
            </a:r>
            <a:r>
              <a:rPr sz="1634" spc="-9" dirty="0">
                <a:latin typeface="Arial"/>
                <a:cs typeface="Arial"/>
              </a:rPr>
              <a:t>j</a:t>
            </a:r>
            <a:r>
              <a:rPr sz="1634" spc="-5" dirty="0">
                <a:latin typeface="Arial"/>
                <a:cs typeface="Arial"/>
              </a:rPr>
              <a:t>oi</a:t>
            </a:r>
            <a:r>
              <a:rPr sz="1634" spc="-14" dirty="0">
                <a:latin typeface="Arial"/>
                <a:cs typeface="Arial"/>
              </a:rPr>
              <a:t>n</a:t>
            </a:r>
            <a:r>
              <a:rPr sz="1634" dirty="0">
                <a:latin typeface="Arial"/>
                <a:cs typeface="Arial"/>
              </a:rPr>
              <a:t>s</a:t>
            </a:r>
            <a:r>
              <a:rPr sz="1634" spc="5" dirty="0">
                <a:latin typeface="Arial"/>
                <a:cs typeface="Arial"/>
              </a:rPr>
              <a:t> </a:t>
            </a:r>
            <a:r>
              <a:rPr sz="1634" spc="-5" dirty="0">
                <a:latin typeface="Arial"/>
                <a:cs typeface="Arial"/>
              </a:rPr>
              <a:t>th</a:t>
            </a:r>
            <a:r>
              <a:rPr sz="1634" dirty="0">
                <a:latin typeface="Arial"/>
                <a:cs typeface="Arial"/>
              </a:rPr>
              <a:t>e</a:t>
            </a:r>
            <a:r>
              <a:rPr sz="1634" spc="-5" dirty="0">
                <a:latin typeface="Arial"/>
                <a:cs typeface="Arial"/>
              </a:rPr>
              <a:t> </a:t>
            </a:r>
            <a:r>
              <a:rPr sz="1634" spc="-14" dirty="0">
                <a:latin typeface="Arial"/>
                <a:cs typeface="Arial"/>
              </a:rPr>
              <a:t>c</a:t>
            </a:r>
            <a:r>
              <a:rPr sz="1634" spc="-5" dirty="0">
                <a:latin typeface="Arial"/>
                <a:cs typeface="Arial"/>
              </a:rPr>
              <a:t>lub</a:t>
            </a:r>
            <a:endParaRPr sz="1634" dirty="0">
              <a:latin typeface="Arial"/>
              <a:cs typeface="Arial"/>
            </a:endParaRPr>
          </a:p>
          <a:p>
            <a:pPr marL="1292699" indent="-126215">
              <a:lnSpc>
                <a:spcPts val="1828"/>
              </a:lnSpc>
              <a:buFont typeface="Arial"/>
              <a:buChar char="-"/>
              <a:tabLst>
                <a:tab pos="1293276" algn="l"/>
              </a:tabLst>
            </a:pPr>
            <a:r>
              <a:rPr sz="1634" spc="-5" dirty="0">
                <a:latin typeface="Arial"/>
                <a:cs typeface="Arial"/>
              </a:rPr>
              <a:t>2</a:t>
            </a:r>
            <a:r>
              <a:rPr sz="1634" spc="-14" dirty="0">
                <a:latin typeface="Arial"/>
                <a:cs typeface="Arial"/>
              </a:rPr>
              <a:t>0</a:t>
            </a:r>
            <a:r>
              <a:rPr sz="1634" spc="-5" dirty="0">
                <a:latin typeface="Arial"/>
                <a:cs typeface="Arial"/>
              </a:rPr>
              <a:t>0</a:t>
            </a:r>
            <a:r>
              <a:rPr sz="1634" dirty="0">
                <a:latin typeface="Arial"/>
                <a:cs typeface="Arial"/>
              </a:rPr>
              <a:t>4</a:t>
            </a:r>
            <a:r>
              <a:rPr sz="1634" spc="-95" dirty="0">
                <a:latin typeface="Arial"/>
                <a:cs typeface="Arial"/>
              </a:rPr>
              <a:t> </a:t>
            </a:r>
            <a:r>
              <a:rPr sz="1634" spc="-5" dirty="0">
                <a:latin typeface="Arial"/>
                <a:cs typeface="Arial"/>
              </a:rPr>
              <a:t>ALB</a:t>
            </a:r>
            <a:r>
              <a:rPr sz="1634" dirty="0">
                <a:latin typeface="Arial"/>
                <a:cs typeface="Arial"/>
              </a:rPr>
              <a:t>A</a:t>
            </a:r>
            <a:r>
              <a:rPr sz="1634" spc="-86" dirty="0">
                <a:latin typeface="Arial"/>
                <a:cs typeface="Arial"/>
              </a:rPr>
              <a:t> </a:t>
            </a:r>
            <a:r>
              <a:rPr sz="1634" spc="-14" dirty="0">
                <a:latin typeface="Arial"/>
                <a:cs typeface="Arial"/>
              </a:rPr>
              <a:t>a</a:t>
            </a:r>
            <a:r>
              <a:rPr sz="1634" spc="-5" dirty="0">
                <a:latin typeface="Arial"/>
                <a:cs typeface="Arial"/>
              </a:rPr>
              <a:t>ls</a:t>
            </a:r>
            <a:r>
              <a:rPr sz="1634" dirty="0">
                <a:latin typeface="Arial"/>
                <a:cs typeface="Arial"/>
              </a:rPr>
              <a:t>o</a:t>
            </a:r>
            <a:r>
              <a:rPr sz="1634" spc="-5" dirty="0">
                <a:latin typeface="Arial"/>
                <a:cs typeface="Arial"/>
              </a:rPr>
              <a:t> </a:t>
            </a:r>
            <a:r>
              <a:rPr sz="1634" spc="-9" dirty="0">
                <a:latin typeface="Arial"/>
                <a:cs typeface="Arial"/>
              </a:rPr>
              <a:t>j</a:t>
            </a:r>
            <a:r>
              <a:rPr sz="1634" spc="-5" dirty="0">
                <a:latin typeface="Arial"/>
                <a:cs typeface="Arial"/>
              </a:rPr>
              <a:t>oi</a:t>
            </a:r>
            <a:r>
              <a:rPr sz="1634" spc="-14" dirty="0">
                <a:latin typeface="Arial"/>
                <a:cs typeface="Arial"/>
              </a:rPr>
              <a:t>n</a:t>
            </a:r>
            <a:r>
              <a:rPr sz="1634" dirty="0">
                <a:latin typeface="Arial"/>
                <a:cs typeface="Arial"/>
              </a:rPr>
              <a:t>s</a:t>
            </a:r>
          </a:p>
          <a:p>
            <a:pPr marL="1292699" indent="-126215">
              <a:lnSpc>
                <a:spcPts val="1828"/>
              </a:lnSpc>
              <a:buFont typeface="Arial"/>
              <a:buChar char="-"/>
              <a:tabLst>
                <a:tab pos="1293276" algn="l"/>
              </a:tabLst>
            </a:pPr>
            <a:r>
              <a:rPr sz="1634" spc="-5" dirty="0">
                <a:latin typeface="Arial"/>
                <a:cs typeface="Arial"/>
              </a:rPr>
              <a:t>2</a:t>
            </a:r>
            <a:r>
              <a:rPr sz="1634" spc="-14" dirty="0">
                <a:latin typeface="Arial"/>
                <a:cs typeface="Arial"/>
              </a:rPr>
              <a:t>0</a:t>
            </a:r>
            <a:r>
              <a:rPr sz="1634" spc="-5" dirty="0">
                <a:latin typeface="Arial"/>
                <a:cs typeface="Arial"/>
              </a:rPr>
              <a:t>0</a:t>
            </a:r>
            <a:r>
              <a:rPr sz="1634" dirty="0">
                <a:latin typeface="Arial"/>
                <a:cs typeface="Arial"/>
              </a:rPr>
              <a:t>6</a:t>
            </a:r>
            <a:r>
              <a:rPr sz="1634" spc="-95" dirty="0">
                <a:latin typeface="Arial"/>
                <a:cs typeface="Arial"/>
              </a:rPr>
              <a:t> </a:t>
            </a:r>
            <a:r>
              <a:rPr sz="1634" spc="-5" dirty="0">
                <a:latin typeface="Arial"/>
                <a:cs typeface="Arial"/>
              </a:rPr>
              <a:t>ANKA</a:t>
            </a:r>
            <a:endParaRPr sz="1634" dirty="0">
              <a:latin typeface="Arial"/>
              <a:cs typeface="Arial"/>
            </a:endParaRPr>
          </a:p>
          <a:p>
            <a:pPr marL="1292699" indent="-126215">
              <a:lnSpc>
                <a:spcPts val="1833"/>
              </a:lnSpc>
              <a:buFont typeface="Arial"/>
              <a:buChar char="-"/>
              <a:tabLst>
                <a:tab pos="1293276" algn="l"/>
              </a:tabLst>
            </a:pPr>
            <a:r>
              <a:rPr sz="1634" spc="-5" dirty="0">
                <a:latin typeface="Arial"/>
                <a:cs typeface="Arial"/>
              </a:rPr>
              <a:t>2</a:t>
            </a:r>
            <a:r>
              <a:rPr sz="1634" spc="-14" dirty="0">
                <a:latin typeface="Arial"/>
                <a:cs typeface="Arial"/>
              </a:rPr>
              <a:t>0</a:t>
            </a:r>
            <a:r>
              <a:rPr sz="1634" spc="-5" dirty="0">
                <a:latin typeface="Arial"/>
                <a:cs typeface="Arial"/>
              </a:rPr>
              <a:t>0</a:t>
            </a:r>
            <a:r>
              <a:rPr sz="1634" dirty="0">
                <a:latin typeface="Arial"/>
                <a:cs typeface="Arial"/>
              </a:rPr>
              <a:t>7</a:t>
            </a:r>
            <a:r>
              <a:rPr sz="1634" spc="-5" dirty="0">
                <a:latin typeface="Arial"/>
                <a:cs typeface="Arial"/>
              </a:rPr>
              <a:t> </a:t>
            </a:r>
            <a:r>
              <a:rPr sz="1634" dirty="0">
                <a:latin typeface="Arial"/>
                <a:cs typeface="Arial"/>
              </a:rPr>
              <a:t>–</a:t>
            </a:r>
            <a:r>
              <a:rPr sz="1634" spc="-5" dirty="0">
                <a:latin typeface="Arial"/>
                <a:cs typeface="Arial"/>
              </a:rPr>
              <a:t> </a:t>
            </a:r>
            <a:r>
              <a:rPr sz="1634" spc="-14" dirty="0">
                <a:latin typeface="Arial"/>
                <a:cs typeface="Arial"/>
              </a:rPr>
              <a:t>2</a:t>
            </a:r>
            <a:r>
              <a:rPr sz="1634" spc="-5" dirty="0">
                <a:latin typeface="Arial"/>
                <a:cs typeface="Arial"/>
              </a:rPr>
              <a:t>01</a:t>
            </a:r>
            <a:r>
              <a:rPr sz="1634" dirty="0">
                <a:latin typeface="Arial"/>
                <a:cs typeface="Arial"/>
              </a:rPr>
              <a:t>2</a:t>
            </a:r>
            <a:r>
              <a:rPr sz="1634" spc="-5" dirty="0">
                <a:latin typeface="Arial"/>
                <a:cs typeface="Arial"/>
              </a:rPr>
              <a:t> </a:t>
            </a:r>
            <a:r>
              <a:rPr sz="1634" spc="-9" dirty="0">
                <a:latin typeface="Arial"/>
                <a:cs typeface="Arial"/>
              </a:rPr>
              <a:t>D</a:t>
            </a:r>
            <a:r>
              <a:rPr sz="1634" spc="-5" dirty="0">
                <a:latin typeface="Arial"/>
                <a:cs typeface="Arial"/>
              </a:rPr>
              <a:t>es</a:t>
            </a:r>
            <a:r>
              <a:rPr sz="1634" spc="-118" dirty="0">
                <a:latin typeface="Arial"/>
                <a:cs typeface="Arial"/>
              </a:rPr>
              <a:t>y</a:t>
            </a:r>
            <a:r>
              <a:rPr sz="1634" spc="-5" dirty="0">
                <a:latin typeface="Arial"/>
                <a:cs typeface="Arial"/>
              </a:rPr>
              <a:t>, </a:t>
            </a:r>
            <a:r>
              <a:rPr sz="1634" dirty="0">
                <a:latin typeface="Arial"/>
                <a:cs typeface="Arial"/>
              </a:rPr>
              <a:t>MaxL</a:t>
            </a:r>
            <a:r>
              <a:rPr sz="1634" spc="-14" dirty="0">
                <a:latin typeface="Arial"/>
                <a:cs typeface="Arial"/>
              </a:rPr>
              <a:t>ab</a:t>
            </a:r>
            <a:r>
              <a:rPr sz="1634" spc="-5" dirty="0">
                <a:latin typeface="Arial"/>
                <a:cs typeface="Arial"/>
              </a:rPr>
              <a:t>,</a:t>
            </a:r>
            <a:r>
              <a:rPr sz="1634" spc="5" dirty="0">
                <a:latin typeface="Arial"/>
                <a:cs typeface="Arial"/>
              </a:rPr>
              <a:t> </a:t>
            </a:r>
            <a:r>
              <a:rPr sz="1634" spc="-5" dirty="0">
                <a:latin typeface="Arial"/>
                <a:cs typeface="Arial"/>
              </a:rPr>
              <a:t>FR</a:t>
            </a:r>
            <a:r>
              <a:rPr sz="1634" dirty="0">
                <a:latin typeface="Arial"/>
                <a:cs typeface="Arial"/>
              </a:rPr>
              <a:t>M</a:t>
            </a:r>
            <a:r>
              <a:rPr sz="1634" spc="-5" dirty="0">
                <a:latin typeface="Arial"/>
                <a:cs typeface="Arial"/>
              </a:rPr>
              <a:t> </a:t>
            </a:r>
            <a:r>
              <a:rPr sz="1634" spc="-9" dirty="0">
                <a:latin typeface="Arial"/>
                <a:cs typeface="Arial"/>
              </a:rPr>
              <a:t>I</a:t>
            </a:r>
            <a:r>
              <a:rPr sz="1634" dirty="0">
                <a:latin typeface="Arial"/>
                <a:cs typeface="Arial"/>
              </a:rPr>
              <a:t>I</a:t>
            </a:r>
            <a:r>
              <a:rPr sz="1634" spc="-5" dirty="0">
                <a:latin typeface="Arial"/>
                <a:cs typeface="Arial"/>
              </a:rPr>
              <a:t>, </a:t>
            </a:r>
            <a:r>
              <a:rPr sz="1634" spc="-9" dirty="0">
                <a:latin typeface="Arial"/>
                <a:cs typeface="Arial"/>
              </a:rPr>
              <a:t>S</a:t>
            </a:r>
            <a:r>
              <a:rPr sz="1634" spc="-18" dirty="0">
                <a:latin typeface="Arial"/>
                <a:cs typeface="Arial"/>
              </a:rPr>
              <a:t>O</a:t>
            </a:r>
            <a:r>
              <a:rPr sz="1634" spc="-23" dirty="0">
                <a:latin typeface="Arial"/>
                <a:cs typeface="Arial"/>
              </a:rPr>
              <a:t>L</a:t>
            </a:r>
            <a:r>
              <a:rPr sz="1634" spc="-9" dirty="0">
                <a:latin typeface="Arial"/>
                <a:cs typeface="Arial"/>
              </a:rPr>
              <a:t>AR</a:t>
            </a:r>
            <a:r>
              <a:rPr sz="1634" dirty="0">
                <a:latin typeface="Arial"/>
                <a:cs typeface="Arial"/>
              </a:rPr>
              <a:t>I</a:t>
            </a:r>
            <a:r>
              <a:rPr sz="1634" spc="-14" dirty="0">
                <a:latin typeface="Arial"/>
                <a:cs typeface="Arial"/>
              </a:rPr>
              <a:t>S</a:t>
            </a:r>
            <a:endParaRPr sz="1634" dirty="0">
              <a:latin typeface="Arial"/>
              <a:cs typeface="Arial"/>
            </a:endParaRPr>
          </a:p>
          <a:p>
            <a:pPr marL="1292699" indent="-126215">
              <a:lnSpc>
                <a:spcPts val="1897"/>
              </a:lnSpc>
              <a:buFont typeface="Arial"/>
              <a:buChar char="-"/>
              <a:tabLst>
                <a:tab pos="1293276" algn="l"/>
              </a:tabLst>
            </a:pPr>
            <a:r>
              <a:rPr sz="1634" spc="-5" dirty="0">
                <a:latin typeface="Arial"/>
                <a:cs typeface="Arial"/>
              </a:rPr>
              <a:t>2</a:t>
            </a:r>
            <a:r>
              <a:rPr sz="1634" spc="-14" dirty="0">
                <a:latin typeface="Arial"/>
                <a:cs typeface="Arial"/>
              </a:rPr>
              <a:t>0</a:t>
            </a:r>
            <a:r>
              <a:rPr sz="1634" spc="-5" dirty="0">
                <a:latin typeface="Arial"/>
                <a:cs typeface="Arial"/>
              </a:rPr>
              <a:t>1</a:t>
            </a:r>
            <a:r>
              <a:rPr sz="1634" dirty="0">
                <a:latin typeface="Arial"/>
                <a:cs typeface="Arial"/>
              </a:rPr>
              <a:t>3</a:t>
            </a:r>
            <a:r>
              <a:rPr sz="1634" spc="-5" dirty="0">
                <a:latin typeface="Arial"/>
                <a:cs typeface="Arial"/>
              </a:rPr>
              <a:t> </a:t>
            </a:r>
            <a:r>
              <a:rPr sz="1634" dirty="0">
                <a:latin typeface="Arial"/>
                <a:cs typeface="Arial"/>
              </a:rPr>
              <a:t>–</a:t>
            </a:r>
            <a:r>
              <a:rPr sz="1634" spc="-5" dirty="0">
                <a:latin typeface="Arial"/>
                <a:cs typeface="Arial"/>
              </a:rPr>
              <a:t> </a:t>
            </a:r>
            <a:r>
              <a:rPr sz="1634" spc="-14" dirty="0">
                <a:latin typeface="Arial"/>
                <a:cs typeface="Arial"/>
              </a:rPr>
              <a:t>2</a:t>
            </a:r>
            <a:r>
              <a:rPr sz="1634" spc="-5" dirty="0">
                <a:latin typeface="Arial"/>
                <a:cs typeface="Arial"/>
              </a:rPr>
              <a:t>01</a:t>
            </a:r>
            <a:r>
              <a:rPr sz="1634" dirty="0">
                <a:latin typeface="Arial"/>
                <a:cs typeface="Arial"/>
              </a:rPr>
              <a:t>4</a:t>
            </a:r>
            <a:r>
              <a:rPr sz="1634" spc="-5" dirty="0">
                <a:latin typeface="Arial"/>
                <a:cs typeface="Arial"/>
              </a:rPr>
              <a:t> E</a:t>
            </a:r>
            <a:r>
              <a:rPr sz="1634" spc="-14" dirty="0">
                <a:latin typeface="Arial"/>
                <a:cs typeface="Arial"/>
              </a:rPr>
              <a:t>L</a:t>
            </a:r>
            <a:r>
              <a:rPr sz="1634" dirty="0">
                <a:latin typeface="Arial"/>
                <a:cs typeface="Arial"/>
              </a:rPr>
              <a:t>I</a:t>
            </a:r>
            <a:r>
              <a:rPr sz="1634" spc="-9" dirty="0">
                <a:latin typeface="Arial"/>
                <a:cs typeface="Arial"/>
              </a:rPr>
              <a:t>-B</a:t>
            </a:r>
            <a:r>
              <a:rPr sz="1634" spc="-14" dirty="0">
                <a:latin typeface="Arial"/>
                <a:cs typeface="Arial"/>
              </a:rPr>
              <a:t>e</a:t>
            </a:r>
            <a:r>
              <a:rPr sz="1634" spc="-5" dirty="0">
                <a:latin typeface="Arial"/>
                <a:cs typeface="Arial"/>
              </a:rPr>
              <a:t>am</a:t>
            </a:r>
            <a:r>
              <a:rPr sz="1634" spc="-9" dirty="0">
                <a:latin typeface="Arial"/>
                <a:cs typeface="Arial"/>
              </a:rPr>
              <a:t>l</a:t>
            </a:r>
            <a:r>
              <a:rPr sz="1634" spc="-5" dirty="0">
                <a:latin typeface="Arial"/>
                <a:cs typeface="Arial"/>
              </a:rPr>
              <a:t>i</a:t>
            </a:r>
            <a:r>
              <a:rPr sz="1634" spc="-14" dirty="0">
                <a:latin typeface="Arial"/>
                <a:cs typeface="Arial"/>
              </a:rPr>
              <a:t>nes</a:t>
            </a:r>
            <a:r>
              <a:rPr sz="1634" spc="-5" dirty="0">
                <a:latin typeface="Arial"/>
                <a:cs typeface="Arial"/>
              </a:rPr>
              <a:t>,</a:t>
            </a:r>
            <a:r>
              <a:rPr sz="1634" spc="5" dirty="0">
                <a:latin typeface="Arial"/>
                <a:cs typeface="Arial"/>
              </a:rPr>
              <a:t> </a:t>
            </a:r>
            <a:r>
              <a:rPr sz="1634" spc="-5" dirty="0">
                <a:latin typeface="Arial"/>
                <a:cs typeface="Arial"/>
              </a:rPr>
              <a:t>ELI-ALP</a:t>
            </a:r>
            <a:r>
              <a:rPr sz="1634" spc="-9" dirty="0">
                <a:latin typeface="Arial"/>
                <a:cs typeface="Arial"/>
              </a:rPr>
              <a:t>S</a:t>
            </a:r>
            <a:r>
              <a:rPr sz="1634" spc="-5" dirty="0">
                <a:latin typeface="Arial"/>
                <a:cs typeface="Arial"/>
              </a:rPr>
              <a:t>,</a:t>
            </a:r>
            <a:r>
              <a:rPr sz="1634" spc="5" dirty="0">
                <a:latin typeface="Arial"/>
                <a:cs typeface="Arial"/>
              </a:rPr>
              <a:t> </a:t>
            </a:r>
            <a:r>
              <a:rPr sz="1634" spc="-5" dirty="0">
                <a:latin typeface="Arial"/>
                <a:cs typeface="Arial"/>
              </a:rPr>
              <a:t>Un</a:t>
            </a:r>
            <a:r>
              <a:rPr sz="1634" spc="-9" dirty="0">
                <a:latin typeface="Arial"/>
                <a:cs typeface="Arial"/>
              </a:rPr>
              <a:t>i</a:t>
            </a:r>
            <a:r>
              <a:rPr sz="1634" dirty="0">
                <a:latin typeface="Arial"/>
                <a:cs typeface="Arial"/>
              </a:rPr>
              <a:t>vers</a:t>
            </a:r>
            <a:r>
              <a:rPr sz="1634" spc="-9" dirty="0">
                <a:latin typeface="Arial"/>
                <a:cs typeface="Arial"/>
              </a:rPr>
              <a:t>i</a:t>
            </a:r>
            <a:r>
              <a:rPr sz="1634" dirty="0">
                <a:latin typeface="Arial"/>
                <a:cs typeface="Arial"/>
              </a:rPr>
              <a:t>ty</a:t>
            </a:r>
            <a:r>
              <a:rPr sz="1634" spc="-5" dirty="0">
                <a:latin typeface="Arial"/>
                <a:cs typeface="Arial"/>
              </a:rPr>
              <a:t> </a:t>
            </a:r>
            <a:r>
              <a:rPr sz="1634" spc="-14" dirty="0">
                <a:latin typeface="Arial"/>
                <a:cs typeface="Arial"/>
              </a:rPr>
              <a:t>o</a:t>
            </a:r>
            <a:r>
              <a:rPr sz="1634" spc="-5" dirty="0">
                <a:latin typeface="Arial"/>
                <a:cs typeface="Arial"/>
              </a:rPr>
              <a:t>f</a:t>
            </a:r>
            <a:r>
              <a:rPr sz="1634" spc="5" dirty="0">
                <a:latin typeface="Arial"/>
                <a:cs typeface="Arial"/>
              </a:rPr>
              <a:t> </a:t>
            </a:r>
            <a:r>
              <a:rPr sz="1634" spc="-27" dirty="0">
                <a:latin typeface="Arial"/>
                <a:cs typeface="Arial"/>
              </a:rPr>
              <a:t>S</a:t>
            </a:r>
            <a:r>
              <a:rPr sz="1634" spc="5" dirty="0">
                <a:latin typeface="Arial"/>
                <a:cs typeface="Arial"/>
              </a:rPr>
              <a:t>z</a:t>
            </a:r>
            <a:r>
              <a:rPr sz="1634" spc="-14" dirty="0">
                <a:latin typeface="Arial"/>
                <a:cs typeface="Arial"/>
              </a:rPr>
              <a:t>e</a:t>
            </a:r>
            <a:r>
              <a:rPr sz="1634" spc="-5" dirty="0">
                <a:latin typeface="Arial"/>
                <a:cs typeface="Arial"/>
              </a:rPr>
              <a:t>g</a:t>
            </a:r>
            <a:r>
              <a:rPr sz="1634" spc="-14" dirty="0">
                <a:latin typeface="Arial"/>
                <a:cs typeface="Arial"/>
              </a:rPr>
              <a:t>ed</a:t>
            </a:r>
            <a:r>
              <a:rPr sz="1634" spc="-5" dirty="0">
                <a:latin typeface="Arial"/>
                <a:cs typeface="Arial"/>
              </a:rPr>
              <a:t>,</a:t>
            </a:r>
            <a:r>
              <a:rPr sz="1634" spc="5" dirty="0">
                <a:latin typeface="Arial"/>
                <a:cs typeface="Arial"/>
              </a:rPr>
              <a:t> </a:t>
            </a:r>
            <a:r>
              <a:rPr sz="1634" spc="-18" dirty="0">
                <a:latin typeface="Arial"/>
                <a:cs typeface="Arial"/>
              </a:rPr>
              <a:t>INAF</a:t>
            </a:r>
            <a:endParaRPr sz="1634" dirty="0">
              <a:latin typeface="Arial"/>
              <a:cs typeface="Arial"/>
            </a:endParaRPr>
          </a:p>
          <a:p>
            <a:pPr>
              <a:spcBef>
                <a:spcPts val="27"/>
              </a:spcBef>
            </a:pPr>
            <a:endParaRPr sz="1452" dirty="0">
              <a:latin typeface="Times New Roman"/>
              <a:cs typeface="Times New Roman"/>
            </a:endParaRPr>
          </a:p>
          <a:p>
            <a:pPr marL="751529"/>
            <a:r>
              <a:rPr sz="1634" spc="-132" dirty="0">
                <a:latin typeface="Arial"/>
                <a:cs typeface="Arial"/>
              </a:rPr>
              <a:t>T</a:t>
            </a:r>
            <a:r>
              <a:rPr sz="1634" spc="-5" dirty="0">
                <a:latin typeface="Arial"/>
                <a:cs typeface="Arial"/>
              </a:rPr>
              <a:t>A</a:t>
            </a:r>
            <a:r>
              <a:rPr sz="1634" spc="-9" dirty="0">
                <a:latin typeface="Arial"/>
                <a:cs typeface="Arial"/>
              </a:rPr>
              <a:t>NG</a:t>
            </a:r>
            <a:r>
              <a:rPr sz="1634" spc="-14" dirty="0">
                <a:latin typeface="Arial"/>
                <a:cs typeface="Arial"/>
              </a:rPr>
              <a:t>O</a:t>
            </a:r>
            <a:r>
              <a:rPr sz="1634" spc="5" dirty="0">
                <a:latin typeface="Arial"/>
                <a:cs typeface="Arial"/>
              </a:rPr>
              <a:t> </a:t>
            </a:r>
            <a:r>
              <a:rPr sz="1634" dirty="0">
                <a:latin typeface="Arial"/>
                <a:cs typeface="Arial"/>
              </a:rPr>
              <a:t>M</a:t>
            </a:r>
            <a:r>
              <a:rPr sz="1634" spc="-14" dirty="0">
                <a:latin typeface="Arial"/>
                <a:cs typeface="Arial"/>
              </a:rPr>
              <a:t>o</a:t>
            </a:r>
            <a:r>
              <a:rPr sz="1634" dirty="0">
                <a:latin typeface="Arial"/>
                <a:cs typeface="Arial"/>
              </a:rPr>
              <a:t>U</a:t>
            </a:r>
            <a:r>
              <a:rPr sz="1634" spc="-5" dirty="0">
                <a:latin typeface="Arial"/>
                <a:cs typeface="Arial"/>
              </a:rPr>
              <a:t> </a:t>
            </a:r>
            <a:r>
              <a:rPr sz="1634" dirty="0">
                <a:latin typeface="Arial"/>
                <a:cs typeface="Arial"/>
              </a:rPr>
              <a:t>si</a:t>
            </a:r>
            <a:r>
              <a:rPr sz="1634" spc="-14" dirty="0">
                <a:latin typeface="Arial"/>
                <a:cs typeface="Arial"/>
              </a:rPr>
              <a:t>g</a:t>
            </a:r>
            <a:r>
              <a:rPr sz="1634" spc="-5" dirty="0">
                <a:latin typeface="Arial"/>
                <a:cs typeface="Arial"/>
              </a:rPr>
              <a:t>ne</a:t>
            </a:r>
            <a:r>
              <a:rPr sz="1634" dirty="0">
                <a:latin typeface="Arial"/>
                <a:cs typeface="Arial"/>
              </a:rPr>
              <a:t>d</a:t>
            </a:r>
            <a:r>
              <a:rPr sz="1634" spc="-5" dirty="0">
                <a:latin typeface="Arial"/>
                <a:cs typeface="Arial"/>
              </a:rPr>
              <a:t> </a:t>
            </a:r>
            <a:r>
              <a:rPr sz="1634" spc="-14" dirty="0">
                <a:latin typeface="Arial"/>
                <a:cs typeface="Arial"/>
              </a:rPr>
              <a:t>b</a:t>
            </a:r>
            <a:r>
              <a:rPr sz="1634" dirty="0">
                <a:latin typeface="Arial"/>
                <a:cs typeface="Arial"/>
              </a:rPr>
              <a:t>y</a:t>
            </a:r>
            <a:r>
              <a:rPr sz="1634" spc="5" dirty="0">
                <a:latin typeface="Arial"/>
                <a:cs typeface="Arial"/>
              </a:rPr>
              <a:t> </a:t>
            </a:r>
            <a:r>
              <a:rPr sz="1634" spc="-9" dirty="0">
                <a:latin typeface="Arial"/>
                <a:cs typeface="Arial"/>
              </a:rPr>
              <a:t>i</a:t>
            </a:r>
            <a:r>
              <a:rPr sz="1634" spc="-5" dirty="0">
                <a:latin typeface="Arial"/>
                <a:cs typeface="Arial"/>
              </a:rPr>
              <a:t>nstitut</a:t>
            </a:r>
            <a:r>
              <a:rPr sz="1634" dirty="0">
                <a:latin typeface="Arial"/>
                <a:cs typeface="Arial"/>
              </a:rPr>
              <a:t>e</a:t>
            </a:r>
            <a:r>
              <a:rPr sz="1634" spc="-5" dirty="0">
                <a:latin typeface="Arial"/>
                <a:cs typeface="Arial"/>
              </a:rPr>
              <a:t> d</a:t>
            </a:r>
            <a:r>
              <a:rPr sz="1634" spc="-9" dirty="0">
                <a:latin typeface="Arial"/>
                <a:cs typeface="Arial"/>
              </a:rPr>
              <a:t>i</a:t>
            </a:r>
            <a:r>
              <a:rPr sz="1634" dirty="0">
                <a:latin typeface="Arial"/>
                <a:cs typeface="Arial"/>
              </a:rPr>
              <a:t>rectors</a:t>
            </a:r>
          </a:p>
          <a:p>
            <a:pPr>
              <a:spcBef>
                <a:spcPts val="2"/>
              </a:spcBef>
            </a:pPr>
            <a:endParaRPr sz="1588" dirty="0">
              <a:latin typeface="Times New Roman"/>
              <a:cs typeface="Times New Roman"/>
            </a:endParaRPr>
          </a:p>
          <a:p>
            <a:pPr marL="751529" marR="380951">
              <a:lnSpc>
                <a:spcPct val="93300"/>
              </a:lnSpc>
            </a:pPr>
            <a:r>
              <a:rPr sz="1634" spc="-172" dirty="0">
                <a:latin typeface="Arial"/>
                <a:cs typeface="Arial"/>
              </a:rPr>
              <a:t>Y</a:t>
            </a:r>
            <a:r>
              <a:rPr sz="1634" spc="-14" dirty="0">
                <a:latin typeface="Arial"/>
                <a:cs typeface="Arial"/>
              </a:rPr>
              <a:t>e</a:t>
            </a:r>
            <a:r>
              <a:rPr sz="1634" spc="-5" dirty="0">
                <a:latin typeface="Arial"/>
                <a:cs typeface="Arial"/>
              </a:rPr>
              <a:t>arl</a:t>
            </a:r>
            <a:r>
              <a:rPr sz="1634" dirty="0">
                <a:latin typeface="Arial"/>
                <a:cs typeface="Arial"/>
              </a:rPr>
              <a:t>y</a:t>
            </a:r>
            <a:r>
              <a:rPr sz="1634" spc="-5" dirty="0">
                <a:latin typeface="Arial"/>
                <a:cs typeface="Arial"/>
              </a:rPr>
              <a:t> b</a:t>
            </a:r>
            <a:r>
              <a:rPr sz="1634" spc="-14" dirty="0">
                <a:latin typeface="Arial"/>
                <a:cs typeface="Arial"/>
              </a:rPr>
              <a:t>a</a:t>
            </a:r>
            <a:r>
              <a:rPr sz="1634" dirty="0">
                <a:latin typeface="Arial"/>
                <a:cs typeface="Arial"/>
              </a:rPr>
              <a:t>sis</a:t>
            </a:r>
            <a:r>
              <a:rPr sz="1634" spc="-5" dirty="0">
                <a:latin typeface="Arial"/>
                <a:cs typeface="Arial"/>
              </a:rPr>
              <a:t> </a:t>
            </a:r>
            <a:r>
              <a:rPr sz="1634" dirty="0">
                <a:latin typeface="Arial"/>
                <a:cs typeface="Arial"/>
              </a:rPr>
              <a:t>co</a:t>
            </a:r>
            <a:r>
              <a:rPr sz="1634" spc="-9" dirty="0">
                <a:latin typeface="Arial"/>
                <a:cs typeface="Arial"/>
              </a:rPr>
              <a:t>l</a:t>
            </a:r>
            <a:r>
              <a:rPr sz="1634" spc="-5" dirty="0">
                <a:latin typeface="Arial"/>
                <a:cs typeface="Arial"/>
              </a:rPr>
              <a:t>l</a:t>
            </a:r>
            <a:r>
              <a:rPr sz="1634" spc="-14" dirty="0">
                <a:latin typeface="Arial"/>
                <a:cs typeface="Arial"/>
              </a:rPr>
              <a:t>a</a:t>
            </a:r>
            <a:r>
              <a:rPr sz="1634" spc="-5" dirty="0">
                <a:latin typeface="Arial"/>
                <a:cs typeface="Arial"/>
              </a:rPr>
              <a:t>bor</a:t>
            </a:r>
            <a:r>
              <a:rPr sz="1634" spc="-14" dirty="0">
                <a:latin typeface="Arial"/>
                <a:cs typeface="Arial"/>
              </a:rPr>
              <a:t>a</a:t>
            </a:r>
            <a:r>
              <a:rPr sz="1634" dirty="0">
                <a:latin typeface="Arial"/>
                <a:cs typeface="Arial"/>
              </a:rPr>
              <a:t>t</a:t>
            </a:r>
            <a:r>
              <a:rPr sz="1634" spc="-9" dirty="0">
                <a:latin typeface="Arial"/>
                <a:cs typeface="Arial"/>
              </a:rPr>
              <a:t>i</a:t>
            </a:r>
            <a:r>
              <a:rPr sz="1634" spc="-5" dirty="0">
                <a:latin typeface="Arial"/>
                <a:cs typeface="Arial"/>
              </a:rPr>
              <a:t>o</a:t>
            </a:r>
            <a:r>
              <a:rPr sz="1634" dirty="0">
                <a:latin typeface="Arial"/>
                <a:cs typeface="Arial"/>
              </a:rPr>
              <a:t>n</a:t>
            </a:r>
            <a:r>
              <a:rPr sz="1634" spc="-5" dirty="0">
                <a:latin typeface="Arial"/>
                <a:cs typeface="Arial"/>
              </a:rPr>
              <a:t> </a:t>
            </a:r>
            <a:r>
              <a:rPr sz="1634" dirty="0">
                <a:latin typeface="Arial"/>
                <a:cs typeface="Arial"/>
              </a:rPr>
              <a:t>me</a:t>
            </a:r>
            <a:r>
              <a:rPr sz="1634" spc="-14" dirty="0">
                <a:latin typeface="Arial"/>
                <a:cs typeface="Arial"/>
              </a:rPr>
              <a:t>e</a:t>
            </a:r>
            <a:r>
              <a:rPr sz="1634" dirty="0">
                <a:latin typeface="Arial"/>
                <a:cs typeface="Arial"/>
              </a:rPr>
              <a:t>t</a:t>
            </a:r>
            <a:r>
              <a:rPr sz="1634" spc="-9" dirty="0">
                <a:latin typeface="Arial"/>
                <a:cs typeface="Arial"/>
              </a:rPr>
              <a:t>i</a:t>
            </a:r>
            <a:r>
              <a:rPr sz="1634" spc="-5" dirty="0">
                <a:latin typeface="Arial"/>
                <a:cs typeface="Arial"/>
              </a:rPr>
              <a:t>n</a:t>
            </a:r>
            <a:r>
              <a:rPr sz="1634" spc="-14" dirty="0">
                <a:latin typeface="Arial"/>
                <a:cs typeface="Arial"/>
              </a:rPr>
              <a:t>g</a:t>
            </a:r>
            <a:r>
              <a:rPr sz="1634" dirty="0">
                <a:latin typeface="Arial"/>
                <a:cs typeface="Arial"/>
              </a:rPr>
              <a:t>s</a:t>
            </a:r>
            <a:r>
              <a:rPr sz="1634" spc="5" dirty="0">
                <a:latin typeface="Arial"/>
                <a:cs typeface="Arial"/>
              </a:rPr>
              <a:t> </a:t>
            </a:r>
            <a:r>
              <a:rPr sz="1634" dirty="0" smtClean="0">
                <a:latin typeface="Arial"/>
                <a:cs typeface="Arial"/>
              </a:rPr>
              <a:t>(</a:t>
            </a:r>
            <a:r>
              <a:rPr lang="en-US" sz="1634" spc="-14" dirty="0" smtClean="0">
                <a:latin typeface="Arial"/>
                <a:cs typeface="Arial"/>
              </a:rPr>
              <a:t>last</a:t>
            </a:r>
            <a:r>
              <a:rPr sz="1634" spc="5" dirty="0" smtClean="0">
                <a:latin typeface="Arial"/>
                <a:cs typeface="Arial"/>
              </a:rPr>
              <a:t> </a:t>
            </a:r>
            <a:r>
              <a:rPr sz="1634" spc="-14" dirty="0">
                <a:latin typeface="Arial"/>
                <a:cs typeface="Arial"/>
              </a:rPr>
              <a:t>2</a:t>
            </a:r>
            <a:r>
              <a:rPr sz="1634" spc="-5" dirty="0">
                <a:latin typeface="Arial"/>
                <a:cs typeface="Arial"/>
              </a:rPr>
              <a:t>0-2</a:t>
            </a:r>
            <a:r>
              <a:rPr sz="1634" dirty="0">
                <a:latin typeface="Arial"/>
                <a:cs typeface="Arial"/>
              </a:rPr>
              <a:t>2</a:t>
            </a:r>
            <a:r>
              <a:rPr sz="1634" spc="-5" dirty="0">
                <a:latin typeface="Arial"/>
                <a:cs typeface="Arial"/>
              </a:rPr>
              <a:t> </a:t>
            </a:r>
            <a:r>
              <a:rPr sz="1634" dirty="0">
                <a:latin typeface="Arial"/>
                <a:cs typeface="Arial"/>
              </a:rPr>
              <a:t>M</a:t>
            </a:r>
            <a:r>
              <a:rPr sz="1634" spc="-14" dirty="0">
                <a:latin typeface="Arial"/>
                <a:cs typeface="Arial"/>
              </a:rPr>
              <a:t>a</a:t>
            </a:r>
            <a:r>
              <a:rPr sz="1634" spc="-118" dirty="0">
                <a:latin typeface="Arial"/>
                <a:cs typeface="Arial"/>
              </a:rPr>
              <a:t>y</a:t>
            </a:r>
            <a:r>
              <a:rPr sz="1634" spc="-5" dirty="0">
                <a:latin typeface="Arial"/>
                <a:cs typeface="Arial"/>
              </a:rPr>
              <a:t>,</a:t>
            </a:r>
            <a:r>
              <a:rPr sz="1634" spc="5" dirty="0">
                <a:latin typeface="Arial"/>
                <a:cs typeface="Arial"/>
              </a:rPr>
              <a:t> </a:t>
            </a:r>
            <a:r>
              <a:rPr sz="1634" spc="-5" dirty="0">
                <a:latin typeface="Arial"/>
                <a:cs typeface="Arial"/>
              </a:rPr>
              <a:t>Kr</a:t>
            </a:r>
            <a:r>
              <a:rPr sz="1634" spc="-9" dirty="0">
                <a:latin typeface="Arial"/>
                <a:cs typeface="Arial"/>
              </a:rPr>
              <a:t>a</a:t>
            </a:r>
            <a:r>
              <a:rPr sz="1634" dirty="0">
                <a:latin typeface="Arial"/>
                <a:cs typeface="Arial"/>
              </a:rPr>
              <a:t>k</a:t>
            </a:r>
            <a:r>
              <a:rPr sz="1634" spc="-5" dirty="0">
                <a:latin typeface="Arial"/>
                <a:cs typeface="Arial"/>
              </a:rPr>
              <a:t>o</a:t>
            </a:r>
            <a:r>
              <a:rPr sz="1634" spc="-118" dirty="0">
                <a:latin typeface="Arial"/>
                <a:cs typeface="Arial"/>
              </a:rPr>
              <a:t>v</a:t>
            </a:r>
            <a:r>
              <a:rPr sz="1634" spc="-5" dirty="0">
                <a:latin typeface="Arial"/>
                <a:cs typeface="Arial"/>
              </a:rPr>
              <a:t>,</a:t>
            </a:r>
            <a:r>
              <a:rPr sz="1634" spc="5" dirty="0">
                <a:latin typeface="Arial"/>
                <a:cs typeface="Arial"/>
              </a:rPr>
              <a:t> </a:t>
            </a:r>
            <a:r>
              <a:rPr sz="1634" spc="-5" dirty="0">
                <a:latin typeface="Arial"/>
                <a:cs typeface="Arial"/>
              </a:rPr>
              <a:t>P</a:t>
            </a:r>
            <a:r>
              <a:rPr sz="1634" spc="-14" dirty="0">
                <a:latin typeface="Arial"/>
                <a:cs typeface="Arial"/>
              </a:rPr>
              <a:t>o</a:t>
            </a:r>
            <a:r>
              <a:rPr sz="1634" spc="-5" dirty="0">
                <a:latin typeface="Arial"/>
                <a:cs typeface="Arial"/>
              </a:rPr>
              <a:t>l</a:t>
            </a:r>
            <a:r>
              <a:rPr sz="1634" spc="-14" dirty="0">
                <a:latin typeface="Arial"/>
                <a:cs typeface="Arial"/>
              </a:rPr>
              <a:t>a</a:t>
            </a:r>
            <a:r>
              <a:rPr sz="1634" spc="-5" dirty="0">
                <a:latin typeface="Arial"/>
                <a:cs typeface="Arial"/>
              </a:rPr>
              <a:t>n</a:t>
            </a:r>
            <a:r>
              <a:rPr sz="1634" spc="-14" dirty="0">
                <a:latin typeface="Arial"/>
                <a:cs typeface="Arial"/>
              </a:rPr>
              <a:t>d</a:t>
            </a:r>
            <a:r>
              <a:rPr sz="1634" dirty="0">
                <a:latin typeface="Arial"/>
                <a:cs typeface="Arial"/>
              </a:rPr>
              <a:t>) </a:t>
            </a:r>
            <a:r>
              <a:rPr sz="1634" b="1" spc="-9" dirty="0">
                <a:latin typeface="Arial"/>
                <a:cs typeface="Arial"/>
              </a:rPr>
              <a:t>Co</a:t>
            </a:r>
            <a:r>
              <a:rPr sz="1634" b="1" spc="-14" dirty="0">
                <a:latin typeface="Arial"/>
                <a:cs typeface="Arial"/>
              </a:rPr>
              <a:t>m</a:t>
            </a:r>
            <a:r>
              <a:rPr sz="1634" b="1" spc="-5" dirty="0">
                <a:latin typeface="Arial"/>
                <a:cs typeface="Arial"/>
              </a:rPr>
              <a:t>mitte</a:t>
            </a:r>
            <a:r>
              <a:rPr sz="1634" b="1" dirty="0">
                <a:latin typeface="Arial"/>
                <a:cs typeface="Arial"/>
              </a:rPr>
              <a:t>r </a:t>
            </a:r>
            <a:r>
              <a:rPr sz="1634" dirty="0">
                <a:latin typeface="Arial"/>
                <a:cs typeface="Arial"/>
              </a:rPr>
              <a:t>mem</a:t>
            </a:r>
            <a:r>
              <a:rPr sz="1634" spc="-14" dirty="0">
                <a:latin typeface="Arial"/>
                <a:cs typeface="Arial"/>
              </a:rPr>
              <a:t>ber</a:t>
            </a:r>
            <a:r>
              <a:rPr sz="1634" spc="-5" dirty="0">
                <a:latin typeface="Arial"/>
                <a:cs typeface="Arial"/>
              </a:rPr>
              <a:t>:</a:t>
            </a:r>
            <a:r>
              <a:rPr sz="1634" spc="5" dirty="0">
                <a:latin typeface="Arial"/>
                <a:cs typeface="Arial"/>
              </a:rPr>
              <a:t> </a:t>
            </a:r>
            <a:r>
              <a:rPr sz="1634" spc="-14" dirty="0">
                <a:latin typeface="Arial"/>
                <a:cs typeface="Arial"/>
              </a:rPr>
              <a:t>c</a:t>
            </a:r>
            <a:r>
              <a:rPr sz="1634" spc="-5" dirty="0">
                <a:latin typeface="Arial"/>
                <a:cs typeface="Arial"/>
              </a:rPr>
              <a:t>ommi</a:t>
            </a:r>
            <a:r>
              <a:rPr sz="1634" dirty="0">
                <a:latin typeface="Arial"/>
                <a:cs typeface="Arial"/>
              </a:rPr>
              <a:t>t</a:t>
            </a:r>
            <a:r>
              <a:rPr sz="1634" spc="-5" dirty="0">
                <a:latin typeface="Arial"/>
                <a:cs typeface="Arial"/>
              </a:rPr>
              <a:t> </a:t>
            </a:r>
            <a:r>
              <a:rPr sz="1634" spc="5" dirty="0">
                <a:latin typeface="Arial"/>
                <a:cs typeface="Arial"/>
              </a:rPr>
              <a:t>s</a:t>
            </a:r>
            <a:r>
              <a:rPr sz="1634" spc="-14" dirty="0">
                <a:latin typeface="Arial"/>
                <a:cs typeface="Arial"/>
              </a:rPr>
              <a:t>o</a:t>
            </a:r>
            <a:r>
              <a:rPr sz="1634" spc="-5" dirty="0">
                <a:latin typeface="Arial"/>
                <a:cs typeface="Arial"/>
              </a:rPr>
              <a:t>urc</a:t>
            </a:r>
            <a:r>
              <a:rPr sz="1634" dirty="0">
                <a:latin typeface="Arial"/>
                <a:cs typeface="Arial"/>
              </a:rPr>
              <a:t>e</a:t>
            </a:r>
            <a:r>
              <a:rPr sz="1634" spc="-5" dirty="0">
                <a:latin typeface="Arial"/>
                <a:cs typeface="Arial"/>
              </a:rPr>
              <a:t> </a:t>
            </a:r>
            <a:r>
              <a:rPr sz="1634" dirty="0">
                <a:latin typeface="Arial"/>
                <a:cs typeface="Arial"/>
              </a:rPr>
              <a:t>c</a:t>
            </a:r>
            <a:r>
              <a:rPr sz="1634" spc="-14" dirty="0">
                <a:latin typeface="Arial"/>
                <a:cs typeface="Arial"/>
              </a:rPr>
              <a:t>o</a:t>
            </a:r>
            <a:r>
              <a:rPr sz="1634" spc="-5" dirty="0">
                <a:latin typeface="Arial"/>
                <a:cs typeface="Arial"/>
              </a:rPr>
              <a:t>d</a:t>
            </a:r>
            <a:r>
              <a:rPr sz="1634" dirty="0">
                <a:latin typeface="Arial"/>
                <a:cs typeface="Arial"/>
              </a:rPr>
              <a:t>e</a:t>
            </a:r>
            <a:r>
              <a:rPr sz="1634" spc="-5" dirty="0">
                <a:latin typeface="Arial"/>
                <a:cs typeface="Arial"/>
              </a:rPr>
              <a:t> </a:t>
            </a:r>
            <a:r>
              <a:rPr sz="1634" spc="-9" dirty="0">
                <a:latin typeface="Arial"/>
                <a:cs typeface="Arial"/>
              </a:rPr>
              <a:t>to</a:t>
            </a:r>
            <a:r>
              <a:rPr sz="1634" spc="-27" dirty="0">
                <a:latin typeface="Arial"/>
                <a:cs typeface="Arial"/>
              </a:rPr>
              <a:t> </a:t>
            </a:r>
            <a:r>
              <a:rPr sz="1634" spc="-132" dirty="0">
                <a:latin typeface="Arial"/>
                <a:cs typeface="Arial"/>
              </a:rPr>
              <a:t>T</a:t>
            </a:r>
            <a:r>
              <a:rPr sz="1634" spc="-18" dirty="0">
                <a:latin typeface="Arial"/>
                <a:cs typeface="Arial"/>
              </a:rPr>
              <a:t>ANG</a:t>
            </a:r>
            <a:r>
              <a:rPr sz="1634" spc="-14" dirty="0">
                <a:latin typeface="Arial"/>
                <a:cs typeface="Arial"/>
              </a:rPr>
              <a:t>O</a:t>
            </a:r>
            <a:r>
              <a:rPr sz="1634" spc="9" dirty="0">
                <a:latin typeface="Arial"/>
                <a:cs typeface="Arial"/>
              </a:rPr>
              <a:t> </a:t>
            </a:r>
            <a:r>
              <a:rPr sz="1634" spc="-9" dirty="0">
                <a:latin typeface="Arial"/>
                <a:cs typeface="Arial"/>
              </a:rPr>
              <a:t>C</a:t>
            </a:r>
            <a:r>
              <a:rPr sz="1634" spc="-5" dirty="0">
                <a:latin typeface="Arial"/>
                <a:cs typeface="Arial"/>
              </a:rPr>
              <a:t>o</a:t>
            </a:r>
            <a:r>
              <a:rPr sz="1634" spc="-14" dirty="0">
                <a:latin typeface="Arial"/>
                <a:cs typeface="Arial"/>
              </a:rPr>
              <a:t>n</a:t>
            </a:r>
            <a:r>
              <a:rPr sz="1634" dirty="0">
                <a:latin typeface="Arial"/>
                <a:cs typeface="Arial"/>
              </a:rPr>
              <a:t>tr</a:t>
            </a:r>
            <a:r>
              <a:rPr sz="1634" spc="-14" dirty="0">
                <a:latin typeface="Arial"/>
                <a:cs typeface="Arial"/>
              </a:rPr>
              <a:t>o</a:t>
            </a:r>
            <a:r>
              <a:rPr sz="1634" spc="-5" dirty="0">
                <a:latin typeface="Arial"/>
                <a:cs typeface="Arial"/>
              </a:rPr>
              <a:t>l</a:t>
            </a:r>
            <a:r>
              <a:rPr sz="1634" dirty="0">
                <a:latin typeface="Arial"/>
                <a:cs typeface="Arial"/>
              </a:rPr>
              <a:t>s</a:t>
            </a:r>
            <a:r>
              <a:rPr sz="1634" spc="-5" dirty="0">
                <a:latin typeface="Arial"/>
                <a:cs typeface="Arial"/>
              </a:rPr>
              <a:t> </a:t>
            </a:r>
            <a:r>
              <a:rPr sz="1634" spc="5" dirty="0">
                <a:latin typeface="Arial"/>
                <a:cs typeface="Arial"/>
              </a:rPr>
              <a:t>c</a:t>
            </a:r>
            <a:r>
              <a:rPr sz="1634" spc="-14" dirty="0">
                <a:latin typeface="Arial"/>
                <a:cs typeface="Arial"/>
              </a:rPr>
              <a:t>o</a:t>
            </a:r>
            <a:r>
              <a:rPr sz="1634" dirty="0">
                <a:latin typeface="Arial"/>
                <a:cs typeface="Arial"/>
              </a:rPr>
              <a:t>re </a:t>
            </a:r>
            <a:r>
              <a:rPr sz="1634" b="1" spc="-9" dirty="0">
                <a:latin typeface="Arial"/>
                <a:cs typeface="Arial"/>
              </a:rPr>
              <a:t>Co</a:t>
            </a:r>
            <a:r>
              <a:rPr sz="1634" b="1" spc="-14" dirty="0">
                <a:latin typeface="Arial"/>
                <a:cs typeface="Arial"/>
              </a:rPr>
              <a:t>llab</a:t>
            </a:r>
            <a:r>
              <a:rPr sz="1634" b="1" spc="-5" dirty="0">
                <a:latin typeface="Arial"/>
                <a:cs typeface="Arial"/>
              </a:rPr>
              <a:t>o</a:t>
            </a:r>
            <a:r>
              <a:rPr sz="1634" b="1" spc="-14" dirty="0">
                <a:latin typeface="Arial"/>
                <a:cs typeface="Arial"/>
              </a:rPr>
              <a:t>r</a:t>
            </a:r>
            <a:r>
              <a:rPr sz="1634" b="1" spc="-5" dirty="0">
                <a:latin typeface="Arial"/>
                <a:cs typeface="Arial"/>
              </a:rPr>
              <a:t>ato</a:t>
            </a:r>
            <a:r>
              <a:rPr sz="1634" b="1" dirty="0">
                <a:latin typeface="Arial"/>
                <a:cs typeface="Arial"/>
              </a:rPr>
              <a:t>r</a:t>
            </a:r>
            <a:r>
              <a:rPr sz="1634" b="1" spc="5" dirty="0">
                <a:latin typeface="Arial"/>
                <a:cs typeface="Arial"/>
              </a:rPr>
              <a:t> </a:t>
            </a:r>
            <a:r>
              <a:rPr sz="1634" dirty="0">
                <a:latin typeface="Arial"/>
                <a:cs typeface="Arial"/>
              </a:rPr>
              <a:t>memb</a:t>
            </a:r>
            <a:r>
              <a:rPr sz="1634" spc="-14" dirty="0">
                <a:latin typeface="Arial"/>
                <a:cs typeface="Arial"/>
              </a:rPr>
              <a:t>e</a:t>
            </a:r>
            <a:r>
              <a:rPr sz="1634" spc="-9" dirty="0">
                <a:latin typeface="Arial"/>
                <a:cs typeface="Arial"/>
              </a:rPr>
              <a:t>r:</a:t>
            </a:r>
            <a:r>
              <a:rPr sz="1634" spc="5" dirty="0">
                <a:latin typeface="Arial"/>
                <a:cs typeface="Arial"/>
              </a:rPr>
              <a:t> </a:t>
            </a:r>
            <a:r>
              <a:rPr sz="1634" spc="-5" dirty="0">
                <a:latin typeface="Arial"/>
                <a:cs typeface="Arial"/>
              </a:rPr>
              <a:t>w</a:t>
            </a:r>
            <a:r>
              <a:rPr sz="1634" spc="-9" dirty="0">
                <a:latin typeface="Arial"/>
                <a:cs typeface="Arial"/>
              </a:rPr>
              <a:t>r</a:t>
            </a:r>
            <a:r>
              <a:rPr sz="1634" spc="-5" dirty="0">
                <a:latin typeface="Arial"/>
                <a:cs typeface="Arial"/>
              </a:rPr>
              <a:t>i</a:t>
            </a:r>
            <a:r>
              <a:rPr sz="1634" spc="5" dirty="0">
                <a:latin typeface="Arial"/>
                <a:cs typeface="Arial"/>
              </a:rPr>
              <a:t>t</a:t>
            </a:r>
            <a:r>
              <a:rPr sz="1634" dirty="0">
                <a:latin typeface="Arial"/>
                <a:cs typeface="Arial"/>
              </a:rPr>
              <a:t>e</a:t>
            </a:r>
            <a:r>
              <a:rPr sz="1634" spc="-5" dirty="0">
                <a:latin typeface="Arial"/>
                <a:cs typeface="Arial"/>
              </a:rPr>
              <a:t> </a:t>
            </a:r>
            <a:r>
              <a:rPr sz="1634" spc="-14" dirty="0">
                <a:latin typeface="Arial"/>
                <a:cs typeface="Arial"/>
              </a:rPr>
              <a:t>a</a:t>
            </a:r>
            <a:r>
              <a:rPr sz="1634" spc="-5" dirty="0">
                <a:latin typeface="Arial"/>
                <a:cs typeface="Arial"/>
              </a:rPr>
              <a:t>n</a:t>
            </a:r>
            <a:r>
              <a:rPr sz="1634" dirty="0">
                <a:latin typeface="Arial"/>
                <a:cs typeface="Arial"/>
              </a:rPr>
              <a:t>d</a:t>
            </a:r>
            <a:r>
              <a:rPr sz="1634" spc="-5" dirty="0">
                <a:latin typeface="Arial"/>
                <a:cs typeface="Arial"/>
              </a:rPr>
              <a:t> </a:t>
            </a:r>
            <a:r>
              <a:rPr sz="1634" dirty="0">
                <a:latin typeface="Arial"/>
                <a:cs typeface="Arial"/>
              </a:rPr>
              <a:t>s</a:t>
            </a:r>
            <a:r>
              <a:rPr sz="1634" spc="-14" dirty="0">
                <a:latin typeface="Arial"/>
                <a:cs typeface="Arial"/>
              </a:rPr>
              <a:t>h</a:t>
            </a:r>
            <a:r>
              <a:rPr sz="1634" spc="-5" dirty="0">
                <a:latin typeface="Arial"/>
                <a:cs typeface="Arial"/>
              </a:rPr>
              <a:t>ar</a:t>
            </a:r>
            <a:r>
              <a:rPr sz="1634" dirty="0">
                <a:latin typeface="Arial"/>
                <a:cs typeface="Arial"/>
              </a:rPr>
              <a:t>e</a:t>
            </a:r>
            <a:r>
              <a:rPr sz="1634" spc="-41" dirty="0">
                <a:latin typeface="Arial"/>
                <a:cs typeface="Arial"/>
              </a:rPr>
              <a:t> </a:t>
            </a:r>
            <a:r>
              <a:rPr sz="1634" spc="-132" dirty="0">
                <a:latin typeface="Arial"/>
                <a:cs typeface="Arial"/>
              </a:rPr>
              <a:t>T</a:t>
            </a:r>
            <a:r>
              <a:rPr sz="1634" spc="-9" dirty="0">
                <a:latin typeface="Arial"/>
                <a:cs typeface="Arial"/>
              </a:rPr>
              <a:t>ANG</a:t>
            </a:r>
            <a:r>
              <a:rPr sz="1634" spc="-14" dirty="0">
                <a:latin typeface="Arial"/>
                <a:cs typeface="Arial"/>
              </a:rPr>
              <a:t>O</a:t>
            </a:r>
            <a:r>
              <a:rPr sz="1634" spc="-5" dirty="0">
                <a:latin typeface="Arial"/>
                <a:cs typeface="Arial"/>
              </a:rPr>
              <a:t> de</a:t>
            </a:r>
            <a:r>
              <a:rPr sz="1634" spc="-14" dirty="0">
                <a:latin typeface="Arial"/>
                <a:cs typeface="Arial"/>
              </a:rPr>
              <a:t>v</a:t>
            </a:r>
            <a:r>
              <a:rPr sz="1634" spc="-5" dirty="0">
                <a:latin typeface="Arial"/>
                <a:cs typeface="Arial"/>
              </a:rPr>
              <a:t>ic</a:t>
            </a:r>
            <a:r>
              <a:rPr sz="1634" dirty="0">
                <a:latin typeface="Arial"/>
                <a:cs typeface="Arial"/>
              </a:rPr>
              <a:t>e</a:t>
            </a:r>
            <a:r>
              <a:rPr sz="1634" spc="-5" dirty="0">
                <a:latin typeface="Arial"/>
                <a:cs typeface="Arial"/>
              </a:rPr>
              <a:t> </a:t>
            </a:r>
            <a:r>
              <a:rPr sz="1634" dirty="0">
                <a:latin typeface="Arial"/>
                <a:cs typeface="Arial"/>
              </a:rPr>
              <a:t>serv</a:t>
            </a:r>
            <a:r>
              <a:rPr sz="1634" spc="-14" dirty="0">
                <a:latin typeface="Arial"/>
                <a:cs typeface="Arial"/>
              </a:rPr>
              <a:t>e</a:t>
            </a:r>
            <a:r>
              <a:rPr sz="1634" dirty="0">
                <a:latin typeface="Arial"/>
                <a:cs typeface="Arial"/>
              </a:rPr>
              <a:t>rs</a:t>
            </a:r>
          </a:p>
          <a:p>
            <a:pPr>
              <a:spcBef>
                <a:spcPts val="27"/>
              </a:spcBef>
            </a:pPr>
            <a:endParaRPr sz="1452" dirty="0">
              <a:latin typeface="Times New Roman"/>
              <a:cs typeface="Times New Roman"/>
            </a:endParaRPr>
          </a:p>
          <a:p>
            <a:pPr marL="751529"/>
            <a:r>
              <a:rPr sz="1634" spc="-9" dirty="0">
                <a:latin typeface="Arial"/>
                <a:cs typeface="Arial"/>
              </a:rPr>
              <a:t>N</a:t>
            </a:r>
            <a:r>
              <a:rPr sz="1634" spc="-5" dirty="0">
                <a:latin typeface="Arial"/>
                <a:cs typeface="Arial"/>
              </a:rPr>
              <a:t>ev</a:t>
            </a:r>
            <a:r>
              <a:rPr sz="1634" spc="-14" dirty="0">
                <a:latin typeface="Arial"/>
                <a:cs typeface="Arial"/>
              </a:rPr>
              <a:t>e</a:t>
            </a:r>
            <a:r>
              <a:rPr sz="1634" spc="-9" dirty="0">
                <a:latin typeface="Arial"/>
                <a:cs typeface="Arial"/>
              </a:rPr>
              <a:t>r</a:t>
            </a:r>
            <a:r>
              <a:rPr sz="1634" dirty="0">
                <a:latin typeface="Arial"/>
                <a:cs typeface="Arial"/>
              </a:rPr>
              <a:t>t</a:t>
            </a:r>
            <a:r>
              <a:rPr sz="1634" spc="-14" dirty="0">
                <a:latin typeface="Arial"/>
                <a:cs typeface="Arial"/>
              </a:rPr>
              <a:t>h</a:t>
            </a:r>
            <a:r>
              <a:rPr sz="1634" spc="-5" dirty="0">
                <a:latin typeface="Arial"/>
                <a:cs typeface="Arial"/>
              </a:rPr>
              <a:t>e</a:t>
            </a:r>
            <a:r>
              <a:rPr sz="1634" spc="-9" dirty="0">
                <a:latin typeface="Arial"/>
                <a:cs typeface="Arial"/>
              </a:rPr>
              <a:t>l</a:t>
            </a:r>
            <a:r>
              <a:rPr sz="1634" spc="-14" dirty="0">
                <a:latin typeface="Arial"/>
                <a:cs typeface="Arial"/>
              </a:rPr>
              <a:t>ess</a:t>
            </a:r>
            <a:r>
              <a:rPr sz="1634" spc="-5" dirty="0">
                <a:latin typeface="Arial"/>
                <a:cs typeface="Arial"/>
              </a:rPr>
              <a:t>,</a:t>
            </a:r>
            <a:r>
              <a:rPr sz="1634" spc="-32" dirty="0">
                <a:latin typeface="Arial"/>
                <a:cs typeface="Arial"/>
              </a:rPr>
              <a:t> </a:t>
            </a:r>
            <a:r>
              <a:rPr sz="1634" spc="-127" dirty="0">
                <a:latin typeface="Arial"/>
                <a:cs typeface="Arial"/>
              </a:rPr>
              <a:t>T</a:t>
            </a:r>
            <a:r>
              <a:rPr sz="1634" spc="-5" dirty="0">
                <a:latin typeface="Arial"/>
                <a:cs typeface="Arial"/>
              </a:rPr>
              <a:t>A</a:t>
            </a:r>
            <a:r>
              <a:rPr sz="1634" spc="-9" dirty="0">
                <a:latin typeface="Arial"/>
                <a:cs typeface="Arial"/>
              </a:rPr>
              <a:t>N</a:t>
            </a:r>
            <a:r>
              <a:rPr sz="1634" spc="-18" dirty="0">
                <a:latin typeface="Arial"/>
                <a:cs typeface="Arial"/>
              </a:rPr>
              <a:t>G</a:t>
            </a:r>
            <a:r>
              <a:rPr sz="1634" spc="-14" dirty="0">
                <a:latin typeface="Arial"/>
                <a:cs typeface="Arial"/>
              </a:rPr>
              <a:t>O</a:t>
            </a:r>
            <a:r>
              <a:rPr sz="1634" spc="5" dirty="0">
                <a:latin typeface="Arial"/>
                <a:cs typeface="Arial"/>
              </a:rPr>
              <a:t> </a:t>
            </a:r>
            <a:r>
              <a:rPr sz="1634" spc="-5" dirty="0">
                <a:latin typeface="Arial"/>
                <a:cs typeface="Arial"/>
              </a:rPr>
              <a:t>i</a:t>
            </a:r>
            <a:r>
              <a:rPr sz="1634" dirty="0">
                <a:latin typeface="Arial"/>
                <a:cs typeface="Arial"/>
              </a:rPr>
              <a:t>s</a:t>
            </a:r>
            <a:r>
              <a:rPr sz="1634" spc="5" dirty="0">
                <a:latin typeface="Arial"/>
                <a:cs typeface="Arial"/>
              </a:rPr>
              <a:t> </a:t>
            </a:r>
            <a:r>
              <a:rPr sz="1634" b="1" dirty="0">
                <a:latin typeface="Arial"/>
                <a:cs typeface="Arial"/>
              </a:rPr>
              <a:t>free</a:t>
            </a:r>
            <a:r>
              <a:rPr sz="1634" b="1" spc="-5" dirty="0">
                <a:latin typeface="Arial"/>
                <a:cs typeface="Arial"/>
              </a:rPr>
              <a:t> </a:t>
            </a:r>
            <a:r>
              <a:rPr sz="1634" b="1" spc="-9" dirty="0">
                <a:latin typeface="Arial"/>
                <a:cs typeface="Arial"/>
              </a:rPr>
              <a:t>fo</a:t>
            </a:r>
            <a:r>
              <a:rPr sz="1634" b="1" dirty="0">
                <a:latin typeface="Arial"/>
                <a:cs typeface="Arial"/>
              </a:rPr>
              <a:t>r</a:t>
            </a:r>
            <a:r>
              <a:rPr sz="1634" b="1" spc="-5" dirty="0">
                <a:latin typeface="Arial"/>
                <a:cs typeface="Arial"/>
              </a:rPr>
              <a:t> an</a:t>
            </a:r>
            <a:r>
              <a:rPr sz="1634" b="1" spc="-14" dirty="0">
                <a:latin typeface="Arial"/>
                <a:cs typeface="Arial"/>
              </a:rPr>
              <a:t>y</a:t>
            </a:r>
            <a:r>
              <a:rPr sz="1634" b="1" spc="-9" dirty="0">
                <a:latin typeface="Arial"/>
                <a:cs typeface="Arial"/>
              </a:rPr>
              <a:t>o</a:t>
            </a:r>
            <a:r>
              <a:rPr sz="1634" b="1" spc="-18" dirty="0">
                <a:latin typeface="Arial"/>
                <a:cs typeface="Arial"/>
              </a:rPr>
              <a:t>n</a:t>
            </a:r>
            <a:r>
              <a:rPr sz="1634" b="1" spc="-9" dirty="0">
                <a:latin typeface="Arial"/>
                <a:cs typeface="Arial"/>
              </a:rPr>
              <a:t>e</a:t>
            </a:r>
            <a:r>
              <a:rPr sz="1634" b="1" spc="-5" dirty="0">
                <a:latin typeface="Arial"/>
                <a:cs typeface="Arial"/>
              </a:rPr>
              <a:t> </a:t>
            </a:r>
            <a:r>
              <a:rPr sz="1634" b="1" spc="-9" dirty="0">
                <a:latin typeface="Arial"/>
                <a:cs typeface="Arial"/>
              </a:rPr>
              <a:t>to</a:t>
            </a:r>
            <a:r>
              <a:rPr sz="1634" b="1" spc="5" dirty="0">
                <a:latin typeface="Arial"/>
                <a:cs typeface="Arial"/>
              </a:rPr>
              <a:t> </a:t>
            </a:r>
            <a:r>
              <a:rPr sz="1634" b="1" spc="-5" dirty="0">
                <a:latin typeface="Arial"/>
                <a:cs typeface="Arial"/>
              </a:rPr>
              <a:t>use</a:t>
            </a:r>
            <a:endParaRPr sz="1634" dirty="0">
              <a:latin typeface="Arial"/>
              <a:cs typeface="Arial"/>
            </a:endParaRPr>
          </a:p>
          <a:p>
            <a:pPr>
              <a:spcBef>
                <a:spcPts val="27"/>
              </a:spcBef>
            </a:pPr>
            <a:endParaRPr sz="1452" dirty="0">
              <a:latin typeface="Times New Roman"/>
              <a:cs typeface="Times New Roman"/>
            </a:endParaRPr>
          </a:p>
          <a:p>
            <a:pPr marL="751529">
              <a:lnSpc>
                <a:spcPts val="1892"/>
              </a:lnSpc>
            </a:pPr>
            <a:r>
              <a:rPr sz="1634" dirty="0">
                <a:latin typeface="Arial"/>
                <a:cs typeface="Arial"/>
              </a:rPr>
              <a:t>M</a:t>
            </a:r>
            <a:r>
              <a:rPr sz="1634" spc="-14" dirty="0">
                <a:latin typeface="Arial"/>
                <a:cs typeface="Arial"/>
              </a:rPr>
              <a:t>a</a:t>
            </a:r>
            <a:r>
              <a:rPr sz="1634" spc="-5" dirty="0">
                <a:latin typeface="Arial"/>
                <a:cs typeface="Arial"/>
              </a:rPr>
              <a:t>i</a:t>
            </a:r>
            <a:r>
              <a:rPr sz="1634" spc="-9" dirty="0">
                <a:latin typeface="Arial"/>
                <a:cs typeface="Arial"/>
              </a:rPr>
              <a:t>l</a:t>
            </a:r>
            <a:r>
              <a:rPr sz="1634" spc="-5" dirty="0">
                <a:latin typeface="Arial"/>
                <a:cs typeface="Arial"/>
              </a:rPr>
              <a:t>in</a:t>
            </a:r>
            <a:r>
              <a:rPr sz="1634" dirty="0">
                <a:latin typeface="Arial"/>
                <a:cs typeface="Arial"/>
              </a:rPr>
              <a:t>g</a:t>
            </a:r>
            <a:r>
              <a:rPr sz="1634" spc="-5" dirty="0">
                <a:latin typeface="Arial"/>
                <a:cs typeface="Arial"/>
              </a:rPr>
              <a:t> </a:t>
            </a:r>
            <a:r>
              <a:rPr sz="1634" spc="-9" dirty="0">
                <a:latin typeface="Arial"/>
                <a:cs typeface="Arial"/>
              </a:rPr>
              <a:t>l</a:t>
            </a:r>
            <a:r>
              <a:rPr sz="1634" spc="-14" dirty="0">
                <a:latin typeface="Arial"/>
                <a:cs typeface="Arial"/>
              </a:rPr>
              <a:t>ist</a:t>
            </a:r>
            <a:r>
              <a:rPr sz="1634" spc="-5" dirty="0">
                <a:latin typeface="Arial"/>
                <a:cs typeface="Arial"/>
              </a:rPr>
              <a:t>,</a:t>
            </a:r>
            <a:r>
              <a:rPr sz="1634" dirty="0">
                <a:latin typeface="Arial"/>
                <a:cs typeface="Arial"/>
              </a:rPr>
              <a:t> </a:t>
            </a:r>
            <a:r>
              <a:rPr sz="1634" spc="-14" dirty="0">
                <a:latin typeface="Arial"/>
                <a:cs typeface="Arial"/>
              </a:rPr>
              <a:t>forum</a:t>
            </a:r>
            <a:r>
              <a:rPr sz="1634" spc="-5" dirty="0">
                <a:latin typeface="Arial"/>
                <a:cs typeface="Arial"/>
              </a:rPr>
              <a:t>,</a:t>
            </a:r>
            <a:r>
              <a:rPr sz="1634" spc="5" dirty="0">
                <a:latin typeface="Arial"/>
                <a:cs typeface="Arial"/>
              </a:rPr>
              <a:t> </a:t>
            </a:r>
            <a:r>
              <a:rPr sz="1634" spc="-5" dirty="0">
                <a:latin typeface="Arial"/>
                <a:cs typeface="Arial"/>
              </a:rPr>
              <a:t>we</a:t>
            </a:r>
            <a:r>
              <a:rPr sz="1634" dirty="0">
                <a:latin typeface="Arial"/>
                <a:cs typeface="Arial"/>
              </a:rPr>
              <a:t>b</a:t>
            </a:r>
            <a:r>
              <a:rPr sz="1634" spc="-5" dirty="0">
                <a:latin typeface="Arial"/>
                <a:cs typeface="Arial"/>
              </a:rPr>
              <a:t> </a:t>
            </a:r>
            <a:r>
              <a:rPr sz="1634" dirty="0">
                <a:latin typeface="Arial"/>
                <a:cs typeface="Arial"/>
              </a:rPr>
              <a:t>s</a:t>
            </a:r>
            <a:r>
              <a:rPr sz="1634" spc="-9" dirty="0">
                <a:latin typeface="Arial"/>
                <a:cs typeface="Arial"/>
              </a:rPr>
              <a:t>i</a:t>
            </a:r>
            <a:r>
              <a:rPr sz="1634" dirty="0">
                <a:latin typeface="Arial"/>
                <a:cs typeface="Arial"/>
              </a:rPr>
              <a:t>t</a:t>
            </a:r>
            <a:r>
              <a:rPr sz="1634" spc="-14" dirty="0">
                <a:latin typeface="Arial"/>
                <a:cs typeface="Arial"/>
              </a:rPr>
              <a:t>e</a:t>
            </a:r>
            <a:r>
              <a:rPr sz="1634" spc="-9" dirty="0">
                <a:latin typeface="Arial"/>
                <a:cs typeface="Arial"/>
              </a:rPr>
              <a:t>.</a:t>
            </a:r>
            <a:r>
              <a:rPr sz="1634" dirty="0">
                <a:latin typeface="Arial"/>
                <a:cs typeface="Arial"/>
              </a:rPr>
              <a:t>.</a:t>
            </a:r>
            <a:r>
              <a:rPr sz="1634" spc="-5" dirty="0">
                <a:latin typeface="Arial"/>
                <a:cs typeface="Arial"/>
              </a:rPr>
              <a:t>.</a:t>
            </a:r>
            <a:endParaRPr sz="1634" dirty="0">
              <a:latin typeface="Arial"/>
              <a:cs typeface="Arial"/>
            </a:endParaRPr>
          </a:p>
          <a:p>
            <a:pPr marL="751529">
              <a:lnSpc>
                <a:spcPts val="1892"/>
              </a:lnSpc>
            </a:pPr>
            <a:r>
              <a:rPr sz="1634" b="1" spc="-14" dirty="0">
                <a:latin typeface="Arial"/>
                <a:cs typeface="Arial"/>
                <a:hlinkClick r:id="rId3"/>
              </a:rPr>
              <a:t>http:</a:t>
            </a:r>
            <a:r>
              <a:rPr sz="1634" b="1" dirty="0">
                <a:latin typeface="Arial"/>
                <a:cs typeface="Arial"/>
                <a:hlinkClick r:id="rId3"/>
              </a:rPr>
              <a:t>/</a:t>
            </a:r>
            <a:r>
              <a:rPr sz="1634" b="1" spc="-9" dirty="0">
                <a:latin typeface="Arial"/>
                <a:cs typeface="Arial"/>
                <a:hlinkClick r:id="rId3"/>
              </a:rPr>
              <a:t>/w</a:t>
            </a:r>
            <a:r>
              <a:rPr sz="1634" b="1" spc="-18" dirty="0">
                <a:latin typeface="Arial"/>
                <a:cs typeface="Arial"/>
                <a:hlinkClick r:id="rId3"/>
              </a:rPr>
              <a:t>w</a:t>
            </a:r>
            <a:r>
              <a:rPr sz="1634" b="1" spc="-77" dirty="0">
                <a:latin typeface="Arial"/>
                <a:cs typeface="Arial"/>
                <a:hlinkClick r:id="rId3"/>
              </a:rPr>
              <a:t>w</a:t>
            </a:r>
            <a:r>
              <a:rPr sz="1634" b="1" dirty="0">
                <a:latin typeface="Arial"/>
                <a:cs typeface="Arial"/>
                <a:hlinkClick r:id="rId3"/>
              </a:rPr>
              <a:t>.t</a:t>
            </a:r>
            <a:r>
              <a:rPr sz="1634" b="1" spc="-14" dirty="0">
                <a:latin typeface="Arial"/>
                <a:cs typeface="Arial"/>
                <a:hlinkClick r:id="rId3"/>
              </a:rPr>
              <a:t>a</a:t>
            </a:r>
            <a:r>
              <a:rPr sz="1634" b="1" spc="-18" dirty="0">
                <a:latin typeface="Arial"/>
                <a:cs typeface="Arial"/>
                <a:hlinkClick r:id="rId3"/>
              </a:rPr>
              <a:t>n</a:t>
            </a:r>
            <a:r>
              <a:rPr sz="1634" b="1" spc="-9" dirty="0">
                <a:latin typeface="Arial"/>
                <a:cs typeface="Arial"/>
                <a:hlinkClick r:id="rId3"/>
              </a:rPr>
              <a:t>g</a:t>
            </a:r>
            <a:r>
              <a:rPr sz="1634" b="1" spc="-14" dirty="0">
                <a:latin typeface="Arial"/>
                <a:cs typeface="Arial"/>
                <a:hlinkClick r:id="rId3"/>
              </a:rPr>
              <a:t>o-co</a:t>
            </a:r>
            <a:r>
              <a:rPr sz="1634" b="1" spc="-5" dirty="0">
                <a:latin typeface="Arial"/>
                <a:cs typeface="Arial"/>
                <a:hlinkClick r:id="rId3"/>
              </a:rPr>
              <a:t>n</a:t>
            </a:r>
            <a:r>
              <a:rPr sz="1634" b="1" dirty="0">
                <a:latin typeface="Arial"/>
                <a:cs typeface="Arial"/>
                <a:hlinkClick r:id="rId3"/>
              </a:rPr>
              <a:t>t</a:t>
            </a:r>
            <a:r>
              <a:rPr sz="1634" b="1" spc="-14" dirty="0">
                <a:latin typeface="Arial"/>
                <a:cs typeface="Arial"/>
                <a:hlinkClick r:id="rId3"/>
              </a:rPr>
              <a:t>r</a:t>
            </a:r>
            <a:r>
              <a:rPr sz="1634" b="1" spc="-9" dirty="0">
                <a:latin typeface="Arial"/>
                <a:cs typeface="Arial"/>
                <a:hlinkClick r:id="rId3"/>
              </a:rPr>
              <a:t>o</a:t>
            </a:r>
            <a:r>
              <a:rPr sz="1634" b="1" spc="-14" dirty="0">
                <a:latin typeface="Arial"/>
                <a:cs typeface="Arial"/>
                <a:hlinkClick r:id="rId3"/>
              </a:rPr>
              <a:t>ls.org</a:t>
            </a:r>
            <a:endParaRPr sz="1634" dirty="0">
              <a:latin typeface="Arial"/>
              <a:cs typeface="Arial"/>
            </a:endParaRPr>
          </a:p>
        </p:txBody>
      </p:sp>
      <p:sp>
        <p:nvSpPr>
          <p:cNvPr id="7" name="object 8"/>
          <p:cNvSpPr/>
          <p:nvPr/>
        </p:nvSpPr>
        <p:spPr>
          <a:xfrm>
            <a:off x="5915937" y="4764868"/>
            <a:ext cx="2272936" cy="1849931"/>
          </a:xfrm>
          <a:prstGeom prst="rect">
            <a:avLst/>
          </a:prstGeom>
          <a:blipFill>
            <a:blip r:embed="rId4" cstate="print"/>
            <a:stretch>
              <a:fillRect/>
            </a:stretch>
          </a:blipFill>
        </p:spPr>
        <p:txBody>
          <a:bodyPr wrap="square" lIns="0" tIns="0" rIns="0" bIns="0" rtlCol="0"/>
          <a:lstStyle/>
          <a:p>
            <a:endParaRPr sz="1634"/>
          </a:p>
        </p:txBody>
      </p:sp>
    </p:spTree>
    <p:extLst>
      <p:ext uri="{BB962C8B-B14F-4D97-AF65-F5344CB8AC3E}">
        <p14:creationId xmlns:p14="http://schemas.microsoft.com/office/powerpoint/2010/main" val="2632021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716319" y="1484784"/>
            <a:ext cx="7888129" cy="5259645"/>
          </a:xfrm>
          <a:prstGeom prst="rect">
            <a:avLst/>
          </a:prstGeom>
        </p:spPr>
        <p:txBody>
          <a:bodyPr vert="horz" wrap="square" lIns="0" tIns="0" rIns="0" bIns="0" rtlCol="0">
            <a:spAutoFit/>
          </a:bodyPr>
          <a:lstStyle/>
          <a:p>
            <a:pPr marL="354416" indent="-342900">
              <a:buFont typeface="Arial" panose="020B0604020202020204" pitchFamily="34" charset="0"/>
              <a:buChar char="•"/>
            </a:pPr>
            <a:r>
              <a:rPr sz="2131" b="1" spc="5" dirty="0" smtClean="0">
                <a:latin typeface="Arial"/>
                <a:cs typeface="Arial"/>
              </a:rPr>
              <a:t>O</a:t>
            </a:r>
            <a:r>
              <a:rPr sz="2131" b="1" dirty="0" smtClean="0">
                <a:latin typeface="Arial"/>
                <a:cs typeface="Arial"/>
              </a:rPr>
              <a:t>ne </a:t>
            </a:r>
            <a:r>
              <a:rPr lang="en-US" sz="2131" b="1" dirty="0" smtClean="0">
                <a:latin typeface="Arial"/>
                <a:cs typeface="Arial"/>
              </a:rPr>
              <a:t>collaboration meeting / year</a:t>
            </a:r>
            <a:br>
              <a:rPr lang="en-US" sz="2131" b="1" dirty="0" smtClean="0">
                <a:latin typeface="Arial"/>
                <a:cs typeface="Arial"/>
              </a:rPr>
            </a:br>
            <a:endParaRPr lang="en-US" sz="2131" b="1" dirty="0" smtClean="0">
              <a:latin typeface="Arial"/>
              <a:cs typeface="Arial"/>
            </a:endParaRPr>
          </a:p>
          <a:p>
            <a:pPr marL="354416" indent="-342900">
              <a:buFont typeface="Arial" panose="020B0604020202020204" pitchFamily="34" charset="0"/>
              <a:buChar char="•"/>
            </a:pPr>
            <a:r>
              <a:rPr sz="2131" b="1" spc="-91" dirty="0" smtClean="0">
                <a:latin typeface="Arial"/>
                <a:cs typeface="Arial"/>
              </a:rPr>
              <a:t>T</a:t>
            </a:r>
            <a:r>
              <a:rPr sz="2131" b="1" spc="-77" dirty="0" smtClean="0">
                <a:latin typeface="Arial"/>
                <a:cs typeface="Arial"/>
              </a:rPr>
              <a:t>A</a:t>
            </a:r>
            <a:r>
              <a:rPr sz="2131" b="1" spc="-5" dirty="0" smtClean="0">
                <a:latin typeface="Arial"/>
                <a:cs typeface="Arial"/>
              </a:rPr>
              <a:t>N</a:t>
            </a:r>
            <a:r>
              <a:rPr sz="2131" b="1" spc="5" dirty="0" smtClean="0">
                <a:latin typeface="Arial"/>
                <a:cs typeface="Arial"/>
              </a:rPr>
              <a:t>G</a:t>
            </a:r>
            <a:r>
              <a:rPr sz="2131" b="1" dirty="0" smtClean="0">
                <a:latin typeface="Arial"/>
                <a:cs typeface="Arial"/>
              </a:rPr>
              <a:t>O</a:t>
            </a:r>
            <a:r>
              <a:rPr sz="2131" b="1" spc="5" dirty="0" smtClean="0">
                <a:latin typeface="Arial"/>
                <a:cs typeface="Arial"/>
              </a:rPr>
              <a:t> </a:t>
            </a:r>
            <a:r>
              <a:rPr sz="2131" b="1" spc="-5" dirty="0">
                <a:latin typeface="Arial"/>
                <a:cs typeface="Arial"/>
              </a:rPr>
              <a:t>c</a:t>
            </a:r>
            <a:r>
              <a:rPr sz="2131" b="1" dirty="0">
                <a:latin typeface="Arial"/>
                <a:cs typeface="Arial"/>
              </a:rPr>
              <a:t>oo</a:t>
            </a:r>
            <a:r>
              <a:rPr sz="2131" b="1" spc="-5" dirty="0">
                <a:latin typeface="Arial"/>
                <a:cs typeface="Arial"/>
              </a:rPr>
              <a:t>r</a:t>
            </a:r>
            <a:r>
              <a:rPr sz="2131" b="1" spc="5" dirty="0">
                <a:latin typeface="Arial"/>
                <a:cs typeface="Arial"/>
              </a:rPr>
              <a:t>d</a:t>
            </a:r>
            <a:r>
              <a:rPr sz="2131" b="1" spc="-5" dirty="0">
                <a:latin typeface="Arial"/>
                <a:cs typeface="Arial"/>
              </a:rPr>
              <a:t>i</a:t>
            </a:r>
            <a:r>
              <a:rPr sz="2131" b="1" dirty="0">
                <a:latin typeface="Arial"/>
                <a:cs typeface="Arial"/>
              </a:rPr>
              <a:t>n</a:t>
            </a:r>
            <a:r>
              <a:rPr sz="2131" b="1" spc="-5" dirty="0">
                <a:latin typeface="Arial"/>
                <a:cs typeface="Arial"/>
              </a:rPr>
              <a:t>at</a:t>
            </a:r>
            <a:r>
              <a:rPr sz="2131" b="1" dirty="0">
                <a:latin typeface="Arial"/>
                <a:cs typeface="Arial"/>
              </a:rPr>
              <a:t>or</a:t>
            </a:r>
            <a:r>
              <a:rPr sz="2131" b="1" spc="5" dirty="0">
                <a:latin typeface="Arial"/>
                <a:cs typeface="Arial"/>
              </a:rPr>
              <a:t> </a:t>
            </a:r>
            <a:r>
              <a:rPr sz="2131" b="1" dirty="0">
                <a:latin typeface="Arial"/>
                <a:cs typeface="Arial"/>
              </a:rPr>
              <a:t>p</a:t>
            </a:r>
            <a:r>
              <a:rPr sz="2131" b="1" spc="-5" dirty="0">
                <a:latin typeface="Arial"/>
                <a:cs typeface="Arial"/>
              </a:rPr>
              <a:t>e</a:t>
            </a:r>
            <a:r>
              <a:rPr sz="2131" b="1" dirty="0">
                <a:latin typeface="Arial"/>
                <a:cs typeface="Arial"/>
              </a:rPr>
              <a:t>r </a:t>
            </a:r>
            <a:r>
              <a:rPr sz="2131" b="1" spc="-5" dirty="0" smtClean="0">
                <a:latin typeface="Arial"/>
                <a:cs typeface="Arial"/>
              </a:rPr>
              <a:t>site</a:t>
            </a:r>
            <a:r>
              <a:rPr lang="en-US" sz="2131" b="1" spc="-5" dirty="0" smtClean="0">
                <a:latin typeface="Arial"/>
                <a:cs typeface="Arial"/>
              </a:rPr>
              <a:t/>
            </a:r>
            <a:br>
              <a:rPr lang="en-US" sz="2131" b="1" spc="-5" dirty="0" smtClean="0">
                <a:latin typeface="Arial"/>
                <a:cs typeface="Arial"/>
              </a:rPr>
            </a:br>
            <a:endParaRPr lang="en-US" sz="2131" b="1" spc="-5" dirty="0" smtClean="0">
              <a:latin typeface="Arial"/>
              <a:cs typeface="Arial"/>
            </a:endParaRPr>
          </a:p>
          <a:p>
            <a:pPr marL="354416" indent="-342900">
              <a:buFont typeface="Arial" panose="020B0604020202020204" pitchFamily="34" charset="0"/>
              <a:buChar char="•"/>
            </a:pPr>
            <a:r>
              <a:rPr sz="2131" b="1" dirty="0" smtClean="0">
                <a:latin typeface="Arial"/>
                <a:cs typeface="Arial"/>
              </a:rPr>
              <a:t>A</a:t>
            </a:r>
            <a:r>
              <a:rPr sz="2131" b="1" spc="-77" dirty="0" smtClean="0">
                <a:latin typeface="Arial"/>
                <a:cs typeface="Arial"/>
              </a:rPr>
              <a:t> </a:t>
            </a:r>
            <a:r>
              <a:rPr sz="2131" b="1" spc="-5" dirty="0">
                <a:latin typeface="Arial"/>
                <a:cs typeface="Arial"/>
              </a:rPr>
              <a:t>mailin</a:t>
            </a:r>
            <a:r>
              <a:rPr sz="2131" b="1" dirty="0">
                <a:latin typeface="Arial"/>
                <a:cs typeface="Arial"/>
              </a:rPr>
              <a:t>g </a:t>
            </a:r>
            <a:r>
              <a:rPr sz="2131" b="1" spc="-5" dirty="0">
                <a:latin typeface="Arial"/>
                <a:cs typeface="Arial"/>
              </a:rPr>
              <a:t>l</a:t>
            </a:r>
            <a:r>
              <a:rPr sz="2131" b="1" spc="5" dirty="0">
                <a:latin typeface="Arial"/>
                <a:cs typeface="Arial"/>
              </a:rPr>
              <a:t>i</a:t>
            </a:r>
            <a:r>
              <a:rPr sz="2131" b="1" spc="-9" dirty="0">
                <a:latin typeface="Arial"/>
                <a:cs typeface="Arial"/>
              </a:rPr>
              <a:t>s</a:t>
            </a:r>
            <a:r>
              <a:rPr sz="2131" b="1" dirty="0">
                <a:latin typeface="Arial"/>
                <a:cs typeface="Arial"/>
              </a:rPr>
              <a:t>t</a:t>
            </a:r>
            <a:r>
              <a:rPr sz="2131" b="1" spc="5" dirty="0">
                <a:latin typeface="Arial"/>
                <a:cs typeface="Arial"/>
              </a:rPr>
              <a:t> (</a:t>
            </a:r>
            <a:r>
              <a:rPr sz="2131" b="1" dirty="0">
                <a:latin typeface="Arial"/>
                <a:cs typeface="Arial"/>
              </a:rPr>
              <a:t>tang</a:t>
            </a:r>
            <a:r>
              <a:rPr sz="2131" b="1" spc="5" dirty="0">
                <a:latin typeface="Arial"/>
                <a:cs typeface="Arial"/>
              </a:rPr>
              <a:t>o</a:t>
            </a:r>
            <a:r>
              <a:rPr sz="2131" b="1" spc="-5" dirty="0">
                <a:latin typeface="Arial"/>
                <a:cs typeface="Arial"/>
              </a:rPr>
              <a:t>@es</a:t>
            </a:r>
            <a:r>
              <a:rPr sz="2131" b="1" dirty="0">
                <a:latin typeface="Arial"/>
                <a:cs typeface="Arial"/>
              </a:rPr>
              <a:t>rf.fr)</a:t>
            </a:r>
            <a:endParaRPr sz="2131" dirty="0">
              <a:latin typeface="Arial"/>
              <a:cs typeface="Arial"/>
            </a:endParaRPr>
          </a:p>
          <a:p>
            <a:pPr marL="457200" indent="-457200">
              <a:spcBef>
                <a:spcPts val="18"/>
              </a:spcBef>
              <a:buFont typeface="Arial" panose="020B0604020202020204" pitchFamily="34" charset="0"/>
              <a:buChar char="•"/>
            </a:pPr>
            <a:endParaRPr sz="2902" dirty="0">
              <a:latin typeface="Times New Roman"/>
              <a:cs typeface="Times New Roman"/>
            </a:endParaRPr>
          </a:p>
          <a:p>
            <a:pPr marL="354416" indent="-342900">
              <a:buFont typeface="Arial" panose="020B0604020202020204" pitchFamily="34" charset="0"/>
              <a:buChar char="•"/>
            </a:pPr>
            <a:r>
              <a:rPr sz="2131" b="1" spc="-5" dirty="0" smtClean="0">
                <a:latin typeface="Arial"/>
                <a:cs typeface="Arial"/>
              </a:rPr>
              <a:t>P</a:t>
            </a:r>
            <a:r>
              <a:rPr sz="2131" b="1" dirty="0" smtClean="0">
                <a:latin typeface="Arial"/>
                <a:cs typeface="Arial"/>
              </a:rPr>
              <a:t>ro</a:t>
            </a:r>
            <a:r>
              <a:rPr sz="2131" b="1" spc="-5" dirty="0" smtClean="0">
                <a:latin typeface="Arial"/>
                <a:cs typeface="Arial"/>
              </a:rPr>
              <a:t>jec</a:t>
            </a:r>
            <a:r>
              <a:rPr sz="2131" b="1" dirty="0" smtClean="0">
                <a:latin typeface="Arial"/>
                <a:cs typeface="Arial"/>
              </a:rPr>
              <a:t>t</a:t>
            </a:r>
            <a:r>
              <a:rPr sz="2131" b="1" spc="9" dirty="0" smtClean="0">
                <a:latin typeface="Arial"/>
                <a:cs typeface="Arial"/>
              </a:rPr>
              <a:t> </a:t>
            </a:r>
            <a:r>
              <a:rPr sz="2131" b="1" spc="-18" dirty="0">
                <a:latin typeface="Arial"/>
                <a:cs typeface="Arial"/>
              </a:rPr>
              <a:t>We</a:t>
            </a:r>
            <a:r>
              <a:rPr sz="2131" b="1" dirty="0">
                <a:latin typeface="Arial"/>
                <a:cs typeface="Arial"/>
              </a:rPr>
              <a:t>b </a:t>
            </a:r>
            <a:r>
              <a:rPr sz="2131" b="1" spc="-5" dirty="0">
                <a:latin typeface="Arial"/>
                <a:cs typeface="Arial"/>
              </a:rPr>
              <a:t>Sit</a:t>
            </a:r>
            <a:r>
              <a:rPr sz="2131" b="1" dirty="0">
                <a:latin typeface="Arial"/>
                <a:cs typeface="Arial"/>
              </a:rPr>
              <a:t>e</a:t>
            </a:r>
            <a:r>
              <a:rPr sz="2131" b="1" spc="36" dirty="0">
                <a:latin typeface="Arial"/>
                <a:cs typeface="Arial"/>
              </a:rPr>
              <a:t> </a:t>
            </a:r>
            <a:r>
              <a:rPr sz="2131" b="1" spc="-9" dirty="0">
                <a:latin typeface="Arial"/>
                <a:cs typeface="Arial"/>
                <a:hlinkClick r:id="rId3"/>
              </a:rPr>
              <a:t>h</a:t>
            </a:r>
            <a:r>
              <a:rPr sz="2131" b="1" dirty="0">
                <a:latin typeface="Arial"/>
                <a:cs typeface="Arial"/>
                <a:hlinkClick r:id="rId3"/>
              </a:rPr>
              <a:t>t</a:t>
            </a:r>
            <a:r>
              <a:rPr sz="2131" b="1" spc="5" dirty="0">
                <a:latin typeface="Arial"/>
                <a:cs typeface="Arial"/>
                <a:hlinkClick r:id="rId3"/>
              </a:rPr>
              <a:t>t</a:t>
            </a:r>
            <a:r>
              <a:rPr sz="2131" b="1" spc="-9" dirty="0">
                <a:latin typeface="Arial"/>
                <a:cs typeface="Arial"/>
                <a:hlinkClick r:id="rId3"/>
              </a:rPr>
              <a:t>p</a:t>
            </a:r>
            <a:r>
              <a:rPr sz="2131" b="1" dirty="0">
                <a:latin typeface="Arial"/>
                <a:cs typeface="Arial"/>
                <a:hlinkClick r:id="rId3"/>
              </a:rPr>
              <a:t>://</a:t>
            </a:r>
            <a:r>
              <a:rPr sz="2131" b="1" spc="-9" dirty="0">
                <a:latin typeface="Arial"/>
                <a:cs typeface="Arial"/>
                <a:hlinkClick r:id="rId3"/>
              </a:rPr>
              <a:t>w</a:t>
            </a:r>
            <a:r>
              <a:rPr sz="2131" b="1" spc="-14" dirty="0">
                <a:latin typeface="Arial"/>
                <a:cs typeface="Arial"/>
                <a:hlinkClick r:id="rId3"/>
              </a:rPr>
              <a:t>w</a:t>
            </a:r>
            <a:r>
              <a:rPr sz="2131" b="1" spc="-50" dirty="0">
                <a:latin typeface="Arial"/>
                <a:cs typeface="Arial"/>
                <a:hlinkClick r:id="rId3"/>
              </a:rPr>
              <a:t>w</a:t>
            </a:r>
            <a:r>
              <a:rPr sz="2131" b="1" spc="-45" dirty="0">
                <a:latin typeface="Arial"/>
                <a:cs typeface="Arial"/>
                <a:hlinkClick r:id="rId3"/>
              </a:rPr>
              <a:t>.</a:t>
            </a:r>
            <a:r>
              <a:rPr sz="2131" b="1" dirty="0">
                <a:latin typeface="Arial"/>
                <a:cs typeface="Arial"/>
                <a:hlinkClick r:id="rId3"/>
              </a:rPr>
              <a:t>ta</a:t>
            </a:r>
            <a:r>
              <a:rPr sz="2131" b="1" spc="-9" dirty="0">
                <a:latin typeface="Arial"/>
                <a:cs typeface="Arial"/>
                <a:hlinkClick r:id="rId3"/>
              </a:rPr>
              <a:t>ngo</a:t>
            </a:r>
            <a:r>
              <a:rPr sz="2131" b="1" dirty="0">
                <a:latin typeface="Arial"/>
                <a:cs typeface="Arial"/>
                <a:hlinkClick r:id="rId3"/>
              </a:rPr>
              <a:t>-c</a:t>
            </a:r>
            <a:r>
              <a:rPr sz="2131" b="1" spc="-9" dirty="0">
                <a:latin typeface="Arial"/>
                <a:cs typeface="Arial"/>
                <a:hlinkClick r:id="rId3"/>
              </a:rPr>
              <a:t>on</a:t>
            </a:r>
            <a:r>
              <a:rPr sz="2131" b="1" spc="5" dirty="0">
                <a:latin typeface="Arial"/>
                <a:cs typeface="Arial"/>
                <a:hlinkClick r:id="rId3"/>
              </a:rPr>
              <a:t>t</a:t>
            </a:r>
            <a:r>
              <a:rPr sz="2131" b="1" spc="-5" dirty="0">
                <a:latin typeface="Arial"/>
                <a:cs typeface="Arial"/>
                <a:hlinkClick r:id="rId3"/>
              </a:rPr>
              <a:t>r</a:t>
            </a:r>
            <a:r>
              <a:rPr sz="2131" b="1" spc="-9" dirty="0">
                <a:latin typeface="Arial"/>
                <a:cs typeface="Arial"/>
                <a:hlinkClick r:id="rId3"/>
              </a:rPr>
              <a:t>o</a:t>
            </a:r>
            <a:r>
              <a:rPr sz="2131" b="1" spc="-5" dirty="0">
                <a:latin typeface="Arial"/>
                <a:cs typeface="Arial"/>
                <a:hlinkClick r:id="rId3"/>
              </a:rPr>
              <a:t>ls.</a:t>
            </a:r>
            <a:r>
              <a:rPr sz="2131" b="1" spc="-9" dirty="0">
                <a:latin typeface="Arial"/>
                <a:cs typeface="Arial"/>
                <a:hlinkClick r:id="rId3"/>
              </a:rPr>
              <a:t>o</a:t>
            </a:r>
            <a:r>
              <a:rPr sz="2131" b="1" dirty="0">
                <a:latin typeface="Arial"/>
                <a:cs typeface="Arial"/>
                <a:hlinkClick r:id="rId3"/>
              </a:rPr>
              <a:t>rg</a:t>
            </a:r>
            <a:endParaRPr sz="2131" dirty="0">
              <a:latin typeface="Arial"/>
              <a:cs typeface="Arial"/>
            </a:endParaRPr>
          </a:p>
          <a:p>
            <a:pPr marL="618142" indent="-342900">
              <a:spcBef>
                <a:spcPts val="762"/>
              </a:spcBef>
              <a:buFont typeface="Arial" panose="020B0604020202020204" pitchFamily="34" charset="0"/>
              <a:buChar char="•"/>
              <a:tabLst>
                <a:tab pos="498658" algn="l"/>
              </a:tabLst>
            </a:pPr>
            <a:r>
              <a:rPr sz="2131" spc="-5" dirty="0">
                <a:latin typeface="Arial"/>
                <a:cs typeface="Arial"/>
              </a:rPr>
              <a:t>Do</a:t>
            </a:r>
            <a:r>
              <a:rPr sz="2131" dirty="0">
                <a:latin typeface="Arial"/>
                <a:cs typeface="Arial"/>
              </a:rPr>
              <a:t>c</a:t>
            </a:r>
            <a:r>
              <a:rPr sz="2131" spc="-5" dirty="0">
                <a:latin typeface="Arial"/>
                <a:cs typeface="Arial"/>
              </a:rPr>
              <a:t>u</a:t>
            </a:r>
            <a:r>
              <a:rPr sz="2131" dirty="0">
                <a:latin typeface="Arial"/>
                <a:cs typeface="Arial"/>
              </a:rPr>
              <a:t>m</a:t>
            </a:r>
            <a:r>
              <a:rPr sz="2131" spc="-5" dirty="0">
                <a:latin typeface="Arial"/>
                <a:cs typeface="Arial"/>
              </a:rPr>
              <a:t>entation</a:t>
            </a:r>
            <a:r>
              <a:rPr sz="2131" dirty="0">
                <a:latin typeface="Arial"/>
                <a:cs typeface="Arial"/>
              </a:rPr>
              <a:t>,</a:t>
            </a:r>
            <a:r>
              <a:rPr sz="2131" spc="32" dirty="0">
                <a:latin typeface="Arial"/>
                <a:cs typeface="Arial"/>
              </a:rPr>
              <a:t> </a:t>
            </a:r>
            <a:r>
              <a:rPr sz="2131" dirty="0">
                <a:latin typeface="Arial"/>
                <a:cs typeface="Arial"/>
              </a:rPr>
              <a:t>F</a:t>
            </a:r>
            <a:r>
              <a:rPr sz="2131" spc="-5" dirty="0">
                <a:latin typeface="Arial"/>
                <a:cs typeface="Arial"/>
              </a:rPr>
              <a:t>oru</a:t>
            </a:r>
            <a:r>
              <a:rPr sz="2131" dirty="0">
                <a:latin typeface="Arial"/>
                <a:cs typeface="Arial"/>
              </a:rPr>
              <a:t>m, </a:t>
            </a:r>
            <a:r>
              <a:rPr sz="2131" spc="5" dirty="0">
                <a:latin typeface="Arial"/>
                <a:cs typeface="Arial"/>
              </a:rPr>
              <a:t>H</a:t>
            </a:r>
            <a:r>
              <a:rPr sz="2131" spc="-5" dirty="0">
                <a:latin typeface="Arial"/>
                <a:cs typeface="Arial"/>
              </a:rPr>
              <a:t>o</a:t>
            </a:r>
            <a:r>
              <a:rPr sz="2131" spc="5" dirty="0">
                <a:latin typeface="Arial"/>
                <a:cs typeface="Arial"/>
              </a:rPr>
              <a:t>w</a:t>
            </a:r>
            <a:r>
              <a:rPr sz="2131" spc="-9" dirty="0">
                <a:latin typeface="Arial"/>
                <a:cs typeface="Arial"/>
              </a:rPr>
              <a:t>t</a:t>
            </a:r>
            <a:r>
              <a:rPr sz="2131" spc="-5" dirty="0">
                <a:latin typeface="Arial"/>
                <a:cs typeface="Arial"/>
              </a:rPr>
              <a:t>o</a:t>
            </a:r>
            <a:r>
              <a:rPr sz="2131" dirty="0">
                <a:latin typeface="Arial"/>
                <a:cs typeface="Arial"/>
              </a:rPr>
              <a:t>,</a:t>
            </a:r>
            <a:r>
              <a:rPr sz="2131" spc="9" dirty="0">
                <a:latin typeface="Arial"/>
                <a:cs typeface="Arial"/>
              </a:rPr>
              <a:t> </a:t>
            </a:r>
            <a:r>
              <a:rPr sz="2131" spc="-5" dirty="0">
                <a:latin typeface="Arial"/>
                <a:cs typeface="Arial"/>
              </a:rPr>
              <a:t>E</a:t>
            </a:r>
            <a:r>
              <a:rPr sz="2131" dirty="0">
                <a:latin typeface="Arial"/>
                <a:cs typeface="Arial"/>
              </a:rPr>
              <a:t>v</a:t>
            </a:r>
            <a:r>
              <a:rPr sz="2131" spc="-5" dirty="0">
                <a:latin typeface="Arial"/>
                <a:cs typeface="Arial"/>
              </a:rPr>
              <a:t>ent</a:t>
            </a:r>
            <a:r>
              <a:rPr sz="2131" dirty="0">
                <a:latin typeface="Arial"/>
                <a:cs typeface="Arial"/>
              </a:rPr>
              <a:t>s, </a:t>
            </a:r>
            <a:r>
              <a:rPr sz="2131" spc="-5" dirty="0">
                <a:latin typeface="Arial"/>
                <a:cs typeface="Arial"/>
              </a:rPr>
              <a:t>Ne</a:t>
            </a:r>
            <a:r>
              <a:rPr sz="2131" spc="5" dirty="0">
                <a:latin typeface="Arial"/>
                <a:cs typeface="Arial"/>
              </a:rPr>
              <a:t>w</a:t>
            </a:r>
            <a:r>
              <a:rPr sz="2131" dirty="0">
                <a:latin typeface="Arial"/>
                <a:cs typeface="Arial"/>
              </a:rPr>
              <a:t>s</a:t>
            </a:r>
          </a:p>
          <a:p>
            <a:pPr marL="342900" indent="-342900">
              <a:spcBef>
                <a:spcPts val="14"/>
              </a:spcBef>
              <a:buFont typeface="Arial" panose="020B0604020202020204" pitchFamily="34" charset="0"/>
              <a:buChar char="•"/>
            </a:pPr>
            <a:endParaRPr sz="2267" dirty="0">
              <a:latin typeface="Times New Roman"/>
              <a:cs typeface="Times New Roman"/>
            </a:endParaRPr>
          </a:p>
          <a:p>
            <a:pPr marL="354416" indent="-342900">
              <a:buFont typeface="Arial" panose="020B0604020202020204" pitchFamily="34" charset="0"/>
              <a:buChar char="•"/>
            </a:pPr>
            <a:r>
              <a:rPr sz="2131" b="1" spc="5" dirty="0" smtClean="0">
                <a:latin typeface="Arial"/>
                <a:cs typeface="Arial"/>
              </a:rPr>
              <a:t>O</a:t>
            </a:r>
            <a:r>
              <a:rPr sz="2131" b="1" dirty="0" smtClean="0">
                <a:latin typeface="Arial"/>
                <a:cs typeface="Arial"/>
              </a:rPr>
              <a:t>p</a:t>
            </a:r>
            <a:r>
              <a:rPr sz="2131" b="1" spc="-5" dirty="0" smtClean="0">
                <a:latin typeface="Arial"/>
                <a:cs typeface="Arial"/>
              </a:rPr>
              <a:t>e</a:t>
            </a:r>
            <a:r>
              <a:rPr sz="2131" b="1" dirty="0" smtClean="0">
                <a:latin typeface="Arial"/>
                <a:cs typeface="Arial"/>
              </a:rPr>
              <a:t>n </a:t>
            </a:r>
            <a:r>
              <a:rPr sz="2131" b="1" spc="-5" dirty="0">
                <a:latin typeface="Arial"/>
                <a:cs typeface="Arial"/>
              </a:rPr>
              <a:t>S</a:t>
            </a:r>
            <a:r>
              <a:rPr sz="2131" b="1" spc="5" dirty="0">
                <a:latin typeface="Arial"/>
                <a:cs typeface="Arial"/>
              </a:rPr>
              <a:t>o</a:t>
            </a:r>
            <a:r>
              <a:rPr sz="2131" b="1" dirty="0">
                <a:latin typeface="Arial"/>
                <a:cs typeface="Arial"/>
              </a:rPr>
              <a:t>u</a:t>
            </a:r>
            <a:r>
              <a:rPr sz="2131" b="1" spc="-5" dirty="0">
                <a:latin typeface="Arial"/>
                <a:cs typeface="Arial"/>
              </a:rPr>
              <a:t>rc</a:t>
            </a:r>
            <a:r>
              <a:rPr sz="2131" b="1" dirty="0">
                <a:latin typeface="Arial"/>
                <a:cs typeface="Arial"/>
              </a:rPr>
              <a:t>e </a:t>
            </a:r>
            <a:r>
              <a:rPr sz="2131" b="1" spc="5" dirty="0">
                <a:latin typeface="Arial"/>
                <a:cs typeface="Arial"/>
              </a:rPr>
              <a:t>S</a:t>
            </a:r>
            <a:r>
              <a:rPr sz="2131" b="1" dirty="0">
                <a:latin typeface="Arial"/>
                <a:cs typeface="Arial"/>
              </a:rPr>
              <a:t>oft</a:t>
            </a:r>
            <a:r>
              <a:rPr sz="2131" b="1" spc="5" dirty="0">
                <a:latin typeface="Arial"/>
                <a:cs typeface="Arial"/>
              </a:rPr>
              <a:t>w</a:t>
            </a:r>
            <a:r>
              <a:rPr sz="2131" b="1" spc="-5" dirty="0">
                <a:latin typeface="Arial"/>
                <a:cs typeface="Arial"/>
              </a:rPr>
              <a:t>ar</a:t>
            </a:r>
            <a:r>
              <a:rPr sz="2131" b="1" dirty="0">
                <a:latin typeface="Arial"/>
                <a:cs typeface="Arial"/>
              </a:rPr>
              <a:t>e </a:t>
            </a:r>
            <a:r>
              <a:rPr sz="2131" b="1" spc="5" dirty="0">
                <a:latin typeface="Arial"/>
                <a:cs typeface="Arial"/>
              </a:rPr>
              <a:t>(O</a:t>
            </a:r>
            <a:r>
              <a:rPr sz="2131" b="1" spc="-5" dirty="0">
                <a:latin typeface="Arial"/>
                <a:cs typeface="Arial"/>
              </a:rPr>
              <a:t>SS</a:t>
            </a:r>
            <a:r>
              <a:rPr sz="2131" b="1" dirty="0">
                <a:latin typeface="Arial"/>
                <a:cs typeface="Arial"/>
              </a:rPr>
              <a:t>)</a:t>
            </a:r>
            <a:r>
              <a:rPr sz="2131" b="1" spc="5" dirty="0">
                <a:latin typeface="Arial"/>
                <a:cs typeface="Arial"/>
              </a:rPr>
              <a:t> h</a:t>
            </a:r>
            <a:r>
              <a:rPr sz="2131" b="1" dirty="0">
                <a:latin typeface="Arial"/>
                <a:cs typeface="Arial"/>
              </a:rPr>
              <a:t>o</a:t>
            </a:r>
            <a:r>
              <a:rPr sz="2131" b="1" spc="-5" dirty="0">
                <a:latin typeface="Arial"/>
                <a:cs typeface="Arial"/>
              </a:rPr>
              <a:t>ste</a:t>
            </a:r>
            <a:r>
              <a:rPr sz="2131" b="1" dirty="0">
                <a:latin typeface="Arial"/>
                <a:cs typeface="Arial"/>
              </a:rPr>
              <a:t>d on</a:t>
            </a:r>
            <a:r>
              <a:rPr sz="2131" b="1" spc="9" dirty="0">
                <a:latin typeface="Arial"/>
                <a:cs typeface="Arial"/>
              </a:rPr>
              <a:t> </a:t>
            </a:r>
            <a:r>
              <a:rPr sz="2131" b="1" spc="-5" dirty="0">
                <a:latin typeface="Arial"/>
                <a:cs typeface="Arial"/>
              </a:rPr>
              <a:t>S</a:t>
            </a:r>
            <a:r>
              <a:rPr sz="2131" b="1" dirty="0">
                <a:latin typeface="Arial"/>
                <a:cs typeface="Arial"/>
              </a:rPr>
              <a:t>our</a:t>
            </a:r>
            <a:r>
              <a:rPr sz="2131" b="1" spc="-5" dirty="0">
                <a:latin typeface="Arial"/>
                <a:cs typeface="Arial"/>
              </a:rPr>
              <a:t>ce</a:t>
            </a:r>
            <a:r>
              <a:rPr sz="2131" b="1" dirty="0">
                <a:latin typeface="Arial"/>
                <a:cs typeface="Arial"/>
              </a:rPr>
              <a:t>Forge</a:t>
            </a:r>
            <a:endParaRPr sz="2131" dirty="0">
              <a:latin typeface="Arial"/>
              <a:cs typeface="Arial"/>
            </a:endParaRPr>
          </a:p>
          <a:p>
            <a:pPr marL="618141" indent="-342900">
              <a:spcBef>
                <a:spcPts val="762"/>
              </a:spcBef>
              <a:buFont typeface="Arial" panose="020B0604020202020204" pitchFamily="34" charset="0"/>
              <a:buChar char="•"/>
              <a:tabLst>
                <a:tab pos="404224" algn="l"/>
              </a:tabLst>
            </a:pPr>
            <a:r>
              <a:rPr sz="1859" dirty="0">
                <a:latin typeface="Arial"/>
                <a:cs typeface="Arial"/>
              </a:rPr>
              <a:t>C</a:t>
            </a:r>
            <a:r>
              <a:rPr sz="1859" spc="5" dirty="0">
                <a:latin typeface="Arial"/>
                <a:cs typeface="Arial"/>
              </a:rPr>
              <a:t>h</a:t>
            </a:r>
            <a:r>
              <a:rPr sz="1859" spc="14" dirty="0">
                <a:latin typeface="Arial"/>
                <a:cs typeface="Arial"/>
              </a:rPr>
              <a:t>a</a:t>
            </a:r>
            <a:r>
              <a:rPr sz="1859" spc="5" dirty="0">
                <a:latin typeface="Arial"/>
                <a:cs typeface="Arial"/>
              </a:rPr>
              <a:t>ng</a:t>
            </a:r>
            <a:r>
              <a:rPr sz="1859" spc="9" dirty="0">
                <a:latin typeface="Arial"/>
                <a:cs typeface="Arial"/>
              </a:rPr>
              <a:t>e</a:t>
            </a:r>
            <a:r>
              <a:rPr sz="1859" spc="5" dirty="0">
                <a:latin typeface="Arial"/>
                <a:cs typeface="Arial"/>
              </a:rPr>
              <a:t> </a:t>
            </a:r>
            <a:r>
              <a:rPr sz="1859" dirty="0">
                <a:latin typeface="Arial"/>
                <a:cs typeface="Arial"/>
              </a:rPr>
              <a:t>re</a:t>
            </a:r>
            <a:r>
              <a:rPr sz="1859" spc="5" dirty="0">
                <a:latin typeface="Arial"/>
                <a:cs typeface="Arial"/>
              </a:rPr>
              <a:t>q</a:t>
            </a:r>
            <a:r>
              <a:rPr sz="1859" spc="-5" dirty="0">
                <a:latin typeface="Arial"/>
                <a:cs typeface="Arial"/>
              </a:rPr>
              <a:t>ue</a:t>
            </a:r>
            <a:r>
              <a:rPr sz="1859" spc="9" dirty="0">
                <a:latin typeface="Arial"/>
                <a:cs typeface="Arial"/>
              </a:rPr>
              <a:t>s</a:t>
            </a:r>
            <a:r>
              <a:rPr sz="1859" spc="-9" dirty="0">
                <a:latin typeface="Arial"/>
                <a:cs typeface="Arial"/>
              </a:rPr>
              <a:t>t</a:t>
            </a:r>
            <a:r>
              <a:rPr sz="1859" dirty="0">
                <a:latin typeface="Arial"/>
                <a:cs typeface="Arial"/>
              </a:rPr>
              <a:t>s</a:t>
            </a:r>
          </a:p>
          <a:p>
            <a:pPr marL="618141" indent="-342900">
              <a:spcBef>
                <a:spcPts val="408"/>
              </a:spcBef>
              <a:buFont typeface="Arial" panose="020B0604020202020204" pitchFamily="34" charset="0"/>
              <a:buChar char="•"/>
              <a:tabLst>
                <a:tab pos="445683" algn="l"/>
              </a:tabLst>
            </a:pPr>
            <a:r>
              <a:rPr sz="1859" spc="-5" dirty="0">
                <a:latin typeface="Arial"/>
                <a:cs typeface="Arial"/>
              </a:rPr>
              <a:t>Pa</a:t>
            </a:r>
            <a:r>
              <a:rPr sz="1859" dirty="0">
                <a:latin typeface="Arial"/>
                <a:cs typeface="Arial"/>
              </a:rPr>
              <a:t>tc</a:t>
            </a:r>
            <a:r>
              <a:rPr sz="1859" spc="5" dirty="0">
                <a:latin typeface="Arial"/>
                <a:cs typeface="Arial"/>
              </a:rPr>
              <a:t>h</a:t>
            </a:r>
            <a:r>
              <a:rPr sz="1859" spc="14" dirty="0">
                <a:latin typeface="Arial"/>
                <a:cs typeface="Arial"/>
              </a:rPr>
              <a:t>e</a:t>
            </a:r>
            <a:r>
              <a:rPr sz="1859" dirty="0">
                <a:latin typeface="Arial"/>
                <a:cs typeface="Arial"/>
              </a:rPr>
              <a:t>s</a:t>
            </a:r>
          </a:p>
          <a:p>
            <a:pPr marL="618141" indent="-342900">
              <a:spcBef>
                <a:spcPts val="408"/>
              </a:spcBef>
              <a:buFont typeface="Arial" panose="020B0604020202020204" pitchFamily="34" charset="0"/>
              <a:buChar char="•"/>
              <a:tabLst>
                <a:tab pos="445683" algn="l"/>
              </a:tabLst>
            </a:pPr>
            <a:r>
              <a:rPr sz="1859" spc="-5" dirty="0">
                <a:latin typeface="Arial"/>
                <a:cs typeface="Arial"/>
              </a:rPr>
              <a:t>Bu</a:t>
            </a:r>
            <a:r>
              <a:rPr sz="1859" dirty="0">
                <a:latin typeface="Arial"/>
                <a:cs typeface="Arial"/>
              </a:rPr>
              <a:t>g</a:t>
            </a:r>
            <a:r>
              <a:rPr sz="1859" spc="9" dirty="0">
                <a:latin typeface="Arial"/>
                <a:cs typeface="Arial"/>
              </a:rPr>
              <a:t> </a:t>
            </a:r>
            <a:r>
              <a:rPr sz="1859" dirty="0">
                <a:latin typeface="Arial"/>
                <a:cs typeface="Arial"/>
              </a:rPr>
              <a:t>r</a:t>
            </a:r>
            <a:r>
              <a:rPr sz="1859" spc="5" dirty="0">
                <a:latin typeface="Arial"/>
                <a:cs typeface="Arial"/>
              </a:rPr>
              <a:t>e</a:t>
            </a:r>
            <a:r>
              <a:rPr sz="1859" spc="-5" dirty="0">
                <a:latin typeface="Arial"/>
                <a:cs typeface="Arial"/>
              </a:rPr>
              <a:t>po</a:t>
            </a:r>
            <a:r>
              <a:rPr sz="1859" spc="5" dirty="0">
                <a:latin typeface="Arial"/>
                <a:cs typeface="Arial"/>
              </a:rPr>
              <a:t>r</a:t>
            </a:r>
            <a:r>
              <a:rPr sz="1859" spc="-9" dirty="0">
                <a:latin typeface="Arial"/>
                <a:cs typeface="Arial"/>
              </a:rPr>
              <a:t>t</a:t>
            </a:r>
            <a:r>
              <a:rPr sz="1859" dirty="0">
                <a:latin typeface="Arial"/>
                <a:cs typeface="Arial"/>
              </a:rPr>
              <a:t>s</a:t>
            </a:r>
          </a:p>
          <a:p>
            <a:pPr marL="618141" indent="-342900">
              <a:spcBef>
                <a:spcPts val="408"/>
              </a:spcBef>
              <a:buFont typeface="Arial" panose="020B0604020202020204" pitchFamily="34" charset="0"/>
              <a:buChar char="•"/>
              <a:tabLst>
                <a:tab pos="445683" algn="l"/>
              </a:tabLst>
            </a:pPr>
            <a:r>
              <a:rPr sz="1859" spc="-32" dirty="0">
                <a:latin typeface="Arial"/>
                <a:cs typeface="Arial"/>
              </a:rPr>
              <a:t>V</a:t>
            </a:r>
            <a:r>
              <a:rPr sz="1859" spc="-18" dirty="0">
                <a:latin typeface="Arial"/>
                <a:cs typeface="Arial"/>
              </a:rPr>
              <a:t>i</a:t>
            </a:r>
            <a:r>
              <a:rPr sz="1859" dirty="0">
                <a:latin typeface="Arial"/>
                <a:cs typeface="Arial"/>
              </a:rPr>
              <a:t>rt</a:t>
            </a:r>
            <a:r>
              <a:rPr sz="1859" spc="5" dirty="0">
                <a:latin typeface="Arial"/>
                <a:cs typeface="Arial"/>
              </a:rPr>
              <a:t>ua</a:t>
            </a:r>
            <a:r>
              <a:rPr sz="1859" dirty="0">
                <a:latin typeface="Arial"/>
                <a:cs typeface="Arial"/>
              </a:rPr>
              <a:t>l</a:t>
            </a:r>
            <a:r>
              <a:rPr sz="1859" spc="-5" dirty="0">
                <a:latin typeface="Arial"/>
                <a:cs typeface="Arial"/>
              </a:rPr>
              <a:t> </a:t>
            </a:r>
            <a:r>
              <a:rPr sz="1859" dirty="0">
                <a:latin typeface="Arial"/>
                <a:cs typeface="Arial"/>
              </a:rPr>
              <a:t>m</a:t>
            </a:r>
            <a:r>
              <a:rPr sz="1859" spc="-5" dirty="0">
                <a:latin typeface="Arial"/>
                <a:cs typeface="Arial"/>
              </a:rPr>
              <a:t>a</a:t>
            </a:r>
            <a:r>
              <a:rPr sz="1859" spc="9" dirty="0">
                <a:latin typeface="Arial"/>
                <a:cs typeface="Arial"/>
              </a:rPr>
              <a:t>c</a:t>
            </a:r>
            <a:r>
              <a:rPr sz="1859" dirty="0">
                <a:latin typeface="Arial"/>
                <a:cs typeface="Arial"/>
              </a:rPr>
              <a:t>hine</a:t>
            </a:r>
          </a:p>
          <a:p>
            <a:pPr marL="618141" indent="-342900">
              <a:spcBef>
                <a:spcPts val="416"/>
              </a:spcBef>
              <a:buFont typeface="Arial" panose="020B0604020202020204" pitchFamily="34" charset="0"/>
              <a:buChar char="•"/>
              <a:tabLst>
                <a:tab pos="445683" algn="l"/>
              </a:tabLst>
            </a:pPr>
            <a:r>
              <a:rPr sz="1859" spc="-5" dirty="0">
                <a:latin typeface="Arial"/>
                <a:cs typeface="Arial"/>
              </a:rPr>
              <a:t>Pa</a:t>
            </a:r>
            <a:r>
              <a:rPr sz="1859" spc="9" dirty="0">
                <a:latin typeface="Arial"/>
                <a:cs typeface="Arial"/>
              </a:rPr>
              <a:t>c</a:t>
            </a:r>
            <a:r>
              <a:rPr sz="1859" dirty="0">
                <a:latin typeface="Arial"/>
                <a:cs typeface="Arial"/>
              </a:rPr>
              <a:t>k</a:t>
            </a:r>
            <a:r>
              <a:rPr sz="1859" spc="-5" dirty="0">
                <a:latin typeface="Arial"/>
                <a:cs typeface="Arial"/>
              </a:rPr>
              <a:t>age</a:t>
            </a:r>
            <a:r>
              <a:rPr sz="1859" dirty="0">
                <a:latin typeface="Arial"/>
                <a:cs typeface="Arial"/>
              </a:rPr>
              <a:t>s</a:t>
            </a:r>
            <a:r>
              <a:rPr sz="1859" spc="18" dirty="0">
                <a:latin typeface="Arial"/>
                <a:cs typeface="Arial"/>
              </a:rPr>
              <a:t> </a:t>
            </a:r>
            <a:r>
              <a:rPr sz="1859" dirty="0">
                <a:latin typeface="Arial"/>
                <a:cs typeface="Arial"/>
              </a:rPr>
              <a:t>(Debia</a:t>
            </a:r>
            <a:r>
              <a:rPr sz="1859" spc="14" dirty="0">
                <a:latin typeface="Arial"/>
                <a:cs typeface="Arial"/>
              </a:rPr>
              <a:t>n</a:t>
            </a:r>
            <a:r>
              <a:rPr sz="1859" dirty="0">
                <a:latin typeface="Arial"/>
                <a:cs typeface="Arial"/>
              </a:rPr>
              <a:t>, </a:t>
            </a:r>
            <a:r>
              <a:rPr sz="1859" spc="-5" dirty="0">
                <a:latin typeface="Arial"/>
                <a:cs typeface="Arial"/>
              </a:rPr>
              <a:t>W</a:t>
            </a:r>
            <a:r>
              <a:rPr sz="1859" dirty="0">
                <a:latin typeface="Arial"/>
                <a:cs typeface="Arial"/>
              </a:rPr>
              <a:t>indo</a:t>
            </a:r>
            <a:r>
              <a:rPr sz="1859" spc="9" dirty="0">
                <a:latin typeface="Arial"/>
                <a:cs typeface="Arial"/>
              </a:rPr>
              <a:t>ws</a:t>
            </a:r>
            <a:r>
              <a:rPr sz="1859" dirty="0">
                <a:latin typeface="Arial"/>
                <a:cs typeface="Arial"/>
              </a:rPr>
              <a:t>)</a:t>
            </a:r>
          </a:p>
        </p:txBody>
      </p:sp>
      <p:sp>
        <p:nvSpPr>
          <p:cNvPr id="7" name="Titolo 1"/>
          <p:cNvSpPr txBox="1">
            <a:spLocks/>
          </p:cNvSpPr>
          <p:nvPr/>
        </p:nvSpPr>
        <p:spPr>
          <a:xfrm>
            <a:off x="457200" y="-3398"/>
            <a:ext cx="8229600" cy="12573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4800" dirty="0" smtClean="0"/>
              <a:t>How TANGO Collaboration work</a:t>
            </a:r>
            <a:endParaRPr lang="it-IT" sz="4800" dirty="0"/>
          </a:p>
        </p:txBody>
      </p:sp>
    </p:spTree>
    <p:extLst>
      <p:ext uri="{BB962C8B-B14F-4D97-AF65-F5344CB8AC3E}">
        <p14:creationId xmlns:p14="http://schemas.microsoft.com/office/powerpoint/2010/main" val="31189220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31519" y="1189080"/>
            <a:ext cx="7955280" cy="4937760"/>
          </a:xfrm>
          <a:prstGeom prst="rect">
            <a:avLst/>
          </a:prstGeom>
          <a:noFill/>
          <a:ln>
            <a:noFill/>
          </a:ln>
        </p:spPr>
        <p:txBody>
          <a:bodyPr vert="horz" wrap="none" lIns="90000" tIns="45000" rIns="90000" bIns="45000" anchorCtr="0" compatLnSpc="0"/>
          <a:lstStyle/>
          <a:p>
            <a:pPr marL="285750" marR="0" lvl="0" indent="-285750" rtl="0" hangingPunct="0">
              <a:lnSpc>
                <a:spcPct val="100000"/>
              </a:lnSpc>
              <a:spcBef>
                <a:spcPts val="0"/>
              </a:spcBef>
              <a:spcAft>
                <a:spcPts val="0"/>
              </a:spcAft>
              <a:buFont typeface="Arial" panose="020B0604020202020204" pitchFamily="34" charset="0"/>
              <a:buChar char="•"/>
              <a:tabLst/>
            </a:pPr>
            <a:endParaRPr lang="en-US" sz="1800" b="0" i="0" u="none" strike="noStrike" kern="1200" cap="none" dirty="0">
              <a:ln>
                <a:noFill/>
              </a:ln>
              <a:latin typeface="Liberation Sans" pitchFamily="18"/>
              <a:ea typeface="Droid Sans Fallback" pitchFamily="2"/>
              <a:cs typeface="FreeSans" pitchFamily="2"/>
            </a:endParaRPr>
          </a:p>
          <a:p>
            <a:pPr marL="342900" marR="0" lvl="0" indent="-342900" rtl="0" hangingPunct="0">
              <a:lnSpc>
                <a:spcPct val="100000"/>
              </a:lnSpc>
              <a:spcBef>
                <a:spcPts val="0"/>
              </a:spcBef>
              <a:spcAft>
                <a:spcPts val="0"/>
              </a:spcAft>
              <a:buSzPct val="45000"/>
              <a:buFont typeface="Arial" panose="020B0604020202020204" pitchFamily="34" charset="0"/>
              <a:buChar char="•"/>
              <a:tabLst/>
            </a:pPr>
            <a:r>
              <a:rPr lang="en-US" sz="2400" b="0" i="0" u="none" strike="noStrike" kern="1200" cap="none" dirty="0">
                <a:ln>
                  <a:noFill/>
                </a:ln>
                <a:latin typeface="Liberation Sans" pitchFamily="18"/>
                <a:ea typeface="Droid Sans Fallback" pitchFamily="2"/>
                <a:cs typeface="FreeSans" pitchFamily="2"/>
              </a:rPr>
              <a:t>We have prepared a contract with partners who are willing to </a:t>
            </a:r>
            <a:r>
              <a:rPr lang="en-US" sz="2400" b="0" i="0" u="none" strike="noStrike" kern="1200" cap="none" dirty="0" smtClean="0">
                <a:ln>
                  <a:noFill/>
                </a:ln>
                <a:latin typeface="Liberation Sans" pitchFamily="18"/>
                <a:ea typeface="Droid Sans Fallback" pitchFamily="2"/>
                <a:cs typeface="FreeSans" pitchFamily="2"/>
              </a:rPr>
              <a:t/>
            </a:r>
            <a:br>
              <a:rPr lang="en-US" sz="2400" b="0" i="0" u="none" strike="noStrike" kern="1200" cap="none" dirty="0" smtClean="0">
                <a:ln>
                  <a:noFill/>
                </a:ln>
                <a:latin typeface="Liberation Sans" pitchFamily="18"/>
                <a:ea typeface="Droid Sans Fallback" pitchFamily="2"/>
                <a:cs typeface="FreeSans" pitchFamily="2"/>
              </a:rPr>
            </a:br>
            <a:r>
              <a:rPr lang="en-US" sz="2400" b="0" i="0" u="none" strike="noStrike" kern="1200" cap="none" dirty="0" smtClean="0">
                <a:ln>
                  <a:noFill/>
                </a:ln>
                <a:latin typeface="Liberation Sans" pitchFamily="18"/>
                <a:ea typeface="Droid Sans Fallback" pitchFamily="2"/>
                <a:cs typeface="FreeSans" pitchFamily="2"/>
              </a:rPr>
              <a:t>finance </a:t>
            </a:r>
            <a:r>
              <a:rPr lang="en-US" sz="2400" b="0" i="0" u="none" strike="noStrike" kern="1200" cap="none" dirty="0">
                <a:ln>
                  <a:noFill/>
                </a:ln>
                <a:latin typeface="Liberation Sans" pitchFamily="18"/>
                <a:ea typeface="Droid Sans Fallback" pitchFamily="2"/>
                <a:cs typeface="FreeSans" pitchFamily="2"/>
              </a:rPr>
              <a:t>TANGO infrastructure developments. </a:t>
            </a:r>
            <a:r>
              <a:rPr lang="en-US" sz="2400" b="0" i="0" u="none" strike="noStrike" kern="1200" cap="none" dirty="0" smtClean="0">
                <a:ln>
                  <a:noFill/>
                </a:ln>
                <a:latin typeface="Liberation Sans" pitchFamily="18"/>
                <a:ea typeface="Droid Sans Fallback" pitchFamily="2"/>
                <a:cs typeface="FreeSans" pitchFamily="2"/>
              </a:rPr>
              <a:t/>
            </a:r>
            <a:br>
              <a:rPr lang="en-US" sz="2400" b="0" i="0" u="none" strike="noStrike" kern="1200" cap="none" dirty="0" smtClean="0">
                <a:ln>
                  <a:noFill/>
                </a:ln>
                <a:latin typeface="Liberation Sans" pitchFamily="18"/>
                <a:ea typeface="Droid Sans Fallback" pitchFamily="2"/>
                <a:cs typeface="FreeSans" pitchFamily="2"/>
              </a:rPr>
            </a:br>
            <a:r>
              <a:rPr lang="en-US" sz="2400" b="0" i="0" u="none" strike="noStrike" kern="1200" cap="none" dirty="0" smtClean="0">
                <a:ln>
                  <a:noFill/>
                </a:ln>
                <a:latin typeface="Liberation Sans" pitchFamily="18"/>
                <a:ea typeface="Droid Sans Fallback" pitchFamily="2"/>
                <a:cs typeface="FreeSans" pitchFamily="2"/>
              </a:rPr>
              <a:t>Contract </a:t>
            </a:r>
            <a:r>
              <a:rPr lang="en-US" sz="2400" b="0" i="0" u="none" strike="noStrike" kern="1200" cap="none" dirty="0">
                <a:ln>
                  <a:noFill/>
                </a:ln>
                <a:latin typeface="Liberation Sans" pitchFamily="18"/>
                <a:ea typeface="Droid Sans Fallback" pitchFamily="2"/>
                <a:cs typeface="FreeSans" pitchFamily="2"/>
              </a:rPr>
              <a:t>is for 5 years. </a:t>
            </a:r>
            <a:br>
              <a:rPr lang="en-US" sz="2400" b="0" i="0" u="none" strike="noStrike" kern="1200" cap="none" dirty="0">
                <a:ln>
                  <a:noFill/>
                </a:ln>
                <a:latin typeface="Liberation Sans" pitchFamily="18"/>
                <a:ea typeface="Droid Sans Fallback" pitchFamily="2"/>
                <a:cs typeface="FreeSans" pitchFamily="2"/>
              </a:rPr>
            </a:br>
            <a:endParaRPr lang="en-US" sz="2400" b="0" i="0" u="none" strike="noStrike" kern="1200" cap="none" dirty="0">
              <a:ln>
                <a:noFill/>
              </a:ln>
              <a:latin typeface="Liberation Sans" pitchFamily="18"/>
              <a:ea typeface="Droid Sans Fallback" pitchFamily="2"/>
              <a:cs typeface="FreeSans" pitchFamily="2"/>
            </a:endParaRPr>
          </a:p>
          <a:p>
            <a:pPr marL="342900" marR="0" lvl="0" indent="-342900" rtl="0" hangingPunct="0">
              <a:lnSpc>
                <a:spcPct val="100000"/>
              </a:lnSpc>
              <a:spcBef>
                <a:spcPts val="0"/>
              </a:spcBef>
              <a:spcAft>
                <a:spcPts val="0"/>
              </a:spcAft>
              <a:buSzPct val="45000"/>
              <a:buFont typeface="Arial" panose="020B0604020202020204" pitchFamily="34" charset="0"/>
              <a:buChar char="•"/>
              <a:tabLst/>
            </a:pPr>
            <a:r>
              <a:rPr lang="en-US" sz="2400" b="0" i="0" u="none" strike="noStrike" kern="1200" cap="none" dirty="0">
                <a:ln>
                  <a:noFill/>
                </a:ln>
                <a:latin typeface="Liberation Sans" pitchFamily="18"/>
                <a:ea typeface="Droid Sans Fallback" pitchFamily="2"/>
                <a:cs typeface="FreeSans" pitchFamily="2"/>
              </a:rPr>
              <a:t>Two types of partners : </a:t>
            </a:r>
            <a:r>
              <a:rPr lang="en-US" sz="2400" b="1" i="0" u="none" strike="noStrike" kern="1200" cap="none" dirty="0">
                <a:ln>
                  <a:noFill/>
                </a:ln>
                <a:latin typeface="Liberation Sans" pitchFamily="18"/>
                <a:ea typeface="Droid Sans Fallback" pitchFamily="2"/>
                <a:cs typeface="FreeSans" pitchFamily="2"/>
              </a:rPr>
              <a:t>Core</a:t>
            </a:r>
            <a:r>
              <a:rPr lang="en-US" sz="2400" b="0" i="0" u="none" strike="noStrike" kern="1200" cap="none" dirty="0">
                <a:ln>
                  <a:noFill/>
                </a:ln>
                <a:latin typeface="Liberation Sans" pitchFamily="18"/>
                <a:ea typeface="Droid Sans Fallback" pitchFamily="2"/>
                <a:cs typeface="FreeSans" pitchFamily="2"/>
              </a:rPr>
              <a:t> + </a:t>
            </a:r>
            <a:r>
              <a:rPr lang="en-US" sz="2400" b="1" i="0" u="none" strike="noStrike" kern="1200" cap="none" dirty="0">
                <a:ln>
                  <a:noFill/>
                </a:ln>
                <a:latin typeface="Liberation Sans" pitchFamily="18"/>
                <a:ea typeface="Droid Sans Fallback" pitchFamily="2"/>
                <a:cs typeface="FreeSans" pitchFamily="2"/>
              </a:rPr>
              <a:t>Contributors</a:t>
            </a:r>
            <a:r>
              <a:rPr lang="en-US" sz="2400" b="0" i="0" u="none" strike="noStrike" kern="1200" cap="none" dirty="0">
                <a:ln>
                  <a:noFill/>
                </a:ln>
                <a:latin typeface="Liberation Sans" pitchFamily="18"/>
                <a:ea typeface="Droid Sans Fallback" pitchFamily="2"/>
                <a:cs typeface="FreeSans" pitchFamily="2"/>
              </a:rPr>
              <a:t/>
            </a:r>
            <a:br>
              <a:rPr lang="en-US" sz="2400" b="0" i="0" u="none" strike="noStrike" kern="1200" cap="none" dirty="0">
                <a:ln>
                  <a:noFill/>
                </a:ln>
                <a:latin typeface="Liberation Sans" pitchFamily="18"/>
                <a:ea typeface="Droid Sans Fallback" pitchFamily="2"/>
                <a:cs typeface="FreeSans" pitchFamily="2"/>
              </a:rPr>
            </a:br>
            <a:endParaRPr lang="en-US" sz="2400" b="0" i="0" u="none" strike="noStrike" kern="1200" cap="none" dirty="0">
              <a:ln>
                <a:noFill/>
              </a:ln>
              <a:latin typeface="Liberation Sans" pitchFamily="18"/>
              <a:ea typeface="Droid Sans Fallback" pitchFamily="2"/>
              <a:cs typeface="FreeSans" pitchFamily="2"/>
            </a:endParaRPr>
          </a:p>
          <a:p>
            <a:pPr marL="342900" marR="0" lvl="0" indent="-342900" rtl="0" hangingPunct="0">
              <a:lnSpc>
                <a:spcPct val="100000"/>
              </a:lnSpc>
              <a:spcBef>
                <a:spcPts val="0"/>
              </a:spcBef>
              <a:spcAft>
                <a:spcPts val="0"/>
              </a:spcAft>
              <a:buSzPct val="45000"/>
              <a:buFont typeface="Arial" panose="020B0604020202020204" pitchFamily="34" charset="0"/>
              <a:buChar char="•"/>
              <a:tabLst/>
            </a:pPr>
            <a:r>
              <a:rPr lang="en-US" sz="2400" b="0" i="0" u="none" strike="noStrike" kern="1200" cap="none" dirty="0">
                <a:ln>
                  <a:noFill/>
                </a:ln>
                <a:latin typeface="Liberation Sans" pitchFamily="18"/>
                <a:ea typeface="Droid Sans Fallback" pitchFamily="2"/>
                <a:cs typeface="FreeSans" pitchFamily="2"/>
              </a:rPr>
              <a:t>Potentially 10 partners have expressed their interested. </a:t>
            </a:r>
            <a:r>
              <a:rPr lang="en-US" sz="2400" b="0" i="0" u="none" strike="noStrike" kern="1200" cap="none" dirty="0" smtClean="0">
                <a:ln>
                  <a:noFill/>
                </a:ln>
                <a:latin typeface="Liberation Sans" pitchFamily="18"/>
                <a:ea typeface="Droid Sans Fallback" pitchFamily="2"/>
                <a:cs typeface="FreeSans" pitchFamily="2"/>
              </a:rPr>
              <a:t/>
            </a:r>
            <a:br>
              <a:rPr lang="en-US" sz="2400" b="0" i="0" u="none" strike="noStrike" kern="1200" cap="none" dirty="0" smtClean="0">
                <a:ln>
                  <a:noFill/>
                </a:ln>
                <a:latin typeface="Liberation Sans" pitchFamily="18"/>
                <a:ea typeface="Droid Sans Fallback" pitchFamily="2"/>
                <a:cs typeface="FreeSans" pitchFamily="2"/>
              </a:rPr>
            </a:br>
            <a:r>
              <a:rPr lang="en-US" sz="2400" b="0" i="0" u="none" strike="noStrike" kern="1200" cap="none" dirty="0" smtClean="0">
                <a:ln>
                  <a:noFill/>
                </a:ln>
                <a:latin typeface="Liberation Sans" pitchFamily="18"/>
                <a:ea typeface="Droid Sans Fallback" pitchFamily="2"/>
                <a:cs typeface="FreeSans" pitchFamily="2"/>
              </a:rPr>
              <a:t>This </a:t>
            </a:r>
            <a:r>
              <a:rPr lang="en-US" sz="2400" b="0" i="0" u="none" strike="noStrike" kern="1200" cap="none" dirty="0">
                <a:ln>
                  <a:noFill/>
                </a:ln>
                <a:latin typeface="Liberation Sans" pitchFamily="18"/>
                <a:ea typeface="Droid Sans Fallback" pitchFamily="2"/>
                <a:cs typeface="FreeSans" pitchFamily="2"/>
              </a:rPr>
              <a:t>would finance at least one FTE / year</a:t>
            </a:r>
            <a:r>
              <a:rPr lang="en-US" sz="2400" b="0" i="0" u="none" strike="noStrike" kern="1200" cap="none" dirty="0" smtClean="0">
                <a:ln>
                  <a:noFill/>
                </a:ln>
                <a:latin typeface="Liberation Sans" pitchFamily="18"/>
                <a:ea typeface="Droid Sans Fallback" pitchFamily="2"/>
                <a:cs typeface="FreeSans" pitchFamily="2"/>
              </a:rPr>
              <a:t>.</a:t>
            </a:r>
            <a:br>
              <a:rPr lang="en-US" sz="2400" b="0" i="0" u="none" strike="noStrike" kern="1200" cap="none" dirty="0" smtClean="0">
                <a:ln>
                  <a:noFill/>
                </a:ln>
                <a:latin typeface="Liberation Sans" pitchFamily="18"/>
                <a:ea typeface="Droid Sans Fallback" pitchFamily="2"/>
                <a:cs typeface="FreeSans" pitchFamily="2"/>
              </a:rPr>
            </a:br>
            <a:r>
              <a:rPr lang="en-US" sz="2400" b="0" i="0" u="none" strike="noStrike" kern="1200" cap="none" dirty="0" smtClean="0">
                <a:ln>
                  <a:noFill/>
                </a:ln>
                <a:latin typeface="Liberation Sans" pitchFamily="18"/>
                <a:ea typeface="Droid Sans Fallback" pitchFamily="2"/>
                <a:cs typeface="FreeSans" pitchFamily="2"/>
              </a:rPr>
              <a:t>	Fee 10KEuro/year</a:t>
            </a:r>
            <a:r>
              <a:rPr lang="en-US" sz="2400" b="0" i="0" u="none" strike="noStrike" kern="1200" cap="none" dirty="0">
                <a:ln>
                  <a:noFill/>
                </a:ln>
                <a:latin typeface="Liberation Sans" pitchFamily="18"/>
                <a:ea typeface="Droid Sans Fallback" pitchFamily="2"/>
                <a:cs typeface="FreeSans" pitchFamily="2"/>
              </a:rPr>
              <a:t/>
            </a:r>
            <a:br>
              <a:rPr lang="en-US" sz="2400" b="0" i="0" u="none" strike="noStrike" kern="1200" cap="none" dirty="0">
                <a:ln>
                  <a:noFill/>
                </a:ln>
                <a:latin typeface="Liberation Sans" pitchFamily="18"/>
                <a:ea typeface="Droid Sans Fallback" pitchFamily="2"/>
                <a:cs typeface="FreeSans" pitchFamily="2"/>
              </a:rPr>
            </a:br>
            <a:endParaRPr lang="en-US" sz="2400" b="0" i="0" u="none" strike="noStrike" kern="1200" cap="none" dirty="0">
              <a:ln>
                <a:noFill/>
              </a:ln>
              <a:latin typeface="Liberation Sans" pitchFamily="18"/>
              <a:ea typeface="Droid Sans Fallback" pitchFamily="2"/>
              <a:cs typeface="FreeSans" pitchFamily="2"/>
            </a:endParaRPr>
          </a:p>
          <a:p>
            <a:pPr marL="342900" marR="0" lvl="0" indent="-342900" rtl="0" hangingPunct="0">
              <a:lnSpc>
                <a:spcPct val="100000"/>
              </a:lnSpc>
              <a:spcBef>
                <a:spcPts val="0"/>
              </a:spcBef>
              <a:spcAft>
                <a:spcPts val="0"/>
              </a:spcAft>
              <a:buSzPct val="45000"/>
              <a:buFont typeface="Arial" panose="020B0604020202020204" pitchFamily="34" charset="0"/>
              <a:buChar char="•"/>
              <a:tabLst/>
            </a:pPr>
            <a:r>
              <a:rPr lang="en-US" sz="2400" b="0" i="0" u="none" strike="noStrike" kern="1200" cap="none" dirty="0">
                <a:ln>
                  <a:noFill/>
                </a:ln>
                <a:latin typeface="Liberation Sans" pitchFamily="18"/>
                <a:ea typeface="Droid Sans Fallback" pitchFamily="2"/>
                <a:cs typeface="FreeSans" pitchFamily="2"/>
              </a:rPr>
              <a:t>Collaboration contract will start in 2016</a:t>
            </a:r>
            <a:br>
              <a:rPr lang="en-US" sz="2400" b="0" i="0" u="none" strike="noStrike" kern="1200" cap="none" dirty="0">
                <a:ln>
                  <a:noFill/>
                </a:ln>
                <a:latin typeface="Liberation Sans" pitchFamily="18"/>
                <a:ea typeface="Droid Sans Fallback" pitchFamily="2"/>
                <a:cs typeface="FreeSans" pitchFamily="2"/>
              </a:rPr>
            </a:br>
            <a:endParaRPr lang="en-US" sz="2400" b="0" i="0" u="none" strike="noStrike" kern="1200" cap="none" dirty="0">
              <a:ln>
                <a:noFill/>
              </a:ln>
              <a:latin typeface="Liberation Sans" pitchFamily="18"/>
              <a:ea typeface="Droid Sans Fallback" pitchFamily="2"/>
              <a:cs typeface="FreeSans" pitchFamily="2"/>
            </a:endParaRPr>
          </a:p>
          <a:p>
            <a:pPr marL="342900" marR="0" lvl="0" indent="-342900" rtl="0" hangingPunct="0">
              <a:lnSpc>
                <a:spcPct val="100000"/>
              </a:lnSpc>
              <a:spcBef>
                <a:spcPts val="0"/>
              </a:spcBef>
              <a:spcAft>
                <a:spcPts val="0"/>
              </a:spcAft>
              <a:buSzPct val="45000"/>
              <a:buFont typeface="Arial" panose="020B0604020202020204" pitchFamily="34" charset="0"/>
              <a:buChar char="•"/>
              <a:tabLst/>
            </a:pPr>
            <a:r>
              <a:rPr lang="en-US" sz="2400" b="0" i="0" u="none" strike="noStrike" kern="1200" cap="none" dirty="0">
                <a:ln>
                  <a:noFill/>
                </a:ln>
                <a:latin typeface="Liberation Sans" pitchFamily="18"/>
                <a:ea typeface="Droid Sans Fallback" pitchFamily="2"/>
                <a:cs typeface="FreeSans" pitchFamily="2"/>
              </a:rPr>
              <a:t>TANGO stays </a:t>
            </a:r>
            <a:r>
              <a:rPr lang="en-US" sz="2400" b="1" i="0" u="none" strike="noStrike" kern="1200" cap="none" dirty="0">
                <a:ln>
                  <a:noFill/>
                </a:ln>
                <a:latin typeface="Liberation Sans" pitchFamily="18"/>
                <a:ea typeface="Droid Sans Fallback" pitchFamily="2"/>
                <a:cs typeface="FreeSans" pitchFamily="2"/>
              </a:rPr>
              <a:t>free</a:t>
            </a:r>
            <a:r>
              <a:rPr lang="en-US" sz="2400" b="0" i="0" u="none" strike="noStrike" kern="1200" cap="none" dirty="0">
                <a:ln>
                  <a:noFill/>
                </a:ln>
                <a:latin typeface="Liberation Sans" pitchFamily="18"/>
                <a:ea typeface="Droid Sans Fallback" pitchFamily="2"/>
                <a:cs typeface="FreeSans" pitchFamily="2"/>
              </a:rPr>
              <a:t> and </a:t>
            </a:r>
            <a:r>
              <a:rPr lang="en-US" sz="2400" b="1" i="0" u="none" strike="noStrike" kern="1200" cap="none" dirty="0">
                <a:ln>
                  <a:noFill/>
                </a:ln>
                <a:latin typeface="Liberation Sans" pitchFamily="18"/>
                <a:ea typeface="Droid Sans Fallback" pitchFamily="2"/>
                <a:cs typeface="FreeSans" pitchFamily="2"/>
              </a:rPr>
              <a:t>Open Source</a:t>
            </a:r>
            <a:r>
              <a:rPr lang="en-US" sz="2400" b="0" i="0" u="none" strike="noStrike" kern="1200" cap="none" dirty="0">
                <a:ln>
                  <a:noFill/>
                </a:ln>
                <a:latin typeface="Liberation Sans" pitchFamily="18"/>
                <a:ea typeface="Droid Sans Fallback" pitchFamily="2"/>
                <a:cs typeface="FreeSans" pitchFamily="2"/>
              </a:rPr>
              <a:t> and </a:t>
            </a:r>
            <a:r>
              <a:rPr lang="en-US" sz="2400" b="1" i="0" u="none" strike="noStrike" kern="1200" cap="none" dirty="0">
                <a:ln>
                  <a:noFill/>
                </a:ln>
                <a:latin typeface="Liberation Sans" pitchFamily="18"/>
                <a:ea typeface="Droid Sans Fallback" pitchFamily="2"/>
                <a:cs typeface="FreeSans" pitchFamily="2"/>
              </a:rPr>
              <a:t>Sustainable</a:t>
            </a:r>
            <a:r>
              <a:rPr lang="en-US" sz="2400" b="0" i="0" u="none" strike="noStrike" kern="1200" cap="none" dirty="0">
                <a:ln>
                  <a:noFill/>
                </a:ln>
                <a:latin typeface="Liberation Sans" pitchFamily="18"/>
                <a:ea typeface="Droid Sans Fallback" pitchFamily="2"/>
                <a:cs typeface="FreeSans" pitchFamily="2"/>
              </a:rPr>
              <a:t>!</a:t>
            </a:r>
          </a:p>
        </p:txBody>
      </p:sp>
      <p:sp>
        <p:nvSpPr>
          <p:cNvPr id="6" name="Titolo 1"/>
          <p:cNvSpPr txBox="1">
            <a:spLocks/>
          </p:cNvSpPr>
          <p:nvPr/>
        </p:nvSpPr>
        <p:spPr>
          <a:xfrm>
            <a:off x="457200" y="-3398"/>
            <a:ext cx="8229600" cy="12573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Collaboration Contract</a:t>
            </a:r>
            <a:endParaRPr lang="it-IT" dirty="0"/>
          </a:p>
        </p:txBody>
      </p:sp>
    </p:spTree>
    <p:extLst>
      <p:ext uri="{BB962C8B-B14F-4D97-AF65-F5344CB8AC3E}">
        <p14:creationId xmlns:p14="http://schemas.microsoft.com/office/powerpoint/2010/main" val="3099292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611560" y="648781"/>
            <a:ext cx="7223760" cy="5116320"/>
          </a:xfrm>
          <a:prstGeom prst="rect">
            <a:avLst/>
          </a:prstGeom>
          <a:noFill/>
          <a:ln>
            <a:noFill/>
          </a:ln>
        </p:spPr>
        <p:txBody>
          <a:bodyPr vert="horz" lIns="0" tIns="0" rIns="0" bIns="0" anchor="ctr"/>
          <a:lstStyle/>
          <a:p>
            <a:pPr lvl="0" algn="l" rtl="0" hangingPunct="1">
              <a:lnSpc>
                <a:spcPct val="100000"/>
              </a:lnSpc>
              <a:buNone/>
              <a:tabLst/>
            </a:pPr>
            <a:r>
              <a:rPr lang="en-US" sz="3600" b="0" i="0" u="none" strike="noStrike" kern="1200" cap="none" spc="0" baseline="0" dirty="0">
                <a:ln>
                  <a:noFill/>
                </a:ln>
                <a:solidFill>
                  <a:srgbClr val="000000"/>
                </a:solidFill>
                <a:latin typeface="Virgo 01" pitchFamily="2"/>
                <a:ea typeface="Droid Sans Fallback" pitchFamily="2"/>
                <a:cs typeface="FreeSans" pitchFamily="2"/>
              </a:rPr>
              <a:t>TANGO IS CONSTANTLY IMPROVING </a:t>
            </a:r>
            <a:br>
              <a:rPr lang="en-US" sz="3600" b="0" i="0" u="none" strike="noStrike" kern="1200" cap="none" spc="0" baseline="0" dirty="0">
                <a:ln>
                  <a:noFill/>
                </a:ln>
                <a:solidFill>
                  <a:srgbClr val="000000"/>
                </a:solidFill>
                <a:latin typeface="Virgo 01" pitchFamily="2"/>
                <a:ea typeface="Droid Sans Fallback" pitchFamily="2"/>
                <a:cs typeface="FreeSans" pitchFamily="2"/>
              </a:rPr>
            </a:br>
            <a:r>
              <a:rPr lang="en-US" sz="3600" b="0" i="0" u="none" strike="noStrike" kern="1200" cap="none" spc="0" baseline="0" dirty="0">
                <a:ln>
                  <a:noFill/>
                </a:ln>
                <a:solidFill>
                  <a:srgbClr val="000000"/>
                </a:solidFill>
                <a:latin typeface="Virgo 01" pitchFamily="2"/>
                <a:ea typeface="Droid Sans Fallback" pitchFamily="2"/>
                <a:cs typeface="FreeSans" pitchFamily="2"/>
              </a:rPr>
              <a:t/>
            </a:r>
            <a:br>
              <a:rPr lang="en-US" sz="3600" b="0" i="0" u="none" strike="noStrike" kern="1200" cap="none" spc="0" baseline="0" dirty="0">
                <a:ln>
                  <a:noFill/>
                </a:ln>
                <a:solidFill>
                  <a:srgbClr val="000000"/>
                </a:solidFill>
                <a:latin typeface="Virgo 01" pitchFamily="2"/>
                <a:ea typeface="Droid Sans Fallback" pitchFamily="2"/>
                <a:cs typeface="FreeSans" pitchFamily="2"/>
              </a:rPr>
            </a:br>
            <a:r>
              <a:rPr lang="en-US" sz="3600" b="0" i="0" u="none" strike="noStrike" kern="1200" cap="none" spc="0" baseline="0" dirty="0">
                <a:ln>
                  <a:noFill/>
                </a:ln>
                <a:solidFill>
                  <a:srgbClr val="000000"/>
                </a:solidFill>
                <a:latin typeface="Virgo 01" pitchFamily="2"/>
                <a:ea typeface="Droid Sans Fallback" pitchFamily="2"/>
                <a:cs typeface="FreeSans" pitchFamily="2"/>
              </a:rPr>
              <a:t>TANGO COMMUNITY IS GROWING</a:t>
            </a:r>
            <a:br>
              <a:rPr lang="en-US" sz="3600" b="0" i="0" u="none" strike="noStrike" kern="1200" cap="none" spc="0" baseline="0" dirty="0">
                <a:ln>
                  <a:noFill/>
                </a:ln>
                <a:solidFill>
                  <a:srgbClr val="000000"/>
                </a:solidFill>
                <a:latin typeface="Virgo 01" pitchFamily="2"/>
                <a:ea typeface="Droid Sans Fallback" pitchFamily="2"/>
                <a:cs typeface="FreeSans" pitchFamily="2"/>
              </a:rPr>
            </a:br>
            <a:endParaRPr lang="en-US" sz="3600" b="0" i="0" u="none" strike="noStrike" kern="1200" cap="none" spc="0" baseline="0" dirty="0">
              <a:ln>
                <a:noFill/>
              </a:ln>
              <a:solidFill>
                <a:srgbClr val="000000"/>
              </a:solidFill>
              <a:latin typeface="Virgo 01" pitchFamily="2"/>
              <a:ea typeface="Droid Sans Fallback" pitchFamily="2"/>
              <a:cs typeface="FreeSans" pitchFamily="2"/>
            </a:endParaRPr>
          </a:p>
          <a:p>
            <a:pPr lvl="0" algn="l" rtl="0" hangingPunct="1">
              <a:lnSpc>
                <a:spcPct val="100000"/>
              </a:lnSpc>
              <a:buNone/>
              <a:tabLst/>
            </a:pPr>
            <a:r>
              <a:rPr lang="en-US" sz="3600" b="0" i="0" u="none" strike="noStrike" kern="1200" cap="none" spc="0" baseline="0" dirty="0">
                <a:ln>
                  <a:noFill/>
                </a:ln>
                <a:solidFill>
                  <a:srgbClr val="000000"/>
                </a:solidFill>
                <a:latin typeface="Virgo 01" pitchFamily="2"/>
                <a:ea typeface="Droid Sans Fallback" pitchFamily="2"/>
                <a:cs typeface="FreeSans" pitchFamily="2"/>
              </a:rPr>
              <a:t>TANGO IS SUSTAINABLE</a:t>
            </a:r>
          </a:p>
        </p:txBody>
      </p:sp>
      <p:sp>
        <p:nvSpPr>
          <p:cNvPr id="8" name="Titolo 1"/>
          <p:cNvSpPr txBox="1">
            <a:spLocks/>
          </p:cNvSpPr>
          <p:nvPr/>
        </p:nvSpPr>
        <p:spPr>
          <a:xfrm>
            <a:off x="457200" y="-3398"/>
            <a:ext cx="8229600" cy="12573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Conclusions</a:t>
            </a:r>
            <a:endParaRPr lang="it-IT" dirty="0"/>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4149080"/>
            <a:ext cx="3422116" cy="2569269"/>
          </a:xfrm>
          <a:prstGeom prst="rect">
            <a:avLst/>
          </a:prstGeom>
        </p:spPr>
      </p:pic>
    </p:spTree>
    <p:extLst>
      <p:ext uri="{BB962C8B-B14F-4D97-AF65-F5344CB8AC3E}">
        <p14:creationId xmlns:p14="http://schemas.microsoft.com/office/powerpoint/2010/main" val="2539454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olo 1"/>
          <p:cNvSpPr txBox="1">
            <a:spLocks/>
          </p:cNvSpPr>
          <p:nvPr/>
        </p:nvSpPr>
        <p:spPr>
          <a:xfrm>
            <a:off x="457200" y="7300"/>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err="1" smtClean="0"/>
              <a:t>Corba</a:t>
            </a:r>
            <a:r>
              <a:rPr lang="en-US" dirty="0" smtClean="0"/>
              <a:t> and </a:t>
            </a:r>
            <a:r>
              <a:rPr lang="en-US" dirty="0" err="1" smtClean="0"/>
              <a:t>ZeroMQ</a:t>
            </a:r>
            <a:endParaRPr lang="it-IT" dirty="0"/>
          </a:p>
        </p:txBody>
      </p:sp>
    </p:spTree>
    <p:extLst>
      <p:ext uri="{BB962C8B-B14F-4D97-AF65-F5344CB8AC3E}">
        <p14:creationId xmlns:p14="http://schemas.microsoft.com/office/powerpoint/2010/main" val="3312741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398"/>
            <a:ext cx="8229600" cy="1257300"/>
          </a:xfrm>
        </p:spPr>
        <p:txBody>
          <a:bodyPr>
            <a:normAutofit/>
          </a:bodyPr>
          <a:lstStyle/>
          <a:p>
            <a:r>
              <a:rPr lang="en-US" dirty="0" smtClean="0"/>
              <a:t>Trieste meeting</a:t>
            </a:r>
            <a:endParaRPr lang="it-IT" dirty="0"/>
          </a:p>
        </p:txBody>
      </p:sp>
      <p:sp>
        <p:nvSpPr>
          <p:cNvPr id="3" name="Segnaposto contenuto 2"/>
          <p:cNvSpPr>
            <a:spLocks noGrp="1"/>
          </p:cNvSpPr>
          <p:nvPr>
            <p:ph idx="1"/>
          </p:nvPr>
        </p:nvSpPr>
        <p:spPr>
          <a:xfrm>
            <a:off x="457200" y="1628800"/>
            <a:ext cx="8229600" cy="4389120"/>
          </a:xfrm>
        </p:spPr>
        <p:txBody>
          <a:bodyPr>
            <a:normAutofit fontScale="77500" lnSpcReduction="20000"/>
          </a:bodyPr>
          <a:lstStyle/>
          <a:p>
            <a:pPr algn="just"/>
            <a:r>
              <a:rPr lang="en-US" dirty="0"/>
              <a:t>From 25 to 27 of March 2015 representatives from 8 SKA Consortia met at Trieste (Italy) </a:t>
            </a:r>
            <a:r>
              <a:rPr lang="en-US" dirty="0" smtClean="0"/>
              <a:t>with the </a:t>
            </a:r>
            <a:r>
              <a:rPr lang="en-US" dirty="0"/>
              <a:t>goal to explore some open source Monitor &amp; Control Frameworks, share </a:t>
            </a:r>
            <a:r>
              <a:rPr lang="en-US" dirty="0" smtClean="0"/>
              <a:t>their requirements </a:t>
            </a:r>
            <a:r>
              <a:rPr lang="en-US" dirty="0"/>
              <a:t>and expertise and define a procedure to choose the best common </a:t>
            </a:r>
            <a:r>
              <a:rPr lang="en-US" dirty="0" smtClean="0"/>
              <a:t>framework for </a:t>
            </a:r>
            <a:r>
              <a:rPr lang="en-US" dirty="0"/>
              <a:t>the SKA</a:t>
            </a:r>
            <a:r>
              <a:rPr lang="en-US" dirty="0" smtClean="0"/>
              <a:t>.</a:t>
            </a:r>
            <a:br>
              <a:rPr lang="en-US" dirty="0" smtClean="0"/>
            </a:br>
            <a:endParaRPr lang="en-US" dirty="0" smtClean="0"/>
          </a:p>
          <a:p>
            <a:pPr algn="just"/>
            <a:r>
              <a:rPr lang="en-US" dirty="0" smtClean="0"/>
              <a:t> </a:t>
            </a:r>
            <a:r>
              <a:rPr lang="en-US" dirty="0"/>
              <a:t>To support this effort some experts from EPICS, TANGO and ACS were </a:t>
            </a:r>
            <a:r>
              <a:rPr lang="en-US" dirty="0" smtClean="0"/>
              <a:t>invited to </a:t>
            </a:r>
            <a:r>
              <a:rPr lang="en-US" dirty="0"/>
              <a:t>the meeting. </a:t>
            </a:r>
            <a:endParaRPr lang="en-US" dirty="0" smtClean="0"/>
          </a:p>
          <a:p>
            <a:pPr lvl="1" algn="just"/>
            <a:r>
              <a:rPr lang="en-US" dirty="0" smtClean="0"/>
              <a:t>Before </a:t>
            </a:r>
            <a:r>
              <a:rPr lang="en-US" dirty="0"/>
              <a:t>and during the meeting some draft documents had been exchanged </a:t>
            </a:r>
            <a:r>
              <a:rPr lang="en-US" dirty="0" smtClean="0"/>
              <a:t>in a </a:t>
            </a:r>
            <a:r>
              <a:rPr lang="en-US" dirty="0"/>
              <a:t>shared Google drive directory. </a:t>
            </a:r>
            <a:endParaRPr lang="en-US" dirty="0" smtClean="0"/>
          </a:p>
          <a:p>
            <a:pPr lvl="1" algn="just"/>
            <a:r>
              <a:rPr lang="en-US" dirty="0" smtClean="0"/>
              <a:t>During </a:t>
            </a:r>
            <a:r>
              <a:rPr lang="en-US" dirty="0"/>
              <a:t>the discussions and following the </a:t>
            </a:r>
            <a:r>
              <a:rPr lang="en-US" dirty="0" smtClean="0"/>
              <a:t>Consortia presentations</a:t>
            </a:r>
            <a:r>
              <a:rPr lang="en-US" dirty="0"/>
              <a:t>, it became clear that there are two main candidates: TANGO and EPICS. </a:t>
            </a:r>
            <a:r>
              <a:rPr lang="en-US" dirty="0" smtClean="0"/>
              <a:t/>
            </a:r>
            <a:br>
              <a:rPr lang="en-US" dirty="0" smtClean="0"/>
            </a:br>
            <a:endParaRPr lang="en-US" dirty="0" smtClean="0"/>
          </a:p>
          <a:p>
            <a:pPr algn="just"/>
            <a:r>
              <a:rPr lang="en-US" dirty="0" smtClean="0"/>
              <a:t>At the end </a:t>
            </a:r>
            <a:r>
              <a:rPr lang="en-US" dirty="0"/>
              <a:t>of the three days meeting, after very useful discussions </a:t>
            </a:r>
            <a:r>
              <a:rPr lang="en-US" b="1" u="sng" dirty="0">
                <a:solidFill>
                  <a:srgbClr val="FF0000"/>
                </a:solidFill>
              </a:rPr>
              <a:t>TANGO was chosen as the </a:t>
            </a:r>
            <a:r>
              <a:rPr lang="en-US" b="1" u="sng" dirty="0" smtClean="0">
                <a:solidFill>
                  <a:srgbClr val="FF0000"/>
                </a:solidFill>
              </a:rPr>
              <a:t>SKA </a:t>
            </a:r>
            <a:r>
              <a:rPr lang="it-IT" b="1" u="sng" dirty="0" smtClean="0">
                <a:solidFill>
                  <a:srgbClr val="FF0000"/>
                </a:solidFill>
              </a:rPr>
              <a:t>M&amp;C </a:t>
            </a:r>
            <a:r>
              <a:rPr lang="it-IT" b="1" u="sng" dirty="0">
                <a:solidFill>
                  <a:srgbClr val="FF0000"/>
                </a:solidFill>
              </a:rPr>
              <a:t>Common Framework</a:t>
            </a:r>
            <a:r>
              <a:rPr lang="it-IT" b="1" u="sng" dirty="0" smtClean="0">
                <a:solidFill>
                  <a:srgbClr val="FF0000"/>
                </a:solidFill>
              </a:rPr>
              <a:t>.</a:t>
            </a:r>
            <a:endParaRPr lang="it-IT" b="1" u="sng" dirty="0">
              <a:solidFill>
                <a:srgbClr val="FF0000"/>
              </a:solidFill>
            </a:endParaRPr>
          </a:p>
        </p:txBody>
      </p:sp>
      <p:sp>
        <p:nvSpPr>
          <p:cNvPr id="4" name="CasellaDiTesto 3"/>
          <p:cNvSpPr txBox="1"/>
          <p:nvPr/>
        </p:nvSpPr>
        <p:spPr>
          <a:xfrm>
            <a:off x="4716016" y="5997028"/>
            <a:ext cx="4151649" cy="369332"/>
          </a:xfrm>
          <a:prstGeom prst="rect">
            <a:avLst/>
          </a:prstGeom>
          <a:noFill/>
        </p:spPr>
        <p:txBody>
          <a:bodyPr wrap="none" rtlCol="0">
            <a:spAutoFit/>
          </a:bodyPr>
          <a:lstStyle/>
          <a:p>
            <a:r>
              <a:rPr lang="it-IT" dirty="0">
                <a:solidFill>
                  <a:srgbClr val="0070C0"/>
                </a:solidFill>
              </a:rPr>
              <a:t>https://www.ict.inaf.it/indico/event/74/</a:t>
            </a:r>
          </a:p>
        </p:txBody>
      </p:sp>
    </p:spTree>
    <p:extLst>
      <p:ext uri="{BB962C8B-B14F-4D97-AF65-F5344CB8AC3E}">
        <p14:creationId xmlns:p14="http://schemas.microsoft.com/office/powerpoint/2010/main" val="486980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pPr algn="ctr"/>
            <a:r>
              <a:rPr lang="en-US" sz="6700" dirty="0"/>
              <a:t>TANGO </a:t>
            </a:r>
            <a:r>
              <a:rPr lang="en-US" dirty="0" smtClean="0"/>
              <a:t/>
            </a:r>
            <a:br>
              <a:rPr lang="en-US" dirty="0" smtClean="0"/>
            </a:br>
            <a:r>
              <a:rPr lang="en-US" dirty="0" smtClean="0"/>
              <a:t>a </a:t>
            </a:r>
            <a:r>
              <a:rPr lang="en-US" strike="sngStrike" dirty="0"/>
              <a:t>Possible</a:t>
            </a:r>
            <a:r>
              <a:rPr lang="en-US" dirty="0"/>
              <a:t> Nervous System for </a:t>
            </a:r>
            <a:r>
              <a:rPr lang="en-US" dirty="0" smtClean="0"/>
              <a:t>SKA </a:t>
            </a:r>
            <a:endParaRPr lang="it-IT" dirty="0"/>
          </a:p>
        </p:txBody>
      </p:sp>
      <p:sp>
        <p:nvSpPr>
          <p:cNvPr id="3" name="Sottotitolo 2"/>
          <p:cNvSpPr>
            <a:spLocks noGrp="1"/>
          </p:cNvSpPr>
          <p:nvPr>
            <p:ph type="subTitle" idx="1"/>
          </p:nvPr>
        </p:nvSpPr>
        <p:spPr>
          <a:xfrm>
            <a:off x="533400" y="4556720"/>
            <a:ext cx="7854696" cy="1752600"/>
          </a:xfrm>
        </p:spPr>
        <p:txBody>
          <a:bodyPr>
            <a:normAutofit fontScale="85000" lnSpcReduction="20000"/>
          </a:bodyPr>
          <a:lstStyle/>
          <a:p>
            <a:r>
              <a:rPr lang="en-US" dirty="0" smtClean="0"/>
              <a:t>R. Smareglia</a:t>
            </a:r>
            <a:br>
              <a:rPr lang="en-US" dirty="0" smtClean="0"/>
            </a:br>
            <a:r>
              <a:rPr lang="en-US" dirty="0"/>
              <a:t>A. </a:t>
            </a:r>
            <a:r>
              <a:rPr lang="en-US" dirty="0" err="1"/>
              <a:t>Gotz</a:t>
            </a:r>
            <a:r>
              <a:rPr lang="en-US" dirty="0"/>
              <a:t>, L. </a:t>
            </a:r>
            <a:r>
              <a:rPr lang="en-US" dirty="0" err="1"/>
              <a:t>Pivetta</a:t>
            </a:r>
            <a:r>
              <a:rPr lang="en-US" dirty="0"/>
              <a:t>, C. </a:t>
            </a:r>
            <a:r>
              <a:rPr lang="en-US" dirty="0" err="1"/>
              <a:t>Knapic</a:t>
            </a:r>
            <a:r>
              <a:rPr lang="en-US" dirty="0"/>
              <a:t>, </a:t>
            </a:r>
          </a:p>
          <a:p>
            <a:r>
              <a:rPr lang="en-US" dirty="0"/>
              <a:t>R. </a:t>
            </a:r>
            <a:r>
              <a:rPr lang="en-US"/>
              <a:t>Brederode, </a:t>
            </a:r>
            <a:r>
              <a:rPr lang="en-US" dirty="0"/>
              <a:t>Y. Gupta, S. </a:t>
            </a:r>
            <a:r>
              <a:rPr lang="en-US" dirty="0" err="1"/>
              <a:t>Vrcic</a:t>
            </a:r>
            <a:r>
              <a:rPr lang="en-US" dirty="0"/>
              <a:t>, … </a:t>
            </a:r>
          </a:p>
          <a:p>
            <a:endParaRPr lang="en-US" dirty="0" smtClean="0"/>
          </a:p>
          <a:p>
            <a:r>
              <a:rPr lang="en-US" dirty="0" smtClean="0"/>
              <a:t>SKA Eng. Meeting 2015 (</a:t>
            </a:r>
            <a:r>
              <a:rPr lang="en-US" dirty="0" err="1" smtClean="0"/>
              <a:t>Penticton,BC</a:t>
            </a:r>
            <a:r>
              <a:rPr lang="en-US" dirty="0" smtClean="0"/>
              <a:t>) </a:t>
            </a:r>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71" y="3368588"/>
            <a:ext cx="3570888" cy="2376264"/>
          </a:xfrm>
          <a:prstGeom prst="rect">
            <a:avLst/>
          </a:prstGeom>
        </p:spPr>
      </p:pic>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7343" y="116632"/>
            <a:ext cx="2360457" cy="1512168"/>
          </a:xfrm>
          <a:prstGeom prst="rect">
            <a:avLst/>
          </a:prstGeom>
        </p:spPr>
      </p:pic>
    </p:spTree>
    <p:extLst>
      <p:ext uri="{BB962C8B-B14F-4D97-AF65-F5344CB8AC3E}">
        <p14:creationId xmlns:p14="http://schemas.microsoft.com/office/powerpoint/2010/main" val="2590925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67544" y="1763782"/>
            <a:ext cx="8219235" cy="4689554"/>
          </a:xfrm>
          <a:prstGeom prst="rect">
            <a:avLst/>
          </a:prstGeom>
        </p:spPr>
        <p:txBody>
          <a:bodyPr vert="horz" wrap="square" lIns="0" tIns="0" rIns="0" bIns="0" rtlCol="0">
            <a:spAutoFit/>
          </a:bodyPr>
          <a:lstStyle/>
          <a:p>
            <a:pPr marL="354416" marR="162381" indent="-342900">
              <a:lnSpc>
                <a:spcPct val="101200"/>
              </a:lnSpc>
              <a:buFont typeface="Arial" panose="020B0604020202020204" pitchFamily="34" charset="0"/>
              <a:buChar char="•"/>
              <a:tabLst>
                <a:tab pos="308638" algn="l"/>
              </a:tabLst>
            </a:pPr>
            <a:r>
              <a:rPr lang="en-US" sz="2448" b="1" spc="18" dirty="0" smtClean="0">
                <a:latin typeface="Arial"/>
                <a:cs typeface="Arial"/>
              </a:rPr>
              <a:t> </a:t>
            </a:r>
            <a:r>
              <a:rPr sz="2448" b="1" spc="18" dirty="0" smtClean="0">
                <a:latin typeface="Arial"/>
                <a:cs typeface="Arial"/>
              </a:rPr>
              <a:t>H</a:t>
            </a:r>
            <a:r>
              <a:rPr sz="2448" b="1" spc="-5" dirty="0" smtClean="0">
                <a:latin typeface="Arial"/>
                <a:cs typeface="Arial"/>
              </a:rPr>
              <a:t>i</a:t>
            </a:r>
            <a:r>
              <a:rPr sz="2448" b="1" spc="5" dirty="0" smtClean="0">
                <a:latin typeface="Arial"/>
                <a:cs typeface="Arial"/>
              </a:rPr>
              <a:t>g</a:t>
            </a:r>
            <a:r>
              <a:rPr sz="2448" b="1" dirty="0" smtClean="0">
                <a:latin typeface="Arial"/>
                <a:cs typeface="Arial"/>
              </a:rPr>
              <a:t>h</a:t>
            </a:r>
            <a:r>
              <a:rPr sz="2448" b="1" spc="5" dirty="0" smtClean="0">
                <a:latin typeface="Arial"/>
                <a:cs typeface="Arial"/>
              </a:rPr>
              <a:t> </a:t>
            </a:r>
            <a:r>
              <a:rPr sz="2448" b="1" spc="5" dirty="0">
                <a:latin typeface="Arial"/>
                <a:cs typeface="Arial"/>
              </a:rPr>
              <a:t>per</a:t>
            </a:r>
            <a:r>
              <a:rPr sz="2448" b="1" dirty="0">
                <a:latin typeface="Arial"/>
                <a:cs typeface="Arial"/>
              </a:rPr>
              <a:t>f</a:t>
            </a:r>
            <a:r>
              <a:rPr sz="2448" b="1" spc="5" dirty="0">
                <a:latin typeface="Arial"/>
                <a:cs typeface="Arial"/>
              </a:rPr>
              <a:t>or</a:t>
            </a:r>
            <a:r>
              <a:rPr sz="2448" b="1" spc="14" dirty="0">
                <a:latin typeface="Arial"/>
                <a:cs typeface="Arial"/>
              </a:rPr>
              <a:t>m</a:t>
            </a:r>
            <a:r>
              <a:rPr sz="2448" b="1" spc="5" dirty="0">
                <a:latin typeface="Arial"/>
                <a:cs typeface="Arial"/>
              </a:rPr>
              <a:t>anc</a:t>
            </a:r>
            <a:r>
              <a:rPr sz="2448" b="1" dirty="0">
                <a:latin typeface="Arial"/>
                <a:cs typeface="Arial"/>
              </a:rPr>
              <a:t>e</a:t>
            </a:r>
            <a:r>
              <a:rPr sz="2448" b="1" spc="14" dirty="0">
                <a:latin typeface="Arial"/>
                <a:cs typeface="Arial"/>
              </a:rPr>
              <a:t> </a:t>
            </a:r>
            <a:r>
              <a:rPr sz="2448" b="1" spc="9" dirty="0">
                <a:latin typeface="Arial"/>
                <a:cs typeface="Arial"/>
              </a:rPr>
              <a:t>f</a:t>
            </a:r>
            <a:r>
              <a:rPr sz="2448" b="1" spc="-5" dirty="0">
                <a:latin typeface="Arial"/>
                <a:cs typeface="Arial"/>
              </a:rPr>
              <a:t>r</a:t>
            </a:r>
            <a:r>
              <a:rPr sz="2448" b="1" spc="14" dirty="0">
                <a:latin typeface="Arial"/>
                <a:cs typeface="Arial"/>
              </a:rPr>
              <a:t>a</a:t>
            </a:r>
            <a:r>
              <a:rPr sz="2448" b="1" spc="5" dirty="0">
                <a:latin typeface="Arial"/>
                <a:cs typeface="Arial"/>
              </a:rPr>
              <a:t>m</a:t>
            </a:r>
            <a:r>
              <a:rPr sz="2448" b="1" spc="14" dirty="0">
                <a:latin typeface="Arial"/>
                <a:cs typeface="Arial"/>
              </a:rPr>
              <a:t>e</a:t>
            </a:r>
            <a:r>
              <a:rPr sz="2448" b="1" dirty="0">
                <a:latin typeface="Arial"/>
                <a:cs typeface="Arial"/>
              </a:rPr>
              <a:t>w</a:t>
            </a:r>
            <a:r>
              <a:rPr sz="2448" b="1" spc="5" dirty="0">
                <a:latin typeface="Arial"/>
                <a:cs typeface="Arial"/>
              </a:rPr>
              <a:t>or</a:t>
            </a:r>
            <a:r>
              <a:rPr sz="2448" b="1" dirty="0">
                <a:latin typeface="Arial"/>
                <a:cs typeface="Arial"/>
              </a:rPr>
              <a:t>k</a:t>
            </a:r>
            <a:r>
              <a:rPr sz="2448" b="1" spc="9" dirty="0">
                <a:latin typeface="Arial"/>
                <a:cs typeface="Arial"/>
              </a:rPr>
              <a:t> </a:t>
            </a:r>
            <a:r>
              <a:rPr sz="2448" b="1" dirty="0">
                <a:latin typeface="Arial"/>
                <a:cs typeface="Arial"/>
              </a:rPr>
              <a:t>f</a:t>
            </a:r>
            <a:r>
              <a:rPr sz="2448" b="1" spc="5" dirty="0">
                <a:latin typeface="Arial"/>
                <a:cs typeface="Arial"/>
              </a:rPr>
              <a:t>o</a:t>
            </a:r>
            <a:r>
              <a:rPr sz="2448" b="1" dirty="0">
                <a:latin typeface="Arial"/>
                <a:cs typeface="Arial"/>
              </a:rPr>
              <a:t>r</a:t>
            </a:r>
            <a:r>
              <a:rPr sz="2448" b="1" spc="5" dirty="0">
                <a:latin typeface="Arial"/>
                <a:cs typeface="Arial"/>
              </a:rPr>
              <a:t> d</a:t>
            </a:r>
            <a:r>
              <a:rPr sz="2448" b="1" dirty="0">
                <a:latin typeface="Arial"/>
                <a:cs typeface="Arial"/>
              </a:rPr>
              <a:t>i</a:t>
            </a:r>
            <a:r>
              <a:rPr sz="2448" b="1" spc="5" dirty="0">
                <a:latin typeface="Arial"/>
                <a:cs typeface="Arial"/>
              </a:rPr>
              <a:t>s</a:t>
            </a:r>
            <a:r>
              <a:rPr sz="2448" b="1" dirty="0">
                <a:latin typeface="Arial"/>
                <a:cs typeface="Arial"/>
              </a:rPr>
              <a:t>t</a:t>
            </a:r>
            <a:r>
              <a:rPr sz="2448" b="1" spc="5" dirty="0">
                <a:latin typeface="Arial"/>
                <a:cs typeface="Arial"/>
              </a:rPr>
              <a:t>r</a:t>
            </a:r>
            <a:r>
              <a:rPr sz="2448" b="1" dirty="0">
                <a:latin typeface="Arial"/>
                <a:cs typeface="Arial"/>
              </a:rPr>
              <a:t>i</a:t>
            </a:r>
            <a:r>
              <a:rPr sz="2448" b="1" spc="-5" dirty="0">
                <a:latin typeface="Arial"/>
                <a:cs typeface="Arial"/>
              </a:rPr>
              <a:t>b</a:t>
            </a:r>
            <a:r>
              <a:rPr sz="2448" b="1" spc="5" dirty="0">
                <a:latin typeface="Arial"/>
                <a:cs typeface="Arial"/>
              </a:rPr>
              <a:t>u</a:t>
            </a:r>
            <a:r>
              <a:rPr sz="2448" b="1" dirty="0">
                <a:latin typeface="Arial"/>
                <a:cs typeface="Arial"/>
              </a:rPr>
              <a:t>t</a:t>
            </a:r>
            <a:r>
              <a:rPr sz="2448" b="1" spc="14" dirty="0">
                <a:latin typeface="Arial"/>
                <a:cs typeface="Arial"/>
              </a:rPr>
              <a:t>e</a:t>
            </a:r>
            <a:r>
              <a:rPr sz="2448" b="1" dirty="0">
                <a:latin typeface="Arial"/>
                <a:cs typeface="Arial"/>
              </a:rPr>
              <a:t>d </a:t>
            </a:r>
            <a:r>
              <a:rPr sz="2448" b="1" spc="14" dirty="0">
                <a:latin typeface="Arial"/>
                <a:cs typeface="Arial"/>
              </a:rPr>
              <a:t>c</a:t>
            </a:r>
            <a:r>
              <a:rPr sz="2448" b="1" spc="-5" dirty="0">
                <a:latin typeface="Arial"/>
                <a:cs typeface="Arial"/>
              </a:rPr>
              <a:t>o</a:t>
            </a:r>
            <a:r>
              <a:rPr sz="2448" b="1" spc="5" dirty="0">
                <a:latin typeface="Arial"/>
                <a:cs typeface="Arial"/>
              </a:rPr>
              <a:t>n</a:t>
            </a:r>
            <a:r>
              <a:rPr sz="2448" b="1" dirty="0">
                <a:latin typeface="Arial"/>
                <a:cs typeface="Arial"/>
              </a:rPr>
              <a:t>t</a:t>
            </a:r>
            <a:r>
              <a:rPr sz="2448" b="1" spc="5" dirty="0">
                <a:latin typeface="Arial"/>
                <a:cs typeface="Arial"/>
              </a:rPr>
              <a:t>ro</a:t>
            </a:r>
            <a:r>
              <a:rPr sz="2448" b="1" dirty="0">
                <a:latin typeface="Arial"/>
                <a:cs typeface="Arial"/>
              </a:rPr>
              <a:t>l </a:t>
            </a:r>
            <a:r>
              <a:rPr sz="2448" b="1" spc="14" dirty="0">
                <a:latin typeface="Arial"/>
                <a:cs typeface="Arial"/>
              </a:rPr>
              <a:t>s</a:t>
            </a:r>
            <a:r>
              <a:rPr sz="2448" b="1" spc="5" dirty="0">
                <a:latin typeface="Arial"/>
                <a:cs typeface="Arial"/>
              </a:rPr>
              <a:t>ys</a:t>
            </a:r>
            <a:r>
              <a:rPr sz="2448" b="1" spc="9" dirty="0">
                <a:latin typeface="Arial"/>
                <a:cs typeface="Arial"/>
              </a:rPr>
              <a:t>t</a:t>
            </a:r>
            <a:r>
              <a:rPr sz="2448" b="1" spc="5" dirty="0">
                <a:latin typeface="Arial"/>
                <a:cs typeface="Arial"/>
              </a:rPr>
              <a:t>e</a:t>
            </a:r>
            <a:r>
              <a:rPr sz="2448" b="1" spc="14" dirty="0">
                <a:latin typeface="Arial"/>
                <a:cs typeface="Arial"/>
              </a:rPr>
              <a:t>m</a:t>
            </a:r>
            <a:r>
              <a:rPr sz="2448" b="1" dirty="0">
                <a:latin typeface="Arial"/>
                <a:cs typeface="Arial"/>
              </a:rPr>
              <a:t>s</a:t>
            </a:r>
            <a:endParaRPr sz="2448" dirty="0">
              <a:latin typeface="Arial"/>
              <a:cs typeface="Arial"/>
            </a:endParaRPr>
          </a:p>
          <a:p>
            <a:pPr>
              <a:spcBef>
                <a:spcPts val="38"/>
              </a:spcBef>
              <a:buFont typeface="OpenSymbol"/>
              <a:buChar char="●"/>
            </a:pPr>
            <a:endParaRPr sz="3310" dirty="0">
              <a:latin typeface="Times New Roman"/>
              <a:cs typeface="Times New Roman"/>
            </a:endParaRPr>
          </a:p>
          <a:p>
            <a:pPr marL="354416" indent="-342900">
              <a:buFont typeface="Arial" panose="020B0604020202020204" pitchFamily="34" charset="0"/>
              <a:buChar char="•"/>
              <a:tabLst>
                <a:tab pos="308638" algn="l"/>
              </a:tabLst>
            </a:pPr>
            <a:r>
              <a:rPr sz="2448" b="1" spc="9" dirty="0">
                <a:latin typeface="Arial"/>
                <a:cs typeface="Arial"/>
              </a:rPr>
              <a:t>M</a:t>
            </a:r>
            <a:r>
              <a:rPr sz="2448" b="1" spc="5" dirty="0">
                <a:latin typeface="Arial"/>
                <a:cs typeface="Arial"/>
              </a:rPr>
              <a:t>u</a:t>
            </a:r>
            <a:r>
              <a:rPr sz="2448" b="1" dirty="0">
                <a:latin typeface="Arial"/>
                <a:cs typeface="Arial"/>
              </a:rPr>
              <a:t>lti-</a:t>
            </a:r>
            <a:r>
              <a:rPr sz="2448" b="1" spc="5" dirty="0">
                <a:latin typeface="Arial"/>
                <a:cs typeface="Arial"/>
              </a:rPr>
              <a:t>Lang</a:t>
            </a:r>
            <a:r>
              <a:rPr sz="2448" b="1" spc="-5" dirty="0">
                <a:latin typeface="Arial"/>
                <a:cs typeface="Arial"/>
              </a:rPr>
              <a:t>u</a:t>
            </a:r>
            <a:r>
              <a:rPr sz="2448" b="1" spc="14" dirty="0">
                <a:latin typeface="Arial"/>
                <a:cs typeface="Arial"/>
              </a:rPr>
              <a:t>a</a:t>
            </a:r>
            <a:r>
              <a:rPr sz="2448" b="1" spc="5" dirty="0">
                <a:latin typeface="Arial"/>
                <a:cs typeface="Arial"/>
              </a:rPr>
              <a:t>g</a:t>
            </a:r>
            <a:r>
              <a:rPr sz="2448" b="1" dirty="0">
                <a:latin typeface="Arial"/>
                <a:cs typeface="Arial"/>
              </a:rPr>
              <a:t>e</a:t>
            </a:r>
            <a:r>
              <a:rPr sz="2448" b="1" spc="9" dirty="0">
                <a:latin typeface="Arial"/>
                <a:cs typeface="Arial"/>
              </a:rPr>
              <a:t> </a:t>
            </a:r>
            <a:r>
              <a:rPr sz="2448" b="1" dirty="0">
                <a:latin typeface="Arial"/>
                <a:cs typeface="Arial"/>
              </a:rPr>
              <a:t>- </a:t>
            </a:r>
            <a:r>
              <a:rPr sz="2448" b="1" spc="9" dirty="0">
                <a:latin typeface="Arial"/>
                <a:cs typeface="Arial"/>
              </a:rPr>
              <a:t>C</a:t>
            </a:r>
            <a:r>
              <a:rPr sz="2448" b="1" spc="5" dirty="0">
                <a:latin typeface="Arial"/>
                <a:cs typeface="Arial"/>
              </a:rPr>
              <a:t>++</a:t>
            </a:r>
            <a:r>
              <a:rPr sz="2448" b="1" dirty="0">
                <a:latin typeface="Arial"/>
                <a:cs typeface="Arial"/>
              </a:rPr>
              <a:t>, </a:t>
            </a:r>
            <a:r>
              <a:rPr sz="2448" b="1" spc="5" dirty="0">
                <a:latin typeface="Arial"/>
                <a:cs typeface="Arial"/>
              </a:rPr>
              <a:t>J</a:t>
            </a:r>
            <a:r>
              <a:rPr sz="2448" b="1" spc="14" dirty="0">
                <a:latin typeface="Arial"/>
                <a:cs typeface="Arial"/>
              </a:rPr>
              <a:t>a</a:t>
            </a:r>
            <a:r>
              <a:rPr sz="2448" b="1" spc="5" dirty="0">
                <a:latin typeface="Arial"/>
                <a:cs typeface="Arial"/>
              </a:rPr>
              <a:t>va</a:t>
            </a:r>
            <a:r>
              <a:rPr sz="2448" b="1" dirty="0">
                <a:latin typeface="Arial"/>
                <a:cs typeface="Arial"/>
              </a:rPr>
              <a:t>,</a:t>
            </a:r>
            <a:r>
              <a:rPr sz="2448" b="1" spc="5" dirty="0">
                <a:latin typeface="Arial"/>
                <a:cs typeface="Arial"/>
              </a:rPr>
              <a:t> </a:t>
            </a:r>
            <a:r>
              <a:rPr sz="2448" b="1" dirty="0">
                <a:latin typeface="Arial"/>
                <a:cs typeface="Arial"/>
              </a:rPr>
              <a:t>P</a:t>
            </a:r>
            <a:r>
              <a:rPr sz="2448" b="1" spc="5" dirty="0">
                <a:latin typeface="Arial"/>
                <a:cs typeface="Arial"/>
              </a:rPr>
              <a:t>y</a:t>
            </a:r>
            <a:r>
              <a:rPr sz="2448" b="1" spc="9" dirty="0">
                <a:latin typeface="Arial"/>
                <a:cs typeface="Arial"/>
              </a:rPr>
              <a:t>t</a:t>
            </a:r>
            <a:r>
              <a:rPr sz="2448" b="1" spc="-5" dirty="0">
                <a:latin typeface="Arial"/>
                <a:cs typeface="Arial"/>
              </a:rPr>
              <a:t>h</a:t>
            </a:r>
            <a:r>
              <a:rPr sz="2448" b="1" spc="5" dirty="0">
                <a:latin typeface="Arial"/>
                <a:cs typeface="Arial"/>
              </a:rPr>
              <a:t>on</a:t>
            </a:r>
            <a:r>
              <a:rPr sz="2448" b="1" dirty="0">
                <a:latin typeface="Arial"/>
                <a:cs typeface="Arial"/>
              </a:rPr>
              <a:t>, </a:t>
            </a:r>
            <a:r>
              <a:rPr sz="2448" b="1" spc="14" dirty="0">
                <a:latin typeface="Arial"/>
                <a:cs typeface="Arial"/>
              </a:rPr>
              <a:t>J</a:t>
            </a:r>
            <a:r>
              <a:rPr sz="2448" b="1" spc="5" dirty="0">
                <a:latin typeface="Arial"/>
                <a:cs typeface="Arial"/>
              </a:rPr>
              <a:t>av</a:t>
            </a:r>
            <a:r>
              <a:rPr sz="2448" b="1" spc="14" dirty="0">
                <a:latin typeface="Arial"/>
                <a:cs typeface="Arial"/>
              </a:rPr>
              <a:t>a</a:t>
            </a:r>
            <a:r>
              <a:rPr sz="2448" b="1" dirty="0">
                <a:latin typeface="Arial"/>
                <a:cs typeface="Arial"/>
              </a:rPr>
              <a:t>S</a:t>
            </a:r>
            <a:r>
              <a:rPr sz="2448" b="1" spc="14" dirty="0">
                <a:latin typeface="Arial"/>
                <a:cs typeface="Arial"/>
              </a:rPr>
              <a:t>c</a:t>
            </a:r>
            <a:r>
              <a:rPr sz="2448" b="1" spc="5" dirty="0">
                <a:latin typeface="Arial"/>
                <a:cs typeface="Arial"/>
              </a:rPr>
              <a:t>r</a:t>
            </a:r>
            <a:r>
              <a:rPr sz="2448" b="1" spc="-5" dirty="0">
                <a:latin typeface="Arial"/>
                <a:cs typeface="Arial"/>
              </a:rPr>
              <a:t>i</a:t>
            </a:r>
            <a:r>
              <a:rPr sz="2448" b="1" spc="5" dirty="0">
                <a:latin typeface="Arial"/>
                <a:cs typeface="Arial"/>
              </a:rPr>
              <a:t>p</a:t>
            </a:r>
            <a:r>
              <a:rPr sz="2448" b="1" dirty="0">
                <a:latin typeface="Arial"/>
                <a:cs typeface="Arial"/>
              </a:rPr>
              <a:t>t</a:t>
            </a:r>
            <a:endParaRPr sz="2448" dirty="0">
              <a:latin typeface="Arial"/>
              <a:cs typeface="Arial"/>
            </a:endParaRPr>
          </a:p>
          <a:p>
            <a:pPr>
              <a:spcBef>
                <a:spcPts val="47"/>
              </a:spcBef>
              <a:buFont typeface="OpenSymbol"/>
              <a:buChar char="●"/>
            </a:pPr>
            <a:endParaRPr sz="3310" dirty="0">
              <a:latin typeface="Times New Roman"/>
              <a:cs typeface="Times New Roman"/>
            </a:endParaRPr>
          </a:p>
          <a:p>
            <a:pPr marL="354416" indent="-342900">
              <a:buFont typeface="Arial" panose="020B0604020202020204" pitchFamily="34" charset="0"/>
              <a:buChar char="•"/>
              <a:tabLst>
                <a:tab pos="308638" algn="l"/>
              </a:tabLst>
            </a:pPr>
            <a:r>
              <a:rPr sz="2448" b="1" spc="9" dirty="0">
                <a:latin typeface="Arial"/>
                <a:cs typeface="Arial"/>
              </a:rPr>
              <a:t>M</a:t>
            </a:r>
            <a:r>
              <a:rPr sz="2448" b="1" spc="5" dirty="0">
                <a:latin typeface="Arial"/>
                <a:cs typeface="Arial"/>
              </a:rPr>
              <a:t>u</a:t>
            </a:r>
            <a:r>
              <a:rPr sz="2448" b="1" dirty="0">
                <a:latin typeface="Arial"/>
                <a:cs typeface="Arial"/>
              </a:rPr>
              <a:t>lti-Pl</a:t>
            </a:r>
            <a:r>
              <a:rPr sz="2448" b="1" spc="5" dirty="0">
                <a:latin typeface="Arial"/>
                <a:cs typeface="Arial"/>
              </a:rPr>
              <a:t>a</a:t>
            </a:r>
            <a:r>
              <a:rPr sz="2448" b="1" dirty="0">
                <a:latin typeface="Arial"/>
                <a:cs typeface="Arial"/>
              </a:rPr>
              <a:t>t</a:t>
            </a:r>
            <a:r>
              <a:rPr sz="2448" b="1" spc="9" dirty="0">
                <a:latin typeface="Arial"/>
                <a:cs typeface="Arial"/>
              </a:rPr>
              <a:t>f</a:t>
            </a:r>
            <a:r>
              <a:rPr sz="2448" b="1" spc="-5" dirty="0">
                <a:latin typeface="Arial"/>
                <a:cs typeface="Arial"/>
              </a:rPr>
              <a:t>o</a:t>
            </a:r>
            <a:r>
              <a:rPr sz="2448" b="1" spc="5" dirty="0">
                <a:latin typeface="Arial"/>
                <a:cs typeface="Arial"/>
              </a:rPr>
              <a:t>r</a:t>
            </a:r>
            <a:r>
              <a:rPr sz="2448" b="1" dirty="0">
                <a:latin typeface="Arial"/>
                <a:cs typeface="Arial"/>
              </a:rPr>
              <a:t>m</a:t>
            </a:r>
            <a:r>
              <a:rPr sz="2448" b="1" spc="14" dirty="0">
                <a:latin typeface="Arial"/>
                <a:cs typeface="Arial"/>
              </a:rPr>
              <a:t> </a:t>
            </a:r>
            <a:r>
              <a:rPr sz="2448" b="1" dirty="0">
                <a:latin typeface="Arial"/>
                <a:cs typeface="Arial"/>
              </a:rPr>
              <a:t>-</a:t>
            </a:r>
            <a:r>
              <a:rPr sz="2448" b="1" spc="9" dirty="0">
                <a:latin typeface="Arial"/>
                <a:cs typeface="Arial"/>
              </a:rPr>
              <a:t> </a:t>
            </a:r>
            <a:r>
              <a:rPr sz="2448" b="1" dirty="0">
                <a:latin typeface="Arial"/>
                <a:cs typeface="Arial"/>
              </a:rPr>
              <a:t>W</a:t>
            </a:r>
            <a:r>
              <a:rPr sz="2448" b="1" spc="-18" dirty="0">
                <a:latin typeface="Arial"/>
                <a:cs typeface="Arial"/>
              </a:rPr>
              <a:t>i</a:t>
            </a:r>
            <a:r>
              <a:rPr sz="2448" b="1" spc="5" dirty="0">
                <a:latin typeface="Arial"/>
                <a:cs typeface="Arial"/>
              </a:rPr>
              <a:t>ndo</a:t>
            </a:r>
            <a:r>
              <a:rPr sz="2448" b="1" dirty="0">
                <a:latin typeface="Arial"/>
                <a:cs typeface="Arial"/>
              </a:rPr>
              <a:t>w</a:t>
            </a:r>
            <a:r>
              <a:rPr sz="2448" b="1" spc="14" dirty="0">
                <a:latin typeface="Arial"/>
                <a:cs typeface="Arial"/>
              </a:rPr>
              <a:t>s</a:t>
            </a:r>
            <a:r>
              <a:rPr sz="2448" b="1" dirty="0">
                <a:latin typeface="Arial"/>
                <a:cs typeface="Arial"/>
              </a:rPr>
              <a:t>, </a:t>
            </a:r>
            <a:r>
              <a:rPr sz="2448" b="1" spc="5" dirty="0">
                <a:latin typeface="Arial"/>
                <a:cs typeface="Arial"/>
              </a:rPr>
              <a:t>L</a:t>
            </a:r>
            <a:r>
              <a:rPr sz="2448" b="1" spc="-5" dirty="0">
                <a:latin typeface="Arial"/>
                <a:cs typeface="Arial"/>
              </a:rPr>
              <a:t>i</a:t>
            </a:r>
            <a:r>
              <a:rPr sz="2448" b="1" spc="5" dirty="0">
                <a:latin typeface="Arial"/>
                <a:cs typeface="Arial"/>
              </a:rPr>
              <a:t>nux</a:t>
            </a:r>
            <a:r>
              <a:rPr sz="2448" b="1" dirty="0">
                <a:latin typeface="Arial"/>
                <a:cs typeface="Arial"/>
              </a:rPr>
              <a:t>,</a:t>
            </a:r>
            <a:r>
              <a:rPr sz="2448" b="1" spc="5" dirty="0">
                <a:latin typeface="Arial"/>
                <a:cs typeface="Arial"/>
              </a:rPr>
              <a:t> </a:t>
            </a:r>
            <a:r>
              <a:rPr sz="2448" b="1" dirty="0">
                <a:latin typeface="Arial"/>
                <a:cs typeface="Arial"/>
              </a:rPr>
              <a:t>M</a:t>
            </a:r>
            <a:r>
              <a:rPr sz="2448" b="1" spc="14" dirty="0">
                <a:latin typeface="Arial"/>
                <a:cs typeface="Arial"/>
              </a:rPr>
              <a:t>a</a:t>
            </a:r>
            <a:r>
              <a:rPr sz="2448" b="1" spc="5" dirty="0">
                <a:latin typeface="Arial"/>
                <a:cs typeface="Arial"/>
              </a:rPr>
              <a:t>c</a:t>
            </a:r>
            <a:r>
              <a:rPr sz="2448" b="1" dirty="0">
                <a:latin typeface="Arial"/>
                <a:cs typeface="Arial"/>
              </a:rPr>
              <a:t>i</a:t>
            </a:r>
            <a:r>
              <a:rPr sz="2448" b="1" spc="5" dirty="0">
                <a:latin typeface="Arial"/>
                <a:cs typeface="Arial"/>
              </a:rPr>
              <a:t>n</a:t>
            </a:r>
            <a:r>
              <a:rPr sz="2448" b="1" dirty="0">
                <a:latin typeface="Arial"/>
                <a:cs typeface="Arial"/>
              </a:rPr>
              <a:t>t</a:t>
            </a:r>
            <a:r>
              <a:rPr sz="2448" b="1" spc="5" dirty="0">
                <a:latin typeface="Arial"/>
                <a:cs typeface="Arial"/>
              </a:rPr>
              <a:t>os</a:t>
            </a:r>
            <a:r>
              <a:rPr sz="2448" b="1" dirty="0">
                <a:latin typeface="Arial"/>
                <a:cs typeface="Arial"/>
              </a:rPr>
              <a:t>h</a:t>
            </a:r>
            <a:r>
              <a:rPr sz="2448" b="1" spc="5" dirty="0">
                <a:latin typeface="Arial"/>
                <a:cs typeface="Arial"/>
              </a:rPr>
              <a:t> </a:t>
            </a:r>
            <a:r>
              <a:rPr sz="2448" b="1" spc="14" dirty="0">
                <a:latin typeface="Arial"/>
                <a:cs typeface="Arial"/>
              </a:rPr>
              <a:t>e</a:t>
            </a:r>
            <a:r>
              <a:rPr sz="2448" b="1" dirty="0">
                <a:latin typeface="Arial"/>
                <a:cs typeface="Arial"/>
              </a:rPr>
              <a:t>t</a:t>
            </a:r>
            <a:r>
              <a:rPr sz="2448" b="1" spc="5" dirty="0">
                <a:latin typeface="Arial"/>
                <a:cs typeface="Arial"/>
              </a:rPr>
              <a:t>c</a:t>
            </a:r>
            <a:r>
              <a:rPr sz="2448" b="1" dirty="0">
                <a:latin typeface="Arial"/>
                <a:cs typeface="Arial"/>
              </a:rPr>
              <a:t>.</a:t>
            </a:r>
            <a:endParaRPr sz="2448" dirty="0">
              <a:latin typeface="Arial"/>
              <a:cs typeface="Arial"/>
            </a:endParaRPr>
          </a:p>
          <a:p>
            <a:pPr>
              <a:spcBef>
                <a:spcPts val="3"/>
              </a:spcBef>
              <a:buFont typeface="OpenSymbol"/>
              <a:buChar char="●"/>
            </a:pPr>
            <a:endParaRPr sz="3310" dirty="0">
              <a:latin typeface="Times New Roman"/>
              <a:cs typeface="Times New Roman"/>
            </a:endParaRPr>
          </a:p>
          <a:p>
            <a:pPr marL="354416" marR="632248" indent="-342900">
              <a:lnSpc>
                <a:spcPct val="101200"/>
              </a:lnSpc>
              <a:buFont typeface="Arial" panose="020B0604020202020204" pitchFamily="34" charset="0"/>
              <a:buChar char="•"/>
              <a:tabLst>
                <a:tab pos="308638" algn="l"/>
              </a:tabLst>
            </a:pPr>
            <a:r>
              <a:rPr lang="en-US" sz="2448" b="1" dirty="0" smtClean="0">
                <a:latin typeface="Arial"/>
                <a:cs typeface="Arial"/>
              </a:rPr>
              <a:t> </a:t>
            </a:r>
            <a:r>
              <a:rPr sz="2448" b="1" dirty="0" smtClean="0">
                <a:latin typeface="Arial"/>
                <a:cs typeface="Arial"/>
              </a:rPr>
              <a:t>I</a:t>
            </a:r>
            <a:r>
              <a:rPr sz="2448" b="1" spc="5" dirty="0" smtClean="0">
                <a:latin typeface="Arial"/>
                <a:cs typeface="Arial"/>
              </a:rPr>
              <a:t>n</a:t>
            </a:r>
            <a:r>
              <a:rPr sz="2448" b="1" dirty="0" smtClean="0">
                <a:latin typeface="Arial"/>
                <a:cs typeface="Arial"/>
              </a:rPr>
              <a:t>t</a:t>
            </a:r>
            <a:r>
              <a:rPr sz="2448" b="1" spc="14" dirty="0" smtClean="0">
                <a:latin typeface="Arial"/>
                <a:cs typeface="Arial"/>
              </a:rPr>
              <a:t>e</a:t>
            </a:r>
            <a:r>
              <a:rPr sz="2448" b="1" spc="-5" dirty="0" smtClean="0">
                <a:latin typeface="Arial"/>
                <a:cs typeface="Arial"/>
              </a:rPr>
              <a:t>g</a:t>
            </a:r>
            <a:r>
              <a:rPr sz="2448" b="1" spc="5" dirty="0" smtClean="0">
                <a:latin typeface="Arial"/>
                <a:cs typeface="Arial"/>
              </a:rPr>
              <a:t>ra</a:t>
            </a:r>
            <a:r>
              <a:rPr sz="2448" b="1" spc="9" dirty="0" smtClean="0">
                <a:latin typeface="Arial"/>
                <a:cs typeface="Arial"/>
              </a:rPr>
              <a:t>t</a:t>
            </a:r>
            <a:r>
              <a:rPr sz="2448" b="1" spc="-5" dirty="0" smtClean="0">
                <a:latin typeface="Arial"/>
                <a:cs typeface="Arial"/>
              </a:rPr>
              <a:t>i</a:t>
            </a:r>
            <a:r>
              <a:rPr sz="2448" b="1" spc="5" dirty="0" smtClean="0">
                <a:latin typeface="Arial"/>
                <a:cs typeface="Arial"/>
              </a:rPr>
              <a:t>o</a:t>
            </a:r>
            <a:r>
              <a:rPr sz="2448" b="1" dirty="0" smtClean="0">
                <a:latin typeface="Arial"/>
                <a:cs typeface="Arial"/>
              </a:rPr>
              <a:t>n</a:t>
            </a:r>
            <a:r>
              <a:rPr sz="2448" b="1" spc="5" dirty="0" smtClean="0">
                <a:latin typeface="Arial"/>
                <a:cs typeface="Arial"/>
              </a:rPr>
              <a:t> </a:t>
            </a:r>
            <a:r>
              <a:rPr sz="2448" b="1" dirty="0">
                <a:latin typeface="Arial"/>
                <a:cs typeface="Arial"/>
              </a:rPr>
              <a:t>i</a:t>
            </a:r>
            <a:r>
              <a:rPr sz="2448" b="1" spc="5" dirty="0">
                <a:latin typeface="Arial"/>
                <a:cs typeface="Arial"/>
              </a:rPr>
              <a:t>n</a:t>
            </a:r>
            <a:r>
              <a:rPr sz="2448" b="1" dirty="0">
                <a:latin typeface="Arial"/>
                <a:cs typeface="Arial"/>
              </a:rPr>
              <a:t>to</a:t>
            </a:r>
            <a:r>
              <a:rPr sz="2448" b="1" spc="5" dirty="0">
                <a:latin typeface="Arial"/>
                <a:cs typeface="Arial"/>
              </a:rPr>
              <a:t> </a:t>
            </a:r>
            <a:r>
              <a:rPr sz="2448" b="1" spc="14" dirty="0">
                <a:latin typeface="Arial"/>
                <a:cs typeface="Arial"/>
              </a:rPr>
              <a:t>m</a:t>
            </a:r>
            <a:r>
              <a:rPr sz="2448" b="1" spc="5" dirty="0">
                <a:latin typeface="Arial"/>
                <a:cs typeface="Arial"/>
              </a:rPr>
              <a:t>an</a:t>
            </a:r>
            <a:r>
              <a:rPr sz="2448" b="1" dirty="0">
                <a:latin typeface="Arial"/>
                <a:cs typeface="Arial"/>
              </a:rPr>
              <a:t>y</a:t>
            </a:r>
            <a:r>
              <a:rPr sz="2448" b="1" spc="14" dirty="0">
                <a:latin typeface="Arial"/>
                <a:cs typeface="Arial"/>
              </a:rPr>
              <a:t> 3</a:t>
            </a:r>
            <a:r>
              <a:rPr sz="2448" b="1" spc="5" dirty="0">
                <a:latin typeface="Arial"/>
                <a:cs typeface="Arial"/>
              </a:rPr>
              <a:t>r</a:t>
            </a:r>
            <a:r>
              <a:rPr sz="2448" b="1" spc="-5" dirty="0">
                <a:latin typeface="Arial"/>
                <a:cs typeface="Arial"/>
              </a:rPr>
              <a:t>d</a:t>
            </a:r>
            <a:r>
              <a:rPr sz="2448" b="1" spc="9" dirty="0">
                <a:latin typeface="Arial"/>
                <a:cs typeface="Arial"/>
              </a:rPr>
              <a:t>-</a:t>
            </a:r>
            <a:r>
              <a:rPr sz="2448" b="1" spc="-5" dirty="0">
                <a:latin typeface="Arial"/>
                <a:cs typeface="Arial"/>
              </a:rPr>
              <a:t>p</a:t>
            </a:r>
            <a:r>
              <a:rPr sz="2448" b="1" spc="14" dirty="0">
                <a:latin typeface="Arial"/>
                <a:cs typeface="Arial"/>
              </a:rPr>
              <a:t>a</a:t>
            </a:r>
            <a:r>
              <a:rPr sz="2448" b="1" spc="5" dirty="0">
                <a:latin typeface="Arial"/>
                <a:cs typeface="Arial"/>
              </a:rPr>
              <a:t>r</a:t>
            </a:r>
            <a:r>
              <a:rPr sz="2448" b="1" dirty="0">
                <a:latin typeface="Arial"/>
                <a:cs typeface="Arial"/>
              </a:rPr>
              <a:t>ty</a:t>
            </a:r>
            <a:r>
              <a:rPr sz="2448" b="1" spc="9" dirty="0">
                <a:latin typeface="Arial"/>
                <a:cs typeface="Arial"/>
              </a:rPr>
              <a:t> </a:t>
            </a:r>
            <a:r>
              <a:rPr sz="2448" b="1" spc="5" dirty="0">
                <a:latin typeface="Arial"/>
                <a:cs typeface="Arial"/>
              </a:rPr>
              <a:t>sy</a:t>
            </a:r>
            <a:r>
              <a:rPr sz="2448" b="1" spc="14" dirty="0">
                <a:latin typeface="Arial"/>
                <a:cs typeface="Arial"/>
              </a:rPr>
              <a:t>s</a:t>
            </a:r>
            <a:r>
              <a:rPr sz="2448" b="1" dirty="0">
                <a:latin typeface="Arial"/>
                <a:cs typeface="Arial"/>
              </a:rPr>
              <a:t>t</a:t>
            </a:r>
            <a:r>
              <a:rPr sz="2448" b="1" spc="5" dirty="0">
                <a:latin typeface="Arial"/>
                <a:cs typeface="Arial"/>
              </a:rPr>
              <a:t>e</a:t>
            </a:r>
            <a:r>
              <a:rPr sz="2448" b="1" spc="14" dirty="0">
                <a:latin typeface="Arial"/>
                <a:cs typeface="Arial"/>
              </a:rPr>
              <a:t>m</a:t>
            </a:r>
            <a:r>
              <a:rPr sz="2448" b="1" dirty="0">
                <a:latin typeface="Arial"/>
                <a:cs typeface="Arial"/>
              </a:rPr>
              <a:t>s</a:t>
            </a:r>
            <a:r>
              <a:rPr sz="2448" b="1" spc="9" dirty="0">
                <a:latin typeface="Arial"/>
                <a:cs typeface="Arial"/>
              </a:rPr>
              <a:t> </a:t>
            </a:r>
            <a:r>
              <a:rPr sz="2448" b="1" dirty="0">
                <a:latin typeface="Arial"/>
                <a:cs typeface="Arial"/>
              </a:rPr>
              <a:t>(</a:t>
            </a:r>
            <a:r>
              <a:rPr sz="2448" b="1" spc="9" dirty="0">
                <a:latin typeface="Arial"/>
                <a:cs typeface="Arial"/>
              </a:rPr>
              <a:t>M</a:t>
            </a:r>
            <a:r>
              <a:rPr sz="2448" b="1" spc="14" dirty="0">
                <a:latin typeface="Arial"/>
                <a:cs typeface="Arial"/>
              </a:rPr>
              <a:t>a</a:t>
            </a:r>
            <a:r>
              <a:rPr sz="2448" b="1" dirty="0">
                <a:latin typeface="Arial"/>
                <a:cs typeface="Arial"/>
              </a:rPr>
              <a:t>tl</a:t>
            </a:r>
            <a:r>
              <a:rPr sz="2448" b="1" spc="5" dirty="0">
                <a:latin typeface="Arial"/>
                <a:cs typeface="Arial"/>
              </a:rPr>
              <a:t>ab</a:t>
            </a:r>
            <a:r>
              <a:rPr sz="2448" b="1" dirty="0">
                <a:latin typeface="Arial"/>
                <a:cs typeface="Arial"/>
              </a:rPr>
              <a:t>, </a:t>
            </a:r>
            <a:r>
              <a:rPr sz="2448" b="1" spc="5" dirty="0">
                <a:latin typeface="Arial"/>
                <a:cs typeface="Arial"/>
              </a:rPr>
              <a:t>Lab</a:t>
            </a:r>
            <a:r>
              <a:rPr sz="2448" b="1" spc="9" dirty="0">
                <a:latin typeface="Arial"/>
                <a:cs typeface="Arial"/>
              </a:rPr>
              <a:t>V</a:t>
            </a:r>
            <a:r>
              <a:rPr sz="2448" b="1" spc="-5" dirty="0">
                <a:latin typeface="Arial"/>
                <a:cs typeface="Arial"/>
              </a:rPr>
              <a:t>I</a:t>
            </a:r>
            <a:r>
              <a:rPr sz="2448" b="1" spc="9" dirty="0">
                <a:latin typeface="Arial"/>
                <a:cs typeface="Arial"/>
              </a:rPr>
              <a:t>E</a:t>
            </a:r>
            <a:r>
              <a:rPr sz="2448" b="1" spc="-73" dirty="0">
                <a:latin typeface="Arial"/>
                <a:cs typeface="Arial"/>
              </a:rPr>
              <a:t>W</a:t>
            </a:r>
            <a:r>
              <a:rPr sz="2448" b="1" dirty="0">
                <a:latin typeface="Arial"/>
                <a:cs typeface="Arial"/>
              </a:rPr>
              <a:t>,</a:t>
            </a:r>
            <a:r>
              <a:rPr sz="2448" b="1" spc="-77" dirty="0">
                <a:latin typeface="Arial"/>
                <a:cs typeface="Arial"/>
              </a:rPr>
              <a:t> </a:t>
            </a:r>
            <a:r>
              <a:rPr sz="2448" b="1" dirty="0">
                <a:latin typeface="Arial"/>
                <a:cs typeface="Arial"/>
              </a:rPr>
              <a:t>IGOR</a:t>
            </a:r>
            <a:r>
              <a:rPr sz="2448" b="1" spc="14" dirty="0">
                <a:latin typeface="Arial"/>
                <a:cs typeface="Arial"/>
              </a:rPr>
              <a:t> </a:t>
            </a:r>
            <a:r>
              <a:rPr sz="2448" b="1" dirty="0">
                <a:latin typeface="Arial"/>
                <a:cs typeface="Arial"/>
              </a:rPr>
              <a:t>P</a:t>
            </a:r>
            <a:r>
              <a:rPr sz="2448" b="1" spc="5" dirty="0">
                <a:latin typeface="Arial"/>
                <a:cs typeface="Arial"/>
              </a:rPr>
              <a:t>r</a:t>
            </a:r>
            <a:r>
              <a:rPr sz="2448" b="1" dirty="0">
                <a:latin typeface="Arial"/>
                <a:cs typeface="Arial"/>
              </a:rPr>
              <a:t>o</a:t>
            </a:r>
            <a:r>
              <a:rPr sz="2448" b="1" spc="9" dirty="0">
                <a:latin typeface="Arial"/>
                <a:cs typeface="Arial"/>
              </a:rPr>
              <a:t> </a:t>
            </a:r>
            <a:r>
              <a:rPr sz="2448" b="1" spc="5" dirty="0">
                <a:latin typeface="Arial"/>
                <a:cs typeface="Arial"/>
              </a:rPr>
              <a:t>e</a:t>
            </a:r>
            <a:r>
              <a:rPr sz="2448" b="1" dirty="0">
                <a:latin typeface="Arial"/>
                <a:cs typeface="Arial"/>
              </a:rPr>
              <a:t>t</a:t>
            </a:r>
            <a:r>
              <a:rPr sz="2448" b="1" spc="14" dirty="0">
                <a:latin typeface="Arial"/>
                <a:cs typeface="Arial"/>
              </a:rPr>
              <a:t>c</a:t>
            </a:r>
            <a:r>
              <a:rPr sz="2448" b="1" spc="-5" dirty="0">
                <a:latin typeface="Arial"/>
                <a:cs typeface="Arial"/>
              </a:rPr>
              <a:t>.</a:t>
            </a:r>
            <a:r>
              <a:rPr sz="2448" b="1" dirty="0">
                <a:latin typeface="Arial"/>
                <a:cs typeface="Arial"/>
              </a:rPr>
              <a:t>)</a:t>
            </a:r>
            <a:endParaRPr sz="2448" dirty="0">
              <a:latin typeface="Arial"/>
              <a:cs typeface="Arial"/>
            </a:endParaRPr>
          </a:p>
          <a:p>
            <a:pPr>
              <a:spcBef>
                <a:spcPts val="47"/>
              </a:spcBef>
              <a:buFont typeface="OpenSymbol"/>
              <a:buChar char="●"/>
            </a:pPr>
            <a:endParaRPr sz="3310" dirty="0">
              <a:latin typeface="Times New Roman"/>
              <a:cs typeface="Times New Roman"/>
            </a:endParaRPr>
          </a:p>
          <a:p>
            <a:pPr marL="354416" indent="-342900">
              <a:buFont typeface="Arial" panose="020B0604020202020204" pitchFamily="34" charset="0"/>
              <a:buChar char="•"/>
              <a:tabLst>
                <a:tab pos="308638" algn="l"/>
              </a:tabLst>
            </a:pPr>
            <a:r>
              <a:rPr sz="2448" b="1" spc="18" dirty="0">
                <a:latin typeface="Arial"/>
                <a:cs typeface="Arial"/>
              </a:rPr>
              <a:t>U</a:t>
            </a:r>
            <a:r>
              <a:rPr sz="2448" b="1" spc="-5" dirty="0">
                <a:latin typeface="Arial"/>
                <a:cs typeface="Arial"/>
              </a:rPr>
              <a:t>n</a:t>
            </a:r>
            <a:r>
              <a:rPr sz="2448" b="1" dirty="0">
                <a:latin typeface="Arial"/>
                <a:cs typeface="Arial"/>
              </a:rPr>
              <a:t>ifi</a:t>
            </a:r>
            <a:r>
              <a:rPr sz="2448" b="1" spc="5" dirty="0">
                <a:latin typeface="Arial"/>
                <a:cs typeface="Arial"/>
              </a:rPr>
              <a:t>e</a:t>
            </a:r>
            <a:r>
              <a:rPr sz="2448" b="1" dirty="0">
                <a:latin typeface="Arial"/>
                <a:cs typeface="Arial"/>
              </a:rPr>
              <a:t>d</a:t>
            </a:r>
            <a:r>
              <a:rPr sz="2448" b="1" spc="5" dirty="0">
                <a:latin typeface="Arial"/>
                <a:cs typeface="Arial"/>
              </a:rPr>
              <a:t> </a:t>
            </a:r>
            <a:r>
              <a:rPr sz="2448" b="1" dirty="0">
                <a:latin typeface="Arial"/>
                <a:cs typeface="Arial"/>
              </a:rPr>
              <a:t>i</a:t>
            </a:r>
            <a:r>
              <a:rPr sz="2448" b="1" spc="5" dirty="0">
                <a:latin typeface="Arial"/>
                <a:cs typeface="Arial"/>
              </a:rPr>
              <a:t>n</a:t>
            </a:r>
            <a:r>
              <a:rPr sz="2448" b="1" dirty="0">
                <a:latin typeface="Arial"/>
                <a:cs typeface="Arial"/>
              </a:rPr>
              <a:t>t</a:t>
            </a:r>
            <a:r>
              <a:rPr sz="2448" b="1" spc="5" dirty="0">
                <a:latin typeface="Arial"/>
                <a:cs typeface="Arial"/>
              </a:rPr>
              <a:t>er</a:t>
            </a:r>
            <a:r>
              <a:rPr sz="2448" b="1" dirty="0">
                <a:latin typeface="Arial"/>
                <a:cs typeface="Arial"/>
              </a:rPr>
              <a:t>f</a:t>
            </a:r>
            <a:r>
              <a:rPr sz="2448" b="1" spc="14" dirty="0">
                <a:latin typeface="Arial"/>
                <a:cs typeface="Arial"/>
              </a:rPr>
              <a:t>a</a:t>
            </a:r>
            <a:r>
              <a:rPr sz="2448" b="1" spc="5" dirty="0">
                <a:latin typeface="Arial"/>
                <a:cs typeface="Arial"/>
              </a:rPr>
              <a:t>c</a:t>
            </a:r>
            <a:r>
              <a:rPr sz="2448" b="1" dirty="0">
                <a:latin typeface="Arial"/>
                <a:cs typeface="Arial"/>
              </a:rPr>
              <a:t>e</a:t>
            </a:r>
            <a:r>
              <a:rPr sz="2448" b="1" spc="14" dirty="0">
                <a:latin typeface="Arial"/>
                <a:cs typeface="Arial"/>
              </a:rPr>
              <a:t> </a:t>
            </a:r>
            <a:r>
              <a:rPr sz="2448" b="1" dirty="0">
                <a:latin typeface="Arial"/>
                <a:cs typeface="Arial"/>
              </a:rPr>
              <a:t>to</a:t>
            </a:r>
            <a:r>
              <a:rPr sz="2448" b="1" spc="9" dirty="0">
                <a:latin typeface="Arial"/>
                <a:cs typeface="Arial"/>
              </a:rPr>
              <a:t> </a:t>
            </a:r>
            <a:r>
              <a:rPr sz="2448" b="1" spc="5" dirty="0">
                <a:latin typeface="Arial"/>
                <a:cs typeface="Arial"/>
              </a:rPr>
              <a:t>hard</a:t>
            </a:r>
            <a:r>
              <a:rPr sz="2448" b="1" dirty="0">
                <a:latin typeface="Arial"/>
                <a:cs typeface="Arial"/>
              </a:rPr>
              <a:t>w</a:t>
            </a:r>
            <a:r>
              <a:rPr sz="2448" b="1" spc="14" dirty="0">
                <a:latin typeface="Arial"/>
                <a:cs typeface="Arial"/>
              </a:rPr>
              <a:t>a</a:t>
            </a:r>
            <a:r>
              <a:rPr sz="2448" b="1" spc="-5" dirty="0">
                <a:latin typeface="Arial"/>
                <a:cs typeface="Arial"/>
              </a:rPr>
              <a:t>r</a:t>
            </a:r>
            <a:r>
              <a:rPr sz="2448" b="1" dirty="0">
                <a:latin typeface="Arial"/>
                <a:cs typeface="Arial"/>
              </a:rPr>
              <a:t>e</a:t>
            </a:r>
            <a:r>
              <a:rPr sz="2448" b="1" spc="14" dirty="0">
                <a:latin typeface="Arial"/>
                <a:cs typeface="Arial"/>
              </a:rPr>
              <a:t> </a:t>
            </a:r>
            <a:r>
              <a:rPr sz="2448" b="1" spc="5" dirty="0">
                <a:latin typeface="Arial"/>
                <a:cs typeface="Arial"/>
              </a:rPr>
              <a:t>d</a:t>
            </a:r>
            <a:r>
              <a:rPr sz="2448" b="1" spc="14" dirty="0">
                <a:latin typeface="Arial"/>
                <a:cs typeface="Arial"/>
              </a:rPr>
              <a:t>e</a:t>
            </a:r>
            <a:r>
              <a:rPr sz="2448" b="1" spc="5" dirty="0">
                <a:latin typeface="Arial"/>
                <a:cs typeface="Arial"/>
              </a:rPr>
              <a:t>v</a:t>
            </a:r>
            <a:r>
              <a:rPr sz="2448" b="1" spc="-5" dirty="0">
                <a:latin typeface="Arial"/>
                <a:cs typeface="Arial"/>
              </a:rPr>
              <a:t>i</a:t>
            </a:r>
            <a:r>
              <a:rPr sz="2448" b="1" spc="14" dirty="0">
                <a:latin typeface="Arial"/>
                <a:cs typeface="Arial"/>
              </a:rPr>
              <a:t>c</a:t>
            </a:r>
            <a:r>
              <a:rPr sz="2448" b="1" spc="5" dirty="0">
                <a:latin typeface="Arial"/>
                <a:cs typeface="Arial"/>
              </a:rPr>
              <a:t>e</a:t>
            </a:r>
            <a:r>
              <a:rPr sz="2448" b="1" dirty="0">
                <a:latin typeface="Arial"/>
                <a:cs typeface="Arial"/>
              </a:rPr>
              <a:t>s</a:t>
            </a:r>
            <a:r>
              <a:rPr sz="2448" b="1" spc="14" dirty="0">
                <a:latin typeface="Arial"/>
                <a:cs typeface="Arial"/>
              </a:rPr>
              <a:t> a</a:t>
            </a:r>
            <a:r>
              <a:rPr sz="2448" b="1" spc="5" dirty="0">
                <a:latin typeface="Arial"/>
                <a:cs typeface="Arial"/>
              </a:rPr>
              <a:t>n</a:t>
            </a:r>
            <a:r>
              <a:rPr sz="2448" b="1" dirty="0">
                <a:latin typeface="Arial"/>
                <a:cs typeface="Arial"/>
              </a:rPr>
              <a:t>d </a:t>
            </a:r>
            <a:r>
              <a:rPr sz="2448" b="1" spc="5" dirty="0">
                <a:latin typeface="Arial"/>
                <a:cs typeface="Arial"/>
              </a:rPr>
              <a:t>equ</a:t>
            </a:r>
            <a:r>
              <a:rPr sz="2448" b="1" spc="-5" dirty="0">
                <a:latin typeface="Arial"/>
                <a:cs typeface="Arial"/>
              </a:rPr>
              <a:t>i</a:t>
            </a:r>
            <a:r>
              <a:rPr sz="2448" b="1" spc="5" dirty="0">
                <a:latin typeface="Arial"/>
                <a:cs typeface="Arial"/>
              </a:rPr>
              <a:t>p</a:t>
            </a:r>
            <a:r>
              <a:rPr sz="2448" b="1" spc="14" dirty="0">
                <a:latin typeface="Arial"/>
                <a:cs typeface="Arial"/>
              </a:rPr>
              <a:t>m</a:t>
            </a:r>
            <a:r>
              <a:rPr sz="2448" b="1" spc="5" dirty="0">
                <a:latin typeface="Arial"/>
                <a:cs typeface="Arial"/>
              </a:rPr>
              <a:t>en</a:t>
            </a:r>
            <a:r>
              <a:rPr sz="2448" b="1" dirty="0">
                <a:latin typeface="Arial"/>
                <a:cs typeface="Arial"/>
              </a:rPr>
              <a:t>t</a:t>
            </a:r>
            <a:endParaRPr sz="2448" dirty="0">
              <a:latin typeface="Arial"/>
              <a:cs typeface="Arial"/>
            </a:endParaRPr>
          </a:p>
        </p:txBody>
      </p:sp>
      <p:sp>
        <p:nvSpPr>
          <p:cNvPr id="5" name="Titolo 1"/>
          <p:cNvSpPr txBox="1">
            <a:spLocks/>
          </p:cNvSpPr>
          <p:nvPr/>
        </p:nvSpPr>
        <p:spPr>
          <a:xfrm>
            <a:off x="457200" y="7300"/>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What is TANGO ?</a:t>
            </a:r>
            <a:endParaRPr lang="it-IT" dirty="0"/>
          </a:p>
        </p:txBody>
      </p:sp>
    </p:spTree>
    <p:extLst>
      <p:ext uri="{BB962C8B-B14F-4D97-AF65-F5344CB8AC3E}">
        <p14:creationId xmlns:p14="http://schemas.microsoft.com/office/powerpoint/2010/main" val="2930747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457200" y="7300"/>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What is Tango?</a:t>
            </a:r>
            <a:endParaRPr lang="it-IT" dirty="0"/>
          </a:p>
        </p:txBody>
      </p:sp>
      <p:sp>
        <p:nvSpPr>
          <p:cNvPr id="3" name="object 2"/>
          <p:cNvSpPr/>
          <p:nvPr/>
        </p:nvSpPr>
        <p:spPr>
          <a:xfrm>
            <a:off x="156369" y="3556939"/>
            <a:ext cx="829876" cy="829876"/>
          </a:xfrm>
          <a:custGeom>
            <a:avLst/>
            <a:gdLst/>
            <a:ahLst/>
            <a:cxnLst/>
            <a:rect l="l" t="t" r="r" b="b"/>
            <a:pathLst>
              <a:path w="914400" h="914400">
                <a:moveTo>
                  <a:pt x="914400" y="0"/>
                </a:moveTo>
                <a:lnTo>
                  <a:pt x="0" y="0"/>
                </a:lnTo>
                <a:lnTo>
                  <a:pt x="0" y="914399"/>
                </a:lnTo>
                <a:lnTo>
                  <a:pt x="914400" y="914399"/>
                </a:lnTo>
                <a:lnTo>
                  <a:pt x="914400" y="0"/>
                </a:lnTo>
                <a:close/>
              </a:path>
            </a:pathLst>
          </a:custGeom>
          <a:solidFill>
            <a:srgbClr val="FFFF66"/>
          </a:solidFill>
        </p:spPr>
        <p:txBody>
          <a:bodyPr wrap="square" lIns="0" tIns="0" rIns="0" bIns="0" rtlCol="0"/>
          <a:lstStyle/>
          <a:p>
            <a:endParaRPr sz="1634">
              <a:solidFill>
                <a:prstClr val="black"/>
              </a:solidFill>
            </a:endParaRPr>
          </a:p>
        </p:txBody>
      </p:sp>
      <p:sp>
        <p:nvSpPr>
          <p:cNvPr id="4" name="object 3"/>
          <p:cNvSpPr/>
          <p:nvPr/>
        </p:nvSpPr>
        <p:spPr>
          <a:xfrm>
            <a:off x="156369" y="3556939"/>
            <a:ext cx="829876" cy="829876"/>
          </a:xfrm>
          <a:custGeom>
            <a:avLst/>
            <a:gdLst/>
            <a:ahLst/>
            <a:cxnLst/>
            <a:rect l="l" t="t" r="r" b="b"/>
            <a:pathLst>
              <a:path w="914400" h="914400">
                <a:moveTo>
                  <a:pt x="457200" y="914399"/>
                </a:moveTo>
                <a:lnTo>
                  <a:pt x="0" y="914399"/>
                </a:lnTo>
                <a:lnTo>
                  <a:pt x="0" y="0"/>
                </a:lnTo>
                <a:lnTo>
                  <a:pt x="914400" y="0"/>
                </a:lnTo>
                <a:lnTo>
                  <a:pt x="914400" y="914399"/>
                </a:lnTo>
                <a:lnTo>
                  <a:pt x="457200" y="914399"/>
                </a:lnTo>
                <a:close/>
              </a:path>
            </a:pathLst>
          </a:custGeom>
          <a:ln w="3175">
            <a:solidFill>
              <a:srgbClr val="7F7F7F"/>
            </a:solidFill>
          </a:ln>
        </p:spPr>
        <p:txBody>
          <a:bodyPr wrap="square" lIns="0" tIns="0" rIns="0" bIns="0" rtlCol="0"/>
          <a:lstStyle/>
          <a:p>
            <a:endParaRPr sz="1634">
              <a:solidFill>
                <a:prstClr val="black"/>
              </a:solidFill>
            </a:endParaRPr>
          </a:p>
        </p:txBody>
      </p:sp>
      <p:sp>
        <p:nvSpPr>
          <p:cNvPr id="6" name="object 4"/>
          <p:cNvSpPr txBox="1"/>
          <p:nvPr/>
        </p:nvSpPr>
        <p:spPr>
          <a:xfrm>
            <a:off x="347703" y="3599311"/>
            <a:ext cx="445482" cy="307777"/>
          </a:xfrm>
          <a:prstGeom prst="rect">
            <a:avLst/>
          </a:prstGeom>
        </p:spPr>
        <p:txBody>
          <a:bodyPr vert="horz" wrap="square" lIns="0" tIns="0" rIns="0" bIns="0" rtlCol="0">
            <a:spAutoFit/>
          </a:bodyPr>
          <a:lstStyle/>
          <a:p>
            <a:pPr marL="19019" marR="4611" indent="-8069">
              <a:lnSpc>
                <a:spcPts val="1225"/>
              </a:lnSpc>
            </a:pPr>
            <a:r>
              <a:rPr sz="1089" dirty="0">
                <a:solidFill>
                  <a:prstClr val="black"/>
                </a:solidFill>
                <a:latin typeface="Arial"/>
                <a:cs typeface="Arial"/>
              </a:rPr>
              <a:t>Dev</a:t>
            </a:r>
            <a:r>
              <a:rPr sz="1089" spc="-9" dirty="0">
                <a:solidFill>
                  <a:prstClr val="black"/>
                </a:solidFill>
                <a:latin typeface="Arial"/>
                <a:cs typeface="Arial"/>
              </a:rPr>
              <a:t>i</a:t>
            </a:r>
            <a:r>
              <a:rPr sz="1089" dirty="0">
                <a:solidFill>
                  <a:prstClr val="black"/>
                </a:solidFill>
                <a:latin typeface="Arial"/>
                <a:cs typeface="Arial"/>
              </a:rPr>
              <a:t>ce </a:t>
            </a:r>
            <a:r>
              <a:rPr sz="1089" spc="-5" dirty="0">
                <a:solidFill>
                  <a:prstClr val="black"/>
                </a:solidFill>
                <a:latin typeface="Arial"/>
                <a:cs typeface="Arial"/>
              </a:rPr>
              <a:t>S</a:t>
            </a:r>
            <a:r>
              <a:rPr sz="1089" spc="9" dirty="0">
                <a:solidFill>
                  <a:prstClr val="black"/>
                </a:solidFill>
                <a:latin typeface="Arial"/>
                <a:cs typeface="Arial"/>
              </a:rPr>
              <a:t>e</a:t>
            </a:r>
            <a:r>
              <a:rPr sz="1089" spc="-9" dirty="0">
                <a:solidFill>
                  <a:prstClr val="black"/>
                </a:solidFill>
                <a:latin typeface="Arial"/>
                <a:cs typeface="Arial"/>
              </a:rPr>
              <a:t>r</a:t>
            </a:r>
            <a:r>
              <a:rPr sz="1089" dirty="0">
                <a:solidFill>
                  <a:prstClr val="black"/>
                </a:solidFill>
                <a:latin typeface="Arial"/>
                <a:cs typeface="Arial"/>
              </a:rPr>
              <a:t>ver</a:t>
            </a:r>
            <a:endParaRPr sz="1089">
              <a:solidFill>
                <a:prstClr val="black"/>
              </a:solidFill>
              <a:latin typeface="Arial"/>
              <a:cs typeface="Arial"/>
            </a:endParaRPr>
          </a:p>
        </p:txBody>
      </p:sp>
      <p:sp>
        <p:nvSpPr>
          <p:cNvPr id="7" name="object 5"/>
          <p:cNvSpPr/>
          <p:nvPr/>
        </p:nvSpPr>
        <p:spPr>
          <a:xfrm>
            <a:off x="571308" y="4643845"/>
            <a:ext cx="0" cy="497925"/>
          </a:xfrm>
          <a:custGeom>
            <a:avLst/>
            <a:gdLst/>
            <a:ahLst/>
            <a:cxnLst/>
            <a:rect l="l" t="t" r="r" b="b"/>
            <a:pathLst>
              <a:path h="548639">
                <a:moveTo>
                  <a:pt x="0" y="0"/>
                </a:moveTo>
                <a:lnTo>
                  <a:pt x="0" y="548640"/>
                </a:lnTo>
              </a:path>
            </a:pathLst>
          </a:custGeom>
          <a:ln w="18329">
            <a:solidFill>
              <a:srgbClr val="000000"/>
            </a:solidFill>
          </a:ln>
        </p:spPr>
        <p:txBody>
          <a:bodyPr wrap="square" lIns="0" tIns="0" rIns="0" bIns="0" rtlCol="0"/>
          <a:lstStyle/>
          <a:p>
            <a:endParaRPr sz="1634">
              <a:solidFill>
                <a:prstClr val="black"/>
              </a:solidFill>
            </a:endParaRPr>
          </a:p>
        </p:txBody>
      </p:sp>
      <p:sp>
        <p:nvSpPr>
          <p:cNvPr id="8" name="object 10"/>
          <p:cNvSpPr/>
          <p:nvPr/>
        </p:nvSpPr>
        <p:spPr>
          <a:xfrm>
            <a:off x="6814420" y="5560166"/>
            <a:ext cx="2032043" cy="663901"/>
          </a:xfrm>
          <a:prstGeom prst="rect">
            <a:avLst/>
          </a:prstGeom>
          <a:blipFill>
            <a:blip r:embed="rId3" cstate="print"/>
            <a:stretch>
              <a:fillRect/>
            </a:stretch>
          </a:blipFill>
        </p:spPr>
        <p:txBody>
          <a:bodyPr wrap="square" lIns="0" tIns="0" rIns="0" bIns="0" rtlCol="0"/>
          <a:lstStyle/>
          <a:p>
            <a:endParaRPr sz="1634">
              <a:solidFill>
                <a:prstClr val="black"/>
              </a:solidFill>
            </a:endParaRPr>
          </a:p>
        </p:txBody>
      </p:sp>
      <p:sp>
        <p:nvSpPr>
          <p:cNvPr id="9" name="object 11"/>
          <p:cNvSpPr txBox="1"/>
          <p:nvPr/>
        </p:nvSpPr>
        <p:spPr>
          <a:xfrm>
            <a:off x="205932" y="752139"/>
            <a:ext cx="2012448" cy="195566"/>
          </a:xfrm>
          <a:prstGeom prst="rect">
            <a:avLst/>
          </a:prstGeom>
        </p:spPr>
        <p:txBody>
          <a:bodyPr vert="horz" wrap="square" lIns="0" tIns="0" rIns="0" bIns="0" rtlCol="0">
            <a:spAutoFit/>
          </a:bodyPr>
          <a:lstStyle/>
          <a:p>
            <a:pPr marL="11527"/>
            <a:r>
              <a:rPr sz="1271" spc="5" dirty="0">
                <a:solidFill>
                  <a:srgbClr val="FFFFFF"/>
                </a:solidFill>
                <a:latin typeface="Arial"/>
                <a:cs typeface="Arial"/>
              </a:rPr>
              <a:t>C</a:t>
            </a:r>
            <a:r>
              <a:rPr sz="1271" spc="-5" dirty="0">
                <a:solidFill>
                  <a:srgbClr val="FFFFFF"/>
                </a:solidFill>
                <a:latin typeface="Arial"/>
                <a:cs typeface="Arial"/>
              </a:rPr>
              <a:t>onn</a:t>
            </a:r>
            <a:r>
              <a:rPr sz="1271" spc="5" dirty="0">
                <a:solidFill>
                  <a:srgbClr val="FFFFFF"/>
                </a:solidFill>
                <a:latin typeface="Arial"/>
                <a:cs typeface="Arial"/>
              </a:rPr>
              <a:t>e</a:t>
            </a:r>
            <a:r>
              <a:rPr sz="1271" spc="-9" dirty="0">
                <a:solidFill>
                  <a:srgbClr val="FFFFFF"/>
                </a:solidFill>
                <a:latin typeface="Arial"/>
                <a:cs typeface="Arial"/>
              </a:rPr>
              <a:t>c</a:t>
            </a:r>
            <a:r>
              <a:rPr sz="1271" dirty="0">
                <a:solidFill>
                  <a:srgbClr val="FFFFFF"/>
                </a:solidFill>
                <a:latin typeface="Arial"/>
                <a:cs typeface="Arial"/>
              </a:rPr>
              <a:t>t</a:t>
            </a:r>
            <a:r>
              <a:rPr sz="1271" spc="-5" dirty="0">
                <a:solidFill>
                  <a:srgbClr val="FFFFFF"/>
                </a:solidFill>
                <a:latin typeface="Arial"/>
                <a:cs typeface="Arial"/>
              </a:rPr>
              <a:t>in</a:t>
            </a:r>
            <a:r>
              <a:rPr sz="1271" dirty="0">
                <a:solidFill>
                  <a:srgbClr val="FFFFFF"/>
                </a:solidFill>
                <a:latin typeface="Arial"/>
                <a:cs typeface="Arial"/>
              </a:rPr>
              <a:t>g</a:t>
            </a:r>
            <a:r>
              <a:rPr sz="1271" spc="5" dirty="0">
                <a:solidFill>
                  <a:srgbClr val="FFFFFF"/>
                </a:solidFill>
                <a:latin typeface="Arial"/>
                <a:cs typeface="Arial"/>
              </a:rPr>
              <a:t> </a:t>
            </a:r>
            <a:r>
              <a:rPr sz="1271" spc="-5" dirty="0">
                <a:solidFill>
                  <a:srgbClr val="FFFFFF"/>
                </a:solidFill>
                <a:latin typeface="Arial"/>
                <a:cs typeface="Arial"/>
              </a:rPr>
              <a:t>thing</a:t>
            </a:r>
            <a:r>
              <a:rPr sz="1271" dirty="0">
                <a:solidFill>
                  <a:srgbClr val="FFFFFF"/>
                </a:solidFill>
                <a:latin typeface="Arial"/>
                <a:cs typeface="Arial"/>
              </a:rPr>
              <a:t>s</a:t>
            </a:r>
            <a:r>
              <a:rPr sz="1271" spc="36" dirty="0">
                <a:solidFill>
                  <a:srgbClr val="FFFFFF"/>
                </a:solidFill>
                <a:latin typeface="Arial"/>
                <a:cs typeface="Arial"/>
              </a:rPr>
              <a:t> </a:t>
            </a:r>
            <a:r>
              <a:rPr sz="1271" b="1" dirty="0">
                <a:solidFill>
                  <a:srgbClr val="FFFFFF"/>
                </a:solidFill>
                <a:latin typeface="Arial"/>
                <a:cs typeface="Arial"/>
              </a:rPr>
              <a:t>t</a:t>
            </a:r>
            <a:r>
              <a:rPr sz="1271" b="1" spc="-18" dirty="0">
                <a:solidFill>
                  <a:srgbClr val="FFFFFF"/>
                </a:solidFill>
                <a:latin typeface="Arial"/>
                <a:cs typeface="Arial"/>
              </a:rPr>
              <a:t>og</a:t>
            </a:r>
            <a:r>
              <a:rPr sz="1271" b="1" spc="-5" dirty="0">
                <a:solidFill>
                  <a:srgbClr val="FFFFFF"/>
                </a:solidFill>
                <a:latin typeface="Arial"/>
                <a:cs typeface="Arial"/>
              </a:rPr>
              <a:t>e</a:t>
            </a:r>
            <a:r>
              <a:rPr sz="1271" b="1" dirty="0">
                <a:solidFill>
                  <a:srgbClr val="FFFFFF"/>
                </a:solidFill>
                <a:latin typeface="Arial"/>
                <a:cs typeface="Arial"/>
              </a:rPr>
              <a:t>t</a:t>
            </a:r>
            <a:r>
              <a:rPr sz="1271" b="1" spc="-18" dirty="0">
                <a:solidFill>
                  <a:srgbClr val="FFFFFF"/>
                </a:solidFill>
                <a:latin typeface="Arial"/>
                <a:cs typeface="Arial"/>
              </a:rPr>
              <a:t>h</a:t>
            </a:r>
            <a:r>
              <a:rPr sz="1271" b="1" spc="-5" dirty="0">
                <a:solidFill>
                  <a:srgbClr val="FFFFFF"/>
                </a:solidFill>
                <a:latin typeface="Arial"/>
                <a:cs typeface="Arial"/>
              </a:rPr>
              <a:t>er</a:t>
            </a:r>
            <a:endParaRPr sz="1271">
              <a:solidFill>
                <a:prstClr val="black"/>
              </a:solidFill>
              <a:latin typeface="Arial"/>
              <a:cs typeface="Arial"/>
            </a:endParaRPr>
          </a:p>
        </p:txBody>
      </p:sp>
      <p:sp>
        <p:nvSpPr>
          <p:cNvPr id="10" name="object 12"/>
          <p:cNvSpPr/>
          <p:nvPr/>
        </p:nvSpPr>
        <p:spPr>
          <a:xfrm>
            <a:off x="156369" y="3057860"/>
            <a:ext cx="6318581" cy="331950"/>
          </a:xfrm>
          <a:custGeom>
            <a:avLst/>
            <a:gdLst/>
            <a:ahLst/>
            <a:cxnLst/>
            <a:rect l="l" t="t" r="r" b="b"/>
            <a:pathLst>
              <a:path w="6962140" h="365760">
                <a:moveTo>
                  <a:pt x="6962140" y="0"/>
                </a:moveTo>
                <a:lnTo>
                  <a:pt x="0" y="0"/>
                </a:lnTo>
                <a:lnTo>
                  <a:pt x="0" y="365760"/>
                </a:lnTo>
                <a:lnTo>
                  <a:pt x="6962140" y="365760"/>
                </a:lnTo>
                <a:lnTo>
                  <a:pt x="6962140" y="0"/>
                </a:lnTo>
                <a:close/>
              </a:path>
            </a:pathLst>
          </a:custGeom>
          <a:solidFill>
            <a:srgbClr val="569C1B"/>
          </a:solidFill>
        </p:spPr>
        <p:txBody>
          <a:bodyPr wrap="square" lIns="0" tIns="0" rIns="0" bIns="0" rtlCol="0"/>
          <a:lstStyle/>
          <a:p>
            <a:endParaRPr sz="1634">
              <a:solidFill>
                <a:prstClr val="black"/>
              </a:solidFill>
            </a:endParaRPr>
          </a:p>
        </p:txBody>
      </p:sp>
      <p:sp>
        <p:nvSpPr>
          <p:cNvPr id="11" name="object 13"/>
          <p:cNvSpPr/>
          <p:nvPr/>
        </p:nvSpPr>
        <p:spPr>
          <a:xfrm>
            <a:off x="156369" y="3057860"/>
            <a:ext cx="6318581" cy="331950"/>
          </a:xfrm>
          <a:custGeom>
            <a:avLst/>
            <a:gdLst/>
            <a:ahLst/>
            <a:cxnLst/>
            <a:rect l="l" t="t" r="r" b="b"/>
            <a:pathLst>
              <a:path w="6962140" h="365760">
                <a:moveTo>
                  <a:pt x="3481070" y="365760"/>
                </a:moveTo>
                <a:lnTo>
                  <a:pt x="0" y="365760"/>
                </a:lnTo>
                <a:lnTo>
                  <a:pt x="0" y="0"/>
                </a:lnTo>
                <a:lnTo>
                  <a:pt x="6962140" y="0"/>
                </a:lnTo>
                <a:lnTo>
                  <a:pt x="6962140" y="365760"/>
                </a:lnTo>
                <a:lnTo>
                  <a:pt x="3481070" y="365760"/>
                </a:lnTo>
                <a:close/>
              </a:path>
            </a:pathLst>
          </a:custGeom>
          <a:ln w="3175">
            <a:solidFill>
              <a:srgbClr val="7F7F7F"/>
            </a:solidFill>
          </a:ln>
        </p:spPr>
        <p:txBody>
          <a:bodyPr wrap="square" lIns="0" tIns="0" rIns="0" bIns="0" rtlCol="0"/>
          <a:lstStyle/>
          <a:p>
            <a:endParaRPr sz="1634">
              <a:solidFill>
                <a:prstClr val="black"/>
              </a:solidFill>
            </a:endParaRPr>
          </a:p>
        </p:txBody>
      </p:sp>
      <p:sp>
        <p:nvSpPr>
          <p:cNvPr id="12" name="object 14"/>
          <p:cNvSpPr txBox="1"/>
          <p:nvPr/>
        </p:nvSpPr>
        <p:spPr>
          <a:xfrm>
            <a:off x="2325573" y="3116809"/>
            <a:ext cx="1977870" cy="251479"/>
          </a:xfrm>
          <a:prstGeom prst="rect">
            <a:avLst/>
          </a:prstGeom>
        </p:spPr>
        <p:txBody>
          <a:bodyPr vert="horz" wrap="square" lIns="0" tIns="0" rIns="0" bIns="0" rtlCol="0">
            <a:spAutoFit/>
          </a:bodyPr>
          <a:lstStyle/>
          <a:p>
            <a:pPr marL="11527"/>
            <a:r>
              <a:rPr sz="1634" spc="-127" dirty="0">
                <a:solidFill>
                  <a:prstClr val="black"/>
                </a:solidFill>
                <a:latin typeface="Arial"/>
                <a:cs typeface="Arial"/>
              </a:rPr>
              <a:t>T</a:t>
            </a:r>
            <a:r>
              <a:rPr sz="1634" spc="-5" dirty="0">
                <a:solidFill>
                  <a:prstClr val="black"/>
                </a:solidFill>
                <a:latin typeface="Arial"/>
                <a:cs typeface="Arial"/>
              </a:rPr>
              <a:t>A</a:t>
            </a:r>
            <a:r>
              <a:rPr sz="1634" spc="-9" dirty="0">
                <a:solidFill>
                  <a:prstClr val="black"/>
                </a:solidFill>
                <a:latin typeface="Arial"/>
                <a:cs typeface="Arial"/>
              </a:rPr>
              <a:t>NG</a:t>
            </a:r>
            <a:r>
              <a:rPr sz="1634" spc="-14" dirty="0">
                <a:solidFill>
                  <a:prstClr val="black"/>
                </a:solidFill>
                <a:latin typeface="Arial"/>
                <a:cs typeface="Arial"/>
              </a:rPr>
              <a:t>O</a:t>
            </a:r>
            <a:r>
              <a:rPr sz="1634" spc="5" dirty="0">
                <a:solidFill>
                  <a:prstClr val="black"/>
                </a:solidFill>
                <a:latin typeface="Arial"/>
                <a:cs typeface="Arial"/>
              </a:rPr>
              <a:t> </a:t>
            </a:r>
            <a:r>
              <a:rPr sz="1634" spc="-14" dirty="0">
                <a:solidFill>
                  <a:prstClr val="black"/>
                </a:solidFill>
                <a:latin typeface="Arial"/>
                <a:cs typeface="Arial"/>
              </a:rPr>
              <a:t>so</a:t>
            </a:r>
            <a:r>
              <a:rPr sz="1634" dirty="0">
                <a:solidFill>
                  <a:prstClr val="black"/>
                </a:solidFill>
                <a:latin typeface="Arial"/>
                <a:cs typeface="Arial"/>
              </a:rPr>
              <a:t>f</a:t>
            </a:r>
            <a:r>
              <a:rPr sz="1634" spc="-5" dirty="0">
                <a:solidFill>
                  <a:prstClr val="black"/>
                </a:solidFill>
                <a:latin typeface="Arial"/>
                <a:cs typeface="Arial"/>
              </a:rPr>
              <a:t>tw</a:t>
            </a:r>
            <a:r>
              <a:rPr sz="1634" spc="-9" dirty="0">
                <a:solidFill>
                  <a:prstClr val="black"/>
                </a:solidFill>
                <a:latin typeface="Arial"/>
                <a:cs typeface="Arial"/>
              </a:rPr>
              <a:t>a</a:t>
            </a:r>
            <a:r>
              <a:rPr sz="1634" dirty="0">
                <a:solidFill>
                  <a:prstClr val="black"/>
                </a:solidFill>
                <a:latin typeface="Arial"/>
                <a:cs typeface="Arial"/>
              </a:rPr>
              <a:t>re</a:t>
            </a:r>
            <a:r>
              <a:rPr sz="1634" spc="-5" dirty="0">
                <a:solidFill>
                  <a:prstClr val="black"/>
                </a:solidFill>
                <a:latin typeface="Arial"/>
                <a:cs typeface="Arial"/>
              </a:rPr>
              <a:t> b</a:t>
            </a:r>
            <a:r>
              <a:rPr sz="1634" spc="-14" dirty="0">
                <a:solidFill>
                  <a:prstClr val="black"/>
                </a:solidFill>
                <a:latin typeface="Arial"/>
                <a:cs typeface="Arial"/>
              </a:rPr>
              <a:t>u</a:t>
            </a:r>
            <a:r>
              <a:rPr sz="1634" dirty="0">
                <a:solidFill>
                  <a:prstClr val="black"/>
                </a:solidFill>
                <a:latin typeface="Arial"/>
                <a:cs typeface="Arial"/>
              </a:rPr>
              <a:t>s</a:t>
            </a:r>
            <a:endParaRPr sz="1634">
              <a:solidFill>
                <a:prstClr val="black"/>
              </a:solidFill>
              <a:latin typeface="Arial"/>
              <a:cs typeface="Arial"/>
            </a:endParaRPr>
          </a:p>
        </p:txBody>
      </p:sp>
      <p:sp>
        <p:nvSpPr>
          <p:cNvPr id="13" name="object 15"/>
          <p:cNvSpPr/>
          <p:nvPr/>
        </p:nvSpPr>
        <p:spPr>
          <a:xfrm>
            <a:off x="239357" y="2561088"/>
            <a:ext cx="663901" cy="331950"/>
          </a:xfrm>
          <a:custGeom>
            <a:avLst/>
            <a:gdLst/>
            <a:ahLst/>
            <a:cxnLst/>
            <a:rect l="l" t="t" r="r" b="b"/>
            <a:pathLst>
              <a:path w="731519" h="365760">
                <a:moveTo>
                  <a:pt x="731520" y="0"/>
                </a:moveTo>
                <a:lnTo>
                  <a:pt x="0" y="0"/>
                </a:lnTo>
                <a:lnTo>
                  <a:pt x="0" y="365760"/>
                </a:lnTo>
                <a:lnTo>
                  <a:pt x="731520" y="365760"/>
                </a:lnTo>
                <a:lnTo>
                  <a:pt x="731520" y="0"/>
                </a:lnTo>
                <a:close/>
              </a:path>
            </a:pathLst>
          </a:custGeom>
          <a:solidFill>
            <a:srgbClr val="CEE6F4"/>
          </a:solidFill>
        </p:spPr>
        <p:txBody>
          <a:bodyPr wrap="square" lIns="0" tIns="0" rIns="0" bIns="0" rtlCol="0"/>
          <a:lstStyle/>
          <a:p>
            <a:endParaRPr sz="1634">
              <a:solidFill>
                <a:prstClr val="black"/>
              </a:solidFill>
            </a:endParaRPr>
          </a:p>
        </p:txBody>
      </p:sp>
      <p:sp>
        <p:nvSpPr>
          <p:cNvPr id="14" name="object 16"/>
          <p:cNvSpPr/>
          <p:nvPr/>
        </p:nvSpPr>
        <p:spPr>
          <a:xfrm>
            <a:off x="239357" y="2561088"/>
            <a:ext cx="663901" cy="331950"/>
          </a:xfrm>
          <a:custGeom>
            <a:avLst/>
            <a:gdLst/>
            <a:ahLst/>
            <a:cxnLst/>
            <a:rect l="l" t="t" r="r" b="b"/>
            <a:pathLst>
              <a:path w="731519" h="365760">
                <a:moveTo>
                  <a:pt x="365759" y="365760"/>
                </a:moveTo>
                <a:lnTo>
                  <a:pt x="0" y="365760"/>
                </a:lnTo>
                <a:lnTo>
                  <a:pt x="0" y="0"/>
                </a:lnTo>
                <a:lnTo>
                  <a:pt x="731520" y="0"/>
                </a:lnTo>
                <a:lnTo>
                  <a:pt x="731520" y="365760"/>
                </a:lnTo>
                <a:lnTo>
                  <a:pt x="365759" y="365760"/>
                </a:lnTo>
                <a:close/>
              </a:path>
            </a:pathLst>
          </a:custGeom>
          <a:ln w="3175">
            <a:solidFill>
              <a:srgbClr val="7F7F7F"/>
            </a:solidFill>
          </a:ln>
        </p:spPr>
        <p:txBody>
          <a:bodyPr wrap="square" lIns="0" tIns="0" rIns="0" bIns="0" rtlCol="0"/>
          <a:lstStyle/>
          <a:p>
            <a:endParaRPr sz="1634">
              <a:solidFill>
                <a:prstClr val="black"/>
              </a:solidFill>
            </a:endParaRPr>
          </a:p>
        </p:txBody>
      </p:sp>
      <p:sp>
        <p:nvSpPr>
          <p:cNvPr id="15" name="object 17"/>
          <p:cNvSpPr txBox="1"/>
          <p:nvPr/>
        </p:nvSpPr>
        <p:spPr>
          <a:xfrm>
            <a:off x="318888" y="2574646"/>
            <a:ext cx="505417" cy="333425"/>
          </a:xfrm>
          <a:prstGeom prst="rect">
            <a:avLst/>
          </a:prstGeom>
        </p:spPr>
        <p:txBody>
          <a:bodyPr vert="horz" wrap="square" lIns="0" tIns="0" rIns="0" bIns="0" rtlCol="0">
            <a:spAutoFit/>
          </a:bodyPr>
          <a:lstStyle/>
          <a:p>
            <a:pPr marL="11527">
              <a:lnSpc>
                <a:spcPts val="1262"/>
              </a:lnSpc>
            </a:pPr>
            <a:r>
              <a:rPr sz="1089" spc="-86" dirty="0">
                <a:solidFill>
                  <a:prstClr val="black"/>
                </a:solidFill>
                <a:latin typeface="Arial"/>
                <a:cs typeface="Arial"/>
              </a:rPr>
              <a:t>T</a:t>
            </a:r>
            <a:r>
              <a:rPr sz="1089" spc="-5" dirty="0">
                <a:solidFill>
                  <a:prstClr val="black"/>
                </a:solidFill>
                <a:latin typeface="Arial"/>
                <a:cs typeface="Arial"/>
              </a:rPr>
              <a:t>A</a:t>
            </a:r>
            <a:r>
              <a:rPr sz="1089" spc="-9" dirty="0">
                <a:solidFill>
                  <a:prstClr val="black"/>
                </a:solidFill>
                <a:latin typeface="Arial"/>
                <a:cs typeface="Arial"/>
              </a:rPr>
              <a:t>N</a:t>
            </a:r>
            <a:r>
              <a:rPr sz="1089" spc="-5" dirty="0">
                <a:solidFill>
                  <a:prstClr val="black"/>
                </a:solidFill>
                <a:latin typeface="Arial"/>
                <a:cs typeface="Arial"/>
              </a:rPr>
              <a:t>G</a:t>
            </a:r>
            <a:r>
              <a:rPr sz="1089" spc="-9" dirty="0">
                <a:solidFill>
                  <a:prstClr val="black"/>
                </a:solidFill>
                <a:latin typeface="Arial"/>
                <a:cs typeface="Arial"/>
              </a:rPr>
              <a:t>O</a:t>
            </a:r>
            <a:endParaRPr sz="1089">
              <a:solidFill>
                <a:prstClr val="black"/>
              </a:solidFill>
              <a:latin typeface="Arial"/>
              <a:cs typeface="Arial"/>
            </a:endParaRPr>
          </a:p>
          <a:p>
            <a:pPr marL="27087">
              <a:lnSpc>
                <a:spcPts val="1262"/>
              </a:lnSpc>
            </a:pPr>
            <a:r>
              <a:rPr sz="1089" spc="9" dirty="0">
                <a:solidFill>
                  <a:prstClr val="black"/>
                </a:solidFill>
                <a:latin typeface="Arial"/>
                <a:cs typeface="Arial"/>
              </a:rPr>
              <a:t>b</a:t>
            </a:r>
            <a:r>
              <a:rPr sz="1089" spc="-9" dirty="0">
                <a:solidFill>
                  <a:prstClr val="black"/>
                </a:solidFill>
                <a:latin typeface="Arial"/>
                <a:cs typeface="Arial"/>
              </a:rPr>
              <a:t>i</a:t>
            </a:r>
            <a:r>
              <a:rPr sz="1089" dirty="0">
                <a:solidFill>
                  <a:prstClr val="black"/>
                </a:solidFill>
                <a:latin typeface="Arial"/>
                <a:cs typeface="Arial"/>
              </a:rPr>
              <a:t>nding</a:t>
            </a:r>
            <a:endParaRPr sz="1089">
              <a:solidFill>
                <a:prstClr val="black"/>
              </a:solidFill>
              <a:latin typeface="Arial"/>
              <a:cs typeface="Arial"/>
            </a:endParaRPr>
          </a:p>
        </p:txBody>
      </p:sp>
      <p:sp>
        <p:nvSpPr>
          <p:cNvPr id="16" name="object 18"/>
          <p:cNvSpPr/>
          <p:nvPr/>
        </p:nvSpPr>
        <p:spPr>
          <a:xfrm>
            <a:off x="488320" y="2893039"/>
            <a:ext cx="165975" cy="165975"/>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569C1B"/>
          </a:solidFill>
        </p:spPr>
        <p:txBody>
          <a:bodyPr wrap="square" lIns="0" tIns="0" rIns="0" bIns="0" rtlCol="0"/>
          <a:lstStyle/>
          <a:p>
            <a:endParaRPr sz="1634">
              <a:solidFill>
                <a:prstClr val="black"/>
              </a:solidFill>
            </a:endParaRPr>
          </a:p>
        </p:txBody>
      </p:sp>
      <p:sp>
        <p:nvSpPr>
          <p:cNvPr id="17" name="object 19"/>
          <p:cNvSpPr/>
          <p:nvPr/>
        </p:nvSpPr>
        <p:spPr>
          <a:xfrm>
            <a:off x="488320" y="2893039"/>
            <a:ext cx="165975" cy="165975"/>
          </a:xfrm>
          <a:custGeom>
            <a:avLst/>
            <a:gdLst/>
            <a:ahLst/>
            <a:cxnLst/>
            <a:rect l="l" t="t" r="r" b="b"/>
            <a:pathLst>
              <a:path w="182879" h="182879">
                <a:moveTo>
                  <a:pt x="91439" y="182879"/>
                </a:moveTo>
                <a:lnTo>
                  <a:pt x="0" y="182879"/>
                </a:lnTo>
                <a:lnTo>
                  <a:pt x="0" y="0"/>
                </a:lnTo>
                <a:lnTo>
                  <a:pt x="182879" y="0"/>
                </a:lnTo>
                <a:lnTo>
                  <a:pt x="182879" y="182879"/>
                </a:lnTo>
                <a:lnTo>
                  <a:pt x="91439" y="182879"/>
                </a:lnTo>
                <a:close/>
              </a:path>
            </a:pathLst>
          </a:custGeom>
          <a:ln w="3175">
            <a:solidFill>
              <a:srgbClr val="7F7F7F"/>
            </a:solidFill>
          </a:ln>
        </p:spPr>
        <p:txBody>
          <a:bodyPr wrap="square" lIns="0" tIns="0" rIns="0" bIns="0" rtlCol="0"/>
          <a:lstStyle/>
          <a:p>
            <a:endParaRPr sz="1634">
              <a:solidFill>
                <a:prstClr val="black"/>
              </a:solidFill>
            </a:endParaRPr>
          </a:p>
        </p:txBody>
      </p:sp>
      <p:sp>
        <p:nvSpPr>
          <p:cNvPr id="18" name="object 20"/>
          <p:cNvSpPr/>
          <p:nvPr/>
        </p:nvSpPr>
        <p:spPr>
          <a:xfrm>
            <a:off x="1069232" y="2561088"/>
            <a:ext cx="663901" cy="331950"/>
          </a:xfrm>
          <a:custGeom>
            <a:avLst/>
            <a:gdLst/>
            <a:ahLst/>
            <a:cxnLst/>
            <a:rect l="l" t="t" r="r" b="b"/>
            <a:pathLst>
              <a:path w="731519" h="365760">
                <a:moveTo>
                  <a:pt x="731519" y="0"/>
                </a:moveTo>
                <a:lnTo>
                  <a:pt x="0" y="0"/>
                </a:lnTo>
                <a:lnTo>
                  <a:pt x="0" y="365760"/>
                </a:lnTo>
                <a:lnTo>
                  <a:pt x="731519" y="365760"/>
                </a:lnTo>
                <a:lnTo>
                  <a:pt x="731519" y="0"/>
                </a:lnTo>
                <a:close/>
              </a:path>
            </a:pathLst>
          </a:custGeom>
          <a:solidFill>
            <a:srgbClr val="CEE6F4"/>
          </a:solidFill>
        </p:spPr>
        <p:txBody>
          <a:bodyPr wrap="square" lIns="0" tIns="0" rIns="0" bIns="0" rtlCol="0"/>
          <a:lstStyle/>
          <a:p>
            <a:endParaRPr sz="1634">
              <a:solidFill>
                <a:prstClr val="black"/>
              </a:solidFill>
            </a:endParaRPr>
          </a:p>
        </p:txBody>
      </p:sp>
      <p:sp>
        <p:nvSpPr>
          <p:cNvPr id="19" name="object 21"/>
          <p:cNvSpPr/>
          <p:nvPr/>
        </p:nvSpPr>
        <p:spPr>
          <a:xfrm>
            <a:off x="1069232" y="2561088"/>
            <a:ext cx="663901" cy="331950"/>
          </a:xfrm>
          <a:custGeom>
            <a:avLst/>
            <a:gdLst/>
            <a:ahLst/>
            <a:cxnLst/>
            <a:rect l="l" t="t" r="r" b="b"/>
            <a:pathLst>
              <a:path w="731519" h="365760">
                <a:moveTo>
                  <a:pt x="365760" y="365760"/>
                </a:moveTo>
                <a:lnTo>
                  <a:pt x="0" y="365760"/>
                </a:lnTo>
                <a:lnTo>
                  <a:pt x="0" y="0"/>
                </a:lnTo>
                <a:lnTo>
                  <a:pt x="731519" y="0"/>
                </a:lnTo>
                <a:lnTo>
                  <a:pt x="731519" y="365760"/>
                </a:lnTo>
                <a:lnTo>
                  <a:pt x="365760" y="365760"/>
                </a:lnTo>
                <a:close/>
              </a:path>
            </a:pathLst>
          </a:custGeom>
          <a:ln w="3175">
            <a:solidFill>
              <a:srgbClr val="7F7F7F"/>
            </a:solidFill>
          </a:ln>
        </p:spPr>
        <p:txBody>
          <a:bodyPr wrap="square" lIns="0" tIns="0" rIns="0" bIns="0" rtlCol="0"/>
          <a:lstStyle/>
          <a:p>
            <a:endParaRPr sz="1634">
              <a:solidFill>
                <a:prstClr val="black"/>
              </a:solidFill>
            </a:endParaRPr>
          </a:p>
        </p:txBody>
      </p:sp>
      <p:sp>
        <p:nvSpPr>
          <p:cNvPr id="20" name="object 22"/>
          <p:cNvSpPr txBox="1"/>
          <p:nvPr/>
        </p:nvSpPr>
        <p:spPr>
          <a:xfrm>
            <a:off x="1148764" y="2574646"/>
            <a:ext cx="505417" cy="333425"/>
          </a:xfrm>
          <a:prstGeom prst="rect">
            <a:avLst/>
          </a:prstGeom>
        </p:spPr>
        <p:txBody>
          <a:bodyPr vert="horz" wrap="square" lIns="0" tIns="0" rIns="0" bIns="0" rtlCol="0">
            <a:spAutoFit/>
          </a:bodyPr>
          <a:lstStyle/>
          <a:p>
            <a:pPr marL="11527">
              <a:lnSpc>
                <a:spcPts val="1262"/>
              </a:lnSpc>
            </a:pPr>
            <a:r>
              <a:rPr sz="1089" spc="-86" dirty="0">
                <a:solidFill>
                  <a:prstClr val="black"/>
                </a:solidFill>
                <a:latin typeface="Arial"/>
                <a:cs typeface="Arial"/>
              </a:rPr>
              <a:t>T</a:t>
            </a:r>
            <a:r>
              <a:rPr sz="1089" spc="-5" dirty="0">
                <a:solidFill>
                  <a:prstClr val="black"/>
                </a:solidFill>
                <a:latin typeface="Arial"/>
                <a:cs typeface="Arial"/>
              </a:rPr>
              <a:t>A</a:t>
            </a:r>
            <a:r>
              <a:rPr sz="1089" spc="-9" dirty="0">
                <a:solidFill>
                  <a:prstClr val="black"/>
                </a:solidFill>
                <a:latin typeface="Arial"/>
                <a:cs typeface="Arial"/>
              </a:rPr>
              <a:t>N</a:t>
            </a:r>
            <a:r>
              <a:rPr sz="1089" spc="-5" dirty="0">
                <a:solidFill>
                  <a:prstClr val="black"/>
                </a:solidFill>
                <a:latin typeface="Arial"/>
                <a:cs typeface="Arial"/>
              </a:rPr>
              <a:t>G</a:t>
            </a:r>
            <a:r>
              <a:rPr sz="1089" spc="-9" dirty="0">
                <a:solidFill>
                  <a:prstClr val="black"/>
                </a:solidFill>
                <a:latin typeface="Arial"/>
                <a:cs typeface="Arial"/>
              </a:rPr>
              <a:t>O</a:t>
            </a:r>
            <a:endParaRPr sz="1089">
              <a:solidFill>
                <a:prstClr val="black"/>
              </a:solidFill>
              <a:latin typeface="Arial"/>
              <a:cs typeface="Arial"/>
            </a:endParaRPr>
          </a:p>
          <a:p>
            <a:pPr marL="27664">
              <a:lnSpc>
                <a:spcPts val="1262"/>
              </a:lnSpc>
            </a:pPr>
            <a:r>
              <a:rPr sz="1089" spc="9" dirty="0">
                <a:solidFill>
                  <a:prstClr val="black"/>
                </a:solidFill>
                <a:latin typeface="Arial"/>
                <a:cs typeface="Arial"/>
              </a:rPr>
              <a:t>b</a:t>
            </a:r>
            <a:r>
              <a:rPr sz="1089" spc="-9" dirty="0">
                <a:solidFill>
                  <a:prstClr val="black"/>
                </a:solidFill>
                <a:latin typeface="Arial"/>
                <a:cs typeface="Arial"/>
              </a:rPr>
              <a:t>i</a:t>
            </a:r>
            <a:r>
              <a:rPr sz="1089" dirty="0">
                <a:solidFill>
                  <a:prstClr val="black"/>
                </a:solidFill>
                <a:latin typeface="Arial"/>
                <a:cs typeface="Arial"/>
              </a:rPr>
              <a:t>nding</a:t>
            </a:r>
            <a:endParaRPr sz="1089">
              <a:solidFill>
                <a:prstClr val="black"/>
              </a:solidFill>
              <a:latin typeface="Arial"/>
              <a:cs typeface="Arial"/>
            </a:endParaRPr>
          </a:p>
        </p:txBody>
      </p:sp>
      <p:sp>
        <p:nvSpPr>
          <p:cNvPr id="21" name="object 23"/>
          <p:cNvSpPr/>
          <p:nvPr/>
        </p:nvSpPr>
        <p:spPr>
          <a:xfrm>
            <a:off x="1318195" y="2893039"/>
            <a:ext cx="165975" cy="165975"/>
          </a:xfrm>
          <a:custGeom>
            <a:avLst/>
            <a:gdLst/>
            <a:ahLst/>
            <a:cxnLst/>
            <a:rect l="l" t="t" r="r" b="b"/>
            <a:pathLst>
              <a:path w="182880" h="182879">
                <a:moveTo>
                  <a:pt x="182879" y="0"/>
                </a:moveTo>
                <a:lnTo>
                  <a:pt x="0" y="0"/>
                </a:lnTo>
                <a:lnTo>
                  <a:pt x="0" y="182879"/>
                </a:lnTo>
                <a:lnTo>
                  <a:pt x="182879" y="182879"/>
                </a:lnTo>
                <a:lnTo>
                  <a:pt x="182879" y="0"/>
                </a:lnTo>
                <a:close/>
              </a:path>
            </a:pathLst>
          </a:custGeom>
          <a:solidFill>
            <a:srgbClr val="569C1B"/>
          </a:solidFill>
        </p:spPr>
        <p:txBody>
          <a:bodyPr wrap="square" lIns="0" tIns="0" rIns="0" bIns="0" rtlCol="0"/>
          <a:lstStyle/>
          <a:p>
            <a:endParaRPr sz="1634">
              <a:solidFill>
                <a:prstClr val="black"/>
              </a:solidFill>
            </a:endParaRPr>
          </a:p>
        </p:txBody>
      </p:sp>
      <p:sp>
        <p:nvSpPr>
          <p:cNvPr id="22" name="object 24"/>
          <p:cNvSpPr/>
          <p:nvPr/>
        </p:nvSpPr>
        <p:spPr>
          <a:xfrm>
            <a:off x="1318195" y="2893039"/>
            <a:ext cx="165975" cy="165975"/>
          </a:xfrm>
          <a:custGeom>
            <a:avLst/>
            <a:gdLst/>
            <a:ahLst/>
            <a:cxnLst/>
            <a:rect l="l" t="t" r="r" b="b"/>
            <a:pathLst>
              <a:path w="182880" h="182879">
                <a:moveTo>
                  <a:pt x="91440" y="182879"/>
                </a:moveTo>
                <a:lnTo>
                  <a:pt x="0" y="182879"/>
                </a:lnTo>
                <a:lnTo>
                  <a:pt x="0" y="0"/>
                </a:lnTo>
                <a:lnTo>
                  <a:pt x="182879" y="0"/>
                </a:lnTo>
                <a:lnTo>
                  <a:pt x="182879" y="182879"/>
                </a:lnTo>
                <a:lnTo>
                  <a:pt x="91440" y="182879"/>
                </a:lnTo>
                <a:close/>
              </a:path>
            </a:pathLst>
          </a:custGeom>
          <a:ln w="3175">
            <a:solidFill>
              <a:srgbClr val="7F7F7F"/>
            </a:solidFill>
          </a:ln>
        </p:spPr>
        <p:txBody>
          <a:bodyPr wrap="square" lIns="0" tIns="0" rIns="0" bIns="0" rtlCol="0"/>
          <a:lstStyle/>
          <a:p>
            <a:endParaRPr sz="1634">
              <a:solidFill>
                <a:prstClr val="black"/>
              </a:solidFill>
            </a:endParaRPr>
          </a:p>
        </p:txBody>
      </p:sp>
      <p:sp>
        <p:nvSpPr>
          <p:cNvPr id="23" name="object 25"/>
          <p:cNvSpPr/>
          <p:nvPr/>
        </p:nvSpPr>
        <p:spPr>
          <a:xfrm>
            <a:off x="1899109" y="2561088"/>
            <a:ext cx="663901" cy="331950"/>
          </a:xfrm>
          <a:custGeom>
            <a:avLst/>
            <a:gdLst/>
            <a:ahLst/>
            <a:cxnLst/>
            <a:rect l="l" t="t" r="r" b="b"/>
            <a:pathLst>
              <a:path w="731519" h="365760">
                <a:moveTo>
                  <a:pt x="731519" y="0"/>
                </a:moveTo>
                <a:lnTo>
                  <a:pt x="0" y="0"/>
                </a:lnTo>
                <a:lnTo>
                  <a:pt x="0" y="365760"/>
                </a:lnTo>
                <a:lnTo>
                  <a:pt x="731519" y="365760"/>
                </a:lnTo>
                <a:lnTo>
                  <a:pt x="731519" y="0"/>
                </a:lnTo>
                <a:close/>
              </a:path>
            </a:pathLst>
          </a:custGeom>
          <a:solidFill>
            <a:srgbClr val="CEE6F4"/>
          </a:solidFill>
        </p:spPr>
        <p:txBody>
          <a:bodyPr wrap="square" lIns="0" tIns="0" rIns="0" bIns="0" rtlCol="0"/>
          <a:lstStyle/>
          <a:p>
            <a:endParaRPr sz="1634">
              <a:solidFill>
                <a:prstClr val="black"/>
              </a:solidFill>
            </a:endParaRPr>
          </a:p>
        </p:txBody>
      </p:sp>
      <p:sp>
        <p:nvSpPr>
          <p:cNvPr id="24" name="object 26"/>
          <p:cNvSpPr/>
          <p:nvPr/>
        </p:nvSpPr>
        <p:spPr>
          <a:xfrm>
            <a:off x="1899109" y="2561088"/>
            <a:ext cx="663901" cy="331950"/>
          </a:xfrm>
          <a:custGeom>
            <a:avLst/>
            <a:gdLst/>
            <a:ahLst/>
            <a:cxnLst/>
            <a:rect l="l" t="t" r="r" b="b"/>
            <a:pathLst>
              <a:path w="731519" h="365760">
                <a:moveTo>
                  <a:pt x="365760" y="365760"/>
                </a:moveTo>
                <a:lnTo>
                  <a:pt x="0" y="365760"/>
                </a:lnTo>
                <a:lnTo>
                  <a:pt x="0" y="0"/>
                </a:lnTo>
                <a:lnTo>
                  <a:pt x="731519" y="0"/>
                </a:lnTo>
                <a:lnTo>
                  <a:pt x="731519" y="365760"/>
                </a:lnTo>
                <a:lnTo>
                  <a:pt x="365760" y="365760"/>
                </a:lnTo>
                <a:close/>
              </a:path>
            </a:pathLst>
          </a:custGeom>
          <a:ln w="3175">
            <a:solidFill>
              <a:srgbClr val="7F7F7F"/>
            </a:solidFill>
          </a:ln>
        </p:spPr>
        <p:txBody>
          <a:bodyPr wrap="square" lIns="0" tIns="0" rIns="0" bIns="0" rtlCol="0"/>
          <a:lstStyle/>
          <a:p>
            <a:endParaRPr sz="1634">
              <a:solidFill>
                <a:prstClr val="black"/>
              </a:solidFill>
            </a:endParaRPr>
          </a:p>
        </p:txBody>
      </p:sp>
      <p:sp>
        <p:nvSpPr>
          <p:cNvPr id="25" name="object 27"/>
          <p:cNvSpPr txBox="1"/>
          <p:nvPr/>
        </p:nvSpPr>
        <p:spPr>
          <a:xfrm>
            <a:off x="1978639" y="2574646"/>
            <a:ext cx="505417" cy="333425"/>
          </a:xfrm>
          <a:prstGeom prst="rect">
            <a:avLst/>
          </a:prstGeom>
        </p:spPr>
        <p:txBody>
          <a:bodyPr vert="horz" wrap="square" lIns="0" tIns="0" rIns="0" bIns="0" rtlCol="0">
            <a:spAutoFit/>
          </a:bodyPr>
          <a:lstStyle/>
          <a:p>
            <a:pPr marL="11527">
              <a:lnSpc>
                <a:spcPts val="1262"/>
              </a:lnSpc>
            </a:pPr>
            <a:r>
              <a:rPr sz="1089" spc="-86" dirty="0">
                <a:solidFill>
                  <a:prstClr val="black"/>
                </a:solidFill>
                <a:latin typeface="Arial"/>
                <a:cs typeface="Arial"/>
              </a:rPr>
              <a:t>T</a:t>
            </a:r>
            <a:r>
              <a:rPr sz="1089" spc="-5" dirty="0">
                <a:solidFill>
                  <a:prstClr val="black"/>
                </a:solidFill>
                <a:latin typeface="Arial"/>
                <a:cs typeface="Arial"/>
              </a:rPr>
              <a:t>A</a:t>
            </a:r>
            <a:r>
              <a:rPr sz="1089" spc="-9" dirty="0">
                <a:solidFill>
                  <a:prstClr val="black"/>
                </a:solidFill>
                <a:latin typeface="Arial"/>
                <a:cs typeface="Arial"/>
              </a:rPr>
              <a:t>N</a:t>
            </a:r>
            <a:r>
              <a:rPr sz="1089" spc="-5" dirty="0">
                <a:solidFill>
                  <a:prstClr val="black"/>
                </a:solidFill>
                <a:latin typeface="Arial"/>
                <a:cs typeface="Arial"/>
              </a:rPr>
              <a:t>G</a:t>
            </a:r>
            <a:r>
              <a:rPr sz="1089" spc="-9" dirty="0">
                <a:solidFill>
                  <a:prstClr val="black"/>
                </a:solidFill>
                <a:latin typeface="Arial"/>
                <a:cs typeface="Arial"/>
              </a:rPr>
              <a:t>O</a:t>
            </a:r>
            <a:endParaRPr sz="1089" dirty="0">
              <a:solidFill>
                <a:prstClr val="black"/>
              </a:solidFill>
              <a:latin typeface="Arial"/>
              <a:cs typeface="Arial"/>
            </a:endParaRPr>
          </a:p>
          <a:p>
            <a:pPr marL="27664">
              <a:lnSpc>
                <a:spcPts val="1262"/>
              </a:lnSpc>
            </a:pPr>
            <a:r>
              <a:rPr sz="1089" spc="9" dirty="0">
                <a:solidFill>
                  <a:prstClr val="black"/>
                </a:solidFill>
                <a:latin typeface="Arial"/>
                <a:cs typeface="Arial"/>
              </a:rPr>
              <a:t>b</a:t>
            </a:r>
            <a:r>
              <a:rPr sz="1089" spc="-9" dirty="0">
                <a:solidFill>
                  <a:prstClr val="black"/>
                </a:solidFill>
                <a:latin typeface="Arial"/>
                <a:cs typeface="Arial"/>
              </a:rPr>
              <a:t>i</a:t>
            </a:r>
            <a:r>
              <a:rPr sz="1089" dirty="0">
                <a:solidFill>
                  <a:prstClr val="black"/>
                </a:solidFill>
                <a:latin typeface="Arial"/>
                <a:cs typeface="Arial"/>
              </a:rPr>
              <a:t>nding</a:t>
            </a:r>
          </a:p>
        </p:txBody>
      </p:sp>
      <p:sp>
        <p:nvSpPr>
          <p:cNvPr id="26" name="object 28"/>
          <p:cNvSpPr/>
          <p:nvPr/>
        </p:nvSpPr>
        <p:spPr>
          <a:xfrm>
            <a:off x="2148071" y="2893039"/>
            <a:ext cx="165975" cy="165975"/>
          </a:xfrm>
          <a:custGeom>
            <a:avLst/>
            <a:gdLst/>
            <a:ahLst/>
            <a:cxnLst/>
            <a:rect l="l" t="t" r="r" b="b"/>
            <a:pathLst>
              <a:path w="182880" h="182879">
                <a:moveTo>
                  <a:pt x="182880" y="0"/>
                </a:moveTo>
                <a:lnTo>
                  <a:pt x="0" y="0"/>
                </a:lnTo>
                <a:lnTo>
                  <a:pt x="0" y="182879"/>
                </a:lnTo>
                <a:lnTo>
                  <a:pt x="182880" y="182879"/>
                </a:lnTo>
                <a:lnTo>
                  <a:pt x="182880" y="0"/>
                </a:lnTo>
                <a:close/>
              </a:path>
            </a:pathLst>
          </a:custGeom>
          <a:solidFill>
            <a:srgbClr val="569C1B"/>
          </a:solidFill>
        </p:spPr>
        <p:txBody>
          <a:bodyPr wrap="square" lIns="0" tIns="0" rIns="0" bIns="0" rtlCol="0"/>
          <a:lstStyle/>
          <a:p>
            <a:endParaRPr sz="1634">
              <a:solidFill>
                <a:prstClr val="black"/>
              </a:solidFill>
            </a:endParaRPr>
          </a:p>
        </p:txBody>
      </p:sp>
      <p:sp>
        <p:nvSpPr>
          <p:cNvPr id="27" name="object 29"/>
          <p:cNvSpPr/>
          <p:nvPr/>
        </p:nvSpPr>
        <p:spPr>
          <a:xfrm>
            <a:off x="2148071" y="2893039"/>
            <a:ext cx="165975" cy="165975"/>
          </a:xfrm>
          <a:custGeom>
            <a:avLst/>
            <a:gdLst/>
            <a:ahLst/>
            <a:cxnLst/>
            <a:rect l="l" t="t" r="r" b="b"/>
            <a:pathLst>
              <a:path w="182880" h="182879">
                <a:moveTo>
                  <a:pt x="91440" y="182879"/>
                </a:moveTo>
                <a:lnTo>
                  <a:pt x="0" y="182879"/>
                </a:lnTo>
                <a:lnTo>
                  <a:pt x="0" y="0"/>
                </a:lnTo>
                <a:lnTo>
                  <a:pt x="182880" y="0"/>
                </a:lnTo>
                <a:lnTo>
                  <a:pt x="182880" y="182879"/>
                </a:lnTo>
                <a:lnTo>
                  <a:pt x="91440" y="182879"/>
                </a:lnTo>
                <a:close/>
              </a:path>
            </a:pathLst>
          </a:custGeom>
          <a:ln w="3175">
            <a:solidFill>
              <a:srgbClr val="7F7F7F"/>
            </a:solidFill>
          </a:ln>
        </p:spPr>
        <p:txBody>
          <a:bodyPr wrap="square" lIns="0" tIns="0" rIns="0" bIns="0" rtlCol="0"/>
          <a:lstStyle/>
          <a:p>
            <a:endParaRPr sz="1634">
              <a:solidFill>
                <a:prstClr val="black"/>
              </a:solidFill>
            </a:endParaRPr>
          </a:p>
        </p:txBody>
      </p:sp>
      <p:sp>
        <p:nvSpPr>
          <p:cNvPr id="28" name="object 30"/>
          <p:cNvSpPr/>
          <p:nvPr/>
        </p:nvSpPr>
        <p:spPr>
          <a:xfrm>
            <a:off x="2728984" y="2561088"/>
            <a:ext cx="663901" cy="331950"/>
          </a:xfrm>
          <a:custGeom>
            <a:avLst/>
            <a:gdLst/>
            <a:ahLst/>
            <a:cxnLst/>
            <a:rect l="l" t="t" r="r" b="b"/>
            <a:pathLst>
              <a:path w="731520" h="365760">
                <a:moveTo>
                  <a:pt x="731519" y="0"/>
                </a:moveTo>
                <a:lnTo>
                  <a:pt x="0" y="0"/>
                </a:lnTo>
                <a:lnTo>
                  <a:pt x="0" y="365760"/>
                </a:lnTo>
                <a:lnTo>
                  <a:pt x="731519" y="365760"/>
                </a:lnTo>
                <a:lnTo>
                  <a:pt x="731519" y="0"/>
                </a:lnTo>
                <a:close/>
              </a:path>
            </a:pathLst>
          </a:custGeom>
          <a:solidFill>
            <a:srgbClr val="CEE6F4"/>
          </a:solidFill>
        </p:spPr>
        <p:txBody>
          <a:bodyPr wrap="square" lIns="0" tIns="0" rIns="0" bIns="0" rtlCol="0"/>
          <a:lstStyle/>
          <a:p>
            <a:endParaRPr sz="1634">
              <a:solidFill>
                <a:prstClr val="black"/>
              </a:solidFill>
            </a:endParaRPr>
          </a:p>
        </p:txBody>
      </p:sp>
      <p:sp>
        <p:nvSpPr>
          <p:cNvPr id="29" name="object 31"/>
          <p:cNvSpPr/>
          <p:nvPr/>
        </p:nvSpPr>
        <p:spPr>
          <a:xfrm>
            <a:off x="2728984" y="2561088"/>
            <a:ext cx="663901" cy="331950"/>
          </a:xfrm>
          <a:custGeom>
            <a:avLst/>
            <a:gdLst/>
            <a:ahLst/>
            <a:cxnLst/>
            <a:rect l="l" t="t" r="r" b="b"/>
            <a:pathLst>
              <a:path w="731520" h="365760">
                <a:moveTo>
                  <a:pt x="365759" y="365760"/>
                </a:moveTo>
                <a:lnTo>
                  <a:pt x="0" y="365760"/>
                </a:lnTo>
                <a:lnTo>
                  <a:pt x="0" y="0"/>
                </a:lnTo>
                <a:lnTo>
                  <a:pt x="731519" y="0"/>
                </a:lnTo>
                <a:lnTo>
                  <a:pt x="731519" y="365760"/>
                </a:lnTo>
                <a:lnTo>
                  <a:pt x="365759" y="365760"/>
                </a:lnTo>
                <a:close/>
              </a:path>
            </a:pathLst>
          </a:custGeom>
          <a:ln w="3175">
            <a:solidFill>
              <a:srgbClr val="7F7F7F"/>
            </a:solidFill>
          </a:ln>
        </p:spPr>
        <p:txBody>
          <a:bodyPr wrap="square" lIns="0" tIns="0" rIns="0" bIns="0" rtlCol="0"/>
          <a:lstStyle/>
          <a:p>
            <a:endParaRPr sz="1634">
              <a:solidFill>
                <a:prstClr val="black"/>
              </a:solidFill>
            </a:endParaRPr>
          </a:p>
        </p:txBody>
      </p:sp>
      <p:sp>
        <p:nvSpPr>
          <p:cNvPr id="30" name="object 32"/>
          <p:cNvSpPr txBox="1"/>
          <p:nvPr/>
        </p:nvSpPr>
        <p:spPr>
          <a:xfrm>
            <a:off x="2808515" y="2574646"/>
            <a:ext cx="505417" cy="333425"/>
          </a:xfrm>
          <a:prstGeom prst="rect">
            <a:avLst/>
          </a:prstGeom>
        </p:spPr>
        <p:txBody>
          <a:bodyPr vert="horz" wrap="square" lIns="0" tIns="0" rIns="0" bIns="0" rtlCol="0">
            <a:spAutoFit/>
          </a:bodyPr>
          <a:lstStyle/>
          <a:p>
            <a:pPr marL="11527">
              <a:lnSpc>
                <a:spcPts val="1262"/>
              </a:lnSpc>
            </a:pPr>
            <a:r>
              <a:rPr sz="1089" spc="-86" dirty="0">
                <a:solidFill>
                  <a:prstClr val="black"/>
                </a:solidFill>
                <a:latin typeface="Arial"/>
                <a:cs typeface="Arial"/>
              </a:rPr>
              <a:t>T</a:t>
            </a:r>
            <a:r>
              <a:rPr sz="1089" spc="-5" dirty="0">
                <a:solidFill>
                  <a:prstClr val="black"/>
                </a:solidFill>
                <a:latin typeface="Arial"/>
                <a:cs typeface="Arial"/>
              </a:rPr>
              <a:t>A</a:t>
            </a:r>
            <a:r>
              <a:rPr sz="1089" spc="-9" dirty="0">
                <a:solidFill>
                  <a:prstClr val="black"/>
                </a:solidFill>
                <a:latin typeface="Arial"/>
                <a:cs typeface="Arial"/>
              </a:rPr>
              <a:t>N</a:t>
            </a:r>
            <a:r>
              <a:rPr sz="1089" spc="-5" dirty="0">
                <a:solidFill>
                  <a:prstClr val="black"/>
                </a:solidFill>
                <a:latin typeface="Arial"/>
                <a:cs typeface="Arial"/>
              </a:rPr>
              <a:t>G</a:t>
            </a:r>
            <a:r>
              <a:rPr sz="1089" spc="-9" dirty="0">
                <a:solidFill>
                  <a:prstClr val="black"/>
                </a:solidFill>
                <a:latin typeface="Arial"/>
                <a:cs typeface="Arial"/>
              </a:rPr>
              <a:t>O</a:t>
            </a:r>
            <a:endParaRPr sz="1089">
              <a:solidFill>
                <a:prstClr val="black"/>
              </a:solidFill>
              <a:latin typeface="Arial"/>
              <a:cs typeface="Arial"/>
            </a:endParaRPr>
          </a:p>
          <a:p>
            <a:pPr marL="27664">
              <a:lnSpc>
                <a:spcPts val="1262"/>
              </a:lnSpc>
            </a:pPr>
            <a:r>
              <a:rPr sz="1089" spc="9" dirty="0">
                <a:solidFill>
                  <a:prstClr val="black"/>
                </a:solidFill>
                <a:latin typeface="Arial"/>
                <a:cs typeface="Arial"/>
              </a:rPr>
              <a:t>b</a:t>
            </a:r>
            <a:r>
              <a:rPr sz="1089" spc="-9" dirty="0">
                <a:solidFill>
                  <a:prstClr val="black"/>
                </a:solidFill>
                <a:latin typeface="Arial"/>
                <a:cs typeface="Arial"/>
              </a:rPr>
              <a:t>i</a:t>
            </a:r>
            <a:r>
              <a:rPr sz="1089" dirty="0">
                <a:solidFill>
                  <a:prstClr val="black"/>
                </a:solidFill>
                <a:latin typeface="Arial"/>
                <a:cs typeface="Arial"/>
              </a:rPr>
              <a:t>nding</a:t>
            </a:r>
            <a:endParaRPr sz="1089">
              <a:solidFill>
                <a:prstClr val="black"/>
              </a:solidFill>
              <a:latin typeface="Arial"/>
              <a:cs typeface="Arial"/>
            </a:endParaRPr>
          </a:p>
        </p:txBody>
      </p:sp>
      <p:sp>
        <p:nvSpPr>
          <p:cNvPr id="31" name="object 33"/>
          <p:cNvSpPr/>
          <p:nvPr/>
        </p:nvSpPr>
        <p:spPr>
          <a:xfrm>
            <a:off x="2977947" y="2893039"/>
            <a:ext cx="165975" cy="165975"/>
          </a:xfrm>
          <a:custGeom>
            <a:avLst/>
            <a:gdLst/>
            <a:ahLst/>
            <a:cxnLst/>
            <a:rect l="l" t="t" r="r" b="b"/>
            <a:pathLst>
              <a:path w="182879" h="182879">
                <a:moveTo>
                  <a:pt x="182880" y="0"/>
                </a:moveTo>
                <a:lnTo>
                  <a:pt x="0" y="0"/>
                </a:lnTo>
                <a:lnTo>
                  <a:pt x="0" y="182879"/>
                </a:lnTo>
                <a:lnTo>
                  <a:pt x="182880" y="182879"/>
                </a:lnTo>
                <a:lnTo>
                  <a:pt x="182880" y="0"/>
                </a:lnTo>
                <a:close/>
              </a:path>
            </a:pathLst>
          </a:custGeom>
          <a:solidFill>
            <a:srgbClr val="569C1B"/>
          </a:solidFill>
        </p:spPr>
        <p:txBody>
          <a:bodyPr wrap="square" lIns="0" tIns="0" rIns="0" bIns="0" rtlCol="0"/>
          <a:lstStyle/>
          <a:p>
            <a:endParaRPr sz="1634">
              <a:solidFill>
                <a:prstClr val="black"/>
              </a:solidFill>
            </a:endParaRPr>
          </a:p>
        </p:txBody>
      </p:sp>
      <p:sp>
        <p:nvSpPr>
          <p:cNvPr id="32" name="object 34"/>
          <p:cNvSpPr/>
          <p:nvPr/>
        </p:nvSpPr>
        <p:spPr>
          <a:xfrm>
            <a:off x="2977947" y="2893039"/>
            <a:ext cx="165975" cy="165975"/>
          </a:xfrm>
          <a:custGeom>
            <a:avLst/>
            <a:gdLst/>
            <a:ahLst/>
            <a:cxnLst/>
            <a:rect l="l" t="t" r="r" b="b"/>
            <a:pathLst>
              <a:path w="182879" h="182879">
                <a:moveTo>
                  <a:pt x="91439" y="182879"/>
                </a:moveTo>
                <a:lnTo>
                  <a:pt x="0" y="182879"/>
                </a:lnTo>
                <a:lnTo>
                  <a:pt x="0" y="0"/>
                </a:lnTo>
                <a:lnTo>
                  <a:pt x="182880" y="0"/>
                </a:lnTo>
                <a:lnTo>
                  <a:pt x="182880" y="182879"/>
                </a:lnTo>
                <a:lnTo>
                  <a:pt x="91439" y="182879"/>
                </a:lnTo>
                <a:close/>
              </a:path>
            </a:pathLst>
          </a:custGeom>
          <a:ln w="3175">
            <a:solidFill>
              <a:srgbClr val="7F7F7F"/>
            </a:solidFill>
          </a:ln>
        </p:spPr>
        <p:txBody>
          <a:bodyPr wrap="square" lIns="0" tIns="0" rIns="0" bIns="0" rtlCol="0"/>
          <a:lstStyle/>
          <a:p>
            <a:endParaRPr sz="1634">
              <a:solidFill>
                <a:prstClr val="black"/>
              </a:solidFill>
            </a:endParaRPr>
          </a:p>
        </p:txBody>
      </p:sp>
      <p:sp>
        <p:nvSpPr>
          <p:cNvPr id="33" name="object 35"/>
          <p:cNvSpPr/>
          <p:nvPr/>
        </p:nvSpPr>
        <p:spPr>
          <a:xfrm>
            <a:off x="239357" y="1897188"/>
            <a:ext cx="663901" cy="651222"/>
          </a:xfrm>
          <a:prstGeom prst="rect">
            <a:avLst/>
          </a:prstGeom>
          <a:blipFill>
            <a:blip r:embed="rId4" cstate="print"/>
            <a:stretch>
              <a:fillRect/>
            </a:stretch>
          </a:blipFill>
        </p:spPr>
        <p:txBody>
          <a:bodyPr wrap="square" lIns="0" tIns="0" rIns="0" bIns="0" rtlCol="0"/>
          <a:lstStyle/>
          <a:p>
            <a:endParaRPr sz="1634">
              <a:solidFill>
                <a:prstClr val="black"/>
              </a:solidFill>
            </a:endParaRPr>
          </a:p>
        </p:txBody>
      </p:sp>
      <p:sp>
        <p:nvSpPr>
          <p:cNvPr id="34" name="object 36"/>
          <p:cNvSpPr/>
          <p:nvPr/>
        </p:nvSpPr>
        <p:spPr>
          <a:xfrm>
            <a:off x="1899109" y="1897188"/>
            <a:ext cx="663900" cy="663901"/>
          </a:xfrm>
          <a:prstGeom prst="rect">
            <a:avLst/>
          </a:prstGeom>
          <a:blipFill>
            <a:blip r:embed="rId5" cstate="print"/>
            <a:stretch>
              <a:fillRect/>
            </a:stretch>
          </a:blipFill>
        </p:spPr>
        <p:txBody>
          <a:bodyPr wrap="square" lIns="0" tIns="0" rIns="0" bIns="0" rtlCol="0"/>
          <a:lstStyle/>
          <a:p>
            <a:endParaRPr sz="1634">
              <a:solidFill>
                <a:prstClr val="black"/>
              </a:solidFill>
            </a:endParaRPr>
          </a:p>
        </p:txBody>
      </p:sp>
      <p:sp>
        <p:nvSpPr>
          <p:cNvPr id="35" name="object 37"/>
          <p:cNvSpPr/>
          <p:nvPr/>
        </p:nvSpPr>
        <p:spPr>
          <a:xfrm>
            <a:off x="1069232" y="1897188"/>
            <a:ext cx="674274" cy="663901"/>
          </a:xfrm>
          <a:prstGeom prst="rect">
            <a:avLst/>
          </a:prstGeom>
          <a:blipFill>
            <a:blip r:embed="rId6" cstate="print"/>
            <a:stretch>
              <a:fillRect/>
            </a:stretch>
          </a:blipFill>
        </p:spPr>
        <p:txBody>
          <a:bodyPr wrap="square" lIns="0" tIns="0" rIns="0" bIns="0" rtlCol="0"/>
          <a:lstStyle/>
          <a:p>
            <a:endParaRPr sz="1634">
              <a:solidFill>
                <a:prstClr val="black"/>
              </a:solidFill>
            </a:endParaRPr>
          </a:p>
        </p:txBody>
      </p:sp>
      <p:sp>
        <p:nvSpPr>
          <p:cNvPr id="36" name="object 38"/>
          <p:cNvSpPr/>
          <p:nvPr/>
        </p:nvSpPr>
        <p:spPr>
          <a:xfrm>
            <a:off x="2728985" y="1916832"/>
            <a:ext cx="663900" cy="663901"/>
          </a:xfrm>
          <a:prstGeom prst="rect">
            <a:avLst/>
          </a:prstGeom>
          <a:blipFill>
            <a:blip r:embed="rId7" cstate="print"/>
            <a:stretch>
              <a:fillRect/>
            </a:stretch>
          </a:blipFill>
        </p:spPr>
        <p:txBody>
          <a:bodyPr wrap="square" lIns="0" tIns="0" rIns="0" bIns="0" rtlCol="0"/>
          <a:lstStyle/>
          <a:p>
            <a:endParaRPr sz="1634">
              <a:solidFill>
                <a:prstClr val="black"/>
              </a:solidFill>
            </a:endParaRPr>
          </a:p>
        </p:txBody>
      </p:sp>
      <p:sp>
        <p:nvSpPr>
          <p:cNvPr id="37" name="object 39"/>
          <p:cNvSpPr/>
          <p:nvPr/>
        </p:nvSpPr>
        <p:spPr>
          <a:xfrm>
            <a:off x="532119" y="1399263"/>
            <a:ext cx="122176" cy="364223"/>
          </a:xfrm>
          <a:custGeom>
            <a:avLst/>
            <a:gdLst/>
            <a:ahLst/>
            <a:cxnLst/>
            <a:rect l="l" t="t" r="r" b="b"/>
            <a:pathLst>
              <a:path w="134620" h="401319">
                <a:moveTo>
                  <a:pt x="134620" y="0"/>
                </a:moveTo>
                <a:lnTo>
                  <a:pt x="0" y="401320"/>
                </a:lnTo>
              </a:path>
            </a:pathLst>
          </a:custGeom>
          <a:ln w="3175">
            <a:solidFill>
              <a:srgbClr val="000000"/>
            </a:solidFill>
          </a:ln>
        </p:spPr>
        <p:txBody>
          <a:bodyPr wrap="square" lIns="0" tIns="0" rIns="0" bIns="0" rtlCol="0"/>
          <a:lstStyle/>
          <a:p>
            <a:endParaRPr sz="1634">
              <a:solidFill>
                <a:prstClr val="black"/>
              </a:solidFill>
            </a:endParaRPr>
          </a:p>
        </p:txBody>
      </p:sp>
      <p:sp>
        <p:nvSpPr>
          <p:cNvPr id="38" name="object 40"/>
          <p:cNvSpPr/>
          <p:nvPr/>
        </p:nvSpPr>
        <p:spPr>
          <a:xfrm>
            <a:off x="488320" y="1741586"/>
            <a:ext cx="93361" cy="155602"/>
          </a:xfrm>
          <a:custGeom>
            <a:avLst/>
            <a:gdLst/>
            <a:ahLst/>
            <a:cxnLst/>
            <a:rect l="l" t="t" r="r" b="b"/>
            <a:pathLst>
              <a:path w="102870" h="171450">
                <a:moveTo>
                  <a:pt x="0" y="0"/>
                </a:moveTo>
                <a:lnTo>
                  <a:pt x="0" y="171450"/>
                </a:lnTo>
                <a:lnTo>
                  <a:pt x="102869" y="34289"/>
                </a:lnTo>
                <a:lnTo>
                  <a:pt x="0" y="0"/>
                </a:lnTo>
                <a:close/>
              </a:path>
            </a:pathLst>
          </a:custGeom>
          <a:solidFill>
            <a:srgbClr val="000000"/>
          </a:solidFill>
        </p:spPr>
        <p:txBody>
          <a:bodyPr wrap="square" lIns="0" tIns="0" rIns="0" bIns="0" rtlCol="0"/>
          <a:lstStyle/>
          <a:p>
            <a:endParaRPr sz="1634">
              <a:solidFill>
                <a:prstClr val="black"/>
              </a:solidFill>
            </a:endParaRPr>
          </a:p>
        </p:txBody>
      </p:sp>
      <p:sp>
        <p:nvSpPr>
          <p:cNvPr id="39" name="object 41"/>
          <p:cNvSpPr/>
          <p:nvPr/>
        </p:nvSpPr>
        <p:spPr>
          <a:xfrm>
            <a:off x="654295" y="1399262"/>
            <a:ext cx="466805" cy="333103"/>
          </a:xfrm>
          <a:custGeom>
            <a:avLst/>
            <a:gdLst/>
            <a:ahLst/>
            <a:cxnLst/>
            <a:rect l="l" t="t" r="r" b="b"/>
            <a:pathLst>
              <a:path w="514350" h="367030">
                <a:moveTo>
                  <a:pt x="0" y="0"/>
                </a:moveTo>
                <a:lnTo>
                  <a:pt x="514349" y="367030"/>
                </a:lnTo>
              </a:path>
            </a:pathLst>
          </a:custGeom>
          <a:ln w="3175">
            <a:solidFill>
              <a:srgbClr val="000000"/>
            </a:solidFill>
          </a:ln>
        </p:spPr>
        <p:txBody>
          <a:bodyPr wrap="square" lIns="0" tIns="0" rIns="0" bIns="0" rtlCol="0"/>
          <a:lstStyle/>
          <a:p>
            <a:endParaRPr sz="1634">
              <a:solidFill>
                <a:prstClr val="black"/>
              </a:solidFill>
            </a:endParaRPr>
          </a:p>
        </p:txBody>
      </p:sp>
      <p:sp>
        <p:nvSpPr>
          <p:cNvPr id="40" name="object 42"/>
          <p:cNvSpPr/>
          <p:nvPr/>
        </p:nvSpPr>
        <p:spPr>
          <a:xfrm>
            <a:off x="1086521" y="1688566"/>
            <a:ext cx="148686" cy="125634"/>
          </a:xfrm>
          <a:custGeom>
            <a:avLst/>
            <a:gdLst/>
            <a:ahLst/>
            <a:cxnLst/>
            <a:rect l="l" t="t" r="r" b="b"/>
            <a:pathLst>
              <a:path w="163830" h="138430">
                <a:moveTo>
                  <a:pt x="63500" y="0"/>
                </a:moveTo>
                <a:lnTo>
                  <a:pt x="0" y="87629"/>
                </a:lnTo>
                <a:lnTo>
                  <a:pt x="163830" y="138429"/>
                </a:lnTo>
                <a:lnTo>
                  <a:pt x="63500" y="0"/>
                </a:lnTo>
                <a:close/>
              </a:path>
            </a:pathLst>
          </a:custGeom>
          <a:solidFill>
            <a:srgbClr val="000000"/>
          </a:solidFill>
        </p:spPr>
        <p:txBody>
          <a:bodyPr wrap="square" lIns="0" tIns="0" rIns="0" bIns="0" rtlCol="0"/>
          <a:lstStyle/>
          <a:p>
            <a:endParaRPr sz="1634">
              <a:solidFill>
                <a:prstClr val="black"/>
              </a:solidFill>
            </a:endParaRPr>
          </a:p>
        </p:txBody>
      </p:sp>
      <p:sp>
        <p:nvSpPr>
          <p:cNvPr id="41" name="object 43"/>
          <p:cNvSpPr txBox="1"/>
          <p:nvPr/>
        </p:nvSpPr>
        <p:spPr>
          <a:xfrm>
            <a:off x="226679" y="1192672"/>
            <a:ext cx="1346243" cy="167610"/>
          </a:xfrm>
          <a:prstGeom prst="rect">
            <a:avLst/>
          </a:prstGeom>
        </p:spPr>
        <p:txBody>
          <a:bodyPr vert="horz" wrap="square" lIns="0" tIns="0" rIns="0" bIns="0" rtlCol="0">
            <a:spAutoFit/>
          </a:bodyPr>
          <a:lstStyle/>
          <a:p>
            <a:pPr marL="11527"/>
            <a:r>
              <a:rPr sz="1089" spc="-5" dirty="0">
                <a:solidFill>
                  <a:prstClr val="black"/>
                </a:solidFill>
                <a:latin typeface="Arial"/>
                <a:cs typeface="Arial"/>
              </a:rPr>
              <a:t>Sci</a:t>
            </a:r>
            <a:r>
              <a:rPr sz="1089" spc="9" dirty="0">
                <a:solidFill>
                  <a:prstClr val="black"/>
                </a:solidFill>
                <a:latin typeface="Arial"/>
                <a:cs typeface="Arial"/>
              </a:rPr>
              <a:t>e</a:t>
            </a:r>
            <a:r>
              <a:rPr sz="1089" dirty="0">
                <a:solidFill>
                  <a:prstClr val="black"/>
                </a:solidFill>
                <a:latin typeface="Arial"/>
                <a:cs typeface="Arial"/>
              </a:rPr>
              <a:t>n</a:t>
            </a:r>
            <a:r>
              <a:rPr sz="1089" spc="-9" dirty="0">
                <a:solidFill>
                  <a:prstClr val="black"/>
                </a:solidFill>
                <a:latin typeface="Arial"/>
                <a:cs typeface="Arial"/>
              </a:rPr>
              <a:t>t</a:t>
            </a:r>
            <a:r>
              <a:rPr sz="1089" dirty="0">
                <a:solidFill>
                  <a:prstClr val="black"/>
                </a:solidFill>
                <a:latin typeface="Arial"/>
                <a:cs typeface="Arial"/>
              </a:rPr>
              <a:t>if</a:t>
            </a:r>
            <a:r>
              <a:rPr sz="1089" spc="-9" dirty="0">
                <a:solidFill>
                  <a:prstClr val="black"/>
                </a:solidFill>
                <a:latin typeface="Arial"/>
                <a:cs typeface="Arial"/>
              </a:rPr>
              <a:t>i</a:t>
            </a:r>
            <a:r>
              <a:rPr sz="1089" dirty="0">
                <a:solidFill>
                  <a:prstClr val="black"/>
                </a:solidFill>
                <a:latin typeface="Arial"/>
                <a:cs typeface="Arial"/>
              </a:rPr>
              <a:t>c</a:t>
            </a:r>
            <a:r>
              <a:rPr sz="1089" spc="-5" dirty="0">
                <a:solidFill>
                  <a:prstClr val="black"/>
                </a:solidFill>
                <a:latin typeface="Arial"/>
                <a:cs typeface="Arial"/>
              </a:rPr>
              <a:t> </a:t>
            </a:r>
            <a:r>
              <a:rPr sz="1089" dirty="0">
                <a:solidFill>
                  <a:prstClr val="black"/>
                </a:solidFill>
                <a:latin typeface="Arial"/>
                <a:cs typeface="Arial"/>
              </a:rPr>
              <a:t>workspaces</a:t>
            </a:r>
            <a:endParaRPr sz="1089">
              <a:solidFill>
                <a:prstClr val="black"/>
              </a:solidFill>
              <a:latin typeface="Arial"/>
              <a:cs typeface="Arial"/>
            </a:endParaRPr>
          </a:p>
        </p:txBody>
      </p:sp>
      <p:sp>
        <p:nvSpPr>
          <p:cNvPr id="42" name="object 44"/>
          <p:cNvSpPr/>
          <p:nvPr/>
        </p:nvSpPr>
        <p:spPr>
          <a:xfrm>
            <a:off x="2811972" y="1482251"/>
            <a:ext cx="102582" cy="206315"/>
          </a:xfrm>
          <a:custGeom>
            <a:avLst/>
            <a:gdLst/>
            <a:ahLst/>
            <a:cxnLst/>
            <a:rect l="l" t="t" r="r" b="b"/>
            <a:pathLst>
              <a:path w="113030" h="227330">
                <a:moveTo>
                  <a:pt x="0" y="0"/>
                </a:moveTo>
                <a:lnTo>
                  <a:pt x="113029" y="227329"/>
                </a:lnTo>
              </a:path>
            </a:pathLst>
          </a:custGeom>
          <a:ln w="3175">
            <a:solidFill>
              <a:srgbClr val="000000"/>
            </a:solidFill>
          </a:ln>
        </p:spPr>
        <p:txBody>
          <a:bodyPr wrap="square" lIns="0" tIns="0" rIns="0" bIns="0" rtlCol="0"/>
          <a:lstStyle/>
          <a:p>
            <a:endParaRPr sz="1634">
              <a:solidFill>
                <a:prstClr val="black"/>
              </a:solidFill>
            </a:endParaRPr>
          </a:p>
        </p:txBody>
      </p:sp>
      <p:sp>
        <p:nvSpPr>
          <p:cNvPr id="43" name="object 45"/>
          <p:cNvSpPr/>
          <p:nvPr/>
        </p:nvSpPr>
        <p:spPr>
          <a:xfrm>
            <a:off x="2868449" y="1660904"/>
            <a:ext cx="109497" cy="153296"/>
          </a:xfrm>
          <a:custGeom>
            <a:avLst/>
            <a:gdLst/>
            <a:ahLst/>
            <a:cxnLst/>
            <a:rect l="l" t="t" r="r" b="b"/>
            <a:pathLst>
              <a:path w="120650" h="168910">
                <a:moveTo>
                  <a:pt x="96520" y="0"/>
                </a:moveTo>
                <a:lnTo>
                  <a:pt x="0" y="48259"/>
                </a:lnTo>
                <a:lnTo>
                  <a:pt x="120650" y="168909"/>
                </a:lnTo>
                <a:lnTo>
                  <a:pt x="96520" y="0"/>
                </a:lnTo>
                <a:close/>
              </a:path>
            </a:pathLst>
          </a:custGeom>
          <a:solidFill>
            <a:srgbClr val="000000"/>
          </a:solidFill>
        </p:spPr>
        <p:txBody>
          <a:bodyPr wrap="square" lIns="0" tIns="0" rIns="0" bIns="0" rtlCol="0"/>
          <a:lstStyle/>
          <a:p>
            <a:endParaRPr sz="1634">
              <a:solidFill>
                <a:prstClr val="black"/>
              </a:solidFill>
            </a:endParaRPr>
          </a:p>
        </p:txBody>
      </p:sp>
      <p:sp>
        <p:nvSpPr>
          <p:cNvPr id="44" name="object 46"/>
          <p:cNvSpPr txBox="1"/>
          <p:nvPr/>
        </p:nvSpPr>
        <p:spPr>
          <a:xfrm>
            <a:off x="1969417" y="1288338"/>
            <a:ext cx="1100162" cy="167610"/>
          </a:xfrm>
          <a:prstGeom prst="rect">
            <a:avLst/>
          </a:prstGeom>
        </p:spPr>
        <p:txBody>
          <a:bodyPr vert="horz" wrap="square" lIns="0" tIns="0" rIns="0" bIns="0" rtlCol="0">
            <a:spAutoFit/>
          </a:bodyPr>
          <a:lstStyle/>
          <a:p>
            <a:pPr marL="11527"/>
            <a:r>
              <a:rPr sz="1089" spc="-9" dirty="0">
                <a:solidFill>
                  <a:prstClr val="black"/>
                </a:solidFill>
                <a:latin typeface="Arial"/>
                <a:cs typeface="Arial"/>
              </a:rPr>
              <a:t>I</a:t>
            </a:r>
            <a:r>
              <a:rPr sz="1089" spc="9" dirty="0">
                <a:solidFill>
                  <a:prstClr val="black"/>
                </a:solidFill>
                <a:latin typeface="Arial"/>
                <a:cs typeface="Arial"/>
              </a:rPr>
              <a:t>n</a:t>
            </a:r>
            <a:r>
              <a:rPr sz="1089" dirty="0">
                <a:solidFill>
                  <a:prstClr val="black"/>
                </a:solidFill>
                <a:latin typeface="Arial"/>
                <a:cs typeface="Arial"/>
              </a:rPr>
              <a:t>du</a:t>
            </a:r>
            <a:r>
              <a:rPr sz="1089" spc="-9" dirty="0">
                <a:solidFill>
                  <a:prstClr val="black"/>
                </a:solidFill>
                <a:latin typeface="Arial"/>
                <a:cs typeface="Arial"/>
              </a:rPr>
              <a:t>st</a:t>
            </a:r>
            <a:r>
              <a:rPr sz="1089" dirty="0">
                <a:solidFill>
                  <a:prstClr val="black"/>
                </a:solidFill>
                <a:latin typeface="Arial"/>
                <a:cs typeface="Arial"/>
              </a:rPr>
              <a:t>rial</a:t>
            </a:r>
            <a:r>
              <a:rPr sz="1089" spc="-5" dirty="0">
                <a:solidFill>
                  <a:prstClr val="black"/>
                </a:solidFill>
                <a:latin typeface="Arial"/>
                <a:cs typeface="Arial"/>
              </a:rPr>
              <a:t> S</a:t>
            </a:r>
            <a:r>
              <a:rPr sz="1089" spc="-9" dirty="0">
                <a:solidFill>
                  <a:prstClr val="black"/>
                </a:solidFill>
                <a:latin typeface="Arial"/>
                <a:cs typeface="Arial"/>
              </a:rPr>
              <a:t>C</a:t>
            </a:r>
            <a:r>
              <a:rPr sz="1089" spc="-5" dirty="0">
                <a:solidFill>
                  <a:prstClr val="black"/>
                </a:solidFill>
                <a:latin typeface="Arial"/>
                <a:cs typeface="Arial"/>
              </a:rPr>
              <a:t>A</a:t>
            </a:r>
            <a:r>
              <a:rPr sz="1089" spc="-9" dirty="0">
                <a:solidFill>
                  <a:prstClr val="black"/>
                </a:solidFill>
                <a:latin typeface="Arial"/>
                <a:cs typeface="Arial"/>
              </a:rPr>
              <a:t>DA</a:t>
            </a:r>
            <a:endParaRPr sz="1089">
              <a:solidFill>
                <a:prstClr val="black"/>
              </a:solidFill>
              <a:latin typeface="Arial"/>
              <a:cs typeface="Arial"/>
            </a:endParaRPr>
          </a:p>
        </p:txBody>
      </p:sp>
      <p:sp>
        <p:nvSpPr>
          <p:cNvPr id="45" name="object 47"/>
          <p:cNvSpPr/>
          <p:nvPr/>
        </p:nvSpPr>
        <p:spPr>
          <a:xfrm>
            <a:off x="3890809" y="1387737"/>
            <a:ext cx="56478" cy="288151"/>
          </a:xfrm>
          <a:custGeom>
            <a:avLst/>
            <a:gdLst/>
            <a:ahLst/>
            <a:cxnLst/>
            <a:rect l="l" t="t" r="r" b="b"/>
            <a:pathLst>
              <a:path w="62229" h="317500">
                <a:moveTo>
                  <a:pt x="0" y="0"/>
                </a:moveTo>
                <a:lnTo>
                  <a:pt x="62230" y="317500"/>
                </a:lnTo>
              </a:path>
            </a:pathLst>
          </a:custGeom>
          <a:ln w="3175">
            <a:solidFill>
              <a:srgbClr val="000000"/>
            </a:solidFill>
          </a:ln>
        </p:spPr>
        <p:txBody>
          <a:bodyPr wrap="square" lIns="0" tIns="0" rIns="0" bIns="0" rtlCol="0"/>
          <a:lstStyle/>
          <a:p>
            <a:endParaRPr sz="1634">
              <a:solidFill>
                <a:prstClr val="black"/>
              </a:solidFill>
            </a:endParaRPr>
          </a:p>
        </p:txBody>
      </p:sp>
      <p:sp>
        <p:nvSpPr>
          <p:cNvPr id="46" name="object 48"/>
          <p:cNvSpPr/>
          <p:nvPr/>
        </p:nvSpPr>
        <p:spPr>
          <a:xfrm>
            <a:off x="3897726" y="1660904"/>
            <a:ext cx="95666" cy="153296"/>
          </a:xfrm>
          <a:custGeom>
            <a:avLst/>
            <a:gdLst/>
            <a:ahLst/>
            <a:cxnLst/>
            <a:rect l="l" t="t" r="r" b="b"/>
            <a:pathLst>
              <a:path w="105410" h="168910">
                <a:moveTo>
                  <a:pt x="105410" y="0"/>
                </a:moveTo>
                <a:lnTo>
                  <a:pt x="0" y="20319"/>
                </a:lnTo>
                <a:lnTo>
                  <a:pt x="83820" y="168909"/>
                </a:lnTo>
                <a:lnTo>
                  <a:pt x="105410" y="0"/>
                </a:lnTo>
                <a:close/>
              </a:path>
            </a:pathLst>
          </a:custGeom>
          <a:solidFill>
            <a:srgbClr val="000000"/>
          </a:solidFill>
        </p:spPr>
        <p:txBody>
          <a:bodyPr wrap="square" lIns="0" tIns="0" rIns="0" bIns="0" rtlCol="0"/>
          <a:lstStyle/>
          <a:p>
            <a:endParaRPr sz="1634">
              <a:solidFill>
                <a:prstClr val="black"/>
              </a:solidFill>
            </a:endParaRPr>
          </a:p>
        </p:txBody>
      </p:sp>
      <p:sp>
        <p:nvSpPr>
          <p:cNvPr id="47" name="object 49"/>
          <p:cNvSpPr txBox="1"/>
          <p:nvPr/>
        </p:nvSpPr>
        <p:spPr>
          <a:xfrm>
            <a:off x="3347932" y="1192672"/>
            <a:ext cx="1547949" cy="167610"/>
          </a:xfrm>
          <a:prstGeom prst="rect">
            <a:avLst/>
          </a:prstGeom>
        </p:spPr>
        <p:txBody>
          <a:bodyPr vert="horz" wrap="square" lIns="0" tIns="0" rIns="0" bIns="0" rtlCol="0">
            <a:spAutoFit/>
          </a:bodyPr>
          <a:lstStyle/>
          <a:p>
            <a:pPr marL="11527"/>
            <a:r>
              <a:rPr sz="1089" dirty="0">
                <a:solidFill>
                  <a:prstClr val="black"/>
                </a:solidFill>
                <a:latin typeface="Arial"/>
                <a:cs typeface="Arial"/>
              </a:rPr>
              <a:t>Nat</a:t>
            </a:r>
            <a:r>
              <a:rPr sz="1089" spc="-9" dirty="0">
                <a:solidFill>
                  <a:prstClr val="black"/>
                </a:solidFill>
                <a:latin typeface="Arial"/>
                <a:cs typeface="Arial"/>
              </a:rPr>
              <a:t>i</a:t>
            </a:r>
            <a:r>
              <a:rPr sz="1089" dirty="0">
                <a:solidFill>
                  <a:prstClr val="black"/>
                </a:solidFill>
                <a:latin typeface="Arial"/>
                <a:cs typeface="Arial"/>
              </a:rPr>
              <a:t>ve</a:t>
            </a:r>
            <a:r>
              <a:rPr sz="1089" spc="5" dirty="0">
                <a:solidFill>
                  <a:prstClr val="black"/>
                </a:solidFill>
                <a:latin typeface="Arial"/>
                <a:cs typeface="Arial"/>
              </a:rPr>
              <a:t> </a:t>
            </a:r>
            <a:r>
              <a:rPr sz="1089" dirty="0">
                <a:solidFill>
                  <a:prstClr val="black"/>
                </a:solidFill>
                <a:latin typeface="Arial"/>
                <a:cs typeface="Arial"/>
              </a:rPr>
              <a:t>c</a:t>
            </a:r>
            <a:r>
              <a:rPr sz="1089" spc="-9" dirty="0">
                <a:solidFill>
                  <a:prstClr val="black"/>
                </a:solidFill>
                <a:latin typeface="Arial"/>
                <a:cs typeface="Arial"/>
              </a:rPr>
              <a:t>l</a:t>
            </a:r>
            <a:r>
              <a:rPr sz="1089" dirty="0">
                <a:solidFill>
                  <a:prstClr val="black"/>
                </a:solidFill>
                <a:latin typeface="Arial"/>
                <a:cs typeface="Arial"/>
              </a:rPr>
              <a:t>ien</a:t>
            </a:r>
            <a:r>
              <a:rPr sz="1089" spc="-5" dirty="0">
                <a:solidFill>
                  <a:prstClr val="black"/>
                </a:solidFill>
                <a:latin typeface="Arial"/>
                <a:cs typeface="Arial"/>
              </a:rPr>
              <a:t>t</a:t>
            </a:r>
            <a:r>
              <a:rPr sz="1089" dirty="0">
                <a:solidFill>
                  <a:prstClr val="black"/>
                </a:solidFill>
                <a:latin typeface="Arial"/>
                <a:cs typeface="Arial"/>
              </a:rPr>
              <a:t> a</a:t>
            </a:r>
            <a:r>
              <a:rPr sz="1089" spc="9" dirty="0">
                <a:solidFill>
                  <a:prstClr val="black"/>
                </a:solidFill>
                <a:latin typeface="Arial"/>
                <a:cs typeface="Arial"/>
              </a:rPr>
              <a:t>p</a:t>
            </a:r>
            <a:r>
              <a:rPr sz="1089" dirty="0">
                <a:solidFill>
                  <a:prstClr val="black"/>
                </a:solidFill>
                <a:latin typeface="Arial"/>
                <a:cs typeface="Arial"/>
              </a:rPr>
              <a:t>p</a:t>
            </a:r>
            <a:r>
              <a:rPr sz="1089" spc="-9" dirty="0">
                <a:solidFill>
                  <a:prstClr val="black"/>
                </a:solidFill>
                <a:latin typeface="Arial"/>
                <a:cs typeface="Arial"/>
              </a:rPr>
              <a:t>l</a:t>
            </a:r>
            <a:r>
              <a:rPr sz="1089" dirty="0">
                <a:solidFill>
                  <a:prstClr val="black"/>
                </a:solidFill>
                <a:latin typeface="Arial"/>
                <a:cs typeface="Arial"/>
              </a:rPr>
              <a:t>icat</a:t>
            </a:r>
            <a:r>
              <a:rPr sz="1089" spc="-9" dirty="0">
                <a:solidFill>
                  <a:prstClr val="black"/>
                </a:solidFill>
                <a:latin typeface="Arial"/>
                <a:cs typeface="Arial"/>
              </a:rPr>
              <a:t>i</a:t>
            </a:r>
            <a:r>
              <a:rPr sz="1089" dirty="0">
                <a:solidFill>
                  <a:prstClr val="black"/>
                </a:solidFill>
                <a:latin typeface="Arial"/>
                <a:cs typeface="Arial"/>
              </a:rPr>
              <a:t>ons</a:t>
            </a:r>
            <a:endParaRPr sz="1089">
              <a:solidFill>
                <a:prstClr val="black"/>
              </a:solidFill>
              <a:latin typeface="Arial"/>
              <a:cs typeface="Arial"/>
            </a:endParaRPr>
          </a:p>
        </p:txBody>
      </p:sp>
      <p:sp>
        <p:nvSpPr>
          <p:cNvPr id="48" name="object 50"/>
          <p:cNvSpPr/>
          <p:nvPr/>
        </p:nvSpPr>
        <p:spPr>
          <a:xfrm>
            <a:off x="3589979" y="1906408"/>
            <a:ext cx="715768" cy="995851"/>
          </a:xfrm>
          <a:custGeom>
            <a:avLst/>
            <a:gdLst/>
            <a:ahLst/>
            <a:cxnLst/>
            <a:rect l="l" t="t" r="r" b="b"/>
            <a:pathLst>
              <a:path w="788670" h="1097280">
                <a:moveTo>
                  <a:pt x="788669" y="0"/>
                </a:moveTo>
                <a:lnTo>
                  <a:pt x="0" y="0"/>
                </a:lnTo>
                <a:lnTo>
                  <a:pt x="0" y="1097280"/>
                </a:lnTo>
                <a:lnTo>
                  <a:pt x="788669" y="1097280"/>
                </a:lnTo>
                <a:lnTo>
                  <a:pt x="788669" y="0"/>
                </a:lnTo>
                <a:close/>
              </a:path>
            </a:pathLst>
          </a:custGeom>
          <a:solidFill>
            <a:srgbClr val="FF940D"/>
          </a:solidFill>
        </p:spPr>
        <p:txBody>
          <a:bodyPr wrap="square" lIns="0" tIns="0" rIns="0" bIns="0" rtlCol="0"/>
          <a:lstStyle/>
          <a:p>
            <a:endParaRPr sz="1634">
              <a:solidFill>
                <a:prstClr val="black"/>
              </a:solidFill>
            </a:endParaRPr>
          </a:p>
        </p:txBody>
      </p:sp>
      <p:sp>
        <p:nvSpPr>
          <p:cNvPr id="49" name="object 51"/>
          <p:cNvSpPr/>
          <p:nvPr/>
        </p:nvSpPr>
        <p:spPr>
          <a:xfrm>
            <a:off x="3589979" y="1906408"/>
            <a:ext cx="715768" cy="995851"/>
          </a:xfrm>
          <a:custGeom>
            <a:avLst/>
            <a:gdLst/>
            <a:ahLst/>
            <a:cxnLst/>
            <a:rect l="l" t="t" r="r" b="b"/>
            <a:pathLst>
              <a:path w="788670" h="1097280">
                <a:moveTo>
                  <a:pt x="393700" y="1097280"/>
                </a:moveTo>
                <a:lnTo>
                  <a:pt x="0" y="1097280"/>
                </a:lnTo>
                <a:lnTo>
                  <a:pt x="0" y="0"/>
                </a:lnTo>
                <a:lnTo>
                  <a:pt x="788669" y="0"/>
                </a:lnTo>
                <a:lnTo>
                  <a:pt x="788669" y="1097280"/>
                </a:lnTo>
                <a:lnTo>
                  <a:pt x="393700" y="1097280"/>
                </a:lnTo>
                <a:close/>
              </a:path>
            </a:pathLst>
          </a:custGeom>
          <a:ln w="3175">
            <a:solidFill>
              <a:srgbClr val="7F7F7F"/>
            </a:solidFill>
          </a:ln>
        </p:spPr>
        <p:txBody>
          <a:bodyPr wrap="square" lIns="0" tIns="0" rIns="0" bIns="0" rtlCol="0"/>
          <a:lstStyle/>
          <a:p>
            <a:endParaRPr sz="1634">
              <a:solidFill>
                <a:prstClr val="black"/>
              </a:solidFill>
            </a:endParaRPr>
          </a:p>
        </p:txBody>
      </p:sp>
      <p:sp>
        <p:nvSpPr>
          <p:cNvPr id="50" name="object 52"/>
          <p:cNvSpPr txBox="1"/>
          <p:nvPr/>
        </p:nvSpPr>
        <p:spPr>
          <a:xfrm>
            <a:off x="3640695" y="1941865"/>
            <a:ext cx="614915" cy="923330"/>
          </a:xfrm>
          <a:prstGeom prst="rect">
            <a:avLst/>
          </a:prstGeom>
        </p:spPr>
        <p:txBody>
          <a:bodyPr vert="horz" wrap="square" lIns="0" tIns="0" rIns="0" bIns="0" rtlCol="0">
            <a:spAutoFit/>
          </a:bodyPr>
          <a:lstStyle/>
          <a:p>
            <a:pPr marL="65125" marR="59938" algn="ctr">
              <a:lnSpc>
                <a:spcPts val="1216"/>
              </a:lnSpc>
            </a:pPr>
            <a:r>
              <a:rPr sz="1089" spc="-86" dirty="0">
                <a:solidFill>
                  <a:prstClr val="black"/>
                </a:solidFill>
                <a:latin typeface="Arial"/>
                <a:cs typeface="Arial"/>
              </a:rPr>
              <a:t>T</a:t>
            </a:r>
            <a:r>
              <a:rPr sz="1089" spc="-5" dirty="0">
                <a:solidFill>
                  <a:prstClr val="black"/>
                </a:solidFill>
                <a:latin typeface="Arial"/>
                <a:cs typeface="Arial"/>
              </a:rPr>
              <a:t>A</a:t>
            </a:r>
            <a:r>
              <a:rPr sz="1089" dirty="0">
                <a:solidFill>
                  <a:prstClr val="black"/>
                </a:solidFill>
                <a:latin typeface="Arial"/>
                <a:cs typeface="Arial"/>
              </a:rPr>
              <a:t>N</a:t>
            </a:r>
            <a:r>
              <a:rPr sz="1089" spc="-14" dirty="0">
                <a:solidFill>
                  <a:prstClr val="black"/>
                </a:solidFill>
                <a:latin typeface="Arial"/>
                <a:cs typeface="Arial"/>
              </a:rPr>
              <a:t>G</a:t>
            </a:r>
            <a:r>
              <a:rPr sz="1089" spc="-9" dirty="0">
                <a:solidFill>
                  <a:prstClr val="black"/>
                </a:solidFill>
                <a:latin typeface="Arial"/>
                <a:cs typeface="Arial"/>
              </a:rPr>
              <a:t>O</a:t>
            </a:r>
            <a:r>
              <a:rPr sz="1089" spc="-5" dirty="0">
                <a:solidFill>
                  <a:prstClr val="black"/>
                </a:solidFill>
                <a:latin typeface="Arial"/>
                <a:cs typeface="Arial"/>
              </a:rPr>
              <a:t> </a:t>
            </a:r>
            <a:r>
              <a:rPr sz="1089" spc="-9" dirty="0">
                <a:solidFill>
                  <a:prstClr val="black"/>
                </a:solidFill>
                <a:latin typeface="Arial"/>
                <a:cs typeface="Arial"/>
              </a:rPr>
              <a:t>C</a:t>
            </a:r>
            <a:r>
              <a:rPr sz="1089" spc="-23" dirty="0">
                <a:solidFill>
                  <a:prstClr val="black"/>
                </a:solidFill>
                <a:latin typeface="Arial"/>
                <a:cs typeface="Arial"/>
              </a:rPr>
              <a:t>+</a:t>
            </a:r>
            <a:r>
              <a:rPr sz="1089" spc="-9" dirty="0">
                <a:solidFill>
                  <a:prstClr val="black"/>
                </a:solidFill>
                <a:latin typeface="Arial"/>
                <a:cs typeface="Arial"/>
              </a:rPr>
              <a:t>+</a:t>
            </a:r>
            <a:endParaRPr sz="1089">
              <a:solidFill>
                <a:prstClr val="black"/>
              </a:solidFill>
              <a:latin typeface="Arial"/>
              <a:cs typeface="Arial"/>
            </a:endParaRPr>
          </a:p>
          <a:p>
            <a:pPr marL="91060" marR="85296" indent="-1153" algn="ctr">
              <a:lnSpc>
                <a:spcPts val="1216"/>
              </a:lnSpc>
              <a:spcBef>
                <a:spcPts val="9"/>
              </a:spcBef>
            </a:pPr>
            <a:r>
              <a:rPr sz="1089" spc="5" dirty="0">
                <a:solidFill>
                  <a:prstClr val="black"/>
                </a:solidFill>
                <a:latin typeface="Arial"/>
                <a:cs typeface="Arial"/>
              </a:rPr>
              <a:t>J</a:t>
            </a:r>
            <a:r>
              <a:rPr sz="1089" dirty="0">
                <a:solidFill>
                  <a:prstClr val="black"/>
                </a:solidFill>
                <a:latin typeface="Arial"/>
                <a:cs typeface="Arial"/>
              </a:rPr>
              <a:t>a</a:t>
            </a:r>
            <a:r>
              <a:rPr sz="1089" spc="-9" dirty="0">
                <a:solidFill>
                  <a:prstClr val="black"/>
                </a:solidFill>
                <a:latin typeface="Arial"/>
                <a:cs typeface="Arial"/>
              </a:rPr>
              <a:t>v</a:t>
            </a:r>
            <a:r>
              <a:rPr sz="1089" dirty="0">
                <a:solidFill>
                  <a:prstClr val="black"/>
                </a:solidFill>
                <a:latin typeface="Arial"/>
                <a:cs typeface="Arial"/>
              </a:rPr>
              <a:t>a </a:t>
            </a:r>
            <a:r>
              <a:rPr sz="1089" spc="-14" dirty="0">
                <a:solidFill>
                  <a:prstClr val="black"/>
                </a:solidFill>
                <a:latin typeface="Arial"/>
                <a:cs typeface="Arial"/>
              </a:rPr>
              <a:t>Py</a:t>
            </a:r>
            <a:r>
              <a:rPr sz="1089" dirty="0">
                <a:solidFill>
                  <a:prstClr val="black"/>
                </a:solidFill>
                <a:latin typeface="Arial"/>
                <a:cs typeface="Arial"/>
              </a:rPr>
              <a:t>thon</a:t>
            </a:r>
            <a:endParaRPr sz="1089">
              <a:solidFill>
                <a:prstClr val="black"/>
              </a:solidFill>
              <a:latin typeface="Arial"/>
              <a:cs typeface="Arial"/>
            </a:endParaRPr>
          </a:p>
          <a:p>
            <a:pPr marL="10950" marR="4611" indent="-1153" algn="ctr">
              <a:lnSpc>
                <a:spcPts val="1216"/>
              </a:lnSpc>
              <a:spcBef>
                <a:spcPts val="9"/>
              </a:spcBef>
            </a:pPr>
            <a:r>
              <a:rPr sz="1089" spc="-9" dirty="0">
                <a:solidFill>
                  <a:prstClr val="black"/>
                </a:solidFill>
                <a:latin typeface="Arial"/>
                <a:cs typeface="Arial"/>
              </a:rPr>
              <a:t>C</a:t>
            </a:r>
            <a:r>
              <a:rPr sz="1089" dirty="0">
                <a:solidFill>
                  <a:prstClr val="black"/>
                </a:solidFill>
                <a:latin typeface="Arial"/>
                <a:cs typeface="Arial"/>
              </a:rPr>
              <a:t>l</a:t>
            </a:r>
            <a:r>
              <a:rPr sz="1089" spc="-9" dirty="0">
                <a:solidFill>
                  <a:prstClr val="black"/>
                </a:solidFill>
                <a:latin typeface="Arial"/>
                <a:cs typeface="Arial"/>
              </a:rPr>
              <a:t>i</a:t>
            </a:r>
            <a:r>
              <a:rPr sz="1089" dirty="0">
                <a:solidFill>
                  <a:prstClr val="black"/>
                </a:solidFill>
                <a:latin typeface="Arial"/>
                <a:cs typeface="Arial"/>
              </a:rPr>
              <a:t>e</a:t>
            </a:r>
            <a:r>
              <a:rPr sz="1089" spc="9" dirty="0">
                <a:solidFill>
                  <a:prstClr val="black"/>
                </a:solidFill>
                <a:latin typeface="Arial"/>
                <a:cs typeface="Arial"/>
              </a:rPr>
              <a:t>n</a:t>
            </a:r>
            <a:r>
              <a:rPr sz="1089" spc="-9" dirty="0">
                <a:solidFill>
                  <a:prstClr val="black"/>
                </a:solidFill>
                <a:latin typeface="Arial"/>
                <a:cs typeface="Arial"/>
              </a:rPr>
              <a:t>t</a:t>
            </a:r>
            <a:r>
              <a:rPr sz="1089" dirty="0">
                <a:solidFill>
                  <a:prstClr val="black"/>
                </a:solidFill>
                <a:latin typeface="Arial"/>
                <a:cs typeface="Arial"/>
              </a:rPr>
              <a:t>s </a:t>
            </a:r>
            <a:r>
              <a:rPr sz="1089" spc="-9" dirty="0">
                <a:solidFill>
                  <a:prstClr val="black"/>
                </a:solidFill>
                <a:latin typeface="Arial"/>
                <a:cs typeface="Arial"/>
              </a:rPr>
              <a:t>(</a:t>
            </a:r>
            <a:r>
              <a:rPr sz="1089" dirty="0">
                <a:solidFill>
                  <a:prstClr val="black"/>
                </a:solidFill>
                <a:latin typeface="Arial"/>
                <a:cs typeface="Arial"/>
              </a:rPr>
              <a:t>CL</a:t>
            </a:r>
            <a:r>
              <a:rPr sz="1089" spc="-9" dirty="0">
                <a:solidFill>
                  <a:prstClr val="black"/>
                </a:solidFill>
                <a:latin typeface="Arial"/>
                <a:cs typeface="Arial"/>
              </a:rPr>
              <a:t>I</a:t>
            </a:r>
            <a:r>
              <a:rPr sz="1089" spc="-5" dirty="0">
                <a:solidFill>
                  <a:prstClr val="black"/>
                </a:solidFill>
                <a:latin typeface="Arial"/>
                <a:cs typeface="Arial"/>
              </a:rPr>
              <a:t>/G</a:t>
            </a:r>
            <a:r>
              <a:rPr sz="1089" spc="-9" dirty="0">
                <a:solidFill>
                  <a:prstClr val="black"/>
                </a:solidFill>
                <a:latin typeface="Arial"/>
                <a:cs typeface="Arial"/>
              </a:rPr>
              <a:t>U</a:t>
            </a:r>
            <a:r>
              <a:rPr sz="1089" dirty="0">
                <a:solidFill>
                  <a:prstClr val="black"/>
                </a:solidFill>
                <a:latin typeface="Arial"/>
                <a:cs typeface="Arial"/>
              </a:rPr>
              <a:t>I)</a:t>
            </a:r>
            <a:endParaRPr sz="1089">
              <a:solidFill>
                <a:prstClr val="black"/>
              </a:solidFill>
              <a:latin typeface="Arial"/>
              <a:cs typeface="Arial"/>
            </a:endParaRPr>
          </a:p>
        </p:txBody>
      </p:sp>
      <p:sp>
        <p:nvSpPr>
          <p:cNvPr id="51" name="object 53"/>
          <p:cNvSpPr/>
          <p:nvPr/>
        </p:nvSpPr>
        <p:spPr>
          <a:xfrm>
            <a:off x="4554711" y="1897188"/>
            <a:ext cx="746888" cy="995851"/>
          </a:xfrm>
          <a:custGeom>
            <a:avLst/>
            <a:gdLst/>
            <a:ahLst/>
            <a:cxnLst/>
            <a:rect l="l" t="t" r="r" b="b"/>
            <a:pathLst>
              <a:path w="822960" h="1097280">
                <a:moveTo>
                  <a:pt x="822960" y="0"/>
                </a:moveTo>
                <a:lnTo>
                  <a:pt x="0" y="0"/>
                </a:lnTo>
                <a:lnTo>
                  <a:pt x="0" y="1097279"/>
                </a:lnTo>
                <a:lnTo>
                  <a:pt x="822960" y="1097279"/>
                </a:lnTo>
                <a:lnTo>
                  <a:pt x="822960" y="0"/>
                </a:lnTo>
                <a:close/>
              </a:path>
            </a:pathLst>
          </a:custGeom>
          <a:solidFill>
            <a:srgbClr val="FF410D"/>
          </a:solidFill>
        </p:spPr>
        <p:txBody>
          <a:bodyPr wrap="square" lIns="0" tIns="0" rIns="0" bIns="0" rtlCol="0"/>
          <a:lstStyle/>
          <a:p>
            <a:endParaRPr sz="1634">
              <a:solidFill>
                <a:prstClr val="black"/>
              </a:solidFill>
            </a:endParaRPr>
          </a:p>
        </p:txBody>
      </p:sp>
      <p:sp>
        <p:nvSpPr>
          <p:cNvPr id="52" name="object 54"/>
          <p:cNvSpPr/>
          <p:nvPr/>
        </p:nvSpPr>
        <p:spPr>
          <a:xfrm>
            <a:off x="4554711" y="1897188"/>
            <a:ext cx="746888" cy="995851"/>
          </a:xfrm>
          <a:custGeom>
            <a:avLst/>
            <a:gdLst/>
            <a:ahLst/>
            <a:cxnLst/>
            <a:rect l="l" t="t" r="r" b="b"/>
            <a:pathLst>
              <a:path w="822960" h="1097280">
                <a:moveTo>
                  <a:pt x="411479" y="1097279"/>
                </a:moveTo>
                <a:lnTo>
                  <a:pt x="0" y="1097279"/>
                </a:lnTo>
                <a:lnTo>
                  <a:pt x="0" y="0"/>
                </a:lnTo>
                <a:lnTo>
                  <a:pt x="822960" y="0"/>
                </a:lnTo>
                <a:lnTo>
                  <a:pt x="822960" y="1097279"/>
                </a:lnTo>
                <a:lnTo>
                  <a:pt x="411479" y="1097279"/>
                </a:lnTo>
                <a:close/>
              </a:path>
            </a:pathLst>
          </a:custGeom>
          <a:ln w="3175">
            <a:solidFill>
              <a:srgbClr val="7F7F7F"/>
            </a:solidFill>
          </a:ln>
        </p:spPr>
        <p:txBody>
          <a:bodyPr wrap="square" lIns="0" tIns="0" rIns="0" bIns="0" rtlCol="0"/>
          <a:lstStyle/>
          <a:p>
            <a:endParaRPr sz="1634">
              <a:solidFill>
                <a:prstClr val="black"/>
              </a:solidFill>
            </a:endParaRPr>
          </a:p>
        </p:txBody>
      </p:sp>
      <p:sp>
        <p:nvSpPr>
          <p:cNvPr id="53" name="object 55"/>
          <p:cNvSpPr txBox="1"/>
          <p:nvPr/>
        </p:nvSpPr>
        <p:spPr>
          <a:xfrm>
            <a:off x="4631936" y="2164319"/>
            <a:ext cx="591863" cy="487313"/>
          </a:xfrm>
          <a:prstGeom prst="rect">
            <a:avLst/>
          </a:prstGeom>
        </p:spPr>
        <p:txBody>
          <a:bodyPr vert="horz" wrap="square" lIns="0" tIns="0" rIns="0" bIns="0" rtlCol="0">
            <a:spAutoFit/>
          </a:bodyPr>
          <a:lstStyle/>
          <a:p>
            <a:pPr marL="55327">
              <a:lnSpc>
                <a:spcPts val="1266"/>
              </a:lnSpc>
            </a:pPr>
            <a:r>
              <a:rPr sz="1089" spc="-86" dirty="0">
                <a:solidFill>
                  <a:prstClr val="black"/>
                </a:solidFill>
                <a:latin typeface="Arial"/>
                <a:cs typeface="Arial"/>
              </a:rPr>
              <a:t>T</a:t>
            </a:r>
            <a:r>
              <a:rPr sz="1089" spc="-5" dirty="0">
                <a:solidFill>
                  <a:prstClr val="black"/>
                </a:solidFill>
                <a:latin typeface="Arial"/>
                <a:cs typeface="Arial"/>
              </a:rPr>
              <a:t>A</a:t>
            </a:r>
            <a:r>
              <a:rPr sz="1089" spc="-9" dirty="0">
                <a:solidFill>
                  <a:prstClr val="black"/>
                </a:solidFill>
                <a:latin typeface="Arial"/>
                <a:cs typeface="Arial"/>
              </a:rPr>
              <a:t>N</a:t>
            </a:r>
            <a:r>
              <a:rPr sz="1089" spc="-5" dirty="0">
                <a:solidFill>
                  <a:prstClr val="black"/>
                </a:solidFill>
                <a:latin typeface="Arial"/>
                <a:cs typeface="Arial"/>
              </a:rPr>
              <a:t>G</a:t>
            </a:r>
            <a:r>
              <a:rPr sz="1089" spc="-9" dirty="0">
                <a:solidFill>
                  <a:prstClr val="black"/>
                </a:solidFill>
                <a:latin typeface="Arial"/>
                <a:cs typeface="Arial"/>
              </a:rPr>
              <a:t>O</a:t>
            </a:r>
            <a:endParaRPr sz="1089">
              <a:solidFill>
                <a:prstClr val="black"/>
              </a:solidFill>
              <a:latin typeface="Arial"/>
              <a:cs typeface="Arial"/>
            </a:endParaRPr>
          </a:p>
          <a:p>
            <a:pPr marL="64549" marR="4611" indent="-53021">
              <a:lnSpc>
                <a:spcPts val="1216"/>
              </a:lnSpc>
              <a:spcBef>
                <a:spcPts val="73"/>
              </a:spcBef>
            </a:pPr>
            <a:r>
              <a:rPr sz="1089" spc="-5" dirty="0">
                <a:solidFill>
                  <a:prstClr val="black"/>
                </a:solidFill>
                <a:latin typeface="Arial"/>
                <a:cs typeface="Arial"/>
              </a:rPr>
              <a:t>Arc</a:t>
            </a:r>
            <a:r>
              <a:rPr sz="1089" dirty="0">
                <a:solidFill>
                  <a:prstClr val="black"/>
                </a:solidFill>
                <a:latin typeface="Arial"/>
                <a:cs typeface="Arial"/>
              </a:rPr>
              <a:t>h</a:t>
            </a:r>
            <a:r>
              <a:rPr sz="1089" spc="-9" dirty="0">
                <a:solidFill>
                  <a:prstClr val="black"/>
                </a:solidFill>
                <a:latin typeface="Arial"/>
                <a:cs typeface="Arial"/>
              </a:rPr>
              <a:t>i</a:t>
            </a:r>
            <a:r>
              <a:rPr sz="1089" dirty="0">
                <a:solidFill>
                  <a:prstClr val="black"/>
                </a:solidFill>
                <a:latin typeface="Arial"/>
                <a:cs typeface="Arial"/>
              </a:rPr>
              <a:t>ving </a:t>
            </a:r>
            <a:r>
              <a:rPr sz="1089" spc="-5" dirty="0">
                <a:solidFill>
                  <a:prstClr val="black"/>
                </a:solidFill>
                <a:latin typeface="Arial"/>
                <a:cs typeface="Arial"/>
              </a:rPr>
              <a:t>S</a:t>
            </a:r>
            <a:r>
              <a:rPr sz="1089" spc="-9" dirty="0">
                <a:solidFill>
                  <a:prstClr val="black"/>
                </a:solidFill>
                <a:latin typeface="Arial"/>
                <a:cs typeface="Arial"/>
              </a:rPr>
              <a:t>ys</a:t>
            </a:r>
            <a:r>
              <a:rPr sz="1089" dirty="0">
                <a:solidFill>
                  <a:prstClr val="black"/>
                </a:solidFill>
                <a:latin typeface="Arial"/>
                <a:cs typeface="Arial"/>
              </a:rPr>
              <a:t>tem</a:t>
            </a:r>
            <a:endParaRPr sz="1089">
              <a:solidFill>
                <a:prstClr val="black"/>
              </a:solidFill>
              <a:latin typeface="Arial"/>
              <a:cs typeface="Arial"/>
            </a:endParaRPr>
          </a:p>
        </p:txBody>
      </p:sp>
      <p:sp>
        <p:nvSpPr>
          <p:cNvPr id="54" name="object 56"/>
          <p:cNvSpPr/>
          <p:nvPr/>
        </p:nvSpPr>
        <p:spPr>
          <a:xfrm>
            <a:off x="4848625" y="2891885"/>
            <a:ext cx="165975" cy="165975"/>
          </a:xfrm>
          <a:custGeom>
            <a:avLst/>
            <a:gdLst/>
            <a:ahLst/>
            <a:cxnLst/>
            <a:rect l="l" t="t" r="r" b="b"/>
            <a:pathLst>
              <a:path w="182879" h="182879">
                <a:moveTo>
                  <a:pt x="182879" y="0"/>
                </a:moveTo>
                <a:lnTo>
                  <a:pt x="0" y="0"/>
                </a:lnTo>
                <a:lnTo>
                  <a:pt x="0" y="182880"/>
                </a:lnTo>
                <a:lnTo>
                  <a:pt x="182879" y="182880"/>
                </a:lnTo>
                <a:lnTo>
                  <a:pt x="182879" y="0"/>
                </a:lnTo>
                <a:close/>
              </a:path>
            </a:pathLst>
          </a:custGeom>
          <a:solidFill>
            <a:srgbClr val="569C1B"/>
          </a:solidFill>
        </p:spPr>
        <p:txBody>
          <a:bodyPr wrap="square" lIns="0" tIns="0" rIns="0" bIns="0" rtlCol="0"/>
          <a:lstStyle/>
          <a:p>
            <a:endParaRPr sz="1634">
              <a:solidFill>
                <a:prstClr val="black"/>
              </a:solidFill>
            </a:endParaRPr>
          </a:p>
        </p:txBody>
      </p:sp>
      <p:sp>
        <p:nvSpPr>
          <p:cNvPr id="55" name="object 57"/>
          <p:cNvSpPr/>
          <p:nvPr/>
        </p:nvSpPr>
        <p:spPr>
          <a:xfrm>
            <a:off x="4848625" y="2891885"/>
            <a:ext cx="165975" cy="165975"/>
          </a:xfrm>
          <a:custGeom>
            <a:avLst/>
            <a:gdLst/>
            <a:ahLst/>
            <a:cxnLst/>
            <a:rect l="l" t="t" r="r" b="b"/>
            <a:pathLst>
              <a:path w="182879" h="182879">
                <a:moveTo>
                  <a:pt x="91439" y="182880"/>
                </a:moveTo>
                <a:lnTo>
                  <a:pt x="0" y="182880"/>
                </a:lnTo>
                <a:lnTo>
                  <a:pt x="0" y="0"/>
                </a:lnTo>
                <a:lnTo>
                  <a:pt x="182879" y="0"/>
                </a:lnTo>
                <a:lnTo>
                  <a:pt x="182879" y="182880"/>
                </a:lnTo>
                <a:lnTo>
                  <a:pt x="91439" y="182880"/>
                </a:lnTo>
                <a:close/>
              </a:path>
            </a:pathLst>
          </a:custGeom>
          <a:ln w="3175">
            <a:solidFill>
              <a:srgbClr val="7F7F7F"/>
            </a:solidFill>
          </a:ln>
        </p:spPr>
        <p:txBody>
          <a:bodyPr wrap="square" lIns="0" tIns="0" rIns="0" bIns="0" rtlCol="0"/>
          <a:lstStyle/>
          <a:p>
            <a:endParaRPr sz="1634">
              <a:solidFill>
                <a:prstClr val="black"/>
              </a:solidFill>
            </a:endParaRPr>
          </a:p>
        </p:txBody>
      </p:sp>
      <p:sp>
        <p:nvSpPr>
          <p:cNvPr id="56" name="object 58"/>
          <p:cNvSpPr/>
          <p:nvPr/>
        </p:nvSpPr>
        <p:spPr>
          <a:xfrm>
            <a:off x="488320" y="3389811"/>
            <a:ext cx="165975" cy="165975"/>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569C1B"/>
          </a:solidFill>
        </p:spPr>
        <p:txBody>
          <a:bodyPr wrap="square" lIns="0" tIns="0" rIns="0" bIns="0" rtlCol="0"/>
          <a:lstStyle/>
          <a:p>
            <a:endParaRPr sz="1634">
              <a:solidFill>
                <a:prstClr val="black"/>
              </a:solidFill>
            </a:endParaRPr>
          </a:p>
        </p:txBody>
      </p:sp>
      <p:sp>
        <p:nvSpPr>
          <p:cNvPr id="57" name="object 59"/>
          <p:cNvSpPr/>
          <p:nvPr/>
        </p:nvSpPr>
        <p:spPr>
          <a:xfrm>
            <a:off x="488320" y="3389811"/>
            <a:ext cx="165975" cy="165975"/>
          </a:xfrm>
          <a:custGeom>
            <a:avLst/>
            <a:gdLst/>
            <a:ahLst/>
            <a:cxnLst/>
            <a:rect l="l" t="t" r="r" b="b"/>
            <a:pathLst>
              <a:path w="182879" h="182879">
                <a:moveTo>
                  <a:pt x="91439" y="182879"/>
                </a:moveTo>
                <a:lnTo>
                  <a:pt x="0" y="182879"/>
                </a:lnTo>
                <a:lnTo>
                  <a:pt x="0" y="0"/>
                </a:lnTo>
                <a:lnTo>
                  <a:pt x="182879" y="0"/>
                </a:lnTo>
                <a:lnTo>
                  <a:pt x="182879" y="182879"/>
                </a:lnTo>
                <a:lnTo>
                  <a:pt x="91439" y="182879"/>
                </a:lnTo>
                <a:close/>
              </a:path>
            </a:pathLst>
          </a:custGeom>
          <a:ln w="3175">
            <a:solidFill>
              <a:srgbClr val="7F7F7F"/>
            </a:solidFill>
          </a:ln>
        </p:spPr>
        <p:txBody>
          <a:bodyPr wrap="square" lIns="0" tIns="0" rIns="0" bIns="0" rtlCol="0"/>
          <a:lstStyle/>
          <a:p>
            <a:endParaRPr sz="1634">
              <a:solidFill>
                <a:prstClr val="black"/>
              </a:solidFill>
            </a:endParaRPr>
          </a:p>
        </p:txBody>
      </p:sp>
      <p:sp>
        <p:nvSpPr>
          <p:cNvPr id="58" name="object 60"/>
          <p:cNvSpPr/>
          <p:nvPr/>
        </p:nvSpPr>
        <p:spPr>
          <a:xfrm>
            <a:off x="239357" y="4394882"/>
            <a:ext cx="663901" cy="248963"/>
          </a:xfrm>
          <a:custGeom>
            <a:avLst/>
            <a:gdLst/>
            <a:ahLst/>
            <a:cxnLst/>
            <a:rect l="l" t="t" r="r" b="b"/>
            <a:pathLst>
              <a:path w="731519" h="274320">
                <a:moveTo>
                  <a:pt x="731520" y="0"/>
                </a:moveTo>
                <a:lnTo>
                  <a:pt x="0" y="0"/>
                </a:lnTo>
                <a:lnTo>
                  <a:pt x="0" y="274319"/>
                </a:lnTo>
                <a:lnTo>
                  <a:pt x="731520" y="274319"/>
                </a:lnTo>
                <a:lnTo>
                  <a:pt x="731520" y="0"/>
                </a:lnTo>
                <a:close/>
              </a:path>
            </a:pathLst>
          </a:custGeom>
          <a:solidFill>
            <a:srgbClr val="CCCC00"/>
          </a:solidFill>
        </p:spPr>
        <p:txBody>
          <a:bodyPr wrap="square" lIns="0" tIns="0" rIns="0" bIns="0" rtlCol="0"/>
          <a:lstStyle/>
          <a:p>
            <a:endParaRPr sz="1634">
              <a:solidFill>
                <a:prstClr val="black"/>
              </a:solidFill>
            </a:endParaRPr>
          </a:p>
        </p:txBody>
      </p:sp>
      <p:sp>
        <p:nvSpPr>
          <p:cNvPr id="59" name="object 61"/>
          <p:cNvSpPr/>
          <p:nvPr/>
        </p:nvSpPr>
        <p:spPr>
          <a:xfrm>
            <a:off x="239357" y="4394882"/>
            <a:ext cx="663901" cy="248963"/>
          </a:xfrm>
          <a:custGeom>
            <a:avLst/>
            <a:gdLst/>
            <a:ahLst/>
            <a:cxnLst/>
            <a:rect l="l" t="t" r="r" b="b"/>
            <a:pathLst>
              <a:path w="731519" h="274320">
                <a:moveTo>
                  <a:pt x="365759" y="274319"/>
                </a:moveTo>
                <a:lnTo>
                  <a:pt x="0" y="274319"/>
                </a:lnTo>
                <a:lnTo>
                  <a:pt x="0" y="0"/>
                </a:lnTo>
                <a:lnTo>
                  <a:pt x="731520" y="0"/>
                </a:lnTo>
                <a:lnTo>
                  <a:pt x="731520" y="274319"/>
                </a:lnTo>
                <a:lnTo>
                  <a:pt x="365759" y="274319"/>
                </a:lnTo>
                <a:close/>
              </a:path>
            </a:pathLst>
          </a:custGeom>
          <a:ln w="3175">
            <a:solidFill>
              <a:srgbClr val="7F7F7F"/>
            </a:solidFill>
          </a:ln>
        </p:spPr>
        <p:txBody>
          <a:bodyPr wrap="square" lIns="0" tIns="0" rIns="0" bIns="0" rtlCol="0"/>
          <a:lstStyle/>
          <a:p>
            <a:endParaRPr sz="1634">
              <a:solidFill>
                <a:prstClr val="black"/>
              </a:solidFill>
            </a:endParaRPr>
          </a:p>
        </p:txBody>
      </p:sp>
      <p:sp>
        <p:nvSpPr>
          <p:cNvPr id="60" name="object 62"/>
          <p:cNvSpPr txBox="1"/>
          <p:nvPr/>
        </p:nvSpPr>
        <p:spPr>
          <a:xfrm>
            <a:off x="329260" y="4444171"/>
            <a:ext cx="483518" cy="167610"/>
          </a:xfrm>
          <a:prstGeom prst="rect">
            <a:avLst/>
          </a:prstGeom>
        </p:spPr>
        <p:txBody>
          <a:bodyPr vert="horz" wrap="square" lIns="0" tIns="0" rIns="0" bIns="0" rtlCol="0">
            <a:spAutoFit/>
          </a:bodyPr>
          <a:lstStyle/>
          <a:p>
            <a:pPr marL="11527"/>
            <a:r>
              <a:rPr sz="1089" spc="-14" dirty="0">
                <a:solidFill>
                  <a:prstClr val="black"/>
                </a:solidFill>
                <a:latin typeface="Arial"/>
                <a:cs typeface="Arial"/>
              </a:rPr>
              <a:t>O</a:t>
            </a:r>
            <a:r>
              <a:rPr sz="1089" spc="-5" dirty="0">
                <a:solidFill>
                  <a:prstClr val="black"/>
                </a:solidFill>
                <a:latin typeface="Arial"/>
                <a:cs typeface="Arial"/>
              </a:rPr>
              <a:t>S</a:t>
            </a:r>
            <a:r>
              <a:rPr sz="1089" spc="-9" dirty="0">
                <a:solidFill>
                  <a:prstClr val="black"/>
                </a:solidFill>
                <a:latin typeface="Arial"/>
                <a:cs typeface="Arial"/>
              </a:rPr>
              <a:t>/</a:t>
            </a:r>
            <a:r>
              <a:rPr sz="1089" spc="9" dirty="0">
                <a:solidFill>
                  <a:prstClr val="black"/>
                </a:solidFill>
                <a:latin typeface="Arial"/>
                <a:cs typeface="Arial"/>
              </a:rPr>
              <a:t>d</a:t>
            </a:r>
            <a:r>
              <a:rPr sz="1089" spc="-9" dirty="0">
                <a:solidFill>
                  <a:prstClr val="black"/>
                </a:solidFill>
                <a:latin typeface="Arial"/>
                <a:cs typeface="Arial"/>
              </a:rPr>
              <a:t>r</a:t>
            </a:r>
            <a:r>
              <a:rPr sz="1089" spc="-77" dirty="0">
                <a:solidFill>
                  <a:prstClr val="black"/>
                </a:solidFill>
                <a:latin typeface="Arial"/>
                <a:cs typeface="Arial"/>
              </a:rPr>
              <a:t>v</a:t>
            </a:r>
            <a:r>
              <a:rPr sz="1089" spc="-5" dirty="0">
                <a:solidFill>
                  <a:prstClr val="black"/>
                </a:solidFill>
                <a:latin typeface="Arial"/>
                <a:cs typeface="Arial"/>
              </a:rPr>
              <a:t>.</a:t>
            </a:r>
            <a:endParaRPr sz="1089">
              <a:solidFill>
                <a:prstClr val="black"/>
              </a:solidFill>
              <a:latin typeface="Arial"/>
              <a:cs typeface="Arial"/>
            </a:endParaRPr>
          </a:p>
        </p:txBody>
      </p:sp>
      <p:sp>
        <p:nvSpPr>
          <p:cNvPr id="61" name="object 63"/>
          <p:cNvSpPr/>
          <p:nvPr/>
        </p:nvSpPr>
        <p:spPr>
          <a:xfrm>
            <a:off x="3890810" y="2902260"/>
            <a:ext cx="165975" cy="165975"/>
          </a:xfrm>
          <a:custGeom>
            <a:avLst/>
            <a:gdLst/>
            <a:ahLst/>
            <a:cxnLst/>
            <a:rect l="l" t="t" r="r" b="b"/>
            <a:pathLst>
              <a:path w="182879" h="182879">
                <a:moveTo>
                  <a:pt x="182880" y="0"/>
                </a:moveTo>
                <a:lnTo>
                  <a:pt x="0" y="0"/>
                </a:lnTo>
                <a:lnTo>
                  <a:pt x="0" y="182879"/>
                </a:lnTo>
                <a:lnTo>
                  <a:pt x="182880" y="182879"/>
                </a:lnTo>
                <a:lnTo>
                  <a:pt x="182880" y="0"/>
                </a:lnTo>
                <a:close/>
              </a:path>
            </a:pathLst>
          </a:custGeom>
          <a:solidFill>
            <a:srgbClr val="569C1B"/>
          </a:solidFill>
        </p:spPr>
        <p:txBody>
          <a:bodyPr wrap="square" lIns="0" tIns="0" rIns="0" bIns="0" rtlCol="0"/>
          <a:lstStyle/>
          <a:p>
            <a:endParaRPr sz="1634">
              <a:solidFill>
                <a:prstClr val="black"/>
              </a:solidFill>
            </a:endParaRPr>
          </a:p>
        </p:txBody>
      </p:sp>
      <p:sp>
        <p:nvSpPr>
          <p:cNvPr id="62" name="object 64"/>
          <p:cNvSpPr/>
          <p:nvPr/>
        </p:nvSpPr>
        <p:spPr>
          <a:xfrm>
            <a:off x="3890810" y="2902260"/>
            <a:ext cx="165975" cy="165975"/>
          </a:xfrm>
          <a:custGeom>
            <a:avLst/>
            <a:gdLst/>
            <a:ahLst/>
            <a:cxnLst/>
            <a:rect l="l" t="t" r="r" b="b"/>
            <a:pathLst>
              <a:path w="182879" h="182879">
                <a:moveTo>
                  <a:pt x="91440" y="182879"/>
                </a:moveTo>
                <a:lnTo>
                  <a:pt x="0" y="182879"/>
                </a:lnTo>
                <a:lnTo>
                  <a:pt x="0" y="0"/>
                </a:lnTo>
                <a:lnTo>
                  <a:pt x="182880" y="0"/>
                </a:lnTo>
                <a:lnTo>
                  <a:pt x="182880" y="182879"/>
                </a:lnTo>
                <a:lnTo>
                  <a:pt x="91440" y="182879"/>
                </a:lnTo>
                <a:close/>
              </a:path>
            </a:pathLst>
          </a:custGeom>
          <a:ln w="3175">
            <a:solidFill>
              <a:srgbClr val="7F7F7F"/>
            </a:solidFill>
          </a:ln>
        </p:spPr>
        <p:txBody>
          <a:bodyPr wrap="square" lIns="0" tIns="0" rIns="0" bIns="0" rtlCol="0"/>
          <a:lstStyle/>
          <a:p>
            <a:endParaRPr sz="1634">
              <a:solidFill>
                <a:prstClr val="black"/>
              </a:solidFill>
            </a:endParaRPr>
          </a:p>
        </p:txBody>
      </p:sp>
      <p:sp>
        <p:nvSpPr>
          <p:cNvPr id="63" name="object 65"/>
          <p:cNvSpPr/>
          <p:nvPr/>
        </p:nvSpPr>
        <p:spPr>
          <a:xfrm>
            <a:off x="1152221" y="4394882"/>
            <a:ext cx="663901" cy="248963"/>
          </a:xfrm>
          <a:custGeom>
            <a:avLst/>
            <a:gdLst/>
            <a:ahLst/>
            <a:cxnLst/>
            <a:rect l="l" t="t" r="r" b="b"/>
            <a:pathLst>
              <a:path w="731519" h="274320">
                <a:moveTo>
                  <a:pt x="731520" y="0"/>
                </a:moveTo>
                <a:lnTo>
                  <a:pt x="0" y="0"/>
                </a:lnTo>
                <a:lnTo>
                  <a:pt x="0" y="274319"/>
                </a:lnTo>
                <a:lnTo>
                  <a:pt x="731520" y="274319"/>
                </a:lnTo>
                <a:lnTo>
                  <a:pt x="731520" y="0"/>
                </a:lnTo>
                <a:close/>
              </a:path>
            </a:pathLst>
          </a:custGeom>
          <a:solidFill>
            <a:srgbClr val="CCCC00"/>
          </a:solidFill>
        </p:spPr>
        <p:txBody>
          <a:bodyPr wrap="square" lIns="0" tIns="0" rIns="0" bIns="0" rtlCol="0"/>
          <a:lstStyle/>
          <a:p>
            <a:endParaRPr sz="1634">
              <a:solidFill>
                <a:prstClr val="black"/>
              </a:solidFill>
            </a:endParaRPr>
          </a:p>
        </p:txBody>
      </p:sp>
      <p:sp>
        <p:nvSpPr>
          <p:cNvPr id="64" name="object 66"/>
          <p:cNvSpPr/>
          <p:nvPr/>
        </p:nvSpPr>
        <p:spPr>
          <a:xfrm>
            <a:off x="1152221" y="4394882"/>
            <a:ext cx="663901" cy="248963"/>
          </a:xfrm>
          <a:custGeom>
            <a:avLst/>
            <a:gdLst/>
            <a:ahLst/>
            <a:cxnLst/>
            <a:rect l="l" t="t" r="r" b="b"/>
            <a:pathLst>
              <a:path w="731519" h="274320">
                <a:moveTo>
                  <a:pt x="365759" y="274319"/>
                </a:moveTo>
                <a:lnTo>
                  <a:pt x="0" y="274319"/>
                </a:lnTo>
                <a:lnTo>
                  <a:pt x="0" y="0"/>
                </a:lnTo>
                <a:lnTo>
                  <a:pt x="731520" y="0"/>
                </a:lnTo>
                <a:lnTo>
                  <a:pt x="731520" y="274319"/>
                </a:lnTo>
                <a:lnTo>
                  <a:pt x="365759" y="274319"/>
                </a:lnTo>
                <a:close/>
              </a:path>
            </a:pathLst>
          </a:custGeom>
          <a:ln w="3175">
            <a:solidFill>
              <a:srgbClr val="7F7F7F"/>
            </a:solidFill>
          </a:ln>
        </p:spPr>
        <p:txBody>
          <a:bodyPr wrap="square" lIns="0" tIns="0" rIns="0" bIns="0" rtlCol="0"/>
          <a:lstStyle/>
          <a:p>
            <a:endParaRPr sz="1634">
              <a:solidFill>
                <a:prstClr val="black"/>
              </a:solidFill>
            </a:endParaRPr>
          </a:p>
        </p:txBody>
      </p:sp>
      <p:sp>
        <p:nvSpPr>
          <p:cNvPr id="65" name="object 67"/>
          <p:cNvSpPr txBox="1"/>
          <p:nvPr/>
        </p:nvSpPr>
        <p:spPr>
          <a:xfrm>
            <a:off x="1242123" y="4444171"/>
            <a:ext cx="483518" cy="167610"/>
          </a:xfrm>
          <a:prstGeom prst="rect">
            <a:avLst/>
          </a:prstGeom>
        </p:spPr>
        <p:txBody>
          <a:bodyPr vert="horz" wrap="square" lIns="0" tIns="0" rIns="0" bIns="0" rtlCol="0">
            <a:spAutoFit/>
          </a:bodyPr>
          <a:lstStyle/>
          <a:p>
            <a:pPr marL="11527"/>
            <a:r>
              <a:rPr sz="1089" spc="-14" dirty="0">
                <a:solidFill>
                  <a:prstClr val="black"/>
                </a:solidFill>
                <a:latin typeface="Arial"/>
                <a:cs typeface="Arial"/>
              </a:rPr>
              <a:t>O</a:t>
            </a:r>
            <a:r>
              <a:rPr sz="1089" spc="-5" dirty="0">
                <a:solidFill>
                  <a:prstClr val="black"/>
                </a:solidFill>
                <a:latin typeface="Arial"/>
                <a:cs typeface="Arial"/>
              </a:rPr>
              <a:t>S</a:t>
            </a:r>
            <a:r>
              <a:rPr sz="1089" spc="-9" dirty="0">
                <a:solidFill>
                  <a:prstClr val="black"/>
                </a:solidFill>
                <a:latin typeface="Arial"/>
                <a:cs typeface="Arial"/>
              </a:rPr>
              <a:t>/</a:t>
            </a:r>
            <a:r>
              <a:rPr sz="1089" spc="9" dirty="0">
                <a:solidFill>
                  <a:prstClr val="black"/>
                </a:solidFill>
                <a:latin typeface="Arial"/>
                <a:cs typeface="Arial"/>
              </a:rPr>
              <a:t>d</a:t>
            </a:r>
            <a:r>
              <a:rPr sz="1089" spc="-9" dirty="0">
                <a:solidFill>
                  <a:prstClr val="black"/>
                </a:solidFill>
                <a:latin typeface="Arial"/>
                <a:cs typeface="Arial"/>
              </a:rPr>
              <a:t>r</a:t>
            </a:r>
            <a:r>
              <a:rPr sz="1089" spc="-77" dirty="0">
                <a:solidFill>
                  <a:prstClr val="black"/>
                </a:solidFill>
                <a:latin typeface="Arial"/>
                <a:cs typeface="Arial"/>
              </a:rPr>
              <a:t>v</a:t>
            </a:r>
            <a:r>
              <a:rPr sz="1089" spc="-5" dirty="0">
                <a:solidFill>
                  <a:prstClr val="black"/>
                </a:solidFill>
                <a:latin typeface="Arial"/>
                <a:cs typeface="Arial"/>
              </a:rPr>
              <a:t>.</a:t>
            </a:r>
            <a:endParaRPr sz="1089">
              <a:solidFill>
                <a:prstClr val="black"/>
              </a:solidFill>
              <a:latin typeface="Arial"/>
              <a:cs typeface="Arial"/>
            </a:endParaRPr>
          </a:p>
        </p:txBody>
      </p:sp>
      <p:sp>
        <p:nvSpPr>
          <p:cNvPr id="66" name="object 68"/>
          <p:cNvSpPr/>
          <p:nvPr/>
        </p:nvSpPr>
        <p:spPr>
          <a:xfrm>
            <a:off x="2065084" y="4394882"/>
            <a:ext cx="663901" cy="248963"/>
          </a:xfrm>
          <a:custGeom>
            <a:avLst/>
            <a:gdLst/>
            <a:ahLst/>
            <a:cxnLst/>
            <a:rect l="l" t="t" r="r" b="b"/>
            <a:pathLst>
              <a:path w="731519" h="274320">
                <a:moveTo>
                  <a:pt x="731519" y="0"/>
                </a:moveTo>
                <a:lnTo>
                  <a:pt x="0" y="0"/>
                </a:lnTo>
                <a:lnTo>
                  <a:pt x="0" y="274319"/>
                </a:lnTo>
                <a:lnTo>
                  <a:pt x="731519" y="274319"/>
                </a:lnTo>
                <a:lnTo>
                  <a:pt x="731519" y="0"/>
                </a:lnTo>
                <a:close/>
              </a:path>
            </a:pathLst>
          </a:custGeom>
          <a:solidFill>
            <a:srgbClr val="CCCC00"/>
          </a:solidFill>
        </p:spPr>
        <p:txBody>
          <a:bodyPr wrap="square" lIns="0" tIns="0" rIns="0" bIns="0" rtlCol="0"/>
          <a:lstStyle/>
          <a:p>
            <a:endParaRPr sz="1634">
              <a:solidFill>
                <a:prstClr val="black"/>
              </a:solidFill>
            </a:endParaRPr>
          </a:p>
        </p:txBody>
      </p:sp>
      <p:sp>
        <p:nvSpPr>
          <p:cNvPr id="67" name="object 69"/>
          <p:cNvSpPr/>
          <p:nvPr/>
        </p:nvSpPr>
        <p:spPr>
          <a:xfrm>
            <a:off x="2065084" y="4394882"/>
            <a:ext cx="663901" cy="248963"/>
          </a:xfrm>
          <a:custGeom>
            <a:avLst/>
            <a:gdLst/>
            <a:ahLst/>
            <a:cxnLst/>
            <a:rect l="l" t="t" r="r" b="b"/>
            <a:pathLst>
              <a:path w="731519" h="274320">
                <a:moveTo>
                  <a:pt x="365760" y="274319"/>
                </a:moveTo>
                <a:lnTo>
                  <a:pt x="0" y="274319"/>
                </a:lnTo>
                <a:lnTo>
                  <a:pt x="0" y="0"/>
                </a:lnTo>
                <a:lnTo>
                  <a:pt x="731519" y="0"/>
                </a:lnTo>
                <a:lnTo>
                  <a:pt x="731519" y="274319"/>
                </a:lnTo>
                <a:lnTo>
                  <a:pt x="365760" y="274319"/>
                </a:lnTo>
                <a:close/>
              </a:path>
            </a:pathLst>
          </a:custGeom>
          <a:ln w="3175">
            <a:solidFill>
              <a:srgbClr val="7F7F7F"/>
            </a:solidFill>
          </a:ln>
        </p:spPr>
        <p:txBody>
          <a:bodyPr wrap="square" lIns="0" tIns="0" rIns="0" bIns="0" rtlCol="0"/>
          <a:lstStyle/>
          <a:p>
            <a:endParaRPr sz="1634">
              <a:solidFill>
                <a:prstClr val="black"/>
              </a:solidFill>
            </a:endParaRPr>
          </a:p>
        </p:txBody>
      </p:sp>
      <p:sp>
        <p:nvSpPr>
          <p:cNvPr id="68" name="object 70"/>
          <p:cNvSpPr txBox="1"/>
          <p:nvPr/>
        </p:nvSpPr>
        <p:spPr>
          <a:xfrm>
            <a:off x="2154988" y="4444171"/>
            <a:ext cx="483518" cy="167610"/>
          </a:xfrm>
          <a:prstGeom prst="rect">
            <a:avLst/>
          </a:prstGeom>
        </p:spPr>
        <p:txBody>
          <a:bodyPr vert="horz" wrap="square" lIns="0" tIns="0" rIns="0" bIns="0" rtlCol="0">
            <a:spAutoFit/>
          </a:bodyPr>
          <a:lstStyle/>
          <a:p>
            <a:pPr marL="11527"/>
            <a:r>
              <a:rPr sz="1089" spc="-14" dirty="0">
                <a:solidFill>
                  <a:prstClr val="black"/>
                </a:solidFill>
                <a:latin typeface="Arial"/>
                <a:cs typeface="Arial"/>
              </a:rPr>
              <a:t>O</a:t>
            </a:r>
            <a:r>
              <a:rPr sz="1089" spc="-5" dirty="0">
                <a:solidFill>
                  <a:prstClr val="black"/>
                </a:solidFill>
                <a:latin typeface="Arial"/>
                <a:cs typeface="Arial"/>
              </a:rPr>
              <a:t>S</a:t>
            </a:r>
            <a:r>
              <a:rPr sz="1089" spc="-9" dirty="0">
                <a:solidFill>
                  <a:prstClr val="black"/>
                </a:solidFill>
                <a:latin typeface="Arial"/>
                <a:cs typeface="Arial"/>
              </a:rPr>
              <a:t>/</a:t>
            </a:r>
            <a:r>
              <a:rPr sz="1089" spc="9" dirty="0">
                <a:solidFill>
                  <a:prstClr val="black"/>
                </a:solidFill>
                <a:latin typeface="Arial"/>
                <a:cs typeface="Arial"/>
              </a:rPr>
              <a:t>d</a:t>
            </a:r>
            <a:r>
              <a:rPr sz="1089" spc="-9" dirty="0">
                <a:solidFill>
                  <a:prstClr val="black"/>
                </a:solidFill>
                <a:latin typeface="Arial"/>
                <a:cs typeface="Arial"/>
              </a:rPr>
              <a:t>r</a:t>
            </a:r>
            <a:r>
              <a:rPr sz="1089" spc="-77" dirty="0">
                <a:solidFill>
                  <a:prstClr val="black"/>
                </a:solidFill>
                <a:latin typeface="Arial"/>
                <a:cs typeface="Arial"/>
              </a:rPr>
              <a:t>v</a:t>
            </a:r>
            <a:r>
              <a:rPr sz="1089" spc="-5" dirty="0">
                <a:solidFill>
                  <a:prstClr val="black"/>
                </a:solidFill>
                <a:latin typeface="Arial"/>
                <a:cs typeface="Arial"/>
              </a:rPr>
              <a:t>.</a:t>
            </a:r>
            <a:endParaRPr sz="1089">
              <a:solidFill>
                <a:prstClr val="black"/>
              </a:solidFill>
              <a:latin typeface="Arial"/>
              <a:cs typeface="Arial"/>
            </a:endParaRPr>
          </a:p>
        </p:txBody>
      </p:sp>
      <p:sp>
        <p:nvSpPr>
          <p:cNvPr id="69" name="object 71"/>
          <p:cNvSpPr/>
          <p:nvPr/>
        </p:nvSpPr>
        <p:spPr>
          <a:xfrm>
            <a:off x="2977947" y="4394882"/>
            <a:ext cx="663901" cy="248963"/>
          </a:xfrm>
          <a:custGeom>
            <a:avLst/>
            <a:gdLst/>
            <a:ahLst/>
            <a:cxnLst/>
            <a:rect l="l" t="t" r="r" b="b"/>
            <a:pathLst>
              <a:path w="731520" h="274320">
                <a:moveTo>
                  <a:pt x="731520" y="0"/>
                </a:moveTo>
                <a:lnTo>
                  <a:pt x="0" y="0"/>
                </a:lnTo>
                <a:lnTo>
                  <a:pt x="0" y="274319"/>
                </a:lnTo>
                <a:lnTo>
                  <a:pt x="731520" y="274319"/>
                </a:lnTo>
                <a:lnTo>
                  <a:pt x="731520" y="0"/>
                </a:lnTo>
                <a:close/>
              </a:path>
            </a:pathLst>
          </a:custGeom>
          <a:solidFill>
            <a:srgbClr val="CCCC00"/>
          </a:solidFill>
        </p:spPr>
        <p:txBody>
          <a:bodyPr wrap="square" lIns="0" tIns="0" rIns="0" bIns="0" rtlCol="0"/>
          <a:lstStyle/>
          <a:p>
            <a:endParaRPr sz="1634">
              <a:solidFill>
                <a:prstClr val="black"/>
              </a:solidFill>
            </a:endParaRPr>
          </a:p>
        </p:txBody>
      </p:sp>
      <p:sp>
        <p:nvSpPr>
          <p:cNvPr id="70" name="object 72"/>
          <p:cNvSpPr/>
          <p:nvPr/>
        </p:nvSpPr>
        <p:spPr>
          <a:xfrm>
            <a:off x="2977947" y="4394882"/>
            <a:ext cx="663901" cy="248963"/>
          </a:xfrm>
          <a:custGeom>
            <a:avLst/>
            <a:gdLst/>
            <a:ahLst/>
            <a:cxnLst/>
            <a:rect l="l" t="t" r="r" b="b"/>
            <a:pathLst>
              <a:path w="731520" h="274320">
                <a:moveTo>
                  <a:pt x="365760" y="274319"/>
                </a:moveTo>
                <a:lnTo>
                  <a:pt x="0" y="274319"/>
                </a:lnTo>
                <a:lnTo>
                  <a:pt x="0" y="0"/>
                </a:lnTo>
                <a:lnTo>
                  <a:pt x="731520" y="0"/>
                </a:lnTo>
                <a:lnTo>
                  <a:pt x="731520" y="274319"/>
                </a:lnTo>
                <a:lnTo>
                  <a:pt x="365760" y="274319"/>
                </a:lnTo>
                <a:close/>
              </a:path>
            </a:pathLst>
          </a:custGeom>
          <a:ln w="3175">
            <a:solidFill>
              <a:srgbClr val="7F7F7F"/>
            </a:solidFill>
          </a:ln>
        </p:spPr>
        <p:txBody>
          <a:bodyPr wrap="square" lIns="0" tIns="0" rIns="0" bIns="0" rtlCol="0"/>
          <a:lstStyle/>
          <a:p>
            <a:endParaRPr sz="1634">
              <a:solidFill>
                <a:prstClr val="black"/>
              </a:solidFill>
            </a:endParaRPr>
          </a:p>
        </p:txBody>
      </p:sp>
      <p:sp>
        <p:nvSpPr>
          <p:cNvPr id="71" name="object 73"/>
          <p:cNvSpPr txBox="1"/>
          <p:nvPr/>
        </p:nvSpPr>
        <p:spPr>
          <a:xfrm>
            <a:off x="3067851" y="4444171"/>
            <a:ext cx="483518" cy="167610"/>
          </a:xfrm>
          <a:prstGeom prst="rect">
            <a:avLst/>
          </a:prstGeom>
        </p:spPr>
        <p:txBody>
          <a:bodyPr vert="horz" wrap="square" lIns="0" tIns="0" rIns="0" bIns="0" rtlCol="0">
            <a:spAutoFit/>
          </a:bodyPr>
          <a:lstStyle/>
          <a:p>
            <a:pPr marL="11527"/>
            <a:r>
              <a:rPr sz="1089" spc="-14" dirty="0">
                <a:solidFill>
                  <a:prstClr val="black"/>
                </a:solidFill>
                <a:latin typeface="Arial"/>
                <a:cs typeface="Arial"/>
              </a:rPr>
              <a:t>O</a:t>
            </a:r>
            <a:r>
              <a:rPr sz="1089" spc="-5" dirty="0">
                <a:solidFill>
                  <a:prstClr val="black"/>
                </a:solidFill>
                <a:latin typeface="Arial"/>
                <a:cs typeface="Arial"/>
              </a:rPr>
              <a:t>S</a:t>
            </a:r>
            <a:r>
              <a:rPr sz="1089" spc="-9" dirty="0">
                <a:solidFill>
                  <a:prstClr val="black"/>
                </a:solidFill>
                <a:latin typeface="Arial"/>
                <a:cs typeface="Arial"/>
              </a:rPr>
              <a:t>/</a:t>
            </a:r>
            <a:r>
              <a:rPr sz="1089" spc="9" dirty="0">
                <a:solidFill>
                  <a:prstClr val="black"/>
                </a:solidFill>
                <a:latin typeface="Arial"/>
                <a:cs typeface="Arial"/>
              </a:rPr>
              <a:t>d</a:t>
            </a:r>
            <a:r>
              <a:rPr sz="1089" spc="-9" dirty="0">
                <a:solidFill>
                  <a:prstClr val="black"/>
                </a:solidFill>
                <a:latin typeface="Arial"/>
                <a:cs typeface="Arial"/>
              </a:rPr>
              <a:t>r</a:t>
            </a:r>
            <a:r>
              <a:rPr sz="1089" spc="-77" dirty="0">
                <a:solidFill>
                  <a:prstClr val="black"/>
                </a:solidFill>
                <a:latin typeface="Arial"/>
                <a:cs typeface="Arial"/>
              </a:rPr>
              <a:t>v</a:t>
            </a:r>
            <a:r>
              <a:rPr sz="1089" spc="-5" dirty="0">
                <a:solidFill>
                  <a:prstClr val="black"/>
                </a:solidFill>
                <a:latin typeface="Arial"/>
                <a:cs typeface="Arial"/>
              </a:rPr>
              <a:t>.</a:t>
            </a:r>
            <a:endParaRPr sz="1089">
              <a:solidFill>
                <a:prstClr val="black"/>
              </a:solidFill>
              <a:latin typeface="Arial"/>
              <a:cs typeface="Arial"/>
            </a:endParaRPr>
          </a:p>
        </p:txBody>
      </p:sp>
      <p:sp>
        <p:nvSpPr>
          <p:cNvPr id="72" name="object 74"/>
          <p:cNvSpPr/>
          <p:nvPr/>
        </p:nvSpPr>
        <p:spPr>
          <a:xfrm>
            <a:off x="3890809" y="4394882"/>
            <a:ext cx="663901" cy="248963"/>
          </a:xfrm>
          <a:custGeom>
            <a:avLst/>
            <a:gdLst/>
            <a:ahLst/>
            <a:cxnLst/>
            <a:rect l="l" t="t" r="r" b="b"/>
            <a:pathLst>
              <a:path w="731520" h="274320">
                <a:moveTo>
                  <a:pt x="731520" y="0"/>
                </a:moveTo>
                <a:lnTo>
                  <a:pt x="0" y="0"/>
                </a:lnTo>
                <a:lnTo>
                  <a:pt x="0" y="274319"/>
                </a:lnTo>
                <a:lnTo>
                  <a:pt x="731520" y="274319"/>
                </a:lnTo>
                <a:lnTo>
                  <a:pt x="731520" y="0"/>
                </a:lnTo>
                <a:close/>
              </a:path>
            </a:pathLst>
          </a:custGeom>
          <a:solidFill>
            <a:srgbClr val="CCCC00"/>
          </a:solidFill>
        </p:spPr>
        <p:txBody>
          <a:bodyPr wrap="square" lIns="0" tIns="0" rIns="0" bIns="0" rtlCol="0"/>
          <a:lstStyle/>
          <a:p>
            <a:endParaRPr sz="1634">
              <a:solidFill>
                <a:prstClr val="black"/>
              </a:solidFill>
            </a:endParaRPr>
          </a:p>
        </p:txBody>
      </p:sp>
      <p:sp>
        <p:nvSpPr>
          <p:cNvPr id="73" name="object 75"/>
          <p:cNvSpPr/>
          <p:nvPr/>
        </p:nvSpPr>
        <p:spPr>
          <a:xfrm>
            <a:off x="3890809" y="4394882"/>
            <a:ext cx="663901" cy="248963"/>
          </a:xfrm>
          <a:custGeom>
            <a:avLst/>
            <a:gdLst/>
            <a:ahLst/>
            <a:cxnLst/>
            <a:rect l="l" t="t" r="r" b="b"/>
            <a:pathLst>
              <a:path w="731520" h="274320">
                <a:moveTo>
                  <a:pt x="365760" y="274319"/>
                </a:moveTo>
                <a:lnTo>
                  <a:pt x="0" y="274319"/>
                </a:lnTo>
                <a:lnTo>
                  <a:pt x="0" y="0"/>
                </a:lnTo>
                <a:lnTo>
                  <a:pt x="731520" y="0"/>
                </a:lnTo>
                <a:lnTo>
                  <a:pt x="731520" y="274319"/>
                </a:lnTo>
                <a:lnTo>
                  <a:pt x="365760" y="274319"/>
                </a:lnTo>
                <a:close/>
              </a:path>
            </a:pathLst>
          </a:custGeom>
          <a:ln w="3175">
            <a:solidFill>
              <a:srgbClr val="7F7F7F"/>
            </a:solidFill>
          </a:ln>
        </p:spPr>
        <p:txBody>
          <a:bodyPr wrap="square" lIns="0" tIns="0" rIns="0" bIns="0" rtlCol="0"/>
          <a:lstStyle/>
          <a:p>
            <a:endParaRPr sz="1634">
              <a:solidFill>
                <a:prstClr val="black"/>
              </a:solidFill>
            </a:endParaRPr>
          </a:p>
        </p:txBody>
      </p:sp>
      <p:sp>
        <p:nvSpPr>
          <p:cNvPr id="74" name="object 76"/>
          <p:cNvSpPr txBox="1"/>
          <p:nvPr/>
        </p:nvSpPr>
        <p:spPr>
          <a:xfrm>
            <a:off x="3980714" y="4444171"/>
            <a:ext cx="483518" cy="167610"/>
          </a:xfrm>
          <a:prstGeom prst="rect">
            <a:avLst/>
          </a:prstGeom>
        </p:spPr>
        <p:txBody>
          <a:bodyPr vert="horz" wrap="square" lIns="0" tIns="0" rIns="0" bIns="0" rtlCol="0">
            <a:spAutoFit/>
          </a:bodyPr>
          <a:lstStyle/>
          <a:p>
            <a:pPr marL="11527"/>
            <a:r>
              <a:rPr sz="1089" spc="-14" dirty="0">
                <a:solidFill>
                  <a:prstClr val="black"/>
                </a:solidFill>
                <a:latin typeface="Arial"/>
                <a:cs typeface="Arial"/>
              </a:rPr>
              <a:t>O</a:t>
            </a:r>
            <a:r>
              <a:rPr sz="1089" spc="-5" dirty="0">
                <a:solidFill>
                  <a:prstClr val="black"/>
                </a:solidFill>
                <a:latin typeface="Arial"/>
                <a:cs typeface="Arial"/>
              </a:rPr>
              <a:t>S</a:t>
            </a:r>
            <a:r>
              <a:rPr sz="1089" spc="-9" dirty="0">
                <a:solidFill>
                  <a:prstClr val="black"/>
                </a:solidFill>
                <a:latin typeface="Arial"/>
                <a:cs typeface="Arial"/>
              </a:rPr>
              <a:t>/</a:t>
            </a:r>
            <a:r>
              <a:rPr sz="1089" spc="9" dirty="0">
                <a:solidFill>
                  <a:prstClr val="black"/>
                </a:solidFill>
                <a:latin typeface="Arial"/>
                <a:cs typeface="Arial"/>
              </a:rPr>
              <a:t>d</a:t>
            </a:r>
            <a:r>
              <a:rPr sz="1089" spc="-9" dirty="0">
                <a:solidFill>
                  <a:prstClr val="black"/>
                </a:solidFill>
                <a:latin typeface="Arial"/>
                <a:cs typeface="Arial"/>
              </a:rPr>
              <a:t>r</a:t>
            </a:r>
            <a:r>
              <a:rPr sz="1089" spc="-77" dirty="0">
                <a:solidFill>
                  <a:prstClr val="black"/>
                </a:solidFill>
                <a:latin typeface="Arial"/>
                <a:cs typeface="Arial"/>
              </a:rPr>
              <a:t>v</a:t>
            </a:r>
            <a:r>
              <a:rPr sz="1089" spc="-5" dirty="0">
                <a:solidFill>
                  <a:prstClr val="black"/>
                </a:solidFill>
                <a:latin typeface="Arial"/>
                <a:cs typeface="Arial"/>
              </a:rPr>
              <a:t>.</a:t>
            </a:r>
            <a:endParaRPr sz="1089">
              <a:solidFill>
                <a:prstClr val="black"/>
              </a:solidFill>
              <a:latin typeface="Arial"/>
              <a:cs typeface="Arial"/>
            </a:endParaRPr>
          </a:p>
        </p:txBody>
      </p:sp>
      <p:sp>
        <p:nvSpPr>
          <p:cNvPr id="75" name="object 77"/>
          <p:cNvSpPr/>
          <p:nvPr/>
        </p:nvSpPr>
        <p:spPr>
          <a:xfrm>
            <a:off x="4803673" y="4394882"/>
            <a:ext cx="663901" cy="248963"/>
          </a:xfrm>
          <a:custGeom>
            <a:avLst/>
            <a:gdLst/>
            <a:ahLst/>
            <a:cxnLst/>
            <a:rect l="l" t="t" r="r" b="b"/>
            <a:pathLst>
              <a:path w="731520" h="274320">
                <a:moveTo>
                  <a:pt x="731519" y="0"/>
                </a:moveTo>
                <a:lnTo>
                  <a:pt x="0" y="0"/>
                </a:lnTo>
                <a:lnTo>
                  <a:pt x="0" y="274319"/>
                </a:lnTo>
                <a:lnTo>
                  <a:pt x="731519" y="274319"/>
                </a:lnTo>
                <a:lnTo>
                  <a:pt x="731519" y="0"/>
                </a:lnTo>
                <a:close/>
              </a:path>
            </a:pathLst>
          </a:custGeom>
          <a:solidFill>
            <a:srgbClr val="CCCC00"/>
          </a:solidFill>
        </p:spPr>
        <p:txBody>
          <a:bodyPr wrap="square" lIns="0" tIns="0" rIns="0" bIns="0" rtlCol="0"/>
          <a:lstStyle/>
          <a:p>
            <a:endParaRPr sz="1634">
              <a:solidFill>
                <a:prstClr val="black"/>
              </a:solidFill>
            </a:endParaRPr>
          </a:p>
        </p:txBody>
      </p:sp>
      <p:sp>
        <p:nvSpPr>
          <p:cNvPr id="76" name="object 78"/>
          <p:cNvSpPr/>
          <p:nvPr/>
        </p:nvSpPr>
        <p:spPr>
          <a:xfrm>
            <a:off x="4803673" y="4394882"/>
            <a:ext cx="663901" cy="248963"/>
          </a:xfrm>
          <a:custGeom>
            <a:avLst/>
            <a:gdLst/>
            <a:ahLst/>
            <a:cxnLst/>
            <a:rect l="l" t="t" r="r" b="b"/>
            <a:pathLst>
              <a:path w="731520" h="274320">
                <a:moveTo>
                  <a:pt x="365759" y="274319"/>
                </a:moveTo>
                <a:lnTo>
                  <a:pt x="0" y="274319"/>
                </a:lnTo>
                <a:lnTo>
                  <a:pt x="0" y="0"/>
                </a:lnTo>
                <a:lnTo>
                  <a:pt x="731519" y="0"/>
                </a:lnTo>
                <a:lnTo>
                  <a:pt x="731519" y="274319"/>
                </a:lnTo>
                <a:lnTo>
                  <a:pt x="365759" y="274319"/>
                </a:lnTo>
                <a:close/>
              </a:path>
            </a:pathLst>
          </a:custGeom>
          <a:ln w="3175">
            <a:solidFill>
              <a:srgbClr val="7F7F7F"/>
            </a:solidFill>
          </a:ln>
        </p:spPr>
        <p:txBody>
          <a:bodyPr wrap="square" lIns="0" tIns="0" rIns="0" bIns="0" rtlCol="0"/>
          <a:lstStyle/>
          <a:p>
            <a:endParaRPr sz="1634">
              <a:solidFill>
                <a:prstClr val="black"/>
              </a:solidFill>
            </a:endParaRPr>
          </a:p>
        </p:txBody>
      </p:sp>
      <p:sp>
        <p:nvSpPr>
          <p:cNvPr id="77" name="object 79"/>
          <p:cNvSpPr txBox="1"/>
          <p:nvPr/>
        </p:nvSpPr>
        <p:spPr>
          <a:xfrm>
            <a:off x="4893576" y="4444171"/>
            <a:ext cx="483518" cy="167610"/>
          </a:xfrm>
          <a:prstGeom prst="rect">
            <a:avLst/>
          </a:prstGeom>
        </p:spPr>
        <p:txBody>
          <a:bodyPr vert="horz" wrap="square" lIns="0" tIns="0" rIns="0" bIns="0" rtlCol="0">
            <a:spAutoFit/>
          </a:bodyPr>
          <a:lstStyle/>
          <a:p>
            <a:pPr marL="11527"/>
            <a:r>
              <a:rPr sz="1089" spc="-14" dirty="0">
                <a:solidFill>
                  <a:prstClr val="black"/>
                </a:solidFill>
                <a:latin typeface="Arial"/>
                <a:cs typeface="Arial"/>
              </a:rPr>
              <a:t>O</a:t>
            </a:r>
            <a:r>
              <a:rPr sz="1089" spc="-5" dirty="0">
                <a:solidFill>
                  <a:prstClr val="black"/>
                </a:solidFill>
                <a:latin typeface="Arial"/>
                <a:cs typeface="Arial"/>
              </a:rPr>
              <a:t>S</a:t>
            </a:r>
            <a:r>
              <a:rPr sz="1089" spc="-9" dirty="0">
                <a:solidFill>
                  <a:prstClr val="black"/>
                </a:solidFill>
                <a:latin typeface="Arial"/>
                <a:cs typeface="Arial"/>
              </a:rPr>
              <a:t>/</a:t>
            </a:r>
            <a:r>
              <a:rPr sz="1089" spc="9" dirty="0">
                <a:solidFill>
                  <a:prstClr val="black"/>
                </a:solidFill>
                <a:latin typeface="Arial"/>
                <a:cs typeface="Arial"/>
              </a:rPr>
              <a:t>d</a:t>
            </a:r>
            <a:r>
              <a:rPr sz="1089" spc="-9" dirty="0">
                <a:solidFill>
                  <a:prstClr val="black"/>
                </a:solidFill>
                <a:latin typeface="Arial"/>
                <a:cs typeface="Arial"/>
              </a:rPr>
              <a:t>r</a:t>
            </a:r>
            <a:r>
              <a:rPr sz="1089" spc="-77" dirty="0">
                <a:solidFill>
                  <a:prstClr val="black"/>
                </a:solidFill>
                <a:latin typeface="Arial"/>
                <a:cs typeface="Arial"/>
              </a:rPr>
              <a:t>v</a:t>
            </a:r>
            <a:r>
              <a:rPr sz="1089" spc="-5" dirty="0">
                <a:solidFill>
                  <a:prstClr val="black"/>
                </a:solidFill>
                <a:latin typeface="Arial"/>
                <a:cs typeface="Arial"/>
              </a:rPr>
              <a:t>.</a:t>
            </a:r>
            <a:endParaRPr sz="1089">
              <a:solidFill>
                <a:prstClr val="black"/>
              </a:solidFill>
              <a:latin typeface="Arial"/>
              <a:cs typeface="Arial"/>
            </a:endParaRPr>
          </a:p>
        </p:txBody>
      </p:sp>
      <p:sp>
        <p:nvSpPr>
          <p:cNvPr id="78" name="object 80"/>
          <p:cNvSpPr/>
          <p:nvPr/>
        </p:nvSpPr>
        <p:spPr>
          <a:xfrm>
            <a:off x="239357" y="5223606"/>
            <a:ext cx="663901" cy="663901"/>
          </a:xfrm>
          <a:prstGeom prst="rect">
            <a:avLst/>
          </a:prstGeom>
          <a:blipFill>
            <a:blip r:embed="rId8" cstate="print"/>
            <a:stretch>
              <a:fillRect/>
            </a:stretch>
          </a:blipFill>
        </p:spPr>
        <p:txBody>
          <a:bodyPr wrap="square" lIns="0" tIns="0" rIns="0" bIns="0" rtlCol="0"/>
          <a:lstStyle/>
          <a:p>
            <a:endParaRPr sz="1634">
              <a:solidFill>
                <a:prstClr val="black"/>
              </a:solidFill>
            </a:endParaRPr>
          </a:p>
        </p:txBody>
      </p:sp>
      <p:sp>
        <p:nvSpPr>
          <p:cNvPr id="79" name="object 81"/>
          <p:cNvSpPr txBox="1"/>
          <p:nvPr/>
        </p:nvSpPr>
        <p:spPr>
          <a:xfrm>
            <a:off x="319766" y="4696014"/>
            <a:ext cx="167610" cy="448363"/>
          </a:xfrm>
          <a:prstGeom prst="rect">
            <a:avLst/>
          </a:prstGeom>
        </p:spPr>
        <p:txBody>
          <a:bodyPr vert="vert270" wrap="square" lIns="0" tIns="0" rIns="0" bIns="0" rtlCol="0">
            <a:spAutoFit/>
          </a:bodyPr>
          <a:lstStyle/>
          <a:p>
            <a:pPr marL="11527"/>
            <a:r>
              <a:rPr sz="1089" dirty="0">
                <a:solidFill>
                  <a:prstClr val="black"/>
                </a:solidFill>
                <a:latin typeface="Arial"/>
                <a:cs typeface="Arial"/>
              </a:rPr>
              <a:t>R</a:t>
            </a:r>
            <a:r>
              <a:rPr sz="1089" spc="-5" dirty="0">
                <a:solidFill>
                  <a:prstClr val="black"/>
                </a:solidFill>
                <a:latin typeface="Arial"/>
                <a:cs typeface="Arial"/>
              </a:rPr>
              <a:t>S</a:t>
            </a:r>
            <a:r>
              <a:rPr sz="1089" dirty="0">
                <a:solidFill>
                  <a:prstClr val="black"/>
                </a:solidFill>
                <a:latin typeface="Arial"/>
                <a:cs typeface="Arial"/>
              </a:rPr>
              <a:t>2</a:t>
            </a:r>
            <a:r>
              <a:rPr sz="1089" spc="9" dirty="0">
                <a:solidFill>
                  <a:prstClr val="black"/>
                </a:solidFill>
                <a:latin typeface="Arial"/>
                <a:cs typeface="Arial"/>
              </a:rPr>
              <a:t>3</a:t>
            </a:r>
            <a:r>
              <a:rPr sz="1089" dirty="0">
                <a:solidFill>
                  <a:prstClr val="black"/>
                </a:solidFill>
                <a:latin typeface="Arial"/>
                <a:cs typeface="Arial"/>
              </a:rPr>
              <a:t>2</a:t>
            </a:r>
            <a:endParaRPr sz="1089">
              <a:solidFill>
                <a:prstClr val="black"/>
              </a:solidFill>
              <a:latin typeface="Arial"/>
              <a:cs typeface="Arial"/>
            </a:endParaRPr>
          </a:p>
        </p:txBody>
      </p:sp>
      <p:sp>
        <p:nvSpPr>
          <p:cNvPr id="80" name="object 82"/>
          <p:cNvSpPr/>
          <p:nvPr/>
        </p:nvSpPr>
        <p:spPr>
          <a:xfrm>
            <a:off x="1401184" y="3390964"/>
            <a:ext cx="165975" cy="165975"/>
          </a:xfrm>
          <a:custGeom>
            <a:avLst/>
            <a:gdLst/>
            <a:ahLst/>
            <a:cxnLst/>
            <a:rect l="l" t="t" r="r" b="b"/>
            <a:pathLst>
              <a:path w="182880" h="182879">
                <a:moveTo>
                  <a:pt x="182880" y="0"/>
                </a:moveTo>
                <a:lnTo>
                  <a:pt x="0" y="0"/>
                </a:lnTo>
                <a:lnTo>
                  <a:pt x="0" y="182880"/>
                </a:lnTo>
                <a:lnTo>
                  <a:pt x="182880" y="182880"/>
                </a:lnTo>
                <a:lnTo>
                  <a:pt x="182880" y="0"/>
                </a:lnTo>
                <a:close/>
              </a:path>
            </a:pathLst>
          </a:custGeom>
          <a:solidFill>
            <a:srgbClr val="569C1B"/>
          </a:solidFill>
        </p:spPr>
        <p:txBody>
          <a:bodyPr wrap="square" lIns="0" tIns="0" rIns="0" bIns="0" rtlCol="0"/>
          <a:lstStyle/>
          <a:p>
            <a:endParaRPr sz="1634">
              <a:solidFill>
                <a:prstClr val="black"/>
              </a:solidFill>
            </a:endParaRPr>
          </a:p>
        </p:txBody>
      </p:sp>
      <p:sp>
        <p:nvSpPr>
          <p:cNvPr id="81" name="object 83"/>
          <p:cNvSpPr/>
          <p:nvPr/>
        </p:nvSpPr>
        <p:spPr>
          <a:xfrm>
            <a:off x="1401184" y="3390964"/>
            <a:ext cx="165975" cy="165975"/>
          </a:xfrm>
          <a:custGeom>
            <a:avLst/>
            <a:gdLst/>
            <a:ahLst/>
            <a:cxnLst/>
            <a:rect l="l" t="t" r="r" b="b"/>
            <a:pathLst>
              <a:path w="182880" h="182879">
                <a:moveTo>
                  <a:pt x="91439" y="182880"/>
                </a:moveTo>
                <a:lnTo>
                  <a:pt x="0" y="182880"/>
                </a:lnTo>
                <a:lnTo>
                  <a:pt x="0" y="0"/>
                </a:lnTo>
                <a:lnTo>
                  <a:pt x="182880" y="0"/>
                </a:lnTo>
                <a:lnTo>
                  <a:pt x="182880" y="182880"/>
                </a:lnTo>
                <a:lnTo>
                  <a:pt x="91439" y="182880"/>
                </a:lnTo>
                <a:close/>
              </a:path>
            </a:pathLst>
          </a:custGeom>
          <a:ln w="3175">
            <a:solidFill>
              <a:srgbClr val="7F7F7F"/>
            </a:solidFill>
          </a:ln>
        </p:spPr>
        <p:txBody>
          <a:bodyPr wrap="square" lIns="0" tIns="0" rIns="0" bIns="0" rtlCol="0"/>
          <a:lstStyle/>
          <a:p>
            <a:endParaRPr sz="1634">
              <a:solidFill>
                <a:prstClr val="black"/>
              </a:solidFill>
            </a:endParaRPr>
          </a:p>
        </p:txBody>
      </p:sp>
      <p:sp>
        <p:nvSpPr>
          <p:cNvPr id="82" name="object 84"/>
          <p:cNvSpPr/>
          <p:nvPr/>
        </p:nvSpPr>
        <p:spPr>
          <a:xfrm>
            <a:off x="2314047" y="3390964"/>
            <a:ext cx="165975" cy="165975"/>
          </a:xfrm>
          <a:custGeom>
            <a:avLst/>
            <a:gdLst/>
            <a:ahLst/>
            <a:cxnLst/>
            <a:rect l="l" t="t" r="r" b="b"/>
            <a:pathLst>
              <a:path w="182880" h="182879">
                <a:moveTo>
                  <a:pt x="182880" y="0"/>
                </a:moveTo>
                <a:lnTo>
                  <a:pt x="0" y="0"/>
                </a:lnTo>
                <a:lnTo>
                  <a:pt x="0" y="182880"/>
                </a:lnTo>
                <a:lnTo>
                  <a:pt x="182880" y="182880"/>
                </a:lnTo>
                <a:lnTo>
                  <a:pt x="182880" y="0"/>
                </a:lnTo>
                <a:close/>
              </a:path>
            </a:pathLst>
          </a:custGeom>
          <a:solidFill>
            <a:srgbClr val="569C1B"/>
          </a:solidFill>
        </p:spPr>
        <p:txBody>
          <a:bodyPr wrap="square" lIns="0" tIns="0" rIns="0" bIns="0" rtlCol="0"/>
          <a:lstStyle/>
          <a:p>
            <a:endParaRPr sz="1634">
              <a:solidFill>
                <a:prstClr val="black"/>
              </a:solidFill>
            </a:endParaRPr>
          </a:p>
        </p:txBody>
      </p:sp>
      <p:sp>
        <p:nvSpPr>
          <p:cNvPr id="83" name="object 85"/>
          <p:cNvSpPr/>
          <p:nvPr/>
        </p:nvSpPr>
        <p:spPr>
          <a:xfrm>
            <a:off x="2314047" y="3390964"/>
            <a:ext cx="165975" cy="165975"/>
          </a:xfrm>
          <a:custGeom>
            <a:avLst/>
            <a:gdLst/>
            <a:ahLst/>
            <a:cxnLst/>
            <a:rect l="l" t="t" r="r" b="b"/>
            <a:pathLst>
              <a:path w="182880" h="182879">
                <a:moveTo>
                  <a:pt x="91440" y="182880"/>
                </a:moveTo>
                <a:lnTo>
                  <a:pt x="0" y="182880"/>
                </a:lnTo>
                <a:lnTo>
                  <a:pt x="0" y="0"/>
                </a:lnTo>
                <a:lnTo>
                  <a:pt x="182880" y="0"/>
                </a:lnTo>
                <a:lnTo>
                  <a:pt x="182880" y="182880"/>
                </a:lnTo>
                <a:lnTo>
                  <a:pt x="91440" y="182880"/>
                </a:lnTo>
                <a:close/>
              </a:path>
            </a:pathLst>
          </a:custGeom>
          <a:ln w="3175">
            <a:solidFill>
              <a:srgbClr val="7F7F7F"/>
            </a:solidFill>
          </a:ln>
        </p:spPr>
        <p:txBody>
          <a:bodyPr wrap="square" lIns="0" tIns="0" rIns="0" bIns="0" rtlCol="0"/>
          <a:lstStyle/>
          <a:p>
            <a:endParaRPr sz="1634">
              <a:solidFill>
                <a:prstClr val="black"/>
              </a:solidFill>
            </a:endParaRPr>
          </a:p>
        </p:txBody>
      </p:sp>
      <p:sp>
        <p:nvSpPr>
          <p:cNvPr id="84" name="object 86"/>
          <p:cNvSpPr/>
          <p:nvPr/>
        </p:nvSpPr>
        <p:spPr>
          <a:xfrm>
            <a:off x="3226909" y="3389811"/>
            <a:ext cx="165975" cy="165975"/>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569C1B"/>
          </a:solidFill>
        </p:spPr>
        <p:txBody>
          <a:bodyPr wrap="square" lIns="0" tIns="0" rIns="0" bIns="0" rtlCol="0"/>
          <a:lstStyle/>
          <a:p>
            <a:endParaRPr sz="1634">
              <a:solidFill>
                <a:prstClr val="black"/>
              </a:solidFill>
            </a:endParaRPr>
          </a:p>
        </p:txBody>
      </p:sp>
      <p:sp>
        <p:nvSpPr>
          <p:cNvPr id="85" name="object 87"/>
          <p:cNvSpPr/>
          <p:nvPr/>
        </p:nvSpPr>
        <p:spPr>
          <a:xfrm>
            <a:off x="3226909" y="3389811"/>
            <a:ext cx="165975" cy="165975"/>
          </a:xfrm>
          <a:custGeom>
            <a:avLst/>
            <a:gdLst/>
            <a:ahLst/>
            <a:cxnLst/>
            <a:rect l="l" t="t" r="r" b="b"/>
            <a:pathLst>
              <a:path w="182879" h="182879">
                <a:moveTo>
                  <a:pt x="91439" y="182879"/>
                </a:moveTo>
                <a:lnTo>
                  <a:pt x="0" y="182879"/>
                </a:lnTo>
                <a:lnTo>
                  <a:pt x="0" y="0"/>
                </a:lnTo>
                <a:lnTo>
                  <a:pt x="182879" y="0"/>
                </a:lnTo>
                <a:lnTo>
                  <a:pt x="182879" y="182879"/>
                </a:lnTo>
                <a:lnTo>
                  <a:pt x="91439" y="182879"/>
                </a:lnTo>
                <a:close/>
              </a:path>
            </a:pathLst>
          </a:custGeom>
          <a:ln w="3175">
            <a:solidFill>
              <a:srgbClr val="7F7F7F"/>
            </a:solidFill>
          </a:ln>
        </p:spPr>
        <p:txBody>
          <a:bodyPr wrap="square" lIns="0" tIns="0" rIns="0" bIns="0" rtlCol="0"/>
          <a:lstStyle/>
          <a:p>
            <a:endParaRPr sz="1634">
              <a:solidFill>
                <a:prstClr val="black"/>
              </a:solidFill>
            </a:endParaRPr>
          </a:p>
        </p:txBody>
      </p:sp>
      <p:sp>
        <p:nvSpPr>
          <p:cNvPr id="86" name="object 88"/>
          <p:cNvSpPr/>
          <p:nvPr/>
        </p:nvSpPr>
        <p:spPr>
          <a:xfrm>
            <a:off x="4139773" y="3389811"/>
            <a:ext cx="165975" cy="165975"/>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569C1B"/>
          </a:solidFill>
        </p:spPr>
        <p:txBody>
          <a:bodyPr wrap="square" lIns="0" tIns="0" rIns="0" bIns="0" rtlCol="0"/>
          <a:lstStyle/>
          <a:p>
            <a:endParaRPr sz="1634">
              <a:solidFill>
                <a:prstClr val="black"/>
              </a:solidFill>
            </a:endParaRPr>
          </a:p>
        </p:txBody>
      </p:sp>
      <p:sp>
        <p:nvSpPr>
          <p:cNvPr id="87" name="object 89"/>
          <p:cNvSpPr/>
          <p:nvPr/>
        </p:nvSpPr>
        <p:spPr>
          <a:xfrm>
            <a:off x="4139773" y="3389811"/>
            <a:ext cx="165975" cy="165975"/>
          </a:xfrm>
          <a:custGeom>
            <a:avLst/>
            <a:gdLst/>
            <a:ahLst/>
            <a:cxnLst/>
            <a:rect l="l" t="t" r="r" b="b"/>
            <a:pathLst>
              <a:path w="182879" h="182879">
                <a:moveTo>
                  <a:pt x="91439" y="182879"/>
                </a:moveTo>
                <a:lnTo>
                  <a:pt x="0" y="182879"/>
                </a:lnTo>
                <a:lnTo>
                  <a:pt x="0" y="0"/>
                </a:lnTo>
                <a:lnTo>
                  <a:pt x="182879" y="0"/>
                </a:lnTo>
                <a:lnTo>
                  <a:pt x="182879" y="182879"/>
                </a:lnTo>
                <a:lnTo>
                  <a:pt x="91439" y="182879"/>
                </a:lnTo>
                <a:close/>
              </a:path>
            </a:pathLst>
          </a:custGeom>
          <a:ln w="3175">
            <a:solidFill>
              <a:srgbClr val="7F7F7F"/>
            </a:solidFill>
          </a:ln>
        </p:spPr>
        <p:txBody>
          <a:bodyPr wrap="square" lIns="0" tIns="0" rIns="0" bIns="0" rtlCol="0"/>
          <a:lstStyle/>
          <a:p>
            <a:endParaRPr sz="1634">
              <a:solidFill>
                <a:prstClr val="black"/>
              </a:solidFill>
            </a:endParaRPr>
          </a:p>
        </p:txBody>
      </p:sp>
      <p:sp>
        <p:nvSpPr>
          <p:cNvPr id="88" name="object 90"/>
          <p:cNvSpPr/>
          <p:nvPr/>
        </p:nvSpPr>
        <p:spPr>
          <a:xfrm>
            <a:off x="5052636" y="3389811"/>
            <a:ext cx="165975" cy="165975"/>
          </a:xfrm>
          <a:custGeom>
            <a:avLst/>
            <a:gdLst/>
            <a:ahLst/>
            <a:cxnLst/>
            <a:rect l="l" t="t" r="r" b="b"/>
            <a:pathLst>
              <a:path w="182879" h="182879">
                <a:moveTo>
                  <a:pt x="182880" y="0"/>
                </a:moveTo>
                <a:lnTo>
                  <a:pt x="0" y="0"/>
                </a:lnTo>
                <a:lnTo>
                  <a:pt x="0" y="182879"/>
                </a:lnTo>
                <a:lnTo>
                  <a:pt x="182880" y="182879"/>
                </a:lnTo>
                <a:lnTo>
                  <a:pt x="182880" y="0"/>
                </a:lnTo>
                <a:close/>
              </a:path>
            </a:pathLst>
          </a:custGeom>
          <a:solidFill>
            <a:srgbClr val="569C1B"/>
          </a:solidFill>
        </p:spPr>
        <p:txBody>
          <a:bodyPr wrap="square" lIns="0" tIns="0" rIns="0" bIns="0" rtlCol="0"/>
          <a:lstStyle/>
          <a:p>
            <a:endParaRPr sz="1634">
              <a:solidFill>
                <a:prstClr val="black"/>
              </a:solidFill>
            </a:endParaRPr>
          </a:p>
        </p:txBody>
      </p:sp>
      <p:sp>
        <p:nvSpPr>
          <p:cNvPr id="89" name="object 91"/>
          <p:cNvSpPr/>
          <p:nvPr/>
        </p:nvSpPr>
        <p:spPr>
          <a:xfrm>
            <a:off x="5052636" y="3389811"/>
            <a:ext cx="165975" cy="165975"/>
          </a:xfrm>
          <a:custGeom>
            <a:avLst/>
            <a:gdLst/>
            <a:ahLst/>
            <a:cxnLst/>
            <a:rect l="l" t="t" r="r" b="b"/>
            <a:pathLst>
              <a:path w="182879" h="182879">
                <a:moveTo>
                  <a:pt x="91439" y="182879"/>
                </a:moveTo>
                <a:lnTo>
                  <a:pt x="0" y="182879"/>
                </a:lnTo>
                <a:lnTo>
                  <a:pt x="0" y="0"/>
                </a:lnTo>
                <a:lnTo>
                  <a:pt x="182880" y="0"/>
                </a:lnTo>
                <a:lnTo>
                  <a:pt x="182880" y="182879"/>
                </a:lnTo>
                <a:lnTo>
                  <a:pt x="91439" y="182879"/>
                </a:lnTo>
                <a:close/>
              </a:path>
            </a:pathLst>
          </a:custGeom>
          <a:ln w="3175">
            <a:solidFill>
              <a:srgbClr val="7F7F7F"/>
            </a:solidFill>
          </a:ln>
        </p:spPr>
        <p:txBody>
          <a:bodyPr wrap="square" lIns="0" tIns="0" rIns="0" bIns="0" rtlCol="0"/>
          <a:lstStyle/>
          <a:p>
            <a:endParaRPr sz="1634">
              <a:solidFill>
                <a:prstClr val="black"/>
              </a:solidFill>
            </a:endParaRPr>
          </a:p>
        </p:txBody>
      </p:sp>
      <p:sp>
        <p:nvSpPr>
          <p:cNvPr id="90" name="object 92"/>
          <p:cNvSpPr/>
          <p:nvPr/>
        </p:nvSpPr>
        <p:spPr>
          <a:xfrm>
            <a:off x="1152221" y="5224758"/>
            <a:ext cx="663901" cy="571691"/>
          </a:xfrm>
          <a:prstGeom prst="rect">
            <a:avLst/>
          </a:prstGeom>
          <a:blipFill>
            <a:blip r:embed="rId9" cstate="print"/>
            <a:stretch>
              <a:fillRect/>
            </a:stretch>
          </a:blipFill>
        </p:spPr>
        <p:txBody>
          <a:bodyPr wrap="square" lIns="0" tIns="0" rIns="0" bIns="0" rtlCol="0"/>
          <a:lstStyle/>
          <a:p>
            <a:endParaRPr sz="1634">
              <a:solidFill>
                <a:prstClr val="black"/>
              </a:solidFill>
            </a:endParaRPr>
          </a:p>
        </p:txBody>
      </p:sp>
      <p:sp>
        <p:nvSpPr>
          <p:cNvPr id="91" name="object 93"/>
          <p:cNvSpPr txBox="1"/>
          <p:nvPr/>
        </p:nvSpPr>
        <p:spPr>
          <a:xfrm>
            <a:off x="1223408" y="4823607"/>
            <a:ext cx="167610" cy="331374"/>
          </a:xfrm>
          <a:prstGeom prst="rect">
            <a:avLst/>
          </a:prstGeom>
        </p:spPr>
        <p:txBody>
          <a:bodyPr vert="vert270" wrap="square" lIns="0" tIns="0" rIns="0" bIns="0" rtlCol="0">
            <a:spAutoFit/>
          </a:bodyPr>
          <a:lstStyle/>
          <a:p>
            <a:pPr marL="11527"/>
            <a:r>
              <a:rPr sz="1089" spc="-5" dirty="0">
                <a:solidFill>
                  <a:prstClr val="black"/>
                </a:solidFill>
                <a:latin typeface="Arial"/>
                <a:cs typeface="Arial"/>
              </a:rPr>
              <a:t>G</a:t>
            </a:r>
            <a:r>
              <a:rPr sz="1089" dirty="0">
                <a:solidFill>
                  <a:prstClr val="black"/>
                </a:solidFill>
                <a:latin typeface="Arial"/>
                <a:cs typeface="Arial"/>
              </a:rPr>
              <a:t>igE</a:t>
            </a:r>
            <a:endParaRPr sz="1089">
              <a:solidFill>
                <a:prstClr val="black"/>
              </a:solidFill>
              <a:latin typeface="Arial"/>
              <a:cs typeface="Arial"/>
            </a:endParaRPr>
          </a:p>
        </p:txBody>
      </p:sp>
      <p:sp>
        <p:nvSpPr>
          <p:cNvPr id="92" name="object 94"/>
          <p:cNvSpPr/>
          <p:nvPr/>
        </p:nvSpPr>
        <p:spPr>
          <a:xfrm>
            <a:off x="1484171" y="4643845"/>
            <a:ext cx="0" cy="497925"/>
          </a:xfrm>
          <a:custGeom>
            <a:avLst/>
            <a:gdLst/>
            <a:ahLst/>
            <a:cxnLst/>
            <a:rect l="l" t="t" r="r" b="b"/>
            <a:pathLst>
              <a:path h="548639">
                <a:moveTo>
                  <a:pt x="0" y="0"/>
                </a:moveTo>
                <a:lnTo>
                  <a:pt x="0" y="548640"/>
                </a:lnTo>
              </a:path>
            </a:pathLst>
          </a:custGeom>
          <a:ln w="18329">
            <a:solidFill>
              <a:srgbClr val="000000"/>
            </a:solidFill>
          </a:ln>
        </p:spPr>
        <p:txBody>
          <a:bodyPr wrap="square" lIns="0" tIns="0" rIns="0" bIns="0" rtlCol="0"/>
          <a:lstStyle/>
          <a:p>
            <a:endParaRPr sz="1634">
              <a:solidFill>
                <a:prstClr val="black"/>
              </a:solidFill>
            </a:endParaRPr>
          </a:p>
        </p:txBody>
      </p:sp>
      <p:sp>
        <p:nvSpPr>
          <p:cNvPr id="93" name="object 95"/>
          <p:cNvSpPr/>
          <p:nvPr/>
        </p:nvSpPr>
        <p:spPr>
          <a:xfrm>
            <a:off x="1899109" y="5306593"/>
            <a:ext cx="975104" cy="474873"/>
          </a:xfrm>
          <a:prstGeom prst="rect">
            <a:avLst/>
          </a:prstGeom>
          <a:blipFill>
            <a:blip r:embed="rId10" cstate="print"/>
            <a:stretch>
              <a:fillRect/>
            </a:stretch>
          </a:blipFill>
        </p:spPr>
        <p:txBody>
          <a:bodyPr wrap="square" lIns="0" tIns="0" rIns="0" bIns="0" rtlCol="0"/>
          <a:lstStyle/>
          <a:p>
            <a:endParaRPr sz="1634">
              <a:solidFill>
                <a:prstClr val="black"/>
              </a:solidFill>
            </a:endParaRPr>
          </a:p>
        </p:txBody>
      </p:sp>
      <p:sp>
        <p:nvSpPr>
          <p:cNvPr id="94" name="object 96"/>
          <p:cNvSpPr/>
          <p:nvPr/>
        </p:nvSpPr>
        <p:spPr>
          <a:xfrm>
            <a:off x="2397034" y="4643845"/>
            <a:ext cx="0" cy="497925"/>
          </a:xfrm>
          <a:custGeom>
            <a:avLst/>
            <a:gdLst/>
            <a:ahLst/>
            <a:cxnLst/>
            <a:rect l="l" t="t" r="r" b="b"/>
            <a:pathLst>
              <a:path h="548639">
                <a:moveTo>
                  <a:pt x="0" y="0"/>
                </a:moveTo>
                <a:lnTo>
                  <a:pt x="0" y="548640"/>
                </a:lnTo>
              </a:path>
            </a:pathLst>
          </a:custGeom>
          <a:ln w="18329">
            <a:solidFill>
              <a:srgbClr val="000000"/>
            </a:solidFill>
          </a:ln>
        </p:spPr>
        <p:txBody>
          <a:bodyPr wrap="square" lIns="0" tIns="0" rIns="0" bIns="0" rtlCol="0"/>
          <a:lstStyle/>
          <a:p>
            <a:endParaRPr sz="1634">
              <a:solidFill>
                <a:prstClr val="black"/>
              </a:solidFill>
            </a:endParaRPr>
          </a:p>
        </p:txBody>
      </p:sp>
      <p:sp>
        <p:nvSpPr>
          <p:cNvPr id="95" name="object 97"/>
          <p:cNvSpPr txBox="1"/>
          <p:nvPr/>
        </p:nvSpPr>
        <p:spPr>
          <a:xfrm>
            <a:off x="2048673" y="4713001"/>
            <a:ext cx="333425" cy="517520"/>
          </a:xfrm>
          <a:prstGeom prst="rect">
            <a:avLst/>
          </a:prstGeom>
        </p:spPr>
        <p:txBody>
          <a:bodyPr vert="vert270" wrap="square" lIns="0" tIns="0" rIns="0" bIns="0" rtlCol="0">
            <a:spAutoFit/>
          </a:bodyPr>
          <a:lstStyle/>
          <a:p>
            <a:pPr marL="11527">
              <a:lnSpc>
                <a:spcPts val="1262"/>
              </a:lnSpc>
            </a:pPr>
            <a:r>
              <a:rPr sz="1089" spc="-5" dirty="0">
                <a:solidFill>
                  <a:prstClr val="black"/>
                </a:solidFill>
                <a:latin typeface="Arial"/>
                <a:cs typeface="Arial"/>
              </a:rPr>
              <a:t>T</a:t>
            </a:r>
            <a:r>
              <a:rPr sz="1089" spc="-9" dirty="0">
                <a:solidFill>
                  <a:prstClr val="black"/>
                </a:solidFill>
                <a:latin typeface="Arial"/>
                <a:cs typeface="Arial"/>
              </a:rPr>
              <a:t>C</a:t>
            </a:r>
            <a:r>
              <a:rPr sz="1089" spc="5" dirty="0">
                <a:solidFill>
                  <a:prstClr val="black"/>
                </a:solidFill>
                <a:latin typeface="Arial"/>
                <a:cs typeface="Arial"/>
              </a:rPr>
              <a:t>P</a:t>
            </a:r>
            <a:r>
              <a:rPr sz="1089" spc="-5" dirty="0">
                <a:solidFill>
                  <a:prstClr val="black"/>
                </a:solidFill>
                <a:latin typeface="Arial"/>
                <a:cs typeface="Arial"/>
              </a:rPr>
              <a:t>/</a:t>
            </a:r>
            <a:r>
              <a:rPr sz="1089" spc="5" dirty="0">
                <a:solidFill>
                  <a:prstClr val="black"/>
                </a:solidFill>
                <a:latin typeface="Arial"/>
                <a:cs typeface="Arial"/>
              </a:rPr>
              <a:t>I</a:t>
            </a:r>
            <a:r>
              <a:rPr sz="1089" dirty="0">
                <a:solidFill>
                  <a:prstClr val="black"/>
                </a:solidFill>
                <a:latin typeface="Arial"/>
                <a:cs typeface="Arial"/>
              </a:rPr>
              <a:t>P</a:t>
            </a:r>
            <a:endParaRPr sz="1089">
              <a:solidFill>
                <a:prstClr val="black"/>
              </a:solidFill>
              <a:latin typeface="Arial"/>
              <a:cs typeface="Arial"/>
            </a:endParaRPr>
          </a:p>
          <a:p>
            <a:pPr marL="11527">
              <a:lnSpc>
                <a:spcPts val="1262"/>
              </a:lnSpc>
            </a:pPr>
            <a:r>
              <a:rPr sz="1089" dirty="0">
                <a:solidFill>
                  <a:prstClr val="black"/>
                </a:solidFill>
                <a:latin typeface="Arial"/>
                <a:cs typeface="Arial"/>
              </a:rPr>
              <a:t>Modb</a:t>
            </a:r>
            <a:r>
              <a:rPr sz="1089" spc="9" dirty="0">
                <a:solidFill>
                  <a:prstClr val="black"/>
                </a:solidFill>
                <a:latin typeface="Arial"/>
                <a:cs typeface="Arial"/>
              </a:rPr>
              <a:t>u</a:t>
            </a:r>
            <a:r>
              <a:rPr sz="1089" dirty="0">
                <a:solidFill>
                  <a:prstClr val="black"/>
                </a:solidFill>
                <a:latin typeface="Arial"/>
                <a:cs typeface="Arial"/>
              </a:rPr>
              <a:t>s</a:t>
            </a:r>
            <a:endParaRPr sz="1089">
              <a:solidFill>
                <a:prstClr val="black"/>
              </a:solidFill>
              <a:latin typeface="Arial"/>
              <a:cs typeface="Arial"/>
            </a:endParaRPr>
          </a:p>
        </p:txBody>
      </p:sp>
      <p:sp>
        <p:nvSpPr>
          <p:cNvPr id="96" name="object 98"/>
          <p:cNvSpPr/>
          <p:nvPr/>
        </p:nvSpPr>
        <p:spPr>
          <a:xfrm>
            <a:off x="239357" y="3979944"/>
            <a:ext cx="663901" cy="414938"/>
          </a:xfrm>
          <a:custGeom>
            <a:avLst/>
            <a:gdLst/>
            <a:ahLst/>
            <a:cxnLst/>
            <a:rect l="l" t="t" r="r" b="b"/>
            <a:pathLst>
              <a:path w="731519" h="457200">
                <a:moveTo>
                  <a:pt x="731520" y="0"/>
                </a:moveTo>
                <a:lnTo>
                  <a:pt x="0" y="0"/>
                </a:lnTo>
                <a:lnTo>
                  <a:pt x="0" y="457200"/>
                </a:lnTo>
                <a:lnTo>
                  <a:pt x="731520" y="457200"/>
                </a:lnTo>
                <a:lnTo>
                  <a:pt x="731520" y="0"/>
                </a:lnTo>
                <a:close/>
              </a:path>
            </a:pathLst>
          </a:custGeom>
          <a:solidFill>
            <a:srgbClr val="FFFF66"/>
          </a:solidFill>
        </p:spPr>
        <p:txBody>
          <a:bodyPr wrap="square" lIns="0" tIns="0" rIns="0" bIns="0" rtlCol="0"/>
          <a:lstStyle/>
          <a:p>
            <a:endParaRPr sz="1634">
              <a:solidFill>
                <a:prstClr val="black"/>
              </a:solidFill>
            </a:endParaRPr>
          </a:p>
        </p:txBody>
      </p:sp>
      <p:sp>
        <p:nvSpPr>
          <p:cNvPr id="97" name="object 99"/>
          <p:cNvSpPr/>
          <p:nvPr/>
        </p:nvSpPr>
        <p:spPr>
          <a:xfrm>
            <a:off x="239357" y="3979944"/>
            <a:ext cx="663901" cy="414938"/>
          </a:xfrm>
          <a:custGeom>
            <a:avLst/>
            <a:gdLst/>
            <a:ahLst/>
            <a:cxnLst/>
            <a:rect l="l" t="t" r="r" b="b"/>
            <a:pathLst>
              <a:path w="731519" h="457200">
                <a:moveTo>
                  <a:pt x="365759" y="457200"/>
                </a:moveTo>
                <a:lnTo>
                  <a:pt x="0" y="457200"/>
                </a:lnTo>
                <a:lnTo>
                  <a:pt x="0" y="0"/>
                </a:lnTo>
                <a:lnTo>
                  <a:pt x="731520" y="0"/>
                </a:lnTo>
                <a:lnTo>
                  <a:pt x="731520" y="457200"/>
                </a:lnTo>
                <a:lnTo>
                  <a:pt x="365759" y="457200"/>
                </a:lnTo>
                <a:close/>
              </a:path>
            </a:pathLst>
          </a:custGeom>
          <a:ln w="3175">
            <a:solidFill>
              <a:srgbClr val="7F7F7F"/>
            </a:solidFill>
          </a:ln>
        </p:spPr>
        <p:txBody>
          <a:bodyPr wrap="square" lIns="0" tIns="0" rIns="0" bIns="0" rtlCol="0"/>
          <a:lstStyle/>
          <a:p>
            <a:endParaRPr sz="1634">
              <a:solidFill>
                <a:prstClr val="black"/>
              </a:solidFill>
            </a:endParaRPr>
          </a:p>
        </p:txBody>
      </p:sp>
      <p:sp>
        <p:nvSpPr>
          <p:cNvPr id="98" name="object 100"/>
          <p:cNvSpPr txBox="1"/>
          <p:nvPr/>
        </p:nvSpPr>
        <p:spPr>
          <a:xfrm>
            <a:off x="303903" y="4033844"/>
            <a:ext cx="534809" cy="307777"/>
          </a:xfrm>
          <a:prstGeom prst="rect">
            <a:avLst/>
          </a:prstGeom>
        </p:spPr>
        <p:txBody>
          <a:bodyPr vert="horz" wrap="square" lIns="0" tIns="0" rIns="0" bIns="0" rtlCol="0">
            <a:spAutoFit/>
          </a:bodyPr>
          <a:lstStyle/>
          <a:p>
            <a:pPr marL="85296" marR="4611" indent="-73770">
              <a:lnSpc>
                <a:spcPts val="1225"/>
              </a:lnSpc>
            </a:pPr>
            <a:r>
              <a:rPr sz="1089" b="1" spc="-9" dirty="0">
                <a:solidFill>
                  <a:prstClr val="black"/>
                </a:solidFill>
                <a:latin typeface="Arial"/>
                <a:cs typeface="Arial"/>
              </a:rPr>
              <a:t>HV</a:t>
            </a:r>
            <a:r>
              <a:rPr sz="1089" b="1" dirty="0">
                <a:solidFill>
                  <a:prstClr val="black"/>
                </a:solidFill>
                <a:latin typeface="Arial"/>
                <a:cs typeface="Arial"/>
              </a:rPr>
              <a:t> </a:t>
            </a:r>
            <a:r>
              <a:rPr sz="1089" b="1" spc="-14" dirty="0">
                <a:solidFill>
                  <a:prstClr val="black"/>
                </a:solidFill>
                <a:latin typeface="Arial"/>
                <a:cs typeface="Arial"/>
              </a:rPr>
              <a:t>p</a:t>
            </a:r>
            <a:r>
              <a:rPr sz="1089" b="1" dirty="0">
                <a:solidFill>
                  <a:prstClr val="black"/>
                </a:solidFill>
                <a:latin typeface="Arial"/>
                <a:cs typeface="Arial"/>
              </a:rPr>
              <a:t>s</a:t>
            </a:r>
            <a:r>
              <a:rPr sz="1089" b="1" spc="5" dirty="0">
                <a:solidFill>
                  <a:prstClr val="black"/>
                </a:solidFill>
                <a:latin typeface="Arial"/>
                <a:cs typeface="Arial"/>
              </a:rPr>
              <a:t> </a:t>
            </a:r>
            <a:r>
              <a:rPr sz="1089" b="1" spc="-9" dirty="0">
                <a:solidFill>
                  <a:prstClr val="black"/>
                </a:solidFill>
                <a:latin typeface="Arial"/>
                <a:cs typeface="Arial"/>
              </a:rPr>
              <a:t>+</a:t>
            </a:r>
            <a:r>
              <a:rPr sz="1089" b="1" spc="-5" dirty="0">
                <a:solidFill>
                  <a:prstClr val="black"/>
                </a:solidFill>
                <a:latin typeface="Arial"/>
                <a:cs typeface="Arial"/>
              </a:rPr>
              <a:t> </a:t>
            </a:r>
            <a:r>
              <a:rPr sz="1089" b="1" dirty="0">
                <a:solidFill>
                  <a:prstClr val="black"/>
                </a:solidFill>
                <a:latin typeface="Arial"/>
                <a:cs typeface="Arial"/>
              </a:rPr>
              <a:t>s</a:t>
            </a:r>
            <a:r>
              <a:rPr sz="1089" b="1" spc="9" dirty="0">
                <a:solidFill>
                  <a:prstClr val="black"/>
                </a:solidFill>
                <a:latin typeface="Arial"/>
                <a:cs typeface="Arial"/>
              </a:rPr>
              <a:t>e</a:t>
            </a:r>
            <a:r>
              <a:rPr sz="1089" b="1" spc="-9" dirty="0">
                <a:solidFill>
                  <a:prstClr val="black"/>
                </a:solidFill>
                <a:latin typeface="Arial"/>
                <a:cs typeface="Arial"/>
              </a:rPr>
              <a:t>r</a:t>
            </a:r>
            <a:r>
              <a:rPr sz="1089" b="1" dirty="0">
                <a:solidFill>
                  <a:prstClr val="black"/>
                </a:solidFill>
                <a:latin typeface="Arial"/>
                <a:cs typeface="Arial"/>
              </a:rPr>
              <a:t>ia</a:t>
            </a:r>
            <a:r>
              <a:rPr sz="1089" b="1" spc="-5" dirty="0">
                <a:solidFill>
                  <a:prstClr val="black"/>
                </a:solidFill>
                <a:latin typeface="Arial"/>
                <a:cs typeface="Arial"/>
              </a:rPr>
              <a:t>l</a:t>
            </a:r>
            <a:endParaRPr sz="1089">
              <a:solidFill>
                <a:prstClr val="black"/>
              </a:solidFill>
              <a:latin typeface="Arial"/>
              <a:cs typeface="Arial"/>
            </a:endParaRPr>
          </a:p>
        </p:txBody>
      </p:sp>
      <p:sp>
        <p:nvSpPr>
          <p:cNvPr id="99" name="object 101"/>
          <p:cNvSpPr/>
          <p:nvPr/>
        </p:nvSpPr>
        <p:spPr>
          <a:xfrm>
            <a:off x="1069232" y="3556939"/>
            <a:ext cx="829876" cy="829876"/>
          </a:xfrm>
          <a:custGeom>
            <a:avLst/>
            <a:gdLst/>
            <a:ahLst/>
            <a:cxnLst/>
            <a:rect l="l" t="t" r="r" b="b"/>
            <a:pathLst>
              <a:path w="914400" h="914400">
                <a:moveTo>
                  <a:pt x="914400" y="0"/>
                </a:moveTo>
                <a:lnTo>
                  <a:pt x="0" y="0"/>
                </a:lnTo>
                <a:lnTo>
                  <a:pt x="0" y="914399"/>
                </a:lnTo>
                <a:lnTo>
                  <a:pt x="914400" y="914399"/>
                </a:lnTo>
                <a:lnTo>
                  <a:pt x="914400" y="0"/>
                </a:lnTo>
                <a:close/>
              </a:path>
            </a:pathLst>
          </a:custGeom>
          <a:solidFill>
            <a:srgbClr val="FFFF66"/>
          </a:solidFill>
        </p:spPr>
        <p:txBody>
          <a:bodyPr wrap="square" lIns="0" tIns="0" rIns="0" bIns="0" rtlCol="0"/>
          <a:lstStyle/>
          <a:p>
            <a:endParaRPr sz="1634">
              <a:solidFill>
                <a:prstClr val="black"/>
              </a:solidFill>
            </a:endParaRPr>
          </a:p>
        </p:txBody>
      </p:sp>
      <p:sp>
        <p:nvSpPr>
          <p:cNvPr id="100" name="object 102"/>
          <p:cNvSpPr/>
          <p:nvPr/>
        </p:nvSpPr>
        <p:spPr>
          <a:xfrm>
            <a:off x="1069232" y="3556939"/>
            <a:ext cx="829876" cy="829876"/>
          </a:xfrm>
          <a:custGeom>
            <a:avLst/>
            <a:gdLst/>
            <a:ahLst/>
            <a:cxnLst/>
            <a:rect l="l" t="t" r="r" b="b"/>
            <a:pathLst>
              <a:path w="914400" h="914400">
                <a:moveTo>
                  <a:pt x="457200" y="914399"/>
                </a:moveTo>
                <a:lnTo>
                  <a:pt x="0" y="914399"/>
                </a:lnTo>
                <a:lnTo>
                  <a:pt x="0" y="0"/>
                </a:lnTo>
                <a:lnTo>
                  <a:pt x="914400" y="0"/>
                </a:lnTo>
                <a:lnTo>
                  <a:pt x="914400" y="914399"/>
                </a:lnTo>
                <a:lnTo>
                  <a:pt x="457200" y="914399"/>
                </a:lnTo>
                <a:close/>
              </a:path>
            </a:pathLst>
          </a:custGeom>
          <a:ln w="3175">
            <a:solidFill>
              <a:srgbClr val="7F7F7F"/>
            </a:solidFill>
          </a:ln>
        </p:spPr>
        <p:txBody>
          <a:bodyPr wrap="square" lIns="0" tIns="0" rIns="0" bIns="0" rtlCol="0"/>
          <a:lstStyle/>
          <a:p>
            <a:endParaRPr sz="1634">
              <a:solidFill>
                <a:prstClr val="black"/>
              </a:solidFill>
            </a:endParaRPr>
          </a:p>
        </p:txBody>
      </p:sp>
      <p:sp>
        <p:nvSpPr>
          <p:cNvPr id="101" name="object 103"/>
          <p:cNvSpPr txBox="1"/>
          <p:nvPr/>
        </p:nvSpPr>
        <p:spPr>
          <a:xfrm>
            <a:off x="1260565" y="3599311"/>
            <a:ext cx="445482" cy="307777"/>
          </a:xfrm>
          <a:prstGeom prst="rect">
            <a:avLst/>
          </a:prstGeom>
        </p:spPr>
        <p:txBody>
          <a:bodyPr vert="horz" wrap="square" lIns="0" tIns="0" rIns="0" bIns="0" rtlCol="0">
            <a:spAutoFit/>
          </a:bodyPr>
          <a:lstStyle/>
          <a:p>
            <a:pPr marL="19595" marR="4611" indent="-8069">
              <a:lnSpc>
                <a:spcPts val="1225"/>
              </a:lnSpc>
            </a:pPr>
            <a:r>
              <a:rPr sz="1089" dirty="0">
                <a:solidFill>
                  <a:prstClr val="black"/>
                </a:solidFill>
                <a:latin typeface="Arial"/>
                <a:cs typeface="Arial"/>
              </a:rPr>
              <a:t>Dev</a:t>
            </a:r>
            <a:r>
              <a:rPr sz="1089" spc="-9" dirty="0">
                <a:solidFill>
                  <a:prstClr val="black"/>
                </a:solidFill>
                <a:latin typeface="Arial"/>
                <a:cs typeface="Arial"/>
              </a:rPr>
              <a:t>i</a:t>
            </a:r>
            <a:r>
              <a:rPr sz="1089" dirty="0">
                <a:solidFill>
                  <a:prstClr val="black"/>
                </a:solidFill>
                <a:latin typeface="Arial"/>
                <a:cs typeface="Arial"/>
              </a:rPr>
              <a:t>ce </a:t>
            </a:r>
            <a:r>
              <a:rPr sz="1089" spc="-5" dirty="0">
                <a:solidFill>
                  <a:prstClr val="black"/>
                </a:solidFill>
                <a:latin typeface="Arial"/>
                <a:cs typeface="Arial"/>
              </a:rPr>
              <a:t>S</a:t>
            </a:r>
            <a:r>
              <a:rPr sz="1089" spc="9" dirty="0">
                <a:solidFill>
                  <a:prstClr val="black"/>
                </a:solidFill>
                <a:latin typeface="Arial"/>
                <a:cs typeface="Arial"/>
              </a:rPr>
              <a:t>e</a:t>
            </a:r>
            <a:r>
              <a:rPr sz="1089" spc="-9" dirty="0">
                <a:solidFill>
                  <a:prstClr val="black"/>
                </a:solidFill>
                <a:latin typeface="Arial"/>
                <a:cs typeface="Arial"/>
              </a:rPr>
              <a:t>r</a:t>
            </a:r>
            <a:r>
              <a:rPr sz="1089" dirty="0">
                <a:solidFill>
                  <a:prstClr val="black"/>
                </a:solidFill>
                <a:latin typeface="Arial"/>
                <a:cs typeface="Arial"/>
              </a:rPr>
              <a:t>ver</a:t>
            </a:r>
            <a:endParaRPr sz="1089">
              <a:solidFill>
                <a:prstClr val="black"/>
              </a:solidFill>
              <a:latin typeface="Arial"/>
              <a:cs typeface="Arial"/>
            </a:endParaRPr>
          </a:p>
        </p:txBody>
      </p:sp>
      <p:sp>
        <p:nvSpPr>
          <p:cNvPr id="102" name="object 104"/>
          <p:cNvSpPr/>
          <p:nvPr/>
        </p:nvSpPr>
        <p:spPr>
          <a:xfrm>
            <a:off x="1152221" y="3979944"/>
            <a:ext cx="663901" cy="414938"/>
          </a:xfrm>
          <a:custGeom>
            <a:avLst/>
            <a:gdLst/>
            <a:ahLst/>
            <a:cxnLst/>
            <a:rect l="l" t="t" r="r" b="b"/>
            <a:pathLst>
              <a:path w="731519" h="457200">
                <a:moveTo>
                  <a:pt x="731520" y="0"/>
                </a:moveTo>
                <a:lnTo>
                  <a:pt x="0" y="0"/>
                </a:lnTo>
                <a:lnTo>
                  <a:pt x="0" y="457200"/>
                </a:lnTo>
                <a:lnTo>
                  <a:pt x="731520" y="457200"/>
                </a:lnTo>
                <a:lnTo>
                  <a:pt x="731520" y="0"/>
                </a:lnTo>
                <a:close/>
              </a:path>
            </a:pathLst>
          </a:custGeom>
          <a:solidFill>
            <a:srgbClr val="FFFF66"/>
          </a:solidFill>
        </p:spPr>
        <p:txBody>
          <a:bodyPr wrap="square" lIns="0" tIns="0" rIns="0" bIns="0" rtlCol="0"/>
          <a:lstStyle/>
          <a:p>
            <a:endParaRPr sz="1634">
              <a:solidFill>
                <a:prstClr val="black"/>
              </a:solidFill>
            </a:endParaRPr>
          </a:p>
        </p:txBody>
      </p:sp>
      <p:sp>
        <p:nvSpPr>
          <p:cNvPr id="103" name="object 105"/>
          <p:cNvSpPr/>
          <p:nvPr/>
        </p:nvSpPr>
        <p:spPr>
          <a:xfrm>
            <a:off x="1152221" y="3979944"/>
            <a:ext cx="663901" cy="414938"/>
          </a:xfrm>
          <a:custGeom>
            <a:avLst/>
            <a:gdLst/>
            <a:ahLst/>
            <a:cxnLst/>
            <a:rect l="l" t="t" r="r" b="b"/>
            <a:pathLst>
              <a:path w="731519" h="457200">
                <a:moveTo>
                  <a:pt x="365759" y="457200"/>
                </a:moveTo>
                <a:lnTo>
                  <a:pt x="0" y="457200"/>
                </a:lnTo>
                <a:lnTo>
                  <a:pt x="0" y="0"/>
                </a:lnTo>
                <a:lnTo>
                  <a:pt x="731520" y="0"/>
                </a:lnTo>
                <a:lnTo>
                  <a:pt x="731520" y="457200"/>
                </a:lnTo>
                <a:lnTo>
                  <a:pt x="365759" y="457200"/>
                </a:lnTo>
                <a:close/>
              </a:path>
            </a:pathLst>
          </a:custGeom>
          <a:ln w="3175">
            <a:solidFill>
              <a:srgbClr val="7F7F7F"/>
            </a:solidFill>
          </a:ln>
        </p:spPr>
        <p:txBody>
          <a:bodyPr wrap="square" lIns="0" tIns="0" rIns="0" bIns="0" rtlCol="0"/>
          <a:lstStyle/>
          <a:p>
            <a:endParaRPr sz="1634">
              <a:solidFill>
                <a:prstClr val="black"/>
              </a:solidFill>
            </a:endParaRPr>
          </a:p>
        </p:txBody>
      </p:sp>
      <p:sp>
        <p:nvSpPr>
          <p:cNvPr id="104" name="object 106"/>
          <p:cNvSpPr txBox="1"/>
          <p:nvPr/>
        </p:nvSpPr>
        <p:spPr>
          <a:xfrm>
            <a:off x="1283617" y="4033844"/>
            <a:ext cx="400530" cy="307777"/>
          </a:xfrm>
          <a:prstGeom prst="rect">
            <a:avLst/>
          </a:prstGeom>
        </p:spPr>
        <p:txBody>
          <a:bodyPr vert="horz" wrap="square" lIns="0" tIns="0" rIns="0" bIns="0" rtlCol="0">
            <a:spAutoFit/>
          </a:bodyPr>
          <a:lstStyle/>
          <a:p>
            <a:pPr marL="31698" marR="4611" indent="-20748">
              <a:lnSpc>
                <a:spcPts val="1225"/>
              </a:lnSpc>
            </a:pPr>
            <a:r>
              <a:rPr sz="1089" b="1" spc="-5" dirty="0">
                <a:solidFill>
                  <a:prstClr val="black"/>
                </a:solidFill>
                <a:latin typeface="Arial"/>
                <a:cs typeface="Arial"/>
              </a:rPr>
              <a:t>P</a:t>
            </a:r>
            <a:r>
              <a:rPr sz="1089" b="1" spc="9" dirty="0">
                <a:solidFill>
                  <a:prstClr val="black"/>
                </a:solidFill>
                <a:latin typeface="Arial"/>
                <a:cs typeface="Arial"/>
              </a:rPr>
              <a:t>y</a:t>
            </a:r>
            <a:r>
              <a:rPr sz="1089" b="1" spc="-14" dirty="0">
                <a:solidFill>
                  <a:prstClr val="black"/>
                </a:solidFill>
                <a:latin typeface="Arial"/>
                <a:cs typeface="Arial"/>
              </a:rPr>
              <a:t>lo</a:t>
            </a:r>
            <a:r>
              <a:rPr sz="1089" b="1" spc="-9" dirty="0">
                <a:solidFill>
                  <a:prstClr val="black"/>
                </a:solidFill>
                <a:latin typeface="Arial"/>
                <a:cs typeface="Arial"/>
              </a:rPr>
              <a:t>n</a:t>
            </a:r>
            <a:r>
              <a:rPr sz="1089" b="1" spc="-5" dirty="0">
                <a:solidFill>
                  <a:prstClr val="black"/>
                </a:solidFill>
                <a:latin typeface="Arial"/>
                <a:cs typeface="Arial"/>
              </a:rPr>
              <a:t> </a:t>
            </a:r>
            <a:r>
              <a:rPr sz="1089" b="1" spc="-14" dirty="0">
                <a:solidFill>
                  <a:prstClr val="black"/>
                </a:solidFill>
                <a:latin typeface="Arial"/>
                <a:cs typeface="Arial"/>
              </a:rPr>
              <a:t>LI</a:t>
            </a:r>
            <a:r>
              <a:rPr sz="1089" b="1" dirty="0">
                <a:solidFill>
                  <a:prstClr val="black"/>
                </a:solidFill>
                <a:latin typeface="Arial"/>
                <a:cs typeface="Arial"/>
              </a:rPr>
              <a:t>MA</a:t>
            </a:r>
            <a:endParaRPr sz="1089">
              <a:solidFill>
                <a:prstClr val="black"/>
              </a:solidFill>
              <a:latin typeface="Arial"/>
              <a:cs typeface="Arial"/>
            </a:endParaRPr>
          </a:p>
        </p:txBody>
      </p:sp>
      <p:sp>
        <p:nvSpPr>
          <p:cNvPr id="105" name="object 107"/>
          <p:cNvSpPr/>
          <p:nvPr/>
        </p:nvSpPr>
        <p:spPr>
          <a:xfrm>
            <a:off x="1982096" y="3556939"/>
            <a:ext cx="829876" cy="829876"/>
          </a:xfrm>
          <a:custGeom>
            <a:avLst/>
            <a:gdLst/>
            <a:ahLst/>
            <a:cxnLst/>
            <a:rect l="l" t="t" r="r" b="b"/>
            <a:pathLst>
              <a:path w="914400" h="914400">
                <a:moveTo>
                  <a:pt x="914400" y="0"/>
                </a:moveTo>
                <a:lnTo>
                  <a:pt x="0" y="0"/>
                </a:lnTo>
                <a:lnTo>
                  <a:pt x="0" y="914399"/>
                </a:lnTo>
                <a:lnTo>
                  <a:pt x="914400" y="914399"/>
                </a:lnTo>
                <a:lnTo>
                  <a:pt x="914400" y="0"/>
                </a:lnTo>
                <a:close/>
              </a:path>
            </a:pathLst>
          </a:custGeom>
          <a:solidFill>
            <a:srgbClr val="FFFF66"/>
          </a:solidFill>
        </p:spPr>
        <p:txBody>
          <a:bodyPr wrap="square" lIns="0" tIns="0" rIns="0" bIns="0" rtlCol="0"/>
          <a:lstStyle/>
          <a:p>
            <a:endParaRPr sz="1634">
              <a:solidFill>
                <a:prstClr val="black"/>
              </a:solidFill>
            </a:endParaRPr>
          </a:p>
        </p:txBody>
      </p:sp>
      <p:sp>
        <p:nvSpPr>
          <p:cNvPr id="106" name="object 108"/>
          <p:cNvSpPr/>
          <p:nvPr/>
        </p:nvSpPr>
        <p:spPr>
          <a:xfrm>
            <a:off x="1982096" y="3556939"/>
            <a:ext cx="829876" cy="829876"/>
          </a:xfrm>
          <a:custGeom>
            <a:avLst/>
            <a:gdLst/>
            <a:ahLst/>
            <a:cxnLst/>
            <a:rect l="l" t="t" r="r" b="b"/>
            <a:pathLst>
              <a:path w="914400" h="914400">
                <a:moveTo>
                  <a:pt x="457200" y="914399"/>
                </a:moveTo>
                <a:lnTo>
                  <a:pt x="0" y="914399"/>
                </a:lnTo>
                <a:lnTo>
                  <a:pt x="0" y="0"/>
                </a:lnTo>
                <a:lnTo>
                  <a:pt x="914400" y="0"/>
                </a:lnTo>
                <a:lnTo>
                  <a:pt x="914400" y="914399"/>
                </a:lnTo>
                <a:lnTo>
                  <a:pt x="457200" y="914399"/>
                </a:lnTo>
                <a:close/>
              </a:path>
            </a:pathLst>
          </a:custGeom>
          <a:ln w="3175">
            <a:solidFill>
              <a:srgbClr val="7F7F7F"/>
            </a:solidFill>
          </a:ln>
        </p:spPr>
        <p:txBody>
          <a:bodyPr wrap="square" lIns="0" tIns="0" rIns="0" bIns="0" rtlCol="0"/>
          <a:lstStyle/>
          <a:p>
            <a:endParaRPr sz="1634">
              <a:solidFill>
                <a:prstClr val="black"/>
              </a:solidFill>
            </a:endParaRPr>
          </a:p>
        </p:txBody>
      </p:sp>
      <p:sp>
        <p:nvSpPr>
          <p:cNvPr id="107" name="object 109"/>
          <p:cNvSpPr txBox="1"/>
          <p:nvPr/>
        </p:nvSpPr>
        <p:spPr>
          <a:xfrm>
            <a:off x="2173428" y="3599311"/>
            <a:ext cx="445482" cy="307777"/>
          </a:xfrm>
          <a:prstGeom prst="rect">
            <a:avLst/>
          </a:prstGeom>
        </p:spPr>
        <p:txBody>
          <a:bodyPr vert="horz" wrap="square" lIns="0" tIns="0" rIns="0" bIns="0" rtlCol="0">
            <a:spAutoFit/>
          </a:bodyPr>
          <a:lstStyle/>
          <a:p>
            <a:pPr marL="19019" marR="4611" indent="-8069">
              <a:lnSpc>
                <a:spcPts val="1225"/>
              </a:lnSpc>
            </a:pPr>
            <a:r>
              <a:rPr sz="1089" dirty="0">
                <a:solidFill>
                  <a:prstClr val="black"/>
                </a:solidFill>
                <a:latin typeface="Arial"/>
                <a:cs typeface="Arial"/>
              </a:rPr>
              <a:t>Dev</a:t>
            </a:r>
            <a:r>
              <a:rPr sz="1089" spc="-9" dirty="0">
                <a:solidFill>
                  <a:prstClr val="black"/>
                </a:solidFill>
                <a:latin typeface="Arial"/>
                <a:cs typeface="Arial"/>
              </a:rPr>
              <a:t>i</a:t>
            </a:r>
            <a:r>
              <a:rPr sz="1089" dirty="0">
                <a:solidFill>
                  <a:prstClr val="black"/>
                </a:solidFill>
                <a:latin typeface="Arial"/>
                <a:cs typeface="Arial"/>
              </a:rPr>
              <a:t>ce </a:t>
            </a:r>
            <a:r>
              <a:rPr sz="1089" spc="-5" dirty="0">
                <a:solidFill>
                  <a:prstClr val="black"/>
                </a:solidFill>
                <a:latin typeface="Arial"/>
                <a:cs typeface="Arial"/>
              </a:rPr>
              <a:t>S</a:t>
            </a:r>
            <a:r>
              <a:rPr sz="1089" spc="9" dirty="0">
                <a:solidFill>
                  <a:prstClr val="black"/>
                </a:solidFill>
                <a:latin typeface="Arial"/>
                <a:cs typeface="Arial"/>
              </a:rPr>
              <a:t>e</a:t>
            </a:r>
            <a:r>
              <a:rPr sz="1089" spc="-9" dirty="0">
                <a:solidFill>
                  <a:prstClr val="black"/>
                </a:solidFill>
                <a:latin typeface="Arial"/>
                <a:cs typeface="Arial"/>
              </a:rPr>
              <a:t>r</a:t>
            </a:r>
            <a:r>
              <a:rPr sz="1089" dirty="0">
                <a:solidFill>
                  <a:prstClr val="black"/>
                </a:solidFill>
                <a:latin typeface="Arial"/>
                <a:cs typeface="Arial"/>
              </a:rPr>
              <a:t>ver</a:t>
            </a:r>
            <a:endParaRPr sz="1089">
              <a:solidFill>
                <a:prstClr val="black"/>
              </a:solidFill>
              <a:latin typeface="Arial"/>
              <a:cs typeface="Arial"/>
            </a:endParaRPr>
          </a:p>
        </p:txBody>
      </p:sp>
      <p:sp>
        <p:nvSpPr>
          <p:cNvPr id="108" name="object 110"/>
          <p:cNvSpPr/>
          <p:nvPr/>
        </p:nvSpPr>
        <p:spPr>
          <a:xfrm>
            <a:off x="2065084" y="3979944"/>
            <a:ext cx="663901" cy="414938"/>
          </a:xfrm>
          <a:custGeom>
            <a:avLst/>
            <a:gdLst/>
            <a:ahLst/>
            <a:cxnLst/>
            <a:rect l="l" t="t" r="r" b="b"/>
            <a:pathLst>
              <a:path w="731519" h="457200">
                <a:moveTo>
                  <a:pt x="731519" y="0"/>
                </a:moveTo>
                <a:lnTo>
                  <a:pt x="0" y="0"/>
                </a:lnTo>
                <a:lnTo>
                  <a:pt x="0" y="457200"/>
                </a:lnTo>
                <a:lnTo>
                  <a:pt x="731519" y="457200"/>
                </a:lnTo>
                <a:lnTo>
                  <a:pt x="731519" y="0"/>
                </a:lnTo>
                <a:close/>
              </a:path>
            </a:pathLst>
          </a:custGeom>
          <a:solidFill>
            <a:srgbClr val="FFFF66"/>
          </a:solidFill>
        </p:spPr>
        <p:txBody>
          <a:bodyPr wrap="square" lIns="0" tIns="0" rIns="0" bIns="0" rtlCol="0"/>
          <a:lstStyle/>
          <a:p>
            <a:endParaRPr sz="1634">
              <a:solidFill>
                <a:prstClr val="black"/>
              </a:solidFill>
            </a:endParaRPr>
          </a:p>
        </p:txBody>
      </p:sp>
      <p:sp>
        <p:nvSpPr>
          <p:cNvPr id="109" name="object 111"/>
          <p:cNvSpPr/>
          <p:nvPr/>
        </p:nvSpPr>
        <p:spPr>
          <a:xfrm>
            <a:off x="2065084" y="3979944"/>
            <a:ext cx="663901" cy="414938"/>
          </a:xfrm>
          <a:custGeom>
            <a:avLst/>
            <a:gdLst/>
            <a:ahLst/>
            <a:cxnLst/>
            <a:rect l="l" t="t" r="r" b="b"/>
            <a:pathLst>
              <a:path w="731519" h="457200">
                <a:moveTo>
                  <a:pt x="365760" y="457200"/>
                </a:moveTo>
                <a:lnTo>
                  <a:pt x="0" y="457200"/>
                </a:lnTo>
                <a:lnTo>
                  <a:pt x="0" y="0"/>
                </a:lnTo>
                <a:lnTo>
                  <a:pt x="731519" y="0"/>
                </a:lnTo>
                <a:lnTo>
                  <a:pt x="731519" y="457200"/>
                </a:lnTo>
                <a:lnTo>
                  <a:pt x="365760" y="457200"/>
                </a:lnTo>
                <a:close/>
              </a:path>
            </a:pathLst>
          </a:custGeom>
          <a:ln w="3175">
            <a:solidFill>
              <a:srgbClr val="7F7F7F"/>
            </a:solidFill>
          </a:ln>
        </p:spPr>
        <p:txBody>
          <a:bodyPr wrap="square" lIns="0" tIns="0" rIns="0" bIns="0" rtlCol="0"/>
          <a:lstStyle/>
          <a:p>
            <a:endParaRPr sz="1634">
              <a:solidFill>
                <a:prstClr val="black"/>
              </a:solidFill>
            </a:endParaRPr>
          </a:p>
        </p:txBody>
      </p:sp>
      <p:sp>
        <p:nvSpPr>
          <p:cNvPr id="110" name="object 112"/>
          <p:cNvSpPr txBox="1"/>
          <p:nvPr/>
        </p:nvSpPr>
        <p:spPr>
          <a:xfrm>
            <a:off x="2115798" y="4033844"/>
            <a:ext cx="561895" cy="333425"/>
          </a:xfrm>
          <a:prstGeom prst="rect">
            <a:avLst/>
          </a:prstGeom>
        </p:spPr>
        <p:txBody>
          <a:bodyPr vert="horz" wrap="square" lIns="0" tIns="0" rIns="0" bIns="0" rtlCol="0">
            <a:spAutoFit/>
          </a:bodyPr>
          <a:lstStyle/>
          <a:p>
            <a:pPr marL="11527">
              <a:lnSpc>
                <a:spcPts val="1266"/>
              </a:lnSpc>
            </a:pPr>
            <a:r>
              <a:rPr sz="1089" b="1" spc="-5" dirty="0">
                <a:solidFill>
                  <a:prstClr val="black"/>
                </a:solidFill>
                <a:latin typeface="Arial"/>
                <a:cs typeface="Arial"/>
              </a:rPr>
              <a:t>OP</a:t>
            </a:r>
            <a:r>
              <a:rPr sz="1089" b="1" dirty="0">
                <a:solidFill>
                  <a:prstClr val="black"/>
                </a:solidFill>
                <a:latin typeface="Arial"/>
                <a:cs typeface="Arial"/>
              </a:rPr>
              <a:t>C</a:t>
            </a:r>
            <a:r>
              <a:rPr sz="1089" b="1" spc="-5" dirty="0">
                <a:solidFill>
                  <a:prstClr val="black"/>
                </a:solidFill>
                <a:latin typeface="Arial"/>
                <a:cs typeface="Arial"/>
              </a:rPr>
              <a:t> </a:t>
            </a:r>
            <a:r>
              <a:rPr sz="1089" b="1" dirty="0">
                <a:solidFill>
                  <a:prstClr val="black"/>
                </a:solidFill>
                <a:latin typeface="Arial"/>
                <a:cs typeface="Arial"/>
              </a:rPr>
              <a:t>UA</a:t>
            </a:r>
            <a:endParaRPr sz="1089">
              <a:solidFill>
                <a:prstClr val="black"/>
              </a:solidFill>
              <a:latin typeface="Arial"/>
              <a:cs typeface="Arial"/>
            </a:endParaRPr>
          </a:p>
          <a:p>
            <a:pPr marL="16137">
              <a:lnSpc>
                <a:spcPts val="1266"/>
              </a:lnSpc>
            </a:pPr>
            <a:r>
              <a:rPr sz="1089" b="1" spc="-9" dirty="0">
                <a:solidFill>
                  <a:prstClr val="black"/>
                </a:solidFill>
                <a:latin typeface="Arial"/>
                <a:cs typeface="Arial"/>
              </a:rPr>
              <a:t>M</a:t>
            </a:r>
            <a:r>
              <a:rPr sz="1089" b="1" spc="-5" dirty="0">
                <a:solidFill>
                  <a:prstClr val="black"/>
                </a:solidFill>
                <a:latin typeface="Arial"/>
                <a:cs typeface="Arial"/>
              </a:rPr>
              <a:t>o</a:t>
            </a:r>
            <a:r>
              <a:rPr sz="1089" b="1" spc="-14" dirty="0">
                <a:solidFill>
                  <a:prstClr val="black"/>
                </a:solidFill>
                <a:latin typeface="Arial"/>
                <a:cs typeface="Arial"/>
              </a:rPr>
              <a:t>dbu</a:t>
            </a:r>
            <a:r>
              <a:rPr sz="1089" b="1" dirty="0">
                <a:solidFill>
                  <a:prstClr val="black"/>
                </a:solidFill>
                <a:latin typeface="Arial"/>
                <a:cs typeface="Arial"/>
              </a:rPr>
              <a:t>s</a:t>
            </a:r>
            <a:endParaRPr sz="1089">
              <a:solidFill>
                <a:prstClr val="black"/>
              </a:solidFill>
              <a:latin typeface="Arial"/>
              <a:cs typeface="Arial"/>
            </a:endParaRPr>
          </a:p>
        </p:txBody>
      </p:sp>
      <p:sp>
        <p:nvSpPr>
          <p:cNvPr id="111" name="object 113"/>
          <p:cNvSpPr/>
          <p:nvPr/>
        </p:nvSpPr>
        <p:spPr>
          <a:xfrm>
            <a:off x="2894959" y="3556939"/>
            <a:ext cx="829876" cy="829876"/>
          </a:xfrm>
          <a:custGeom>
            <a:avLst/>
            <a:gdLst/>
            <a:ahLst/>
            <a:cxnLst/>
            <a:rect l="l" t="t" r="r" b="b"/>
            <a:pathLst>
              <a:path w="914400" h="914400">
                <a:moveTo>
                  <a:pt x="914400" y="0"/>
                </a:moveTo>
                <a:lnTo>
                  <a:pt x="0" y="0"/>
                </a:lnTo>
                <a:lnTo>
                  <a:pt x="0" y="914399"/>
                </a:lnTo>
                <a:lnTo>
                  <a:pt x="914400" y="914399"/>
                </a:lnTo>
                <a:lnTo>
                  <a:pt x="914400" y="0"/>
                </a:lnTo>
                <a:close/>
              </a:path>
            </a:pathLst>
          </a:custGeom>
          <a:solidFill>
            <a:srgbClr val="FFFF66"/>
          </a:solidFill>
        </p:spPr>
        <p:txBody>
          <a:bodyPr wrap="square" lIns="0" tIns="0" rIns="0" bIns="0" rtlCol="0"/>
          <a:lstStyle/>
          <a:p>
            <a:endParaRPr sz="1634">
              <a:solidFill>
                <a:prstClr val="black"/>
              </a:solidFill>
            </a:endParaRPr>
          </a:p>
        </p:txBody>
      </p:sp>
      <p:sp>
        <p:nvSpPr>
          <p:cNvPr id="112" name="object 114"/>
          <p:cNvSpPr/>
          <p:nvPr/>
        </p:nvSpPr>
        <p:spPr>
          <a:xfrm>
            <a:off x="2894959" y="3556939"/>
            <a:ext cx="829876" cy="829876"/>
          </a:xfrm>
          <a:custGeom>
            <a:avLst/>
            <a:gdLst/>
            <a:ahLst/>
            <a:cxnLst/>
            <a:rect l="l" t="t" r="r" b="b"/>
            <a:pathLst>
              <a:path w="914400" h="914400">
                <a:moveTo>
                  <a:pt x="457200" y="914399"/>
                </a:moveTo>
                <a:lnTo>
                  <a:pt x="0" y="914399"/>
                </a:lnTo>
                <a:lnTo>
                  <a:pt x="0" y="0"/>
                </a:lnTo>
                <a:lnTo>
                  <a:pt x="914400" y="0"/>
                </a:lnTo>
                <a:lnTo>
                  <a:pt x="914400" y="914399"/>
                </a:lnTo>
                <a:lnTo>
                  <a:pt x="457200" y="914399"/>
                </a:lnTo>
                <a:close/>
              </a:path>
            </a:pathLst>
          </a:custGeom>
          <a:ln w="3175">
            <a:solidFill>
              <a:srgbClr val="7F7F7F"/>
            </a:solidFill>
          </a:ln>
        </p:spPr>
        <p:txBody>
          <a:bodyPr wrap="square" lIns="0" tIns="0" rIns="0" bIns="0" rtlCol="0"/>
          <a:lstStyle/>
          <a:p>
            <a:endParaRPr sz="1634">
              <a:solidFill>
                <a:prstClr val="black"/>
              </a:solidFill>
            </a:endParaRPr>
          </a:p>
        </p:txBody>
      </p:sp>
      <p:sp>
        <p:nvSpPr>
          <p:cNvPr id="113" name="object 115"/>
          <p:cNvSpPr txBox="1"/>
          <p:nvPr/>
        </p:nvSpPr>
        <p:spPr>
          <a:xfrm>
            <a:off x="3086292" y="3599311"/>
            <a:ext cx="445482" cy="307777"/>
          </a:xfrm>
          <a:prstGeom prst="rect">
            <a:avLst/>
          </a:prstGeom>
        </p:spPr>
        <p:txBody>
          <a:bodyPr vert="horz" wrap="square" lIns="0" tIns="0" rIns="0" bIns="0" rtlCol="0">
            <a:spAutoFit/>
          </a:bodyPr>
          <a:lstStyle/>
          <a:p>
            <a:pPr marL="19019" marR="4611" indent="-8069">
              <a:lnSpc>
                <a:spcPts val="1225"/>
              </a:lnSpc>
            </a:pPr>
            <a:r>
              <a:rPr sz="1089" dirty="0">
                <a:solidFill>
                  <a:prstClr val="black"/>
                </a:solidFill>
                <a:latin typeface="Arial"/>
                <a:cs typeface="Arial"/>
              </a:rPr>
              <a:t>Dev</a:t>
            </a:r>
            <a:r>
              <a:rPr sz="1089" spc="-9" dirty="0">
                <a:solidFill>
                  <a:prstClr val="black"/>
                </a:solidFill>
                <a:latin typeface="Arial"/>
                <a:cs typeface="Arial"/>
              </a:rPr>
              <a:t>i</a:t>
            </a:r>
            <a:r>
              <a:rPr sz="1089" dirty="0">
                <a:solidFill>
                  <a:prstClr val="black"/>
                </a:solidFill>
                <a:latin typeface="Arial"/>
                <a:cs typeface="Arial"/>
              </a:rPr>
              <a:t>ce </a:t>
            </a:r>
            <a:r>
              <a:rPr sz="1089" spc="-5" dirty="0">
                <a:solidFill>
                  <a:prstClr val="black"/>
                </a:solidFill>
                <a:latin typeface="Arial"/>
                <a:cs typeface="Arial"/>
              </a:rPr>
              <a:t>S</a:t>
            </a:r>
            <a:r>
              <a:rPr sz="1089" spc="9" dirty="0">
                <a:solidFill>
                  <a:prstClr val="black"/>
                </a:solidFill>
                <a:latin typeface="Arial"/>
                <a:cs typeface="Arial"/>
              </a:rPr>
              <a:t>e</a:t>
            </a:r>
            <a:r>
              <a:rPr sz="1089" spc="-9" dirty="0">
                <a:solidFill>
                  <a:prstClr val="black"/>
                </a:solidFill>
                <a:latin typeface="Arial"/>
                <a:cs typeface="Arial"/>
              </a:rPr>
              <a:t>r</a:t>
            </a:r>
            <a:r>
              <a:rPr sz="1089" dirty="0">
                <a:solidFill>
                  <a:prstClr val="black"/>
                </a:solidFill>
                <a:latin typeface="Arial"/>
                <a:cs typeface="Arial"/>
              </a:rPr>
              <a:t>ver</a:t>
            </a:r>
            <a:endParaRPr sz="1089">
              <a:solidFill>
                <a:prstClr val="black"/>
              </a:solidFill>
              <a:latin typeface="Arial"/>
              <a:cs typeface="Arial"/>
            </a:endParaRPr>
          </a:p>
        </p:txBody>
      </p:sp>
      <p:sp>
        <p:nvSpPr>
          <p:cNvPr id="114" name="object 116"/>
          <p:cNvSpPr/>
          <p:nvPr/>
        </p:nvSpPr>
        <p:spPr>
          <a:xfrm>
            <a:off x="3807823" y="3556939"/>
            <a:ext cx="829876" cy="829876"/>
          </a:xfrm>
          <a:custGeom>
            <a:avLst/>
            <a:gdLst/>
            <a:ahLst/>
            <a:cxnLst/>
            <a:rect l="l" t="t" r="r" b="b"/>
            <a:pathLst>
              <a:path w="914400" h="914400">
                <a:moveTo>
                  <a:pt x="914400" y="0"/>
                </a:moveTo>
                <a:lnTo>
                  <a:pt x="0" y="0"/>
                </a:lnTo>
                <a:lnTo>
                  <a:pt x="0" y="914399"/>
                </a:lnTo>
                <a:lnTo>
                  <a:pt x="914400" y="914399"/>
                </a:lnTo>
                <a:lnTo>
                  <a:pt x="914400" y="0"/>
                </a:lnTo>
                <a:close/>
              </a:path>
            </a:pathLst>
          </a:custGeom>
          <a:solidFill>
            <a:srgbClr val="FFFF66"/>
          </a:solidFill>
        </p:spPr>
        <p:txBody>
          <a:bodyPr wrap="square" lIns="0" tIns="0" rIns="0" bIns="0" rtlCol="0"/>
          <a:lstStyle/>
          <a:p>
            <a:endParaRPr sz="1634">
              <a:solidFill>
                <a:prstClr val="black"/>
              </a:solidFill>
            </a:endParaRPr>
          </a:p>
        </p:txBody>
      </p:sp>
      <p:sp>
        <p:nvSpPr>
          <p:cNvPr id="115" name="object 117"/>
          <p:cNvSpPr/>
          <p:nvPr/>
        </p:nvSpPr>
        <p:spPr>
          <a:xfrm>
            <a:off x="3807823" y="3556939"/>
            <a:ext cx="829876" cy="829876"/>
          </a:xfrm>
          <a:custGeom>
            <a:avLst/>
            <a:gdLst/>
            <a:ahLst/>
            <a:cxnLst/>
            <a:rect l="l" t="t" r="r" b="b"/>
            <a:pathLst>
              <a:path w="914400" h="914400">
                <a:moveTo>
                  <a:pt x="457200" y="914399"/>
                </a:moveTo>
                <a:lnTo>
                  <a:pt x="0" y="914399"/>
                </a:lnTo>
                <a:lnTo>
                  <a:pt x="0" y="0"/>
                </a:lnTo>
                <a:lnTo>
                  <a:pt x="914400" y="0"/>
                </a:lnTo>
                <a:lnTo>
                  <a:pt x="914400" y="914399"/>
                </a:lnTo>
                <a:lnTo>
                  <a:pt x="457200" y="914399"/>
                </a:lnTo>
                <a:close/>
              </a:path>
            </a:pathLst>
          </a:custGeom>
          <a:ln w="3175">
            <a:solidFill>
              <a:srgbClr val="7F7F7F"/>
            </a:solidFill>
          </a:ln>
        </p:spPr>
        <p:txBody>
          <a:bodyPr wrap="square" lIns="0" tIns="0" rIns="0" bIns="0" rtlCol="0"/>
          <a:lstStyle/>
          <a:p>
            <a:endParaRPr sz="1634">
              <a:solidFill>
                <a:prstClr val="black"/>
              </a:solidFill>
            </a:endParaRPr>
          </a:p>
        </p:txBody>
      </p:sp>
      <p:sp>
        <p:nvSpPr>
          <p:cNvPr id="116" name="object 118"/>
          <p:cNvSpPr txBox="1"/>
          <p:nvPr/>
        </p:nvSpPr>
        <p:spPr>
          <a:xfrm>
            <a:off x="3999155" y="3599311"/>
            <a:ext cx="445482" cy="307777"/>
          </a:xfrm>
          <a:prstGeom prst="rect">
            <a:avLst/>
          </a:prstGeom>
        </p:spPr>
        <p:txBody>
          <a:bodyPr vert="horz" wrap="square" lIns="0" tIns="0" rIns="0" bIns="0" rtlCol="0">
            <a:spAutoFit/>
          </a:bodyPr>
          <a:lstStyle/>
          <a:p>
            <a:pPr marL="19019" marR="4611" indent="-8069">
              <a:lnSpc>
                <a:spcPts val="1225"/>
              </a:lnSpc>
            </a:pPr>
            <a:r>
              <a:rPr sz="1089" dirty="0">
                <a:solidFill>
                  <a:prstClr val="black"/>
                </a:solidFill>
                <a:latin typeface="Arial"/>
                <a:cs typeface="Arial"/>
              </a:rPr>
              <a:t>Dev</a:t>
            </a:r>
            <a:r>
              <a:rPr sz="1089" spc="-9" dirty="0">
                <a:solidFill>
                  <a:prstClr val="black"/>
                </a:solidFill>
                <a:latin typeface="Arial"/>
                <a:cs typeface="Arial"/>
              </a:rPr>
              <a:t>i</a:t>
            </a:r>
            <a:r>
              <a:rPr sz="1089" dirty="0">
                <a:solidFill>
                  <a:prstClr val="black"/>
                </a:solidFill>
                <a:latin typeface="Arial"/>
                <a:cs typeface="Arial"/>
              </a:rPr>
              <a:t>ce </a:t>
            </a:r>
            <a:r>
              <a:rPr sz="1089" spc="-5" dirty="0">
                <a:solidFill>
                  <a:prstClr val="black"/>
                </a:solidFill>
                <a:latin typeface="Arial"/>
                <a:cs typeface="Arial"/>
              </a:rPr>
              <a:t>S</a:t>
            </a:r>
            <a:r>
              <a:rPr sz="1089" spc="9" dirty="0">
                <a:solidFill>
                  <a:prstClr val="black"/>
                </a:solidFill>
                <a:latin typeface="Arial"/>
                <a:cs typeface="Arial"/>
              </a:rPr>
              <a:t>e</a:t>
            </a:r>
            <a:r>
              <a:rPr sz="1089" spc="-9" dirty="0">
                <a:solidFill>
                  <a:prstClr val="black"/>
                </a:solidFill>
                <a:latin typeface="Arial"/>
                <a:cs typeface="Arial"/>
              </a:rPr>
              <a:t>r</a:t>
            </a:r>
            <a:r>
              <a:rPr sz="1089" dirty="0">
                <a:solidFill>
                  <a:prstClr val="black"/>
                </a:solidFill>
                <a:latin typeface="Arial"/>
                <a:cs typeface="Arial"/>
              </a:rPr>
              <a:t>ver</a:t>
            </a:r>
            <a:endParaRPr sz="1089">
              <a:solidFill>
                <a:prstClr val="black"/>
              </a:solidFill>
              <a:latin typeface="Arial"/>
              <a:cs typeface="Arial"/>
            </a:endParaRPr>
          </a:p>
        </p:txBody>
      </p:sp>
      <p:sp>
        <p:nvSpPr>
          <p:cNvPr id="117" name="object 119"/>
          <p:cNvSpPr/>
          <p:nvPr/>
        </p:nvSpPr>
        <p:spPr>
          <a:xfrm>
            <a:off x="3890809" y="3979944"/>
            <a:ext cx="663901" cy="414938"/>
          </a:xfrm>
          <a:custGeom>
            <a:avLst/>
            <a:gdLst/>
            <a:ahLst/>
            <a:cxnLst/>
            <a:rect l="l" t="t" r="r" b="b"/>
            <a:pathLst>
              <a:path w="731520" h="457200">
                <a:moveTo>
                  <a:pt x="731520" y="0"/>
                </a:moveTo>
                <a:lnTo>
                  <a:pt x="0" y="0"/>
                </a:lnTo>
                <a:lnTo>
                  <a:pt x="0" y="457200"/>
                </a:lnTo>
                <a:lnTo>
                  <a:pt x="731520" y="457200"/>
                </a:lnTo>
                <a:lnTo>
                  <a:pt x="731520" y="0"/>
                </a:lnTo>
                <a:close/>
              </a:path>
            </a:pathLst>
          </a:custGeom>
          <a:solidFill>
            <a:srgbClr val="FFFF66"/>
          </a:solidFill>
        </p:spPr>
        <p:txBody>
          <a:bodyPr wrap="square" lIns="0" tIns="0" rIns="0" bIns="0" rtlCol="0"/>
          <a:lstStyle/>
          <a:p>
            <a:endParaRPr sz="1634">
              <a:solidFill>
                <a:prstClr val="black"/>
              </a:solidFill>
            </a:endParaRPr>
          </a:p>
        </p:txBody>
      </p:sp>
      <p:sp>
        <p:nvSpPr>
          <p:cNvPr id="118" name="object 120"/>
          <p:cNvSpPr/>
          <p:nvPr/>
        </p:nvSpPr>
        <p:spPr>
          <a:xfrm>
            <a:off x="3890809" y="3979944"/>
            <a:ext cx="663901" cy="414938"/>
          </a:xfrm>
          <a:custGeom>
            <a:avLst/>
            <a:gdLst/>
            <a:ahLst/>
            <a:cxnLst/>
            <a:rect l="l" t="t" r="r" b="b"/>
            <a:pathLst>
              <a:path w="731520" h="457200">
                <a:moveTo>
                  <a:pt x="365760" y="457200"/>
                </a:moveTo>
                <a:lnTo>
                  <a:pt x="0" y="457200"/>
                </a:lnTo>
                <a:lnTo>
                  <a:pt x="0" y="0"/>
                </a:lnTo>
                <a:lnTo>
                  <a:pt x="731520" y="0"/>
                </a:lnTo>
                <a:lnTo>
                  <a:pt x="731520" y="457200"/>
                </a:lnTo>
                <a:lnTo>
                  <a:pt x="365760" y="457200"/>
                </a:lnTo>
                <a:close/>
              </a:path>
            </a:pathLst>
          </a:custGeom>
          <a:ln w="3175">
            <a:solidFill>
              <a:srgbClr val="7F7F7F"/>
            </a:solidFill>
          </a:ln>
        </p:spPr>
        <p:txBody>
          <a:bodyPr wrap="square" lIns="0" tIns="0" rIns="0" bIns="0" rtlCol="0"/>
          <a:lstStyle/>
          <a:p>
            <a:endParaRPr sz="1634">
              <a:solidFill>
                <a:prstClr val="black"/>
              </a:solidFill>
            </a:endParaRPr>
          </a:p>
        </p:txBody>
      </p:sp>
      <p:sp>
        <p:nvSpPr>
          <p:cNvPr id="119" name="object 121"/>
          <p:cNvSpPr txBox="1"/>
          <p:nvPr/>
        </p:nvSpPr>
        <p:spPr>
          <a:xfrm>
            <a:off x="3965729" y="4033844"/>
            <a:ext cx="513486" cy="307777"/>
          </a:xfrm>
          <a:prstGeom prst="rect">
            <a:avLst/>
          </a:prstGeom>
        </p:spPr>
        <p:txBody>
          <a:bodyPr vert="horz" wrap="square" lIns="0" tIns="0" rIns="0" bIns="0" rtlCol="0">
            <a:spAutoFit/>
          </a:bodyPr>
          <a:lstStyle/>
          <a:p>
            <a:pPr marL="11527" marR="4611" indent="19595">
              <a:lnSpc>
                <a:spcPts val="1225"/>
              </a:lnSpc>
            </a:pPr>
            <a:r>
              <a:rPr sz="1089" b="1" spc="-9" dirty="0">
                <a:solidFill>
                  <a:prstClr val="black"/>
                </a:solidFill>
                <a:latin typeface="Arial"/>
                <a:cs typeface="Arial"/>
              </a:rPr>
              <a:t>M</a:t>
            </a:r>
            <a:r>
              <a:rPr sz="1089" b="1" spc="-5" dirty="0">
                <a:solidFill>
                  <a:prstClr val="black"/>
                </a:solidFill>
                <a:latin typeface="Arial"/>
                <a:cs typeface="Arial"/>
              </a:rPr>
              <a:t>o</a:t>
            </a:r>
            <a:r>
              <a:rPr sz="1089" b="1" spc="-9" dirty="0">
                <a:solidFill>
                  <a:prstClr val="black"/>
                </a:solidFill>
                <a:latin typeface="Arial"/>
                <a:cs typeface="Arial"/>
              </a:rPr>
              <a:t>t</a:t>
            </a:r>
            <a:r>
              <a:rPr sz="1089" b="1" dirty="0">
                <a:solidFill>
                  <a:prstClr val="black"/>
                </a:solidFill>
                <a:latin typeface="Arial"/>
                <a:cs typeface="Arial"/>
              </a:rPr>
              <a:t>i</a:t>
            </a:r>
            <a:r>
              <a:rPr sz="1089" b="1" spc="-14" dirty="0">
                <a:solidFill>
                  <a:prstClr val="black"/>
                </a:solidFill>
                <a:latin typeface="Arial"/>
                <a:cs typeface="Arial"/>
              </a:rPr>
              <a:t>o</a:t>
            </a:r>
            <a:r>
              <a:rPr sz="1089" b="1" spc="-9" dirty="0">
                <a:solidFill>
                  <a:prstClr val="black"/>
                </a:solidFill>
                <a:latin typeface="Arial"/>
                <a:cs typeface="Arial"/>
              </a:rPr>
              <a:t>n</a:t>
            </a:r>
            <a:r>
              <a:rPr sz="1089" b="1" spc="-5" dirty="0">
                <a:solidFill>
                  <a:prstClr val="black"/>
                </a:solidFill>
                <a:latin typeface="Arial"/>
                <a:cs typeface="Arial"/>
              </a:rPr>
              <a:t> </a:t>
            </a:r>
            <a:r>
              <a:rPr sz="1089" b="1" spc="-9" dirty="0">
                <a:solidFill>
                  <a:prstClr val="black"/>
                </a:solidFill>
                <a:latin typeface="Arial"/>
                <a:cs typeface="Arial"/>
              </a:rPr>
              <a:t>C</a:t>
            </a:r>
            <a:r>
              <a:rPr sz="1089" b="1" spc="-5" dirty="0">
                <a:solidFill>
                  <a:prstClr val="black"/>
                </a:solidFill>
                <a:latin typeface="Arial"/>
                <a:cs typeface="Arial"/>
              </a:rPr>
              <a:t>o</a:t>
            </a:r>
            <a:r>
              <a:rPr sz="1089" b="1" spc="-14" dirty="0">
                <a:solidFill>
                  <a:prstClr val="black"/>
                </a:solidFill>
                <a:latin typeface="Arial"/>
                <a:cs typeface="Arial"/>
              </a:rPr>
              <a:t>n</a:t>
            </a:r>
            <a:r>
              <a:rPr sz="1089" b="1" spc="-9" dirty="0">
                <a:solidFill>
                  <a:prstClr val="black"/>
                </a:solidFill>
                <a:latin typeface="Arial"/>
                <a:cs typeface="Arial"/>
              </a:rPr>
              <a:t>t</a:t>
            </a:r>
            <a:r>
              <a:rPr sz="1089" b="1" dirty="0">
                <a:solidFill>
                  <a:prstClr val="black"/>
                </a:solidFill>
                <a:latin typeface="Arial"/>
                <a:cs typeface="Arial"/>
              </a:rPr>
              <a:t>r</a:t>
            </a:r>
            <a:r>
              <a:rPr sz="1089" b="1" spc="-14" dirty="0">
                <a:solidFill>
                  <a:prstClr val="black"/>
                </a:solidFill>
                <a:latin typeface="Arial"/>
                <a:cs typeface="Arial"/>
              </a:rPr>
              <a:t>o</a:t>
            </a:r>
            <a:r>
              <a:rPr sz="1089" b="1" spc="-5" dirty="0">
                <a:solidFill>
                  <a:prstClr val="black"/>
                </a:solidFill>
                <a:latin typeface="Arial"/>
                <a:cs typeface="Arial"/>
              </a:rPr>
              <a:t>l</a:t>
            </a:r>
            <a:endParaRPr sz="1089">
              <a:solidFill>
                <a:prstClr val="black"/>
              </a:solidFill>
              <a:latin typeface="Arial"/>
              <a:cs typeface="Arial"/>
            </a:endParaRPr>
          </a:p>
        </p:txBody>
      </p:sp>
      <p:sp>
        <p:nvSpPr>
          <p:cNvPr id="120" name="object 122"/>
          <p:cNvSpPr/>
          <p:nvPr/>
        </p:nvSpPr>
        <p:spPr>
          <a:xfrm>
            <a:off x="4720685" y="3556939"/>
            <a:ext cx="829876" cy="829876"/>
          </a:xfrm>
          <a:custGeom>
            <a:avLst/>
            <a:gdLst/>
            <a:ahLst/>
            <a:cxnLst/>
            <a:rect l="l" t="t" r="r" b="b"/>
            <a:pathLst>
              <a:path w="914400" h="914400">
                <a:moveTo>
                  <a:pt x="914400" y="0"/>
                </a:moveTo>
                <a:lnTo>
                  <a:pt x="0" y="0"/>
                </a:lnTo>
                <a:lnTo>
                  <a:pt x="0" y="914399"/>
                </a:lnTo>
                <a:lnTo>
                  <a:pt x="914400" y="914399"/>
                </a:lnTo>
                <a:lnTo>
                  <a:pt x="914400" y="0"/>
                </a:lnTo>
                <a:close/>
              </a:path>
            </a:pathLst>
          </a:custGeom>
          <a:solidFill>
            <a:srgbClr val="FFFF66"/>
          </a:solidFill>
        </p:spPr>
        <p:txBody>
          <a:bodyPr wrap="square" lIns="0" tIns="0" rIns="0" bIns="0" rtlCol="0"/>
          <a:lstStyle/>
          <a:p>
            <a:endParaRPr sz="1634">
              <a:solidFill>
                <a:prstClr val="black"/>
              </a:solidFill>
            </a:endParaRPr>
          </a:p>
        </p:txBody>
      </p:sp>
      <p:sp>
        <p:nvSpPr>
          <p:cNvPr id="121" name="object 123"/>
          <p:cNvSpPr/>
          <p:nvPr/>
        </p:nvSpPr>
        <p:spPr>
          <a:xfrm>
            <a:off x="4720685" y="3556939"/>
            <a:ext cx="829876" cy="829876"/>
          </a:xfrm>
          <a:custGeom>
            <a:avLst/>
            <a:gdLst/>
            <a:ahLst/>
            <a:cxnLst/>
            <a:rect l="l" t="t" r="r" b="b"/>
            <a:pathLst>
              <a:path w="914400" h="914400">
                <a:moveTo>
                  <a:pt x="457200" y="914399"/>
                </a:moveTo>
                <a:lnTo>
                  <a:pt x="0" y="914399"/>
                </a:lnTo>
                <a:lnTo>
                  <a:pt x="0" y="0"/>
                </a:lnTo>
                <a:lnTo>
                  <a:pt x="914400" y="0"/>
                </a:lnTo>
                <a:lnTo>
                  <a:pt x="914400" y="914399"/>
                </a:lnTo>
                <a:lnTo>
                  <a:pt x="457200" y="914399"/>
                </a:lnTo>
                <a:close/>
              </a:path>
            </a:pathLst>
          </a:custGeom>
          <a:ln w="3175">
            <a:solidFill>
              <a:srgbClr val="7F7F7F"/>
            </a:solidFill>
          </a:ln>
        </p:spPr>
        <p:txBody>
          <a:bodyPr wrap="square" lIns="0" tIns="0" rIns="0" bIns="0" rtlCol="0"/>
          <a:lstStyle/>
          <a:p>
            <a:endParaRPr sz="1634">
              <a:solidFill>
                <a:prstClr val="black"/>
              </a:solidFill>
            </a:endParaRPr>
          </a:p>
        </p:txBody>
      </p:sp>
      <p:sp>
        <p:nvSpPr>
          <p:cNvPr id="122" name="object 124"/>
          <p:cNvSpPr txBox="1"/>
          <p:nvPr/>
        </p:nvSpPr>
        <p:spPr>
          <a:xfrm>
            <a:off x="4912019" y="3599311"/>
            <a:ext cx="445482" cy="307777"/>
          </a:xfrm>
          <a:prstGeom prst="rect">
            <a:avLst/>
          </a:prstGeom>
        </p:spPr>
        <p:txBody>
          <a:bodyPr vert="horz" wrap="square" lIns="0" tIns="0" rIns="0" bIns="0" rtlCol="0">
            <a:spAutoFit/>
          </a:bodyPr>
          <a:lstStyle/>
          <a:p>
            <a:pPr marL="19019" marR="4611" indent="-8069">
              <a:lnSpc>
                <a:spcPts val="1225"/>
              </a:lnSpc>
            </a:pPr>
            <a:r>
              <a:rPr sz="1089" dirty="0">
                <a:solidFill>
                  <a:prstClr val="black"/>
                </a:solidFill>
                <a:latin typeface="Arial"/>
                <a:cs typeface="Arial"/>
              </a:rPr>
              <a:t>Dev</a:t>
            </a:r>
            <a:r>
              <a:rPr sz="1089" spc="-9" dirty="0">
                <a:solidFill>
                  <a:prstClr val="black"/>
                </a:solidFill>
                <a:latin typeface="Arial"/>
                <a:cs typeface="Arial"/>
              </a:rPr>
              <a:t>i</a:t>
            </a:r>
            <a:r>
              <a:rPr sz="1089" dirty="0">
                <a:solidFill>
                  <a:prstClr val="black"/>
                </a:solidFill>
                <a:latin typeface="Arial"/>
                <a:cs typeface="Arial"/>
              </a:rPr>
              <a:t>ce </a:t>
            </a:r>
            <a:r>
              <a:rPr sz="1089" spc="-5" dirty="0">
                <a:solidFill>
                  <a:prstClr val="black"/>
                </a:solidFill>
                <a:latin typeface="Arial"/>
                <a:cs typeface="Arial"/>
              </a:rPr>
              <a:t>S</a:t>
            </a:r>
            <a:r>
              <a:rPr sz="1089" spc="9" dirty="0">
                <a:solidFill>
                  <a:prstClr val="black"/>
                </a:solidFill>
                <a:latin typeface="Arial"/>
                <a:cs typeface="Arial"/>
              </a:rPr>
              <a:t>e</a:t>
            </a:r>
            <a:r>
              <a:rPr sz="1089" spc="-9" dirty="0">
                <a:solidFill>
                  <a:prstClr val="black"/>
                </a:solidFill>
                <a:latin typeface="Arial"/>
                <a:cs typeface="Arial"/>
              </a:rPr>
              <a:t>r</a:t>
            </a:r>
            <a:r>
              <a:rPr sz="1089" dirty="0">
                <a:solidFill>
                  <a:prstClr val="black"/>
                </a:solidFill>
                <a:latin typeface="Arial"/>
                <a:cs typeface="Arial"/>
              </a:rPr>
              <a:t>ver</a:t>
            </a:r>
            <a:endParaRPr sz="1089">
              <a:solidFill>
                <a:prstClr val="black"/>
              </a:solidFill>
              <a:latin typeface="Arial"/>
              <a:cs typeface="Arial"/>
            </a:endParaRPr>
          </a:p>
        </p:txBody>
      </p:sp>
      <p:sp>
        <p:nvSpPr>
          <p:cNvPr id="123" name="object 125"/>
          <p:cNvSpPr/>
          <p:nvPr/>
        </p:nvSpPr>
        <p:spPr>
          <a:xfrm>
            <a:off x="4803673" y="3979944"/>
            <a:ext cx="663901" cy="414938"/>
          </a:xfrm>
          <a:custGeom>
            <a:avLst/>
            <a:gdLst/>
            <a:ahLst/>
            <a:cxnLst/>
            <a:rect l="l" t="t" r="r" b="b"/>
            <a:pathLst>
              <a:path w="731520" h="457200">
                <a:moveTo>
                  <a:pt x="731519" y="0"/>
                </a:moveTo>
                <a:lnTo>
                  <a:pt x="0" y="0"/>
                </a:lnTo>
                <a:lnTo>
                  <a:pt x="0" y="457200"/>
                </a:lnTo>
                <a:lnTo>
                  <a:pt x="731519" y="457200"/>
                </a:lnTo>
                <a:lnTo>
                  <a:pt x="731519" y="0"/>
                </a:lnTo>
                <a:close/>
              </a:path>
            </a:pathLst>
          </a:custGeom>
          <a:solidFill>
            <a:srgbClr val="FFFF66"/>
          </a:solidFill>
        </p:spPr>
        <p:txBody>
          <a:bodyPr wrap="square" lIns="0" tIns="0" rIns="0" bIns="0" rtlCol="0"/>
          <a:lstStyle/>
          <a:p>
            <a:endParaRPr sz="1634">
              <a:solidFill>
                <a:prstClr val="black"/>
              </a:solidFill>
            </a:endParaRPr>
          </a:p>
        </p:txBody>
      </p:sp>
      <p:sp>
        <p:nvSpPr>
          <p:cNvPr id="124" name="object 126"/>
          <p:cNvSpPr/>
          <p:nvPr/>
        </p:nvSpPr>
        <p:spPr>
          <a:xfrm>
            <a:off x="4803673" y="3979944"/>
            <a:ext cx="663901" cy="414938"/>
          </a:xfrm>
          <a:custGeom>
            <a:avLst/>
            <a:gdLst/>
            <a:ahLst/>
            <a:cxnLst/>
            <a:rect l="l" t="t" r="r" b="b"/>
            <a:pathLst>
              <a:path w="731520" h="457200">
                <a:moveTo>
                  <a:pt x="365759" y="457200"/>
                </a:moveTo>
                <a:lnTo>
                  <a:pt x="0" y="457200"/>
                </a:lnTo>
                <a:lnTo>
                  <a:pt x="0" y="0"/>
                </a:lnTo>
                <a:lnTo>
                  <a:pt x="731519" y="0"/>
                </a:lnTo>
                <a:lnTo>
                  <a:pt x="731519" y="457200"/>
                </a:lnTo>
                <a:lnTo>
                  <a:pt x="365759" y="457200"/>
                </a:lnTo>
                <a:close/>
              </a:path>
            </a:pathLst>
          </a:custGeom>
          <a:ln w="3175">
            <a:solidFill>
              <a:srgbClr val="7F7F7F"/>
            </a:solidFill>
          </a:ln>
        </p:spPr>
        <p:txBody>
          <a:bodyPr wrap="square" lIns="0" tIns="0" rIns="0" bIns="0" rtlCol="0"/>
          <a:lstStyle/>
          <a:p>
            <a:endParaRPr sz="1634">
              <a:solidFill>
                <a:prstClr val="black"/>
              </a:solidFill>
            </a:endParaRPr>
          </a:p>
        </p:txBody>
      </p:sp>
      <p:sp>
        <p:nvSpPr>
          <p:cNvPr id="125" name="object 127"/>
          <p:cNvSpPr txBox="1"/>
          <p:nvPr/>
        </p:nvSpPr>
        <p:spPr>
          <a:xfrm>
            <a:off x="4857845" y="4033844"/>
            <a:ext cx="553827" cy="307777"/>
          </a:xfrm>
          <a:prstGeom prst="rect">
            <a:avLst/>
          </a:prstGeom>
        </p:spPr>
        <p:txBody>
          <a:bodyPr vert="horz" wrap="square" lIns="0" tIns="0" rIns="0" bIns="0" rtlCol="0">
            <a:spAutoFit/>
          </a:bodyPr>
          <a:lstStyle/>
          <a:p>
            <a:pPr marL="11527" marR="4611" indent="20748">
              <a:lnSpc>
                <a:spcPts val="1225"/>
              </a:lnSpc>
            </a:pPr>
            <a:r>
              <a:rPr sz="1089" b="1" spc="-86" dirty="0">
                <a:solidFill>
                  <a:prstClr val="black"/>
                </a:solidFill>
                <a:latin typeface="Arial"/>
                <a:cs typeface="Arial"/>
              </a:rPr>
              <a:t>T</a:t>
            </a:r>
            <a:r>
              <a:rPr sz="1089" b="1" dirty="0">
                <a:solidFill>
                  <a:prstClr val="black"/>
                </a:solidFill>
                <a:latin typeface="Arial"/>
                <a:cs typeface="Arial"/>
              </a:rPr>
              <a:t>A</a:t>
            </a:r>
            <a:r>
              <a:rPr sz="1089" b="1" spc="-9" dirty="0">
                <a:solidFill>
                  <a:prstClr val="black"/>
                </a:solidFill>
                <a:latin typeface="Arial"/>
                <a:cs typeface="Arial"/>
              </a:rPr>
              <a:t>N</a:t>
            </a:r>
            <a:r>
              <a:rPr sz="1089" b="1" spc="-5" dirty="0">
                <a:solidFill>
                  <a:prstClr val="black"/>
                </a:solidFill>
                <a:latin typeface="Arial"/>
                <a:cs typeface="Arial"/>
              </a:rPr>
              <a:t>G</a:t>
            </a:r>
            <a:r>
              <a:rPr sz="1089" b="1" spc="-9" dirty="0">
                <a:solidFill>
                  <a:prstClr val="black"/>
                </a:solidFill>
                <a:latin typeface="Arial"/>
                <a:cs typeface="Arial"/>
              </a:rPr>
              <a:t>O</a:t>
            </a:r>
            <a:r>
              <a:rPr sz="1089" b="1" spc="-5" dirty="0">
                <a:solidFill>
                  <a:prstClr val="black"/>
                </a:solidFill>
                <a:latin typeface="Arial"/>
                <a:cs typeface="Arial"/>
              </a:rPr>
              <a:t> </a:t>
            </a:r>
            <a:r>
              <a:rPr sz="1089" b="1" dirty="0">
                <a:solidFill>
                  <a:prstClr val="black"/>
                </a:solidFill>
                <a:latin typeface="Arial"/>
                <a:cs typeface="Arial"/>
              </a:rPr>
              <a:t>2</a:t>
            </a:r>
            <a:r>
              <a:rPr sz="1089" b="1" spc="5" dirty="0">
                <a:solidFill>
                  <a:prstClr val="black"/>
                </a:solidFill>
                <a:latin typeface="Arial"/>
                <a:cs typeface="Arial"/>
              </a:rPr>
              <a:t> </a:t>
            </a:r>
            <a:r>
              <a:rPr sz="1089" b="1" spc="-14" dirty="0">
                <a:solidFill>
                  <a:prstClr val="black"/>
                </a:solidFill>
                <a:latin typeface="Arial"/>
                <a:cs typeface="Arial"/>
              </a:rPr>
              <a:t>EP</a:t>
            </a:r>
            <a:r>
              <a:rPr sz="1089" b="1" dirty="0">
                <a:solidFill>
                  <a:prstClr val="black"/>
                </a:solidFill>
                <a:latin typeface="Arial"/>
                <a:cs typeface="Arial"/>
              </a:rPr>
              <a:t>I</a:t>
            </a:r>
            <a:r>
              <a:rPr sz="1089" b="1" spc="-9" dirty="0">
                <a:solidFill>
                  <a:prstClr val="black"/>
                </a:solidFill>
                <a:latin typeface="Arial"/>
                <a:cs typeface="Arial"/>
              </a:rPr>
              <a:t>CS</a:t>
            </a:r>
            <a:endParaRPr sz="1089">
              <a:solidFill>
                <a:prstClr val="black"/>
              </a:solidFill>
              <a:latin typeface="Arial"/>
              <a:cs typeface="Arial"/>
            </a:endParaRPr>
          </a:p>
        </p:txBody>
      </p:sp>
      <p:sp>
        <p:nvSpPr>
          <p:cNvPr id="126" name="object 128"/>
          <p:cNvSpPr/>
          <p:nvPr/>
        </p:nvSpPr>
        <p:spPr>
          <a:xfrm>
            <a:off x="2977947" y="5129092"/>
            <a:ext cx="829876" cy="668511"/>
          </a:xfrm>
          <a:prstGeom prst="rect">
            <a:avLst/>
          </a:prstGeom>
          <a:blipFill>
            <a:blip r:embed="rId11" cstate="print"/>
            <a:stretch>
              <a:fillRect/>
            </a:stretch>
          </a:blipFill>
        </p:spPr>
        <p:txBody>
          <a:bodyPr wrap="square" lIns="0" tIns="0" rIns="0" bIns="0" rtlCol="0"/>
          <a:lstStyle/>
          <a:p>
            <a:endParaRPr sz="1634">
              <a:solidFill>
                <a:prstClr val="black"/>
              </a:solidFill>
            </a:endParaRPr>
          </a:p>
        </p:txBody>
      </p:sp>
      <p:sp>
        <p:nvSpPr>
          <p:cNvPr id="127" name="object 129"/>
          <p:cNvSpPr/>
          <p:nvPr/>
        </p:nvSpPr>
        <p:spPr>
          <a:xfrm>
            <a:off x="3309897" y="4643845"/>
            <a:ext cx="0" cy="497925"/>
          </a:xfrm>
          <a:custGeom>
            <a:avLst/>
            <a:gdLst/>
            <a:ahLst/>
            <a:cxnLst/>
            <a:rect l="l" t="t" r="r" b="b"/>
            <a:pathLst>
              <a:path h="548639">
                <a:moveTo>
                  <a:pt x="0" y="0"/>
                </a:moveTo>
                <a:lnTo>
                  <a:pt x="0" y="548640"/>
                </a:lnTo>
              </a:path>
            </a:pathLst>
          </a:custGeom>
          <a:ln w="18329">
            <a:solidFill>
              <a:srgbClr val="000000"/>
            </a:solidFill>
          </a:ln>
        </p:spPr>
        <p:txBody>
          <a:bodyPr wrap="square" lIns="0" tIns="0" rIns="0" bIns="0" rtlCol="0"/>
          <a:lstStyle/>
          <a:p>
            <a:endParaRPr sz="1634">
              <a:solidFill>
                <a:prstClr val="black"/>
              </a:solidFill>
            </a:endParaRPr>
          </a:p>
        </p:txBody>
      </p:sp>
      <p:sp>
        <p:nvSpPr>
          <p:cNvPr id="128" name="object 130"/>
          <p:cNvSpPr txBox="1"/>
          <p:nvPr/>
        </p:nvSpPr>
        <p:spPr>
          <a:xfrm>
            <a:off x="3131244" y="5763904"/>
            <a:ext cx="514638" cy="167610"/>
          </a:xfrm>
          <a:prstGeom prst="rect">
            <a:avLst/>
          </a:prstGeom>
        </p:spPr>
        <p:txBody>
          <a:bodyPr vert="horz" wrap="square" lIns="0" tIns="0" rIns="0" bIns="0" rtlCol="0">
            <a:spAutoFit/>
          </a:bodyPr>
          <a:lstStyle/>
          <a:p>
            <a:pPr marL="11527"/>
            <a:r>
              <a:rPr sz="1089" spc="-9" dirty="0">
                <a:solidFill>
                  <a:prstClr val="black"/>
                </a:solidFill>
                <a:latin typeface="Arial"/>
                <a:cs typeface="Arial"/>
              </a:rPr>
              <a:t>N</a:t>
            </a:r>
            <a:r>
              <a:rPr sz="1089" spc="-5" dirty="0">
                <a:solidFill>
                  <a:prstClr val="black"/>
                </a:solidFill>
                <a:latin typeface="Arial"/>
                <a:cs typeface="Arial"/>
              </a:rPr>
              <a:t>I</a:t>
            </a:r>
            <a:r>
              <a:rPr sz="1089" dirty="0">
                <a:solidFill>
                  <a:prstClr val="black"/>
                </a:solidFill>
                <a:latin typeface="Arial"/>
                <a:cs typeface="Arial"/>
              </a:rPr>
              <a:t> cR</a:t>
            </a:r>
            <a:r>
              <a:rPr sz="1089" spc="-9" dirty="0">
                <a:solidFill>
                  <a:prstClr val="black"/>
                </a:solidFill>
                <a:latin typeface="Arial"/>
                <a:cs typeface="Arial"/>
              </a:rPr>
              <a:t>IO</a:t>
            </a:r>
            <a:endParaRPr sz="1089">
              <a:solidFill>
                <a:prstClr val="black"/>
              </a:solidFill>
              <a:latin typeface="Arial"/>
              <a:cs typeface="Arial"/>
            </a:endParaRPr>
          </a:p>
        </p:txBody>
      </p:sp>
      <p:sp>
        <p:nvSpPr>
          <p:cNvPr id="129" name="object 131"/>
          <p:cNvSpPr txBox="1"/>
          <p:nvPr/>
        </p:nvSpPr>
        <p:spPr>
          <a:xfrm>
            <a:off x="2218381" y="5852653"/>
            <a:ext cx="292185" cy="167610"/>
          </a:xfrm>
          <a:prstGeom prst="rect">
            <a:avLst/>
          </a:prstGeom>
        </p:spPr>
        <p:txBody>
          <a:bodyPr vert="horz" wrap="square" lIns="0" tIns="0" rIns="0" bIns="0" rtlCol="0">
            <a:spAutoFit/>
          </a:bodyPr>
          <a:lstStyle/>
          <a:p>
            <a:pPr marL="11527"/>
            <a:r>
              <a:rPr sz="1089" spc="-5" dirty="0">
                <a:solidFill>
                  <a:prstClr val="black"/>
                </a:solidFill>
                <a:latin typeface="Arial"/>
                <a:cs typeface="Arial"/>
              </a:rPr>
              <a:t>P</a:t>
            </a:r>
            <a:r>
              <a:rPr sz="1089" dirty="0">
                <a:solidFill>
                  <a:prstClr val="black"/>
                </a:solidFill>
                <a:latin typeface="Arial"/>
                <a:cs typeface="Arial"/>
              </a:rPr>
              <a:t>LC</a:t>
            </a:r>
            <a:endParaRPr sz="1089">
              <a:solidFill>
                <a:prstClr val="black"/>
              </a:solidFill>
              <a:latin typeface="Arial"/>
              <a:cs typeface="Arial"/>
            </a:endParaRPr>
          </a:p>
        </p:txBody>
      </p:sp>
      <p:sp>
        <p:nvSpPr>
          <p:cNvPr id="130" name="object 132"/>
          <p:cNvSpPr/>
          <p:nvPr/>
        </p:nvSpPr>
        <p:spPr>
          <a:xfrm>
            <a:off x="3878131" y="5394191"/>
            <a:ext cx="912862" cy="829876"/>
          </a:xfrm>
          <a:prstGeom prst="rect">
            <a:avLst/>
          </a:prstGeom>
          <a:blipFill>
            <a:blip r:embed="rId12" cstate="print"/>
            <a:stretch>
              <a:fillRect/>
            </a:stretch>
          </a:blipFill>
        </p:spPr>
        <p:txBody>
          <a:bodyPr wrap="square" lIns="0" tIns="0" rIns="0" bIns="0" rtlCol="0"/>
          <a:lstStyle/>
          <a:p>
            <a:endParaRPr sz="1634">
              <a:solidFill>
                <a:prstClr val="black"/>
              </a:solidFill>
            </a:endParaRPr>
          </a:p>
        </p:txBody>
      </p:sp>
      <p:sp>
        <p:nvSpPr>
          <p:cNvPr id="131" name="object 133"/>
          <p:cNvSpPr/>
          <p:nvPr/>
        </p:nvSpPr>
        <p:spPr>
          <a:xfrm>
            <a:off x="4198556" y="4635778"/>
            <a:ext cx="0" cy="497925"/>
          </a:xfrm>
          <a:custGeom>
            <a:avLst/>
            <a:gdLst/>
            <a:ahLst/>
            <a:cxnLst/>
            <a:rect l="l" t="t" r="r" b="b"/>
            <a:pathLst>
              <a:path h="548639">
                <a:moveTo>
                  <a:pt x="0" y="0"/>
                </a:moveTo>
                <a:lnTo>
                  <a:pt x="0" y="548640"/>
                </a:lnTo>
              </a:path>
            </a:pathLst>
          </a:custGeom>
          <a:ln w="18329">
            <a:solidFill>
              <a:srgbClr val="000000"/>
            </a:solidFill>
          </a:ln>
        </p:spPr>
        <p:txBody>
          <a:bodyPr wrap="square" lIns="0" tIns="0" rIns="0" bIns="0" rtlCol="0"/>
          <a:lstStyle/>
          <a:p>
            <a:endParaRPr sz="1634">
              <a:solidFill>
                <a:prstClr val="black"/>
              </a:solidFill>
            </a:endParaRPr>
          </a:p>
        </p:txBody>
      </p:sp>
      <p:sp>
        <p:nvSpPr>
          <p:cNvPr id="132" name="object 134"/>
          <p:cNvSpPr txBox="1"/>
          <p:nvPr/>
        </p:nvSpPr>
        <p:spPr>
          <a:xfrm>
            <a:off x="3910130" y="4714456"/>
            <a:ext cx="167610" cy="695021"/>
          </a:xfrm>
          <a:prstGeom prst="rect">
            <a:avLst/>
          </a:prstGeom>
        </p:spPr>
        <p:txBody>
          <a:bodyPr vert="vert270" wrap="square" lIns="0" tIns="0" rIns="0" bIns="0" rtlCol="0">
            <a:spAutoFit/>
          </a:bodyPr>
          <a:lstStyle/>
          <a:p>
            <a:pPr marL="11527"/>
            <a:r>
              <a:rPr sz="1089" spc="-9" dirty="0">
                <a:solidFill>
                  <a:prstClr val="black"/>
                </a:solidFill>
                <a:latin typeface="Arial"/>
                <a:cs typeface="Arial"/>
              </a:rPr>
              <a:t>R</a:t>
            </a:r>
            <a:r>
              <a:rPr sz="1089" spc="-5" dirty="0">
                <a:solidFill>
                  <a:prstClr val="black"/>
                </a:solidFill>
                <a:latin typeface="Arial"/>
                <a:cs typeface="Arial"/>
              </a:rPr>
              <a:t>S</a:t>
            </a:r>
            <a:r>
              <a:rPr sz="1089" spc="9" dirty="0">
                <a:solidFill>
                  <a:prstClr val="black"/>
                </a:solidFill>
                <a:latin typeface="Arial"/>
                <a:cs typeface="Arial"/>
              </a:rPr>
              <a:t>2</a:t>
            </a:r>
            <a:r>
              <a:rPr sz="1089" dirty="0">
                <a:solidFill>
                  <a:prstClr val="black"/>
                </a:solidFill>
                <a:latin typeface="Arial"/>
                <a:cs typeface="Arial"/>
              </a:rPr>
              <a:t>32</a:t>
            </a:r>
            <a:r>
              <a:rPr sz="1089" spc="5" dirty="0">
                <a:solidFill>
                  <a:prstClr val="black"/>
                </a:solidFill>
                <a:latin typeface="Arial"/>
                <a:cs typeface="Arial"/>
              </a:rPr>
              <a:t>/</a:t>
            </a:r>
            <a:r>
              <a:rPr sz="1089" spc="-5" dirty="0">
                <a:solidFill>
                  <a:prstClr val="black"/>
                </a:solidFill>
                <a:latin typeface="Arial"/>
                <a:cs typeface="Arial"/>
              </a:rPr>
              <a:t>E</a:t>
            </a:r>
            <a:r>
              <a:rPr sz="1089" spc="5" dirty="0">
                <a:solidFill>
                  <a:prstClr val="black"/>
                </a:solidFill>
                <a:latin typeface="Arial"/>
                <a:cs typeface="Arial"/>
              </a:rPr>
              <a:t>t</a:t>
            </a:r>
            <a:r>
              <a:rPr sz="1089" dirty="0">
                <a:solidFill>
                  <a:prstClr val="black"/>
                </a:solidFill>
                <a:latin typeface="Arial"/>
                <a:cs typeface="Arial"/>
              </a:rPr>
              <a:t>h</a:t>
            </a:r>
            <a:endParaRPr sz="1089">
              <a:solidFill>
                <a:prstClr val="black"/>
              </a:solidFill>
              <a:latin typeface="Arial"/>
              <a:cs typeface="Arial"/>
            </a:endParaRPr>
          </a:p>
        </p:txBody>
      </p:sp>
      <p:sp>
        <p:nvSpPr>
          <p:cNvPr id="133" name="object 135"/>
          <p:cNvSpPr txBox="1"/>
          <p:nvPr/>
        </p:nvSpPr>
        <p:spPr>
          <a:xfrm>
            <a:off x="4314695" y="4731097"/>
            <a:ext cx="167610" cy="622983"/>
          </a:xfrm>
          <a:prstGeom prst="rect">
            <a:avLst/>
          </a:prstGeom>
        </p:spPr>
        <p:txBody>
          <a:bodyPr vert="vert270" wrap="square" lIns="0" tIns="0" rIns="0" bIns="0" rtlCol="0">
            <a:spAutoFit/>
          </a:bodyPr>
          <a:lstStyle/>
          <a:p>
            <a:pPr marL="11527"/>
            <a:r>
              <a:rPr sz="1089" spc="5" dirty="0">
                <a:solidFill>
                  <a:prstClr val="black"/>
                </a:solidFill>
                <a:latin typeface="Arial"/>
                <a:cs typeface="Arial"/>
              </a:rPr>
              <a:t>E</a:t>
            </a:r>
            <a:r>
              <a:rPr sz="1089" spc="-5" dirty="0">
                <a:solidFill>
                  <a:prstClr val="black"/>
                </a:solidFill>
                <a:latin typeface="Arial"/>
                <a:cs typeface="Arial"/>
              </a:rPr>
              <a:t>t</a:t>
            </a:r>
            <a:r>
              <a:rPr sz="1089" spc="9" dirty="0">
                <a:solidFill>
                  <a:prstClr val="black"/>
                </a:solidFill>
                <a:latin typeface="Arial"/>
                <a:cs typeface="Arial"/>
              </a:rPr>
              <a:t>h</a:t>
            </a:r>
            <a:r>
              <a:rPr sz="1089" dirty="0">
                <a:solidFill>
                  <a:prstClr val="black"/>
                </a:solidFill>
                <a:latin typeface="Arial"/>
                <a:cs typeface="Arial"/>
              </a:rPr>
              <a:t>e</a:t>
            </a:r>
            <a:r>
              <a:rPr sz="1089" spc="-9" dirty="0">
                <a:solidFill>
                  <a:prstClr val="black"/>
                </a:solidFill>
                <a:latin typeface="Arial"/>
                <a:cs typeface="Arial"/>
              </a:rPr>
              <a:t>r</a:t>
            </a:r>
            <a:r>
              <a:rPr sz="1089" dirty="0">
                <a:solidFill>
                  <a:prstClr val="black"/>
                </a:solidFill>
                <a:latin typeface="Arial"/>
                <a:cs typeface="Arial"/>
              </a:rPr>
              <a:t>C</a:t>
            </a:r>
            <a:r>
              <a:rPr sz="1089" spc="-77" dirty="0">
                <a:solidFill>
                  <a:prstClr val="black"/>
                </a:solidFill>
                <a:latin typeface="Arial"/>
                <a:cs typeface="Arial"/>
              </a:rPr>
              <a:t>A</a:t>
            </a:r>
            <a:r>
              <a:rPr sz="1089" dirty="0">
                <a:solidFill>
                  <a:prstClr val="black"/>
                </a:solidFill>
                <a:latin typeface="Arial"/>
                <a:cs typeface="Arial"/>
              </a:rPr>
              <a:t>T</a:t>
            </a:r>
            <a:endParaRPr sz="1089">
              <a:solidFill>
                <a:prstClr val="black"/>
              </a:solidFill>
              <a:latin typeface="Arial"/>
              <a:cs typeface="Arial"/>
            </a:endParaRPr>
          </a:p>
        </p:txBody>
      </p:sp>
      <p:sp>
        <p:nvSpPr>
          <p:cNvPr id="134" name="object 136"/>
          <p:cNvSpPr/>
          <p:nvPr/>
        </p:nvSpPr>
        <p:spPr>
          <a:xfrm>
            <a:off x="4862456" y="5299677"/>
            <a:ext cx="663901" cy="663900"/>
          </a:xfrm>
          <a:prstGeom prst="rect">
            <a:avLst/>
          </a:prstGeom>
          <a:blipFill>
            <a:blip r:embed="rId13" cstate="print"/>
            <a:stretch>
              <a:fillRect/>
            </a:stretch>
          </a:blipFill>
        </p:spPr>
        <p:txBody>
          <a:bodyPr wrap="square" lIns="0" tIns="0" rIns="0" bIns="0" rtlCol="0"/>
          <a:lstStyle/>
          <a:p>
            <a:endParaRPr sz="1634">
              <a:solidFill>
                <a:prstClr val="black"/>
              </a:solidFill>
            </a:endParaRPr>
          </a:p>
        </p:txBody>
      </p:sp>
      <p:sp>
        <p:nvSpPr>
          <p:cNvPr id="135" name="object 137"/>
          <p:cNvSpPr/>
          <p:nvPr/>
        </p:nvSpPr>
        <p:spPr>
          <a:xfrm>
            <a:off x="5111418" y="4635778"/>
            <a:ext cx="0" cy="497925"/>
          </a:xfrm>
          <a:custGeom>
            <a:avLst/>
            <a:gdLst/>
            <a:ahLst/>
            <a:cxnLst/>
            <a:rect l="l" t="t" r="r" b="b"/>
            <a:pathLst>
              <a:path h="548639">
                <a:moveTo>
                  <a:pt x="0" y="0"/>
                </a:moveTo>
                <a:lnTo>
                  <a:pt x="0" y="548640"/>
                </a:lnTo>
              </a:path>
            </a:pathLst>
          </a:custGeom>
          <a:ln w="18329">
            <a:solidFill>
              <a:srgbClr val="000000"/>
            </a:solidFill>
          </a:ln>
        </p:spPr>
        <p:txBody>
          <a:bodyPr wrap="square" lIns="0" tIns="0" rIns="0" bIns="0" rtlCol="0"/>
          <a:lstStyle/>
          <a:p>
            <a:endParaRPr sz="1634">
              <a:solidFill>
                <a:prstClr val="black"/>
              </a:solidFill>
            </a:endParaRPr>
          </a:p>
        </p:txBody>
      </p:sp>
      <p:sp>
        <p:nvSpPr>
          <p:cNvPr id="136" name="object 138"/>
          <p:cNvSpPr txBox="1"/>
          <p:nvPr/>
        </p:nvSpPr>
        <p:spPr>
          <a:xfrm>
            <a:off x="6711234" y="1162229"/>
            <a:ext cx="688105" cy="223459"/>
          </a:xfrm>
          <a:prstGeom prst="rect">
            <a:avLst/>
          </a:prstGeom>
        </p:spPr>
        <p:txBody>
          <a:bodyPr vert="horz" wrap="square" lIns="0" tIns="0" rIns="0" bIns="0" rtlCol="0">
            <a:spAutoFit/>
          </a:bodyPr>
          <a:lstStyle/>
          <a:p>
            <a:pPr marL="11527"/>
            <a:r>
              <a:rPr sz="1452" spc="-9" dirty="0">
                <a:solidFill>
                  <a:prstClr val="black"/>
                </a:solidFill>
                <a:latin typeface="Arial"/>
                <a:cs typeface="Arial"/>
              </a:rPr>
              <a:t>I</a:t>
            </a:r>
            <a:r>
              <a:rPr sz="1452" dirty="0">
                <a:solidFill>
                  <a:prstClr val="black"/>
                </a:solidFill>
                <a:latin typeface="Arial"/>
                <a:cs typeface="Arial"/>
              </a:rPr>
              <a:t>n sho</a:t>
            </a:r>
            <a:r>
              <a:rPr sz="1452" spc="-14" dirty="0">
                <a:solidFill>
                  <a:prstClr val="black"/>
                </a:solidFill>
                <a:latin typeface="Arial"/>
                <a:cs typeface="Arial"/>
              </a:rPr>
              <a:t>r</a:t>
            </a:r>
            <a:r>
              <a:rPr sz="1452" spc="-5" dirty="0">
                <a:solidFill>
                  <a:prstClr val="black"/>
                </a:solidFill>
                <a:latin typeface="Arial"/>
                <a:cs typeface="Arial"/>
              </a:rPr>
              <a:t>t:</a:t>
            </a:r>
            <a:endParaRPr sz="1452">
              <a:solidFill>
                <a:prstClr val="black"/>
              </a:solidFill>
              <a:latin typeface="Arial"/>
              <a:cs typeface="Arial"/>
            </a:endParaRPr>
          </a:p>
        </p:txBody>
      </p:sp>
      <p:sp>
        <p:nvSpPr>
          <p:cNvPr id="137" name="object 139"/>
          <p:cNvSpPr txBox="1"/>
          <p:nvPr/>
        </p:nvSpPr>
        <p:spPr>
          <a:xfrm>
            <a:off x="6711234" y="1571404"/>
            <a:ext cx="2161134" cy="223459"/>
          </a:xfrm>
          <a:prstGeom prst="rect">
            <a:avLst/>
          </a:prstGeom>
        </p:spPr>
        <p:txBody>
          <a:bodyPr vert="horz" wrap="square" lIns="0" tIns="0" rIns="0" bIns="0" rtlCol="0">
            <a:spAutoFit/>
          </a:bodyPr>
          <a:lstStyle/>
          <a:p>
            <a:pPr marL="11527"/>
            <a:r>
              <a:rPr sz="1452" spc="-5" dirty="0">
                <a:solidFill>
                  <a:prstClr val="black"/>
                </a:solidFill>
                <a:latin typeface="Arial"/>
                <a:cs typeface="Arial"/>
              </a:rPr>
              <a:t>Contro</a:t>
            </a:r>
            <a:r>
              <a:rPr sz="1452" dirty="0">
                <a:solidFill>
                  <a:prstClr val="black"/>
                </a:solidFill>
                <a:latin typeface="Arial"/>
                <a:cs typeface="Arial"/>
              </a:rPr>
              <a:t>l</a:t>
            </a:r>
            <a:r>
              <a:rPr sz="1452" spc="-5" dirty="0">
                <a:solidFill>
                  <a:prstClr val="black"/>
                </a:solidFill>
                <a:latin typeface="Arial"/>
                <a:cs typeface="Arial"/>
              </a:rPr>
              <a:t> </a:t>
            </a:r>
            <a:r>
              <a:rPr sz="1452" dirty="0">
                <a:solidFill>
                  <a:prstClr val="black"/>
                </a:solidFill>
                <a:latin typeface="Arial"/>
                <a:cs typeface="Arial"/>
              </a:rPr>
              <a:t>s</a:t>
            </a:r>
            <a:r>
              <a:rPr sz="1452" spc="5" dirty="0">
                <a:solidFill>
                  <a:prstClr val="black"/>
                </a:solidFill>
                <a:latin typeface="Arial"/>
                <a:cs typeface="Arial"/>
              </a:rPr>
              <a:t>y</a:t>
            </a:r>
            <a:r>
              <a:rPr sz="1452" spc="-9" dirty="0">
                <a:solidFill>
                  <a:prstClr val="black"/>
                </a:solidFill>
                <a:latin typeface="Arial"/>
                <a:cs typeface="Arial"/>
              </a:rPr>
              <a:t>st</a:t>
            </a:r>
            <a:r>
              <a:rPr sz="1452" spc="-5" dirty="0">
                <a:solidFill>
                  <a:prstClr val="black"/>
                </a:solidFill>
                <a:latin typeface="Arial"/>
                <a:cs typeface="Arial"/>
              </a:rPr>
              <a:t>e</a:t>
            </a:r>
            <a:r>
              <a:rPr sz="1452" dirty="0">
                <a:solidFill>
                  <a:prstClr val="black"/>
                </a:solidFill>
                <a:latin typeface="Arial"/>
                <a:cs typeface="Arial"/>
              </a:rPr>
              <a:t>m</a:t>
            </a:r>
            <a:r>
              <a:rPr sz="1452" spc="-9" dirty="0">
                <a:solidFill>
                  <a:prstClr val="black"/>
                </a:solidFill>
                <a:latin typeface="Arial"/>
                <a:cs typeface="Arial"/>
              </a:rPr>
              <a:t> </a:t>
            </a:r>
            <a:r>
              <a:rPr sz="1452" spc="-5" dirty="0">
                <a:solidFill>
                  <a:prstClr val="black"/>
                </a:solidFill>
                <a:latin typeface="Arial"/>
                <a:cs typeface="Arial"/>
              </a:rPr>
              <a:t>f</a:t>
            </a:r>
            <a:r>
              <a:rPr sz="1452" spc="-14" dirty="0">
                <a:solidFill>
                  <a:prstClr val="black"/>
                </a:solidFill>
                <a:latin typeface="Arial"/>
                <a:cs typeface="Arial"/>
              </a:rPr>
              <a:t>r</a:t>
            </a:r>
            <a:r>
              <a:rPr sz="1452" spc="-5" dirty="0">
                <a:solidFill>
                  <a:prstClr val="black"/>
                </a:solidFill>
                <a:latin typeface="Arial"/>
                <a:cs typeface="Arial"/>
              </a:rPr>
              <a:t>amewor</a:t>
            </a:r>
            <a:r>
              <a:rPr sz="1452" dirty="0">
                <a:solidFill>
                  <a:prstClr val="black"/>
                </a:solidFill>
                <a:latin typeface="Arial"/>
                <a:cs typeface="Arial"/>
              </a:rPr>
              <a:t>k</a:t>
            </a:r>
            <a:endParaRPr sz="1452">
              <a:solidFill>
                <a:prstClr val="black"/>
              </a:solidFill>
              <a:latin typeface="Arial"/>
              <a:cs typeface="Arial"/>
            </a:endParaRPr>
          </a:p>
        </p:txBody>
      </p:sp>
      <p:sp>
        <p:nvSpPr>
          <p:cNvPr id="138" name="object 140"/>
          <p:cNvSpPr txBox="1"/>
          <p:nvPr/>
        </p:nvSpPr>
        <p:spPr>
          <a:xfrm>
            <a:off x="6711235" y="1981731"/>
            <a:ext cx="2315007" cy="223459"/>
          </a:xfrm>
          <a:prstGeom prst="rect">
            <a:avLst/>
          </a:prstGeom>
        </p:spPr>
        <p:txBody>
          <a:bodyPr vert="horz" wrap="square" lIns="0" tIns="0" rIns="0" bIns="0" rtlCol="0">
            <a:spAutoFit/>
          </a:bodyPr>
          <a:lstStyle/>
          <a:p>
            <a:pPr marL="11527"/>
            <a:r>
              <a:rPr sz="1452" spc="-14" dirty="0">
                <a:solidFill>
                  <a:prstClr val="black"/>
                </a:solidFill>
                <a:latin typeface="Arial"/>
                <a:cs typeface="Arial"/>
              </a:rPr>
              <a:t>B</a:t>
            </a:r>
            <a:r>
              <a:rPr sz="1452" spc="-9" dirty="0">
                <a:solidFill>
                  <a:prstClr val="black"/>
                </a:solidFill>
                <a:latin typeface="Arial"/>
                <a:cs typeface="Arial"/>
              </a:rPr>
              <a:t>a</a:t>
            </a:r>
            <a:r>
              <a:rPr sz="1452" spc="5" dirty="0">
                <a:solidFill>
                  <a:prstClr val="black"/>
                </a:solidFill>
                <a:latin typeface="Arial"/>
                <a:cs typeface="Arial"/>
              </a:rPr>
              <a:t>s</a:t>
            </a:r>
            <a:r>
              <a:rPr sz="1452" spc="-5" dirty="0">
                <a:solidFill>
                  <a:prstClr val="black"/>
                </a:solidFill>
                <a:latin typeface="Arial"/>
                <a:cs typeface="Arial"/>
              </a:rPr>
              <a:t>e</a:t>
            </a:r>
            <a:r>
              <a:rPr sz="1452" dirty="0">
                <a:solidFill>
                  <a:prstClr val="black"/>
                </a:solidFill>
                <a:latin typeface="Arial"/>
                <a:cs typeface="Arial"/>
              </a:rPr>
              <a:t>d</a:t>
            </a:r>
            <a:r>
              <a:rPr sz="1452" spc="-9" dirty="0">
                <a:solidFill>
                  <a:prstClr val="black"/>
                </a:solidFill>
                <a:latin typeface="Arial"/>
                <a:cs typeface="Arial"/>
              </a:rPr>
              <a:t> </a:t>
            </a:r>
            <a:r>
              <a:rPr sz="1452" spc="-5" dirty="0">
                <a:solidFill>
                  <a:prstClr val="black"/>
                </a:solidFill>
                <a:latin typeface="Arial"/>
                <a:cs typeface="Arial"/>
              </a:rPr>
              <a:t>o</a:t>
            </a:r>
            <a:r>
              <a:rPr sz="1452" dirty="0">
                <a:solidFill>
                  <a:prstClr val="black"/>
                </a:solidFill>
                <a:latin typeface="Arial"/>
                <a:cs typeface="Arial"/>
              </a:rPr>
              <a:t>n</a:t>
            </a:r>
            <a:r>
              <a:rPr sz="1452" spc="-9" dirty="0">
                <a:solidFill>
                  <a:prstClr val="black"/>
                </a:solidFill>
                <a:latin typeface="Arial"/>
                <a:cs typeface="Arial"/>
              </a:rPr>
              <a:t> </a:t>
            </a:r>
            <a:r>
              <a:rPr sz="1452" spc="-5" dirty="0">
                <a:solidFill>
                  <a:prstClr val="black"/>
                </a:solidFill>
                <a:latin typeface="Arial"/>
                <a:cs typeface="Arial"/>
              </a:rPr>
              <a:t>C</a:t>
            </a:r>
            <a:r>
              <a:rPr sz="1452" spc="-18" dirty="0">
                <a:solidFill>
                  <a:prstClr val="black"/>
                </a:solidFill>
                <a:latin typeface="Arial"/>
                <a:cs typeface="Arial"/>
              </a:rPr>
              <a:t>O</a:t>
            </a:r>
            <a:r>
              <a:rPr sz="1452" spc="-5" dirty="0">
                <a:solidFill>
                  <a:prstClr val="black"/>
                </a:solidFill>
                <a:latin typeface="Arial"/>
                <a:cs typeface="Arial"/>
              </a:rPr>
              <a:t>R</a:t>
            </a:r>
            <a:r>
              <a:rPr sz="1452" spc="-14" dirty="0">
                <a:solidFill>
                  <a:prstClr val="black"/>
                </a:solidFill>
                <a:latin typeface="Arial"/>
                <a:cs typeface="Arial"/>
              </a:rPr>
              <a:t>BA</a:t>
            </a:r>
            <a:r>
              <a:rPr sz="1452" spc="-86" dirty="0">
                <a:solidFill>
                  <a:prstClr val="black"/>
                </a:solidFill>
                <a:latin typeface="Arial"/>
                <a:cs typeface="Arial"/>
              </a:rPr>
              <a:t> </a:t>
            </a:r>
            <a:r>
              <a:rPr sz="1452" spc="-5" dirty="0">
                <a:solidFill>
                  <a:prstClr val="black"/>
                </a:solidFill>
                <a:latin typeface="Arial"/>
                <a:cs typeface="Arial"/>
              </a:rPr>
              <a:t>an</a:t>
            </a:r>
            <a:r>
              <a:rPr sz="1452" dirty="0">
                <a:solidFill>
                  <a:prstClr val="black"/>
                </a:solidFill>
                <a:latin typeface="Arial"/>
                <a:cs typeface="Arial"/>
              </a:rPr>
              <a:t>d</a:t>
            </a:r>
            <a:r>
              <a:rPr sz="1452" spc="-5" dirty="0">
                <a:solidFill>
                  <a:prstClr val="black"/>
                </a:solidFill>
                <a:latin typeface="Arial"/>
                <a:cs typeface="Arial"/>
              </a:rPr>
              <a:t> </a:t>
            </a:r>
            <a:r>
              <a:rPr sz="1452" spc="-9" dirty="0">
                <a:solidFill>
                  <a:prstClr val="black"/>
                </a:solidFill>
                <a:latin typeface="Arial"/>
                <a:cs typeface="Arial"/>
              </a:rPr>
              <a:t>Z</a:t>
            </a:r>
            <a:r>
              <a:rPr sz="1452" spc="-5" dirty="0">
                <a:solidFill>
                  <a:prstClr val="black"/>
                </a:solidFill>
                <a:latin typeface="Arial"/>
                <a:cs typeface="Arial"/>
              </a:rPr>
              <a:t>M</a:t>
            </a:r>
            <a:r>
              <a:rPr sz="1452" spc="-14" dirty="0">
                <a:solidFill>
                  <a:prstClr val="black"/>
                </a:solidFill>
                <a:latin typeface="Arial"/>
                <a:cs typeface="Arial"/>
              </a:rPr>
              <a:t>Q</a:t>
            </a:r>
            <a:endParaRPr sz="1452" dirty="0">
              <a:solidFill>
                <a:prstClr val="black"/>
              </a:solidFill>
              <a:latin typeface="Arial"/>
              <a:cs typeface="Arial"/>
            </a:endParaRPr>
          </a:p>
        </p:txBody>
      </p:sp>
      <p:sp>
        <p:nvSpPr>
          <p:cNvPr id="139" name="object 141"/>
          <p:cNvSpPr txBox="1"/>
          <p:nvPr/>
        </p:nvSpPr>
        <p:spPr>
          <a:xfrm>
            <a:off x="6711234" y="2390906"/>
            <a:ext cx="2357654" cy="223459"/>
          </a:xfrm>
          <a:prstGeom prst="rect">
            <a:avLst/>
          </a:prstGeom>
        </p:spPr>
        <p:txBody>
          <a:bodyPr vert="horz" wrap="square" lIns="0" tIns="0" rIns="0" bIns="0" rtlCol="0">
            <a:spAutoFit/>
          </a:bodyPr>
          <a:lstStyle/>
          <a:p>
            <a:pPr marL="11527"/>
            <a:r>
              <a:rPr sz="1452" spc="-5" dirty="0">
                <a:solidFill>
                  <a:prstClr val="black"/>
                </a:solidFill>
                <a:latin typeface="Arial"/>
                <a:cs typeface="Arial"/>
              </a:rPr>
              <a:t>Centra</a:t>
            </a:r>
            <a:r>
              <a:rPr sz="1452" dirty="0">
                <a:solidFill>
                  <a:prstClr val="black"/>
                </a:solidFill>
                <a:latin typeface="Arial"/>
                <a:cs typeface="Arial"/>
              </a:rPr>
              <a:t>lized</a:t>
            </a:r>
            <a:r>
              <a:rPr sz="1452" spc="-9" dirty="0">
                <a:solidFill>
                  <a:prstClr val="black"/>
                </a:solidFill>
                <a:latin typeface="Arial"/>
                <a:cs typeface="Arial"/>
              </a:rPr>
              <a:t> </a:t>
            </a:r>
            <a:r>
              <a:rPr sz="1452" spc="5" dirty="0">
                <a:solidFill>
                  <a:prstClr val="black"/>
                </a:solidFill>
                <a:latin typeface="Arial"/>
                <a:cs typeface="Arial"/>
              </a:rPr>
              <a:t>c</a:t>
            </a:r>
            <a:r>
              <a:rPr sz="1452" spc="-9" dirty="0">
                <a:solidFill>
                  <a:prstClr val="black"/>
                </a:solidFill>
                <a:latin typeface="Arial"/>
                <a:cs typeface="Arial"/>
              </a:rPr>
              <a:t>o</a:t>
            </a:r>
            <a:r>
              <a:rPr sz="1452" spc="-14" dirty="0">
                <a:solidFill>
                  <a:prstClr val="black"/>
                </a:solidFill>
                <a:latin typeface="Arial"/>
                <a:cs typeface="Arial"/>
              </a:rPr>
              <a:t>n</a:t>
            </a:r>
            <a:r>
              <a:rPr sz="1452" spc="-5" dirty="0">
                <a:solidFill>
                  <a:prstClr val="black"/>
                </a:solidFill>
                <a:latin typeface="Arial"/>
                <a:cs typeface="Arial"/>
              </a:rPr>
              <a:t>f</a:t>
            </a:r>
            <a:r>
              <a:rPr sz="1452" dirty="0">
                <a:solidFill>
                  <a:prstClr val="black"/>
                </a:solidFill>
                <a:latin typeface="Arial"/>
                <a:cs typeface="Arial"/>
              </a:rPr>
              <a:t>i</a:t>
            </a:r>
            <a:r>
              <a:rPr sz="1452" spc="-9" dirty="0">
                <a:solidFill>
                  <a:prstClr val="black"/>
                </a:solidFill>
                <a:latin typeface="Arial"/>
                <a:cs typeface="Arial"/>
              </a:rPr>
              <a:t>g</a:t>
            </a:r>
            <a:r>
              <a:rPr sz="1452" spc="-5" dirty="0">
                <a:solidFill>
                  <a:prstClr val="black"/>
                </a:solidFill>
                <a:latin typeface="Arial"/>
                <a:cs typeface="Arial"/>
              </a:rPr>
              <a:t>. datab</a:t>
            </a:r>
            <a:r>
              <a:rPr sz="1452" spc="-9" dirty="0">
                <a:solidFill>
                  <a:prstClr val="black"/>
                </a:solidFill>
                <a:latin typeface="Arial"/>
                <a:cs typeface="Arial"/>
              </a:rPr>
              <a:t>a</a:t>
            </a:r>
            <a:r>
              <a:rPr sz="1452" spc="5" dirty="0">
                <a:solidFill>
                  <a:prstClr val="black"/>
                </a:solidFill>
                <a:latin typeface="Arial"/>
                <a:cs typeface="Arial"/>
              </a:rPr>
              <a:t>s</a:t>
            </a:r>
            <a:r>
              <a:rPr sz="1452" dirty="0">
                <a:solidFill>
                  <a:prstClr val="black"/>
                </a:solidFill>
                <a:latin typeface="Arial"/>
                <a:cs typeface="Arial"/>
              </a:rPr>
              <a:t>e</a:t>
            </a:r>
          </a:p>
        </p:txBody>
      </p:sp>
      <p:sp>
        <p:nvSpPr>
          <p:cNvPr id="140" name="object 142"/>
          <p:cNvSpPr txBox="1"/>
          <p:nvPr/>
        </p:nvSpPr>
        <p:spPr>
          <a:xfrm>
            <a:off x="6711235" y="2801233"/>
            <a:ext cx="2263140" cy="410369"/>
          </a:xfrm>
          <a:prstGeom prst="rect">
            <a:avLst/>
          </a:prstGeom>
        </p:spPr>
        <p:txBody>
          <a:bodyPr vert="horz" wrap="square" lIns="0" tIns="0" rIns="0" bIns="0" rtlCol="0">
            <a:spAutoFit/>
          </a:bodyPr>
          <a:lstStyle/>
          <a:p>
            <a:pPr marL="11527" marR="4611">
              <a:lnSpc>
                <a:spcPts val="1616"/>
              </a:lnSpc>
            </a:pPr>
            <a:r>
              <a:rPr sz="1452" spc="-14" dirty="0">
                <a:solidFill>
                  <a:prstClr val="black"/>
                </a:solidFill>
                <a:latin typeface="Arial"/>
                <a:cs typeface="Arial"/>
              </a:rPr>
              <a:t>S</a:t>
            </a:r>
            <a:r>
              <a:rPr sz="1452" spc="-9" dirty="0">
                <a:solidFill>
                  <a:prstClr val="black"/>
                </a:solidFill>
                <a:latin typeface="Arial"/>
                <a:cs typeface="Arial"/>
              </a:rPr>
              <a:t>o</a:t>
            </a:r>
            <a:r>
              <a:rPr sz="1452" spc="-5" dirty="0">
                <a:solidFill>
                  <a:prstClr val="black"/>
                </a:solidFill>
                <a:latin typeface="Arial"/>
                <a:cs typeface="Arial"/>
              </a:rPr>
              <a:t>f</a:t>
            </a:r>
            <a:r>
              <a:rPr sz="1452" spc="-9" dirty="0">
                <a:solidFill>
                  <a:prstClr val="black"/>
                </a:solidFill>
                <a:latin typeface="Arial"/>
                <a:cs typeface="Arial"/>
              </a:rPr>
              <a:t>t</a:t>
            </a:r>
            <a:r>
              <a:rPr sz="1452" dirty="0">
                <a:solidFill>
                  <a:prstClr val="black"/>
                </a:solidFill>
                <a:latin typeface="Arial"/>
                <a:cs typeface="Arial"/>
              </a:rPr>
              <a:t>w</a:t>
            </a:r>
            <a:r>
              <a:rPr sz="1452" spc="-9" dirty="0">
                <a:solidFill>
                  <a:prstClr val="black"/>
                </a:solidFill>
                <a:latin typeface="Arial"/>
                <a:cs typeface="Arial"/>
              </a:rPr>
              <a:t>a</a:t>
            </a:r>
            <a:r>
              <a:rPr sz="1452" spc="-5" dirty="0">
                <a:solidFill>
                  <a:prstClr val="black"/>
                </a:solidFill>
                <a:latin typeface="Arial"/>
                <a:cs typeface="Arial"/>
              </a:rPr>
              <a:t>r</a:t>
            </a:r>
            <a:r>
              <a:rPr sz="1452" dirty="0">
                <a:solidFill>
                  <a:prstClr val="black"/>
                </a:solidFill>
                <a:latin typeface="Arial"/>
                <a:cs typeface="Arial"/>
              </a:rPr>
              <a:t>e</a:t>
            </a:r>
            <a:r>
              <a:rPr sz="1452" spc="-5" dirty="0">
                <a:solidFill>
                  <a:prstClr val="black"/>
                </a:solidFill>
                <a:latin typeface="Arial"/>
                <a:cs typeface="Arial"/>
              </a:rPr>
              <a:t> bu</a:t>
            </a:r>
            <a:r>
              <a:rPr sz="1452" dirty="0">
                <a:solidFill>
                  <a:prstClr val="black"/>
                </a:solidFill>
                <a:latin typeface="Arial"/>
                <a:cs typeface="Arial"/>
              </a:rPr>
              <a:t>s </a:t>
            </a:r>
            <a:r>
              <a:rPr sz="1452" spc="-9" dirty="0">
                <a:solidFill>
                  <a:prstClr val="black"/>
                </a:solidFill>
                <a:latin typeface="Arial"/>
                <a:cs typeface="Arial"/>
              </a:rPr>
              <a:t>f</a:t>
            </a:r>
            <a:r>
              <a:rPr sz="1452" spc="-5" dirty="0">
                <a:solidFill>
                  <a:prstClr val="black"/>
                </a:solidFill>
                <a:latin typeface="Arial"/>
                <a:cs typeface="Arial"/>
              </a:rPr>
              <a:t>o</a:t>
            </a:r>
            <a:r>
              <a:rPr sz="1452" dirty="0">
                <a:solidFill>
                  <a:prstClr val="black"/>
                </a:solidFill>
                <a:latin typeface="Arial"/>
                <a:cs typeface="Arial"/>
              </a:rPr>
              <a:t>r</a:t>
            </a:r>
            <a:r>
              <a:rPr sz="1452" spc="-9" dirty="0">
                <a:solidFill>
                  <a:prstClr val="black"/>
                </a:solidFill>
                <a:latin typeface="Arial"/>
                <a:cs typeface="Arial"/>
              </a:rPr>
              <a:t> </a:t>
            </a:r>
            <a:r>
              <a:rPr sz="1452" spc="-5" dirty="0">
                <a:solidFill>
                  <a:prstClr val="black"/>
                </a:solidFill>
                <a:latin typeface="Arial"/>
                <a:cs typeface="Arial"/>
              </a:rPr>
              <a:t>d</a:t>
            </a:r>
            <a:r>
              <a:rPr sz="1452" dirty="0">
                <a:solidFill>
                  <a:prstClr val="black"/>
                </a:solidFill>
                <a:latin typeface="Arial"/>
                <a:cs typeface="Arial"/>
              </a:rPr>
              <a:t>i</a:t>
            </a:r>
            <a:r>
              <a:rPr sz="1452" spc="-9" dirty="0">
                <a:solidFill>
                  <a:prstClr val="black"/>
                </a:solidFill>
                <a:latin typeface="Arial"/>
                <a:cs typeface="Arial"/>
              </a:rPr>
              <a:t>st</a:t>
            </a:r>
            <a:r>
              <a:rPr sz="1452" spc="-5" dirty="0">
                <a:solidFill>
                  <a:prstClr val="black"/>
                </a:solidFill>
                <a:latin typeface="Arial"/>
                <a:cs typeface="Arial"/>
              </a:rPr>
              <a:t>r</a:t>
            </a:r>
            <a:r>
              <a:rPr sz="1452" dirty="0">
                <a:solidFill>
                  <a:prstClr val="black"/>
                </a:solidFill>
                <a:latin typeface="Arial"/>
                <a:cs typeface="Arial"/>
              </a:rPr>
              <a:t>i</a:t>
            </a:r>
            <a:r>
              <a:rPr sz="1452" spc="-9" dirty="0">
                <a:solidFill>
                  <a:prstClr val="black"/>
                </a:solidFill>
                <a:latin typeface="Arial"/>
                <a:cs typeface="Arial"/>
              </a:rPr>
              <a:t>b</a:t>
            </a:r>
            <a:r>
              <a:rPr sz="1452" spc="-14" dirty="0">
                <a:solidFill>
                  <a:prstClr val="black"/>
                </a:solidFill>
                <a:latin typeface="Arial"/>
                <a:cs typeface="Arial"/>
              </a:rPr>
              <a:t>u</a:t>
            </a:r>
            <a:r>
              <a:rPr sz="1452" spc="-5" dirty="0">
                <a:solidFill>
                  <a:prstClr val="black"/>
                </a:solidFill>
                <a:latin typeface="Arial"/>
                <a:cs typeface="Arial"/>
              </a:rPr>
              <a:t>t</a:t>
            </a:r>
            <a:r>
              <a:rPr sz="1452" spc="-9" dirty="0">
                <a:solidFill>
                  <a:prstClr val="black"/>
                </a:solidFill>
                <a:latin typeface="Arial"/>
                <a:cs typeface="Arial"/>
              </a:rPr>
              <a:t>e</a:t>
            </a:r>
            <a:r>
              <a:rPr sz="1452" dirty="0">
                <a:solidFill>
                  <a:prstClr val="black"/>
                </a:solidFill>
                <a:latin typeface="Arial"/>
                <a:cs typeface="Arial"/>
              </a:rPr>
              <a:t>d </a:t>
            </a:r>
            <a:r>
              <a:rPr sz="1452" spc="-5" dirty="0">
                <a:solidFill>
                  <a:prstClr val="black"/>
                </a:solidFill>
                <a:latin typeface="Arial"/>
                <a:cs typeface="Arial"/>
              </a:rPr>
              <a:t>ob</a:t>
            </a:r>
            <a:r>
              <a:rPr sz="1452" dirty="0">
                <a:solidFill>
                  <a:prstClr val="black"/>
                </a:solidFill>
                <a:latin typeface="Arial"/>
                <a:cs typeface="Arial"/>
              </a:rPr>
              <a:t>j</a:t>
            </a:r>
            <a:r>
              <a:rPr sz="1452" spc="-9" dirty="0">
                <a:solidFill>
                  <a:prstClr val="black"/>
                </a:solidFill>
                <a:latin typeface="Arial"/>
                <a:cs typeface="Arial"/>
              </a:rPr>
              <a:t>e</a:t>
            </a:r>
            <a:r>
              <a:rPr sz="1452" spc="5" dirty="0">
                <a:solidFill>
                  <a:prstClr val="black"/>
                </a:solidFill>
                <a:latin typeface="Arial"/>
                <a:cs typeface="Arial"/>
              </a:rPr>
              <a:t>c</a:t>
            </a:r>
            <a:r>
              <a:rPr sz="1452" spc="-9" dirty="0">
                <a:solidFill>
                  <a:prstClr val="black"/>
                </a:solidFill>
                <a:latin typeface="Arial"/>
                <a:cs typeface="Arial"/>
              </a:rPr>
              <a:t>t</a:t>
            </a:r>
            <a:r>
              <a:rPr sz="1452" dirty="0">
                <a:solidFill>
                  <a:prstClr val="black"/>
                </a:solidFill>
                <a:latin typeface="Arial"/>
                <a:cs typeface="Arial"/>
              </a:rPr>
              <a:t>s</a:t>
            </a:r>
            <a:endParaRPr sz="1452">
              <a:solidFill>
                <a:prstClr val="black"/>
              </a:solidFill>
              <a:latin typeface="Arial"/>
              <a:cs typeface="Arial"/>
            </a:endParaRPr>
          </a:p>
        </p:txBody>
      </p:sp>
      <p:sp>
        <p:nvSpPr>
          <p:cNvPr id="141" name="object 143"/>
          <p:cNvSpPr txBox="1"/>
          <p:nvPr/>
        </p:nvSpPr>
        <p:spPr>
          <a:xfrm>
            <a:off x="6711234" y="3415572"/>
            <a:ext cx="2296566" cy="831253"/>
          </a:xfrm>
          <a:prstGeom prst="rect">
            <a:avLst/>
          </a:prstGeom>
        </p:spPr>
        <p:txBody>
          <a:bodyPr vert="horz" wrap="square" lIns="0" tIns="0" rIns="0" bIns="0" rtlCol="0">
            <a:spAutoFit/>
          </a:bodyPr>
          <a:lstStyle/>
          <a:p>
            <a:pPr marL="11527" marR="4611">
              <a:lnSpc>
                <a:spcPct val="92500"/>
              </a:lnSpc>
            </a:pPr>
            <a:r>
              <a:rPr sz="1452" spc="-14" dirty="0">
                <a:solidFill>
                  <a:prstClr val="black"/>
                </a:solidFill>
                <a:latin typeface="Arial"/>
                <a:cs typeface="Arial"/>
              </a:rPr>
              <a:t>Pr</a:t>
            </a:r>
            <a:r>
              <a:rPr sz="1452" spc="-5" dirty="0">
                <a:solidFill>
                  <a:prstClr val="black"/>
                </a:solidFill>
                <a:latin typeface="Arial"/>
                <a:cs typeface="Arial"/>
              </a:rPr>
              <a:t>o</a:t>
            </a:r>
            <a:r>
              <a:rPr sz="1452" spc="5" dirty="0">
                <a:solidFill>
                  <a:prstClr val="black"/>
                </a:solidFill>
                <a:latin typeface="Arial"/>
                <a:cs typeface="Arial"/>
              </a:rPr>
              <a:t>v</a:t>
            </a:r>
            <a:r>
              <a:rPr sz="1452" dirty="0">
                <a:solidFill>
                  <a:prstClr val="black"/>
                </a:solidFill>
                <a:latin typeface="Arial"/>
                <a:cs typeface="Arial"/>
              </a:rPr>
              <a:t>i</a:t>
            </a:r>
            <a:r>
              <a:rPr sz="1452" spc="-9" dirty="0">
                <a:solidFill>
                  <a:prstClr val="black"/>
                </a:solidFill>
                <a:latin typeface="Arial"/>
                <a:cs typeface="Arial"/>
              </a:rPr>
              <a:t>d</a:t>
            </a:r>
            <a:r>
              <a:rPr sz="1452" spc="-5" dirty="0">
                <a:solidFill>
                  <a:prstClr val="black"/>
                </a:solidFill>
                <a:latin typeface="Arial"/>
                <a:cs typeface="Arial"/>
              </a:rPr>
              <a:t>e</a:t>
            </a:r>
            <a:r>
              <a:rPr sz="1452" dirty="0">
                <a:solidFill>
                  <a:prstClr val="black"/>
                </a:solidFill>
                <a:latin typeface="Arial"/>
                <a:cs typeface="Arial"/>
              </a:rPr>
              <a:t>s </a:t>
            </a:r>
            <a:r>
              <a:rPr sz="1452" spc="-5" dirty="0">
                <a:solidFill>
                  <a:prstClr val="black"/>
                </a:solidFill>
                <a:latin typeface="Arial"/>
                <a:cs typeface="Arial"/>
              </a:rPr>
              <a:t>un</a:t>
            </a:r>
            <a:r>
              <a:rPr sz="1452" dirty="0">
                <a:solidFill>
                  <a:prstClr val="black"/>
                </a:solidFill>
                <a:latin typeface="Arial"/>
                <a:cs typeface="Arial"/>
              </a:rPr>
              <a:t>i</a:t>
            </a:r>
            <a:r>
              <a:rPr sz="1452" spc="-9" dirty="0">
                <a:solidFill>
                  <a:prstClr val="black"/>
                </a:solidFill>
                <a:latin typeface="Arial"/>
                <a:cs typeface="Arial"/>
              </a:rPr>
              <a:t>f</a:t>
            </a:r>
            <a:r>
              <a:rPr sz="1452" dirty="0">
                <a:solidFill>
                  <a:prstClr val="black"/>
                </a:solidFill>
                <a:latin typeface="Arial"/>
                <a:cs typeface="Arial"/>
              </a:rPr>
              <a:t>i</a:t>
            </a:r>
            <a:r>
              <a:rPr sz="1452" spc="-5" dirty="0">
                <a:solidFill>
                  <a:prstClr val="black"/>
                </a:solidFill>
                <a:latin typeface="Arial"/>
                <a:cs typeface="Arial"/>
              </a:rPr>
              <a:t>e</a:t>
            </a:r>
            <a:r>
              <a:rPr sz="1452" dirty="0">
                <a:solidFill>
                  <a:prstClr val="black"/>
                </a:solidFill>
                <a:latin typeface="Arial"/>
                <a:cs typeface="Arial"/>
              </a:rPr>
              <a:t>d</a:t>
            </a:r>
            <a:r>
              <a:rPr sz="1452" spc="-5" dirty="0">
                <a:solidFill>
                  <a:prstClr val="black"/>
                </a:solidFill>
                <a:latin typeface="Arial"/>
                <a:cs typeface="Arial"/>
              </a:rPr>
              <a:t> </a:t>
            </a:r>
            <a:r>
              <a:rPr sz="1452" dirty="0">
                <a:solidFill>
                  <a:prstClr val="black"/>
                </a:solidFill>
                <a:latin typeface="Arial"/>
                <a:cs typeface="Arial"/>
              </a:rPr>
              <a:t>i</a:t>
            </a:r>
            <a:r>
              <a:rPr sz="1452" spc="-14" dirty="0">
                <a:solidFill>
                  <a:prstClr val="black"/>
                </a:solidFill>
                <a:latin typeface="Arial"/>
                <a:cs typeface="Arial"/>
              </a:rPr>
              <a:t>nt</a:t>
            </a:r>
            <a:r>
              <a:rPr sz="1452" spc="-5" dirty="0">
                <a:solidFill>
                  <a:prstClr val="black"/>
                </a:solidFill>
                <a:latin typeface="Arial"/>
                <a:cs typeface="Arial"/>
              </a:rPr>
              <a:t>er</a:t>
            </a:r>
            <a:r>
              <a:rPr sz="1452" spc="-9" dirty="0">
                <a:solidFill>
                  <a:prstClr val="black"/>
                </a:solidFill>
                <a:latin typeface="Arial"/>
                <a:cs typeface="Arial"/>
              </a:rPr>
              <a:t>f</a:t>
            </a:r>
            <a:r>
              <a:rPr sz="1452" spc="-5" dirty="0">
                <a:solidFill>
                  <a:prstClr val="black"/>
                </a:solidFill>
                <a:latin typeface="Arial"/>
                <a:cs typeface="Arial"/>
              </a:rPr>
              <a:t>ac</a:t>
            </a:r>
            <a:r>
              <a:rPr sz="1452" dirty="0">
                <a:solidFill>
                  <a:prstClr val="black"/>
                </a:solidFill>
                <a:latin typeface="Arial"/>
                <a:cs typeface="Arial"/>
              </a:rPr>
              <a:t>e </a:t>
            </a:r>
            <a:r>
              <a:rPr sz="1452" spc="-9" dirty="0">
                <a:solidFill>
                  <a:prstClr val="black"/>
                </a:solidFill>
                <a:latin typeface="Arial"/>
                <a:cs typeface="Arial"/>
              </a:rPr>
              <a:t>t</a:t>
            </a:r>
            <a:r>
              <a:rPr sz="1452" dirty="0">
                <a:solidFill>
                  <a:prstClr val="black"/>
                </a:solidFill>
                <a:latin typeface="Arial"/>
                <a:cs typeface="Arial"/>
              </a:rPr>
              <a:t>o </a:t>
            </a:r>
            <a:r>
              <a:rPr sz="1452" spc="-5" dirty="0">
                <a:solidFill>
                  <a:prstClr val="black"/>
                </a:solidFill>
                <a:latin typeface="Arial"/>
                <a:cs typeface="Arial"/>
              </a:rPr>
              <a:t>a</a:t>
            </a:r>
            <a:r>
              <a:rPr sz="1452" dirty="0">
                <a:solidFill>
                  <a:prstClr val="black"/>
                </a:solidFill>
                <a:latin typeface="Arial"/>
                <a:cs typeface="Arial"/>
              </a:rPr>
              <a:t>ll</a:t>
            </a:r>
            <a:r>
              <a:rPr sz="1452" spc="-5" dirty="0">
                <a:solidFill>
                  <a:prstClr val="black"/>
                </a:solidFill>
                <a:latin typeface="Arial"/>
                <a:cs typeface="Arial"/>
              </a:rPr>
              <a:t> equ</a:t>
            </a:r>
            <a:r>
              <a:rPr sz="1452" dirty="0">
                <a:solidFill>
                  <a:prstClr val="black"/>
                </a:solidFill>
                <a:latin typeface="Arial"/>
                <a:cs typeface="Arial"/>
              </a:rPr>
              <a:t>i</a:t>
            </a:r>
            <a:r>
              <a:rPr sz="1452" spc="-9" dirty="0">
                <a:solidFill>
                  <a:prstClr val="black"/>
                </a:solidFill>
                <a:latin typeface="Arial"/>
                <a:cs typeface="Arial"/>
              </a:rPr>
              <a:t>p</a:t>
            </a:r>
            <a:r>
              <a:rPr sz="1452" spc="5" dirty="0">
                <a:solidFill>
                  <a:prstClr val="black"/>
                </a:solidFill>
                <a:latin typeface="Arial"/>
                <a:cs typeface="Arial"/>
              </a:rPr>
              <a:t>m</a:t>
            </a:r>
            <a:r>
              <a:rPr sz="1452" spc="-9" dirty="0">
                <a:solidFill>
                  <a:prstClr val="black"/>
                </a:solidFill>
                <a:latin typeface="Arial"/>
                <a:cs typeface="Arial"/>
              </a:rPr>
              <a:t>e</a:t>
            </a:r>
            <a:r>
              <a:rPr sz="1452" spc="-14" dirty="0">
                <a:solidFill>
                  <a:prstClr val="black"/>
                </a:solidFill>
                <a:latin typeface="Arial"/>
                <a:cs typeface="Arial"/>
              </a:rPr>
              <a:t>nt</a:t>
            </a:r>
            <a:r>
              <a:rPr sz="1452" dirty="0">
                <a:solidFill>
                  <a:prstClr val="black"/>
                </a:solidFill>
                <a:latin typeface="Arial"/>
                <a:cs typeface="Arial"/>
              </a:rPr>
              <a:t>s </a:t>
            </a:r>
            <a:r>
              <a:rPr sz="1452" spc="-5" dirty="0">
                <a:solidFill>
                  <a:prstClr val="black"/>
                </a:solidFill>
                <a:latin typeface="Arial"/>
                <a:cs typeface="Arial"/>
              </a:rPr>
              <a:t>h</a:t>
            </a:r>
            <a:r>
              <a:rPr sz="1452" dirty="0">
                <a:solidFill>
                  <a:prstClr val="black"/>
                </a:solidFill>
                <a:latin typeface="Arial"/>
                <a:cs typeface="Arial"/>
              </a:rPr>
              <a:t>i</a:t>
            </a:r>
            <a:r>
              <a:rPr sz="1452" spc="-5" dirty="0">
                <a:solidFill>
                  <a:prstClr val="black"/>
                </a:solidFill>
                <a:latin typeface="Arial"/>
                <a:cs typeface="Arial"/>
              </a:rPr>
              <a:t>d</a:t>
            </a:r>
            <a:r>
              <a:rPr sz="1452" dirty="0">
                <a:solidFill>
                  <a:prstClr val="black"/>
                </a:solidFill>
                <a:latin typeface="Arial"/>
                <a:cs typeface="Arial"/>
              </a:rPr>
              <a:t>i</a:t>
            </a:r>
            <a:r>
              <a:rPr sz="1452" spc="-5" dirty="0">
                <a:solidFill>
                  <a:prstClr val="black"/>
                </a:solidFill>
                <a:latin typeface="Arial"/>
                <a:cs typeface="Arial"/>
              </a:rPr>
              <a:t>n</a:t>
            </a:r>
            <a:r>
              <a:rPr sz="1452" dirty="0">
                <a:solidFill>
                  <a:prstClr val="black"/>
                </a:solidFill>
                <a:latin typeface="Arial"/>
                <a:cs typeface="Arial"/>
              </a:rPr>
              <a:t>g</a:t>
            </a:r>
            <a:r>
              <a:rPr sz="1452" spc="5" dirty="0">
                <a:solidFill>
                  <a:prstClr val="black"/>
                </a:solidFill>
                <a:latin typeface="Arial"/>
                <a:cs typeface="Arial"/>
              </a:rPr>
              <a:t> </a:t>
            </a:r>
            <a:r>
              <a:rPr sz="1452" b="1" spc="-18" dirty="0">
                <a:solidFill>
                  <a:prstClr val="black"/>
                </a:solidFill>
                <a:latin typeface="Arial"/>
                <a:cs typeface="Arial"/>
              </a:rPr>
              <a:t>ho</a:t>
            </a:r>
            <a:r>
              <a:rPr sz="1452" b="1" spc="-14" dirty="0">
                <a:solidFill>
                  <a:prstClr val="black"/>
                </a:solidFill>
                <a:latin typeface="Arial"/>
                <a:cs typeface="Arial"/>
              </a:rPr>
              <a:t>w</a:t>
            </a:r>
            <a:r>
              <a:rPr sz="1452" b="1" spc="-5" dirty="0">
                <a:solidFill>
                  <a:prstClr val="black"/>
                </a:solidFill>
                <a:latin typeface="Arial"/>
                <a:cs typeface="Arial"/>
              </a:rPr>
              <a:t> </a:t>
            </a:r>
            <a:r>
              <a:rPr sz="1452" spc="-9" dirty="0">
                <a:solidFill>
                  <a:prstClr val="black"/>
                </a:solidFill>
                <a:latin typeface="Arial"/>
                <a:cs typeface="Arial"/>
              </a:rPr>
              <a:t>t</a:t>
            </a:r>
            <a:r>
              <a:rPr sz="1452" spc="-5" dirty="0">
                <a:solidFill>
                  <a:prstClr val="black"/>
                </a:solidFill>
                <a:latin typeface="Arial"/>
                <a:cs typeface="Arial"/>
              </a:rPr>
              <a:t>he</a:t>
            </a:r>
            <a:r>
              <a:rPr sz="1452" dirty="0">
                <a:solidFill>
                  <a:prstClr val="black"/>
                </a:solidFill>
                <a:latin typeface="Arial"/>
                <a:cs typeface="Arial"/>
              </a:rPr>
              <a:t>y </a:t>
            </a:r>
            <a:r>
              <a:rPr sz="1452" spc="-5" dirty="0">
                <a:solidFill>
                  <a:prstClr val="black"/>
                </a:solidFill>
                <a:latin typeface="Arial"/>
                <a:cs typeface="Arial"/>
              </a:rPr>
              <a:t>a</a:t>
            </a:r>
            <a:r>
              <a:rPr sz="1452" spc="-14" dirty="0">
                <a:solidFill>
                  <a:prstClr val="black"/>
                </a:solidFill>
                <a:latin typeface="Arial"/>
                <a:cs typeface="Arial"/>
              </a:rPr>
              <a:t>r</a:t>
            </a:r>
            <a:r>
              <a:rPr sz="1452" dirty="0">
                <a:solidFill>
                  <a:prstClr val="black"/>
                </a:solidFill>
                <a:latin typeface="Arial"/>
                <a:cs typeface="Arial"/>
              </a:rPr>
              <a:t>e connec</a:t>
            </a:r>
            <a:r>
              <a:rPr sz="1452" spc="-9" dirty="0">
                <a:solidFill>
                  <a:prstClr val="black"/>
                </a:solidFill>
                <a:latin typeface="Arial"/>
                <a:cs typeface="Arial"/>
              </a:rPr>
              <a:t>t</a:t>
            </a:r>
            <a:r>
              <a:rPr sz="1452" spc="-5" dirty="0">
                <a:solidFill>
                  <a:prstClr val="black"/>
                </a:solidFill>
                <a:latin typeface="Arial"/>
                <a:cs typeface="Arial"/>
              </a:rPr>
              <a:t>ed/manag</a:t>
            </a:r>
            <a:r>
              <a:rPr sz="1452" spc="-9" dirty="0">
                <a:solidFill>
                  <a:prstClr val="black"/>
                </a:solidFill>
                <a:latin typeface="Arial"/>
                <a:cs typeface="Arial"/>
              </a:rPr>
              <a:t>e</a:t>
            </a:r>
            <a:r>
              <a:rPr sz="1452" dirty="0">
                <a:solidFill>
                  <a:prstClr val="black"/>
                </a:solidFill>
                <a:latin typeface="Arial"/>
                <a:cs typeface="Arial"/>
              </a:rPr>
              <a:t>d</a:t>
            </a:r>
            <a:endParaRPr sz="1452">
              <a:solidFill>
                <a:prstClr val="black"/>
              </a:solidFill>
              <a:latin typeface="Arial"/>
              <a:cs typeface="Arial"/>
            </a:endParaRPr>
          </a:p>
        </p:txBody>
      </p:sp>
      <p:sp>
        <p:nvSpPr>
          <p:cNvPr id="142" name="object 144"/>
          <p:cNvSpPr/>
          <p:nvPr/>
        </p:nvSpPr>
        <p:spPr>
          <a:xfrm>
            <a:off x="2979099" y="3978793"/>
            <a:ext cx="663901" cy="414938"/>
          </a:xfrm>
          <a:custGeom>
            <a:avLst/>
            <a:gdLst/>
            <a:ahLst/>
            <a:cxnLst/>
            <a:rect l="l" t="t" r="r" b="b"/>
            <a:pathLst>
              <a:path w="731520" h="457200">
                <a:moveTo>
                  <a:pt x="731519" y="0"/>
                </a:moveTo>
                <a:lnTo>
                  <a:pt x="0" y="0"/>
                </a:lnTo>
                <a:lnTo>
                  <a:pt x="0" y="457200"/>
                </a:lnTo>
                <a:lnTo>
                  <a:pt x="731519" y="457200"/>
                </a:lnTo>
                <a:lnTo>
                  <a:pt x="731519" y="0"/>
                </a:lnTo>
                <a:close/>
              </a:path>
            </a:pathLst>
          </a:custGeom>
          <a:solidFill>
            <a:srgbClr val="FFFF66"/>
          </a:solidFill>
        </p:spPr>
        <p:txBody>
          <a:bodyPr wrap="square" lIns="0" tIns="0" rIns="0" bIns="0" rtlCol="0"/>
          <a:lstStyle/>
          <a:p>
            <a:endParaRPr sz="1634">
              <a:solidFill>
                <a:prstClr val="black"/>
              </a:solidFill>
            </a:endParaRPr>
          </a:p>
        </p:txBody>
      </p:sp>
      <p:sp>
        <p:nvSpPr>
          <p:cNvPr id="143" name="object 145"/>
          <p:cNvSpPr/>
          <p:nvPr/>
        </p:nvSpPr>
        <p:spPr>
          <a:xfrm>
            <a:off x="2979099" y="3978793"/>
            <a:ext cx="663901" cy="414938"/>
          </a:xfrm>
          <a:custGeom>
            <a:avLst/>
            <a:gdLst/>
            <a:ahLst/>
            <a:cxnLst/>
            <a:rect l="l" t="t" r="r" b="b"/>
            <a:pathLst>
              <a:path w="731520" h="457200">
                <a:moveTo>
                  <a:pt x="365760" y="457200"/>
                </a:moveTo>
                <a:lnTo>
                  <a:pt x="0" y="457200"/>
                </a:lnTo>
                <a:lnTo>
                  <a:pt x="0" y="0"/>
                </a:lnTo>
                <a:lnTo>
                  <a:pt x="731519" y="0"/>
                </a:lnTo>
                <a:lnTo>
                  <a:pt x="731519" y="457200"/>
                </a:lnTo>
                <a:lnTo>
                  <a:pt x="365760" y="457200"/>
                </a:lnTo>
                <a:close/>
              </a:path>
            </a:pathLst>
          </a:custGeom>
          <a:ln w="3175">
            <a:solidFill>
              <a:srgbClr val="7F7F7F"/>
            </a:solidFill>
          </a:ln>
        </p:spPr>
        <p:txBody>
          <a:bodyPr wrap="square" lIns="0" tIns="0" rIns="0" bIns="0" rtlCol="0"/>
          <a:lstStyle/>
          <a:p>
            <a:endParaRPr sz="1634">
              <a:solidFill>
                <a:prstClr val="black"/>
              </a:solidFill>
            </a:endParaRPr>
          </a:p>
        </p:txBody>
      </p:sp>
      <p:sp>
        <p:nvSpPr>
          <p:cNvPr id="144" name="object 146"/>
          <p:cNvSpPr txBox="1"/>
          <p:nvPr/>
        </p:nvSpPr>
        <p:spPr>
          <a:xfrm>
            <a:off x="3079377" y="4033844"/>
            <a:ext cx="463924" cy="307777"/>
          </a:xfrm>
          <a:prstGeom prst="rect">
            <a:avLst/>
          </a:prstGeom>
        </p:spPr>
        <p:txBody>
          <a:bodyPr vert="horz" wrap="square" lIns="0" tIns="0" rIns="0" bIns="0" rtlCol="0">
            <a:spAutoFit/>
          </a:bodyPr>
          <a:lstStyle/>
          <a:p>
            <a:pPr marL="11527" marR="4611" indent="70312">
              <a:lnSpc>
                <a:spcPts val="1216"/>
              </a:lnSpc>
            </a:pPr>
            <a:r>
              <a:rPr sz="1089" b="1" dirty="0">
                <a:solidFill>
                  <a:prstClr val="black"/>
                </a:solidFill>
                <a:latin typeface="Arial"/>
                <a:cs typeface="Arial"/>
              </a:rPr>
              <a:t>Da</a:t>
            </a:r>
            <a:r>
              <a:rPr sz="1089" b="1" spc="-9" dirty="0">
                <a:solidFill>
                  <a:prstClr val="black"/>
                </a:solidFill>
                <a:latin typeface="Arial"/>
                <a:cs typeface="Arial"/>
              </a:rPr>
              <a:t>t</a:t>
            </a:r>
            <a:r>
              <a:rPr sz="1089" b="1" dirty="0">
                <a:solidFill>
                  <a:prstClr val="black"/>
                </a:solidFill>
                <a:latin typeface="Arial"/>
                <a:cs typeface="Arial"/>
              </a:rPr>
              <a:t>a </a:t>
            </a:r>
            <a:r>
              <a:rPr sz="1089" b="1" spc="9" dirty="0">
                <a:solidFill>
                  <a:prstClr val="black"/>
                </a:solidFill>
                <a:latin typeface="Arial"/>
                <a:cs typeface="Arial"/>
              </a:rPr>
              <a:t>s</a:t>
            </a:r>
            <a:r>
              <a:rPr sz="1089" b="1" spc="-14" dirty="0">
                <a:solidFill>
                  <a:prstClr val="black"/>
                </a:solidFill>
                <a:latin typeface="Arial"/>
                <a:cs typeface="Arial"/>
              </a:rPr>
              <a:t>o</a:t>
            </a:r>
            <a:r>
              <a:rPr sz="1089" b="1" dirty="0">
                <a:solidFill>
                  <a:prstClr val="black"/>
                </a:solidFill>
                <a:latin typeface="Arial"/>
                <a:cs typeface="Arial"/>
              </a:rPr>
              <a:t>ck</a:t>
            </a:r>
            <a:r>
              <a:rPr sz="1089" b="1" spc="9" dirty="0">
                <a:solidFill>
                  <a:prstClr val="black"/>
                </a:solidFill>
                <a:latin typeface="Arial"/>
                <a:cs typeface="Arial"/>
              </a:rPr>
              <a:t>e</a:t>
            </a:r>
            <a:r>
              <a:rPr sz="1089" b="1" dirty="0">
                <a:solidFill>
                  <a:prstClr val="black"/>
                </a:solidFill>
                <a:latin typeface="Arial"/>
                <a:cs typeface="Arial"/>
              </a:rPr>
              <a:t>t</a:t>
            </a:r>
            <a:endParaRPr sz="1089">
              <a:solidFill>
                <a:prstClr val="black"/>
              </a:solidFill>
              <a:latin typeface="Arial"/>
              <a:cs typeface="Arial"/>
            </a:endParaRPr>
          </a:p>
        </p:txBody>
      </p:sp>
      <p:sp>
        <p:nvSpPr>
          <p:cNvPr id="145" name="object 147"/>
          <p:cNvSpPr/>
          <p:nvPr/>
        </p:nvSpPr>
        <p:spPr>
          <a:xfrm>
            <a:off x="5728062" y="4394882"/>
            <a:ext cx="663901" cy="248963"/>
          </a:xfrm>
          <a:custGeom>
            <a:avLst/>
            <a:gdLst/>
            <a:ahLst/>
            <a:cxnLst/>
            <a:rect l="l" t="t" r="r" b="b"/>
            <a:pathLst>
              <a:path w="731520" h="274320">
                <a:moveTo>
                  <a:pt x="731519" y="0"/>
                </a:moveTo>
                <a:lnTo>
                  <a:pt x="0" y="0"/>
                </a:lnTo>
                <a:lnTo>
                  <a:pt x="0" y="274319"/>
                </a:lnTo>
                <a:lnTo>
                  <a:pt x="731519" y="274319"/>
                </a:lnTo>
                <a:lnTo>
                  <a:pt x="731519" y="0"/>
                </a:lnTo>
                <a:close/>
              </a:path>
            </a:pathLst>
          </a:custGeom>
          <a:solidFill>
            <a:srgbClr val="CCCC00"/>
          </a:solidFill>
        </p:spPr>
        <p:txBody>
          <a:bodyPr wrap="square" lIns="0" tIns="0" rIns="0" bIns="0" rtlCol="0"/>
          <a:lstStyle/>
          <a:p>
            <a:endParaRPr sz="1634">
              <a:solidFill>
                <a:prstClr val="black"/>
              </a:solidFill>
            </a:endParaRPr>
          </a:p>
        </p:txBody>
      </p:sp>
      <p:sp>
        <p:nvSpPr>
          <p:cNvPr id="146" name="object 148"/>
          <p:cNvSpPr/>
          <p:nvPr/>
        </p:nvSpPr>
        <p:spPr>
          <a:xfrm>
            <a:off x="5728062" y="4394882"/>
            <a:ext cx="663901" cy="248963"/>
          </a:xfrm>
          <a:custGeom>
            <a:avLst/>
            <a:gdLst/>
            <a:ahLst/>
            <a:cxnLst/>
            <a:rect l="l" t="t" r="r" b="b"/>
            <a:pathLst>
              <a:path w="731520" h="274320">
                <a:moveTo>
                  <a:pt x="365760" y="274319"/>
                </a:moveTo>
                <a:lnTo>
                  <a:pt x="0" y="274319"/>
                </a:lnTo>
                <a:lnTo>
                  <a:pt x="0" y="0"/>
                </a:lnTo>
                <a:lnTo>
                  <a:pt x="731519" y="0"/>
                </a:lnTo>
                <a:lnTo>
                  <a:pt x="731519" y="274319"/>
                </a:lnTo>
                <a:lnTo>
                  <a:pt x="365760" y="274319"/>
                </a:lnTo>
                <a:close/>
              </a:path>
            </a:pathLst>
          </a:custGeom>
          <a:ln w="3175">
            <a:solidFill>
              <a:srgbClr val="7F7F7F"/>
            </a:solidFill>
          </a:ln>
        </p:spPr>
        <p:txBody>
          <a:bodyPr wrap="square" lIns="0" tIns="0" rIns="0" bIns="0" rtlCol="0"/>
          <a:lstStyle/>
          <a:p>
            <a:endParaRPr sz="1634">
              <a:solidFill>
                <a:prstClr val="black"/>
              </a:solidFill>
            </a:endParaRPr>
          </a:p>
        </p:txBody>
      </p:sp>
      <p:sp>
        <p:nvSpPr>
          <p:cNvPr id="147" name="object 149"/>
          <p:cNvSpPr txBox="1"/>
          <p:nvPr/>
        </p:nvSpPr>
        <p:spPr>
          <a:xfrm>
            <a:off x="5817966" y="4444171"/>
            <a:ext cx="482942" cy="167610"/>
          </a:xfrm>
          <a:prstGeom prst="rect">
            <a:avLst/>
          </a:prstGeom>
        </p:spPr>
        <p:txBody>
          <a:bodyPr vert="horz" wrap="square" lIns="0" tIns="0" rIns="0" bIns="0" rtlCol="0">
            <a:spAutoFit/>
          </a:bodyPr>
          <a:lstStyle/>
          <a:p>
            <a:pPr marL="11527"/>
            <a:r>
              <a:rPr sz="1089" spc="-5" dirty="0">
                <a:solidFill>
                  <a:prstClr val="black"/>
                </a:solidFill>
                <a:latin typeface="Arial"/>
                <a:cs typeface="Arial"/>
              </a:rPr>
              <a:t>O</a:t>
            </a:r>
            <a:r>
              <a:rPr sz="1089" spc="-14" dirty="0">
                <a:solidFill>
                  <a:prstClr val="black"/>
                </a:solidFill>
                <a:latin typeface="Arial"/>
                <a:cs typeface="Arial"/>
              </a:rPr>
              <a:t>S</a:t>
            </a:r>
            <a:r>
              <a:rPr sz="1089" dirty="0">
                <a:solidFill>
                  <a:prstClr val="black"/>
                </a:solidFill>
                <a:latin typeface="Arial"/>
                <a:cs typeface="Arial"/>
              </a:rPr>
              <a:t>/dr</a:t>
            </a:r>
            <a:r>
              <a:rPr sz="1089" spc="-82" dirty="0">
                <a:solidFill>
                  <a:prstClr val="black"/>
                </a:solidFill>
                <a:latin typeface="Arial"/>
                <a:cs typeface="Arial"/>
              </a:rPr>
              <a:t>v</a:t>
            </a:r>
            <a:r>
              <a:rPr sz="1089" spc="-5" dirty="0">
                <a:solidFill>
                  <a:prstClr val="black"/>
                </a:solidFill>
                <a:latin typeface="Arial"/>
                <a:cs typeface="Arial"/>
              </a:rPr>
              <a:t>.</a:t>
            </a:r>
            <a:endParaRPr sz="1089">
              <a:solidFill>
                <a:prstClr val="black"/>
              </a:solidFill>
              <a:latin typeface="Arial"/>
              <a:cs typeface="Arial"/>
            </a:endParaRPr>
          </a:p>
        </p:txBody>
      </p:sp>
      <p:sp>
        <p:nvSpPr>
          <p:cNvPr id="148" name="object 150"/>
          <p:cNvSpPr/>
          <p:nvPr/>
        </p:nvSpPr>
        <p:spPr>
          <a:xfrm>
            <a:off x="5977026" y="3389811"/>
            <a:ext cx="165975" cy="165975"/>
          </a:xfrm>
          <a:custGeom>
            <a:avLst/>
            <a:gdLst/>
            <a:ahLst/>
            <a:cxnLst/>
            <a:rect l="l" t="t" r="r" b="b"/>
            <a:pathLst>
              <a:path w="182879" h="182879">
                <a:moveTo>
                  <a:pt x="182879" y="0"/>
                </a:moveTo>
                <a:lnTo>
                  <a:pt x="0" y="0"/>
                </a:lnTo>
                <a:lnTo>
                  <a:pt x="0" y="182879"/>
                </a:lnTo>
                <a:lnTo>
                  <a:pt x="182879" y="182879"/>
                </a:lnTo>
                <a:lnTo>
                  <a:pt x="182879" y="0"/>
                </a:lnTo>
                <a:close/>
              </a:path>
            </a:pathLst>
          </a:custGeom>
          <a:solidFill>
            <a:srgbClr val="569C1B"/>
          </a:solidFill>
        </p:spPr>
        <p:txBody>
          <a:bodyPr wrap="square" lIns="0" tIns="0" rIns="0" bIns="0" rtlCol="0"/>
          <a:lstStyle/>
          <a:p>
            <a:endParaRPr sz="1634">
              <a:solidFill>
                <a:prstClr val="black"/>
              </a:solidFill>
            </a:endParaRPr>
          </a:p>
        </p:txBody>
      </p:sp>
      <p:sp>
        <p:nvSpPr>
          <p:cNvPr id="149" name="object 151"/>
          <p:cNvSpPr/>
          <p:nvPr/>
        </p:nvSpPr>
        <p:spPr>
          <a:xfrm>
            <a:off x="5977026" y="3389811"/>
            <a:ext cx="165975" cy="165975"/>
          </a:xfrm>
          <a:custGeom>
            <a:avLst/>
            <a:gdLst/>
            <a:ahLst/>
            <a:cxnLst/>
            <a:rect l="l" t="t" r="r" b="b"/>
            <a:pathLst>
              <a:path w="182879" h="182879">
                <a:moveTo>
                  <a:pt x="91440" y="182879"/>
                </a:moveTo>
                <a:lnTo>
                  <a:pt x="0" y="182879"/>
                </a:lnTo>
                <a:lnTo>
                  <a:pt x="0" y="0"/>
                </a:lnTo>
                <a:lnTo>
                  <a:pt x="182879" y="0"/>
                </a:lnTo>
                <a:lnTo>
                  <a:pt x="182879" y="182879"/>
                </a:lnTo>
                <a:lnTo>
                  <a:pt x="91440" y="182879"/>
                </a:lnTo>
                <a:close/>
              </a:path>
            </a:pathLst>
          </a:custGeom>
          <a:ln w="3175">
            <a:solidFill>
              <a:srgbClr val="7F7F7F"/>
            </a:solidFill>
          </a:ln>
        </p:spPr>
        <p:txBody>
          <a:bodyPr wrap="square" lIns="0" tIns="0" rIns="0" bIns="0" rtlCol="0"/>
          <a:lstStyle/>
          <a:p>
            <a:endParaRPr sz="1634">
              <a:solidFill>
                <a:prstClr val="black"/>
              </a:solidFill>
            </a:endParaRPr>
          </a:p>
        </p:txBody>
      </p:sp>
      <p:sp>
        <p:nvSpPr>
          <p:cNvPr id="150" name="object 152"/>
          <p:cNvSpPr/>
          <p:nvPr/>
        </p:nvSpPr>
        <p:spPr>
          <a:xfrm>
            <a:off x="5645075" y="3556939"/>
            <a:ext cx="829876" cy="829876"/>
          </a:xfrm>
          <a:custGeom>
            <a:avLst/>
            <a:gdLst/>
            <a:ahLst/>
            <a:cxnLst/>
            <a:rect l="l" t="t" r="r" b="b"/>
            <a:pathLst>
              <a:path w="914400" h="914400">
                <a:moveTo>
                  <a:pt x="914400" y="0"/>
                </a:moveTo>
                <a:lnTo>
                  <a:pt x="0" y="0"/>
                </a:lnTo>
                <a:lnTo>
                  <a:pt x="0" y="914399"/>
                </a:lnTo>
                <a:lnTo>
                  <a:pt x="914400" y="914399"/>
                </a:lnTo>
                <a:lnTo>
                  <a:pt x="914400" y="0"/>
                </a:lnTo>
                <a:close/>
              </a:path>
            </a:pathLst>
          </a:custGeom>
          <a:solidFill>
            <a:srgbClr val="FFFF66"/>
          </a:solidFill>
        </p:spPr>
        <p:txBody>
          <a:bodyPr wrap="square" lIns="0" tIns="0" rIns="0" bIns="0" rtlCol="0"/>
          <a:lstStyle/>
          <a:p>
            <a:endParaRPr sz="1634">
              <a:solidFill>
                <a:prstClr val="black"/>
              </a:solidFill>
            </a:endParaRPr>
          </a:p>
        </p:txBody>
      </p:sp>
      <p:sp>
        <p:nvSpPr>
          <p:cNvPr id="151" name="object 153"/>
          <p:cNvSpPr/>
          <p:nvPr/>
        </p:nvSpPr>
        <p:spPr>
          <a:xfrm>
            <a:off x="5645075" y="3556939"/>
            <a:ext cx="829876" cy="829876"/>
          </a:xfrm>
          <a:custGeom>
            <a:avLst/>
            <a:gdLst/>
            <a:ahLst/>
            <a:cxnLst/>
            <a:rect l="l" t="t" r="r" b="b"/>
            <a:pathLst>
              <a:path w="914400" h="914400">
                <a:moveTo>
                  <a:pt x="457200" y="914399"/>
                </a:moveTo>
                <a:lnTo>
                  <a:pt x="0" y="914399"/>
                </a:lnTo>
                <a:lnTo>
                  <a:pt x="0" y="0"/>
                </a:lnTo>
                <a:lnTo>
                  <a:pt x="914400" y="0"/>
                </a:lnTo>
                <a:lnTo>
                  <a:pt x="914400" y="914399"/>
                </a:lnTo>
                <a:lnTo>
                  <a:pt x="457200" y="914399"/>
                </a:lnTo>
                <a:close/>
              </a:path>
            </a:pathLst>
          </a:custGeom>
          <a:ln w="3175">
            <a:solidFill>
              <a:srgbClr val="7F7F7F"/>
            </a:solidFill>
          </a:ln>
        </p:spPr>
        <p:txBody>
          <a:bodyPr wrap="square" lIns="0" tIns="0" rIns="0" bIns="0" rtlCol="0"/>
          <a:lstStyle/>
          <a:p>
            <a:endParaRPr sz="1634">
              <a:solidFill>
                <a:prstClr val="black"/>
              </a:solidFill>
            </a:endParaRPr>
          </a:p>
        </p:txBody>
      </p:sp>
      <p:sp>
        <p:nvSpPr>
          <p:cNvPr id="152" name="object 154"/>
          <p:cNvSpPr txBox="1"/>
          <p:nvPr/>
        </p:nvSpPr>
        <p:spPr>
          <a:xfrm>
            <a:off x="5837560" y="3599311"/>
            <a:ext cx="445482" cy="307777"/>
          </a:xfrm>
          <a:prstGeom prst="rect">
            <a:avLst/>
          </a:prstGeom>
        </p:spPr>
        <p:txBody>
          <a:bodyPr vert="horz" wrap="square" lIns="0" tIns="0" rIns="0" bIns="0" rtlCol="0">
            <a:spAutoFit/>
          </a:bodyPr>
          <a:lstStyle/>
          <a:p>
            <a:pPr marL="17866" marR="4611" indent="-6916">
              <a:lnSpc>
                <a:spcPts val="1225"/>
              </a:lnSpc>
            </a:pPr>
            <a:r>
              <a:rPr sz="1089" spc="-9" dirty="0">
                <a:solidFill>
                  <a:prstClr val="black"/>
                </a:solidFill>
                <a:latin typeface="Arial"/>
                <a:cs typeface="Arial"/>
              </a:rPr>
              <a:t>D</a:t>
            </a:r>
            <a:r>
              <a:rPr sz="1089" dirty="0">
                <a:solidFill>
                  <a:prstClr val="black"/>
                </a:solidFill>
                <a:latin typeface="Arial"/>
                <a:cs typeface="Arial"/>
              </a:rPr>
              <a:t>evice </a:t>
            </a:r>
            <a:r>
              <a:rPr sz="1089" spc="-5" dirty="0">
                <a:solidFill>
                  <a:prstClr val="black"/>
                </a:solidFill>
                <a:latin typeface="Arial"/>
                <a:cs typeface="Arial"/>
              </a:rPr>
              <a:t>S</a:t>
            </a:r>
            <a:r>
              <a:rPr sz="1089" dirty="0">
                <a:solidFill>
                  <a:prstClr val="black"/>
                </a:solidFill>
                <a:latin typeface="Arial"/>
                <a:cs typeface="Arial"/>
              </a:rPr>
              <a:t>e</a:t>
            </a:r>
            <a:r>
              <a:rPr sz="1089" spc="-9" dirty="0">
                <a:solidFill>
                  <a:prstClr val="black"/>
                </a:solidFill>
                <a:latin typeface="Arial"/>
                <a:cs typeface="Arial"/>
              </a:rPr>
              <a:t>r</a:t>
            </a:r>
            <a:r>
              <a:rPr sz="1089" dirty="0">
                <a:solidFill>
                  <a:prstClr val="black"/>
                </a:solidFill>
                <a:latin typeface="Arial"/>
                <a:cs typeface="Arial"/>
              </a:rPr>
              <a:t>ver</a:t>
            </a:r>
            <a:endParaRPr sz="1089">
              <a:solidFill>
                <a:prstClr val="black"/>
              </a:solidFill>
              <a:latin typeface="Arial"/>
              <a:cs typeface="Arial"/>
            </a:endParaRPr>
          </a:p>
        </p:txBody>
      </p:sp>
      <p:sp>
        <p:nvSpPr>
          <p:cNvPr id="153" name="object 155"/>
          <p:cNvSpPr/>
          <p:nvPr/>
        </p:nvSpPr>
        <p:spPr>
          <a:xfrm>
            <a:off x="5728062" y="3979944"/>
            <a:ext cx="663901" cy="414938"/>
          </a:xfrm>
          <a:custGeom>
            <a:avLst/>
            <a:gdLst/>
            <a:ahLst/>
            <a:cxnLst/>
            <a:rect l="l" t="t" r="r" b="b"/>
            <a:pathLst>
              <a:path w="731520" h="457200">
                <a:moveTo>
                  <a:pt x="731519" y="0"/>
                </a:moveTo>
                <a:lnTo>
                  <a:pt x="0" y="0"/>
                </a:lnTo>
                <a:lnTo>
                  <a:pt x="0" y="457200"/>
                </a:lnTo>
                <a:lnTo>
                  <a:pt x="731519" y="457200"/>
                </a:lnTo>
                <a:lnTo>
                  <a:pt x="731519" y="0"/>
                </a:lnTo>
                <a:close/>
              </a:path>
            </a:pathLst>
          </a:custGeom>
          <a:solidFill>
            <a:srgbClr val="FFFF66"/>
          </a:solidFill>
        </p:spPr>
        <p:txBody>
          <a:bodyPr wrap="square" lIns="0" tIns="0" rIns="0" bIns="0" rtlCol="0"/>
          <a:lstStyle/>
          <a:p>
            <a:endParaRPr sz="1634">
              <a:solidFill>
                <a:prstClr val="black"/>
              </a:solidFill>
            </a:endParaRPr>
          </a:p>
        </p:txBody>
      </p:sp>
      <p:sp>
        <p:nvSpPr>
          <p:cNvPr id="154" name="object 156"/>
          <p:cNvSpPr/>
          <p:nvPr/>
        </p:nvSpPr>
        <p:spPr>
          <a:xfrm>
            <a:off x="5728062" y="3979944"/>
            <a:ext cx="663901" cy="414938"/>
          </a:xfrm>
          <a:custGeom>
            <a:avLst/>
            <a:gdLst/>
            <a:ahLst/>
            <a:cxnLst/>
            <a:rect l="l" t="t" r="r" b="b"/>
            <a:pathLst>
              <a:path w="731520" h="457200">
                <a:moveTo>
                  <a:pt x="365760" y="457200"/>
                </a:moveTo>
                <a:lnTo>
                  <a:pt x="0" y="457200"/>
                </a:lnTo>
                <a:lnTo>
                  <a:pt x="0" y="0"/>
                </a:lnTo>
                <a:lnTo>
                  <a:pt x="731519" y="0"/>
                </a:lnTo>
                <a:lnTo>
                  <a:pt x="731519" y="457200"/>
                </a:lnTo>
                <a:lnTo>
                  <a:pt x="365760" y="457200"/>
                </a:lnTo>
                <a:close/>
              </a:path>
            </a:pathLst>
          </a:custGeom>
          <a:ln w="3175">
            <a:solidFill>
              <a:srgbClr val="7F7F7F"/>
            </a:solidFill>
          </a:ln>
        </p:spPr>
        <p:txBody>
          <a:bodyPr wrap="square" lIns="0" tIns="0" rIns="0" bIns="0" rtlCol="0"/>
          <a:lstStyle/>
          <a:p>
            <a:endParaRPr sz="1634">
              <a:solidFill>
                <a:prstClr val="black"/>
              </a:solidFill>
            </a:endParaRPr>
          </a:p>
        </p:txBody>
      </p:sp>
      <p:sp>
        <p:nvSpPr>
          <p:cNvPr id="155" name="object 157"/>
          <p:cNvSpPr txBox="1"/>
          <p:nvPr/>
        </p:nvSpPr>
        <p:spPr>
          <a:xfrm>
            <a:off x="5849086" y="4112220"/>
            <a:ext cx="421853" cy="167610"/>
          </a:xfrm>
          <a:prstGeom prst="rect">
            <a:avLst/>
          </a:prstGeom>
        </p:spPr>
        <p:txBody>
          <a:bodyPr vert="horz" wrap="square" lIns="0" tIns="0" rIns="0" bIns="0" rtlCol="0">
            <a:spAutoFit/>
          </a:bodyPr>
          <a:lstStyle/>
          <a:p>
            <a:pPr marL="11527"/>
            <a:r>
              <a:rPr sz="1089" b="1" spc="-5" dirty="0">
                <a:solidFill>
                  <a:prstClr val="black"/>
                </a:solidFill>
                <a:latin typeface="Arial"/>
                <a:cs typeface="Arial"/>
              </a:rPr>
              <a:t>S</a:t>
            </a:r>
            <a:r>
              <a:rPr sz="1089" b="1" spc="-9" dirty="0">
                <a:solidFill>
                  <a:prstClr val="black"/>
                </a:solidFill>
                <a:latin typeface="Arial"/>
                <a:cs typeface="Arial"/>
              </a:rPr>
              <a:t>N</a:t>
            </a:r>
            <a:r>
              <a:rPr sz="1089" b="1" dirty="0">
                <a:solidFill>
                  <a:prstClr val="black"/>
                </a:solidFill>
                <a:latin typeface="Arial"/>
                <a:cs typeface="Arial"/>
              </a:rPr>
              <a:t>MP</a:t>
            </a:r>
            <a:endParaRPr sz="1089">
              <a:solidFill>
                <a:prstClr val="black"/>
              </a:solidFill>
              <a:latin typeface="Arial"/>
              <a:cs typeface="Arial"/>
            </a:endParaRPr>
          </a:p>
        </p:txBody>
      </p:sp>
      <p:sp>
        <p:nvSpPr>
          <p:cNvPr id="156" name="object 158"/>
          <p:cNvSpPr/>
          <p:nvPr/>
        </p:nvSpPr>
        <p:spPr>
          <a:xfrm>
            <a:off x="5692333" y="5275474"/>
            <a:ext cx="1114568" cy="284693"/>
          </a:xfrm>
          <a:prstGeom prst="rect">
            <a:avLst/>
          </a:prstGeom>
          <a:blipFill>
            <a:blip r:embed="rId14" cstate="print"/>
            <a:stretch>
              <a:fillRect/>
            </a:stretch>
          </a:blipFill>
        </p:spPr>
        <p:txBody>
          <a:bodyPr wrap="square" lIns="0" tIns="0" rIns="0" bIns="0" rtlCol="0"/>
          <a:lstStyle/>
          <a:p>
            <a:endParaRPr sz="1634">
              <a:solidFill>
                <a:prstClr val="black"/>
              </a:solidFill>
            </a:endParaRPr>
          </a:p>
        </p:txBody>
      </p:sp>
      <p:sp>
        <p:nvSpPr>
          <p:cNvPr id="157" name="object 159"/>
          <p:cNvSpPr/>
          <p:nvPr/>
        </p:nvSpPr>
        <p:spPr>
          <a:xfrm>
            <a:off x="6060012" y="4647304"/>
            <a:ext cx="0" cy="497925"/>
          </a:xfrm>
          <a:custGeom>
            <a:avLst/>
            <a:gdLst/>
            <a:ahLst/>
            <a:cxnLst/>
            <a:rect l="l" t="t" r="r" b="b"/>
            <a:pathLst>
              <a:path h="548639">
                <a:moveTo>
                  <a:pt x="0" y="0"/>
                </a:moveTo>
                <a:lnTo>
                  <a:pt x="0" y="548640"/>
                </a:lnTo>
              </a:path>
            </a:pathLst>
          </a:custGeom>
          <a:ln w="18329">
            <a:solidFill>
              <a:srgbClr val="000000"/>
            </a:solidFill>
          </a:ln>
        </p:spPr>
        <p:txBody>
          <a:bodyPr wrap="square" lIns="0" tIns="0" rIns="0" bIns="0" rtlCol="0"/>
          <a:lstStyle/>
          <a:p>
            <a:endParaRPr sz="1634">
              <a:solidFill>
                <a:prstClr val="black"/>
              </a:solidFill>
            </a:endParaRPr>
          </a:p>
        </p:txBody>
      </p:sp>
    </p:spTree>
    <p:extLst>
      <p:ext uri="{BB962C8B-B14F-4D97-AF65-F5344CB8AC3E}">
        <p14:creationId xmlns:p14="http://schemas.microsoft.com/office/powerpoint/2010/main" val="1586320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62020" y="1628800"/>
            <a:ext cx="8114436" cy="4786310"/>
          </a:xfrm>
          <a:prstGeom prst="rect">
            <a:avLst/>
          </a:prstGeom>
        </p:spPr>
        <p:txBody>
          <a:bodyPr vert="horz" wrap="square" lIns="0" tIns="0" rIns="0" bIns="0" rtlCol="0">
            <a:spAutoFit/>
          </a:bodyPr>
          <a:lstStyle/>
          <a:p>
            <a:pPr marL="468716" marR="101344" indent="-457200">
              <a:lnSpc>
                <a:spcPct val="100499"/>
              </a:lnSpc>
              <a:buFont typeface="Arial" panose="020B0604020202020204" pitchFamily="34" charset="0"/>
              <a:buChar char="•"/>
              <a:tabLst>
                <a:tab pos="405376" algn="l"/>
              </a:tabLst>
            </a:pPr>
            <a:r>
              <a:rPr sz="2902" b="1" spc="5" dirty="0" smtClean="0">
                <a:latin typeface="Arial"/>
                <a:cs typeface="Arial"/>
              </a:rPr>
              <a:t>Bas</a:t>
            </a:r>
            <a:r>
              <a:rPr sz="2902" b="1" spc="-18" dirty="0" smtClean="0">
                <a:latin typeface="Arial"/>
                <a:cs typeface="Arial"/>
              </a:rPr>
              <a:t>i</a:t>
            </a:r>
            <a:r>
              <a:rPr sz="2902" b="1" dirty="0" smtClean="0">
                <a:latin typeface="Arial"/>
                <a:cs typeface="Arial"/>
              </a:rPr>
              <a:t>c </a:t>
            </a:r>
            <a:r>
              <a:rPr sz="2902" b="1" spc="-122" dirty="0">
                <a:latin typeface="Arial"/>
                <a:cs typeface="Arial"/>
              </a:rPr>
              <a:t>T</a:t>
            </a:r>
            <a:r>
              <a:rPr sz="2902" b="1" spc="-113" dirty="0">
                <a:latin typeface="Arial"/>
                <a:cs typeface="Arial"/>
              </a:rPr>
              <a:t>A</a:t>
            </a:r>
            <a:r>
              <a:rPr sz="2902" b="1" spc="5" dirty="0">
                <a:latin typeface="Arial"/>
                <a:cs typeface="Arial"/>
              </a:rPr>
              <a:t>N</a:t>
            </a:r>
            <a:r>
              <a:rPr sz="2902" b="1" spc="-27" dirty="0">
                <a:latin typeface="Arial"/>
                <a:cs typeface="Arial"/>
              </a:rPr>
              <a:t>G</a:t>
            </a:r>
            <a:r>
              <a:rPr sz="2902" b="1" spc="-23" dirty="0">
                <a:latin typeface="Arial"/>
                <a:cs typeface="Arial"/>
              </a:rPr>
              <a:t>O</a:t>
            </a:r>
            <a:r>
              <a:rPr sz="2902" b="1" dirty="0">
                <a:latin typeface="Arial"/>
                <a:cs typeface="Arial"/>
              </a:rPr>
              <a:t> </a:t>
            </a:r>
            <a:r>
              <a:rPr sz="2902" b="1" spc="-18" dirty="0">
                <a:latin typeface="Arial"/>
                <a:cs typeface="Arial"/>
              </a:rPr>
              <a:t>is</a:t>
            </a:r>
            <a:r>
              <a:rPr sz="2902" b="1" spc="-5" dirty="0">
                <a:latin typeface="Arial"/>
                <a:cs typeface="Arial"/>
              </a:rPr>
              <a:t> </a:t>
            </a:r>
            <a:r>
              <a:rPr sz="2902" b="1" spc="-18" dirty="0">
                <a:latin typeface="Arial"/>
                <a:cs typeface="Arial"/>
              </a:rPr>
              <a:t>n</a:t>
            </a:r>
            <a:r>
              <a:rPr sz="2902" b="1" spc="-27" dirty="0">
                <a:latin typeface="Arial"/>
                <a:cs typeface="Arial"/>
              </a:rPr>
              <a:t>o</a:t>
            </a:r>
            <a:r>
              <a:rPr sz="2902" b="1" dirty="0">
                <a:latin typeface="Arial"/>
                <a:cs typeface="Arial"/>
              </a:rPr>
              <a:t>t</a:t>
            </a:r>
            <a:r>
              <a:rPr sz="2902" b="1" spc="-5" dirty="0">
                <a:latin typeface="Arial"/>
                <a:cs typeface="Arial"/>
              </a:rPr>
              <a:t> </a:t>
            </a:r>
            <a:r>
              <a:rPr sz="2902" b="1" spc="-18" dirty="0">
                <a:latin typeface="Arial"/>
                <a:cs typeface="Arial"/>
              </a:rPr>
              <a:t>di</a:t>
            </a:r>
            <a:r>
              <a:rPr sz="2902" b="1" dirty="0">
                <a:latin typeface="Arial"/>
                <a:cs typeface="Arial"/>
              </a:rPr>
              <a:t>ffic</a:t>
            </a:r>
            <a:r>
              <a:rPr sz="2902" b="1" spc="-23" dirty="0">
                <a:latin typeface="Arial"/>
                <a:cs typeface="Arial"/>
              </a:rPr>
              <a:t>ul</a:t>
            </a:r>
            <a:r>
              <a:rPr sz="2902" b="1" spc="-14" dirty="0">
                <a:latin typeface="Arial"/>
                <a:cs typeface="Arial"/>
              </a:rPr>
              <a:t>t</a:t>
            </a:r>
            <a:r>
              <a:rPr sz="2902" b="1" spc="-9" dirty="0">
                <a:latin typeface="Arial"/>
                <a:cs typeface="Arial"/>
              </a:rPr>
              <a:t> </a:t>
            </a:r>
            <a:r>
              <a:rPr sz="2902" b="1" dirty="0">
                <a:latin typeface="Arial"/>
                <a:cs typeface="Arial"/>
              </a:rPr>
              <a:t>–</a:t>
            </a:r>
            <a:r>
              <a:rPr sz="2902" b="1" spc="77" dirty="0">
                <a:latin typeface="Arial"/>
                <a:cs typeface="Arial"/>
              </a:rPr>
              <a:t> </a:t>
            </a:r>
            <a:r>
              <a:rPr sz="2902" spc="5" dirty="0">
                <a:latin typeface="Arial"/>
                <a:cs typeface="Arial"/>
              </a:rPr>
              <a:t>s</a:t>
            </a:r>
            <a:r>
              <a:rPr sz="2902" spc="-14" dirty="0">
                <a:latin typeface="Arial"/>
                <a:cs typeface="Arial"/>
              </a:rPr>
              <a:t>tu</a:t>
            </a:r>
            <a:r>
              <a:rPr sz="2902" spc="-5" dirty="0">
                <a:latin typeface="Arial"/>
                <a:cs typeface="Arial"/>
              </a:rPr>
              <a:t>d</a:t>
            </a:r>
            <a:r>
              <a:rPr sz="2902" spc="5" dirty="0">
                <a:latin typeface="Arial"/>
                <a:cs typeface="Arial"/>
              </a:rPr>
              <a:t>en</a:t>
            </a:r>
            <a:r>
              <a:rPr sz="2902" spc="-18" dirty="0">
                <a:latin typeface="Arial"/>
                <a:cs typeface="Arial"/>
              </a:rPr>
              <a:t>ts</a:t>
            </a:r>
            <a:r>
              <a:rPr sz="2902" spc="-5" dirty="0">
                <a:latin typeface="Arial"/>
                <a:cs typeface="Arial"/>
              </a:rPr>
              <a:t> </a:t>
            </a:r>
            <a:r>
              <a:rPr sz="2902" spc="5" dirty="0">
                <a:latin typeface="Arial"/>
                <a:cs typeface="Arial"/>
              </a:rPr>
              <a:t>w</a:t>
            </a:r>
            <a:r>
              <a:rPr sz="2902" dirty="0">
                <a:latin typeface="Arial"/>
                <a:cs typeface="Arial"/>
              </a:rPr>
              <a:t>r</a:t>
            </a:r>
            <a:r>
              <a:rPr sz="2902" spc="-14" dirty="0">
                <a:latin typeface="Arial"/>
                <a:cs typeface="Arial"/>
              </a:rPr>
              <a:t>i</a:t>
            </a:r>
            <a:r>
              <a:rPr sz="2902" spc="-18" dirty="0">
                <a:latin typeface="Arial"/>
                <a:cs typeface="Arial"/>
              </a:rPr>
              <a:t>te</a:t>
            </a:r>
            <a:r>
              <a:rPr sz="2902" spc="-14" dirty="0">
                <a:latin typeface="Arial"/>
                <a:cs typeface="Arial"/>
              </a:rPr>
              <a:t> </a:t>
            </a:r>
            <a:r>
              <a:rPr sz="2902" spc="-18" dirty="0">
                <a:latin typeface="Arial"/>
                <a:cs typeface="Arial"/>
              </a:rPr>
              <a:t>t</a:t>
            </a:r>
            <a:r>
              <a:rPr sz="2902" spc="5" dirty="0">
                <a:latin typeface="Arial"/>
                <a:cs typeface="Arial"/>
              </a:rPr>
              <a:t>he</a:t>
            </a:r>
            <a:r>
              <a:rPr sz="2902" spc="-5" dirty="0">
                <a:latin typeface="Arial"/>
                <a:cs typeface="Arial"/>
              </a:rPr>
              <a:t>i</a:t>
            </a:r>
            <a:r>
              <a:rPr sz="2902" dirty="0">
                <a:latin typeface="Arial"/>
                <a:cs typeface="Arial"/>
              </a:rPr>
              <a:t>r</a:t>
            </a:r>
            <a:r>
              <a:rPr sz="2902" spc="-5" dirty="0">
                <a:latin typeface="Arial"/>
                <a:cs typeface="Arial"/>
              </a:rPr>
              <a:t> </a:t>
            </a:r>
            <a:r>
              <a:rPr sz="2902" spc="-18" dirty="0">
                <a:latin typeface="Arial"/>
                <a:cs typeface="Arial"/>
              </a:rPr>
              <a:t>f</a:t>
            </a:r>
            <a:r>
              <a:rPr sz="2902" spc="-5" dirty="0">
                <a:latin typeface="Arial"/>
                <a:cs typeface="Arial"/>
              </a:rPr>
              <a:t>ir</a:t>
            </a:r>
            <a:r>
              <a:rPr sz="2902" spc="5" dirty="0">
                <a:latin typeface="Arial"/>
                <a:cs typeface="Arial"/>
              </a:rPr>
              <a:t>s</a:t>
            </a:r>
            <a:r>
              <a:rPr sz="2902" spc="-9" dirty="0">
                <a:latin typeface="Arial"/>
                <a:cs typeface="Arial"/>
              </a:rPr>
              <a:t>t</a:t>
            </a:r>
            <a:r>
              <a:rPr sz="2902" spc="-14" dirty="0">
                <a:latin typeface="Arial"/>
                <a:cs typeface="Arial"/>
              </a:rPr>
              <a:t> </a:t>
            </a:r>
            <a:r>
              <a:rPr sz="2902" spc="5" dirty="0">
                <a:latin typeface="Arial"/>
                <a:cs typeface="Arial"/>
              </a:rPr>
              <a:t>dev</a:t>
            </a:r>
            <a:r>
              <a:rPr sz="2902" spc="-5" dirty="0">
                <a:latin typeface="Arial"/>
                <a:cs typeface="Arial"/>
              </a:rPr>
              <a:t>ic</a:t>
            </a:r>
            <a:r>
              <a:rPr sz="2902" dirty="0">
                <a:latin typeface="Arial"/>
                <a:cs typeface="Arial"/>
              </a:rPr>
              <a:t>e </a:t>
            </a:r>
            <a:r>
              <a:rPr sz="2902" spc="5" dirty="0">
                <a:latin typeface="Arial"/>
                <a:cs typeface="Arial"/>
              </a:rPr>
              <a:t>s</a:t>
            </a:r>
            <a:r>
              <a:rPr sz="2902" spc="-5" dirty="0">
                <a:latin typeface="Arial"/>
                <a:cs typeface="Arial"/>
              </a:rPr>
              <a:t>er</a:t>
            </a:r>
            <a:r>
              <a:rPr sz="2902" spc="5" dirty="0">
                <a:latin typeface="Arial"/>
                <a:cs typeface="Arial"/>
              </a:rPr>
              <a:t>ve</a:t>
            </a:r>
            <a:r>
              <a:rPr sz="2902" dirty="0">
                <a:latin typeface="Arial"/>
                <a:cs typeface="Arial"/>
              </a:rPr>
              <a:t>r</a:t>
            </a:r>
            <a:r>
              <a:rPr sz="2902" spc="-5" dirty="0">
                <a:latin typeface="Arial"/>
                <a:cs typeface="Arial"/>
              </a:rPr>
              <a:t> wit</a:t>
            </a:r>
            <a:r>
              <a:rPr sz="2902" dirty="0">
                <a:latin typeface="Arial"/>
                <a:cs typeface="Arial"/>
              </a:rPr>
              <a:t>h</a:t>
            </a:r>
            <a:r>
              <a:rPr sz="2902" spc="-14" dirty="0">
                <a:latin typeface="Arial"/>
                <a:cs typeface="Arial"/>
              </a:rPr>
              <a:t>i</a:t>
            </a:r>
            <a:r>
              <a:rPr sz="2902" dirty="0">
                <a:latin typeface="Arial"/>
                <a:cs typeface="Arial"/>
              </a:rPr>
              <a:t>n </a:t>
            </a:r>
            <a:r>
              <a:rPr sz="2902" spc="5" dirty="0">
                <a:latin typeface="Arial"/>
                <a:cs typeface="Arial"/>
              </a:rPr>
              <a:t>h</a:t>
            </a:r>
            <a:r>
              <a:rPr sz="2902" spc="-5" dirty="0">
                <a:latin typeface="Arial"/>
                <a:cs typeface="Arial"/>
              </a:rPr>
              <a:t>o</a:t>
            </a:r>
            <a:r>
              <a:rPr sz="2902" spc="5" dirty="0">
                <a:latin typeface="Arial"/>
                <a:cs typeface="Arial"/>
              </a:rPr>
              <a:t>u</a:t>
            </a:r>
            <a:r>
              <a:rPr sz="2902" dirty="0">
                <a:latin typeface="Arial"/>
                <a:cs typeface="Arial"/>
              </a:rPr>
              <a:t>rs</a:t>
            </a:r>
          </a:p>
          <a:p>
            <a:pPr>
              <a:spcBef>
                <a:spcPts val="7"/>
              </a:spcBef>
              <a:buFont typeface="OpenSymbol"/>
              <a:buChar char="●"/>
            </a:pPr>
            <a:endParaRPr sz="3899" dirty="0">
              <a:latin typeface="Times New Roman"/>
              <a:cs typeface="Times New Roman"/>
            </a:endParaRPr>
          </a:p>
          <a:p>
            <a:pPr marL="468716" marR="146834" indent="-457200">
              <a:lnSpc>
                <a:spcPct val="100699"/>
              </a:lnSpc>
              <a:buFont typeface="Arial" panose="020B0604020202020204" pitchFamily="34" charset="0"/>
              <a:buChar char="•"/>
              <a:tabLst>
                <a:tab pos="405376" algn="l"/>
              </a:tabLst>
            </a:pPr>
            <a:r>
              <a:rPr sz="2902" b="1" spc="-122" dirty="0">
                <a:latin typeface="Arial"/>
                <a:cs typeface="Arial"/>
              </a:rPr>
              <a:t>T</a:t>
            </a:r>
            <a:r>
              <a:rPr sz="2902" b="1" spc="-113" dirty="0">
                <a:latin typeface="Arial"/>
                <a:cs typeface="Arial"/>
              </a:rPr>
              <a:t>A</a:t>
            </a:r>
            <a:r>
              <a:rPr sz="2902" b="1" spc="5" dirty="0">
                <a:latin typeface="Arial"/>
                <a:cs typeface="Arial"/>
              </a:rPr>
              <a:t>N</a:t>
            </a:r>
            <a:r>
              <a:rPr sz="2902" b="1" spc="-18" dirty="0">
                <a:latin typeface="Arial"/>
                <a:cs typeface="Arial"/>
              </a:rPr>
              <a:t>G</a:t>
            </a:r>
            <a:r>
              <a:rPr sz="2902" b="1" spc="-23" dirty="0">
                <a:latin typeface="Arial"/>
                <a:cs typeface="Arial"/>
              </a:rPr>
              <a:t>O</a:t>
            </a:r>
            <a:r>
              <a:rPr sz="2902" b="1" spc="-9" dirty="0">
                <a:latin typeface="Arial"/>
                <a:cs typeface="Arial"/>
              </a:rPr>
              <a:t> </a:t>
            </a:r>
            <a:r>
              <a:rPr sz="2902" b="1" spc="-14" dirty="0">
                <a:latin typeface="Arial"/>
                <a:cs typeface="Arial"/>
              </a:rPr>
              <a:t>i</a:t>
            </a:r>
            <a:r>
              <a:rPr sz="2902" b="1" spc="-18" dirty="0">
                <a:latin typeface="Arial"/>
                <a:cs typeface="Arial"/>
              </a:rPr>
              <a:t>s</a:t>
            </a:r>
            <a:r>
              <a:rPr sz="2902" b="1" dirty="0">
                <a:latin typeface="Arial"/>
                <a:cs typeface="Arial"/>
              </a:rPr>
              <a:t> a</a:t>
            </a:r>
            <a:r>
              <a:rPr sz="2902" b="1" spc="-5" dirty="0">
                <a:latin typeface="Arial"/>
                <a:cs typeface="Arial"/>
              </a:rPr>
              <a:t> </a:t>
            </a:r>
            <a:r>
              <a:rPr sz="2902" b="1" spc="5" dirty="0">
                <a:latin typeface="Arial"/>
                <a:cs typeface="Arial"/>
              </a:rPr>
              <a:t>ve</a:t>
            </a:r>
            <a:r>
              <a:rPr sz="2902" b="1" dirty="0">
                <a:latin typeface="Arial"/>
                <a:cs typeface="Arial"/>
              </a:rPr>
              <a:t>ry</a:t>
            </a:r>
            <a:r>
              <a:rPr sz="2902" b="1" spc="-5" dirty="0">
                <a:latin typeface="Arial"/>
                <a:cs typeface="Arial"/>
              </a:rPr>
              <a:t> </a:t>
            </a:r>
            <a:r>
              <a:rPr sz="2902" b="1" dirty="0">
                <a:latin typeface="Arial"/>
                <a:cs typeface="Arial"/>
              </a:rPr>
              <a:t>r</a:t>
            </a:r>
            <a:r>
              <a:rPr sz="2902" b="1" spc="-18" dirty="0">
                <a:latin typeface="Arial"/>
                <a:cs typeface="Arial"/>
              </a:rPr>
              <a:t>ich</a:t>
            </a:r>
            <a:r>
              <a:rPr sz="2902" b="1" dirty="0">
                <a:latin typeface="Arial"/>
                <a:cs typeface="Arial"/>
              </a:rPr>
              <a:t> </a:t>
            </a:r>
            <a:r>
              <a:rPr sz="2902" b="1" spc="-14" dirty="0">
                <a:latin typeface="Arial"/>
                <a:cs typeface="Arial"/>
              </a:rPr>
              <a:t>t</a:t>
            </a:r>
            <a:r>
              <a:rPr sz="2902" b="1" spc="-27" dirty="0">
                <a:latin typeface="Arial"/>
                <a:cs typeface="Arial"/>
              </a:rPr>
              <a:t>o</a:t>
            </a:r>
            <a:r>
              <a:rPr sz="2902" b="1" spc="-18" dirty="0">
                <a:latin typeface="Arial"/>
                <a:cs typeface="Arial"/>
              </a:rPr>
              <a:t>olki</a:t>
            </a:r>
            <a:r>
              <a:rPr sz="2902" b="1" spc="-14" dirty="0">
                <a:latin typeface="Arial"/>
                <a:cs typeface="Arial"/>
              </a:rPr>
              <a:t>t</a:t>
            </a:r>
            <a:r>
              <a:rPr sz="2902" b="1" spc="68" dirty="0">
                <a:latin typeface="Arial"/>
                <a:cs typeface="Arial"/>
              </a:rPr>
              <a:t> </a:t>
            </a:r>
            <a:r>
              <a:rPr sz="2902" dirty="0">
                <a:latin typeface="Arial"/>
                <a:cs typeface="Arial"/>
              </a:rPr>
              <a:t>–</a:t>
            </a:r>
            <a:r>
              <a:rPr sz="2902" spc="-5" dirty="0">
                <a:latin typeface="Arial"/>
                <a:cs typeface="Arial"/>
              </a:rPr>
              <a:t> </a:t>
            </a:r>
            <a:r>
              <a:rPr sz="2902" spc="5" dirty="0">
                <a:latin typeface="Arial"/>
                <a:cs typeface="Arial"/>
              </a:rPr>
              <a:t>1</a:t>
            </a:r>
            <a:r>
              <a:rPr sz="2902" dirty="0">
                <a:latin typeface="Arial"/>
                <a:cs typeface="Arial"/>
              </a:rPr>
              <a:t>5 </a:t>
            </a:r>
            <a:r>
              <a:rPr sz="2902" spc="5" dirty="0">
                <a:latin typeface="Arial"/>
                <a:cs typeface="Arial"/>
              </a:rPr>
              <a:t>y</a:t>
            </a:r>
            <a:r>
              <a:rPr sz="2902" spc="-5" dirty="0">
                <a:latin typeface="Arial"/>
                <a:cs typeface="Arial"/>
              </a:rPr>
              <a:t>e</a:t>
            </a:r>
            <a:r>
              <a:rPr sz="2902" spc="5" dirty="0">
                <a:latin typeface="Arial"/>
                <a:cs typeface="Arial"/>
              </a:rPr>
              <a:t>a</a:t>
            </a:r>
            <a:r>
              <a:rPr sz="2902" dirty="0">
                <a:latin typeface="Arial"/>
                <a:cs typeface="Arial"/>
              </a:rPr>
              <a:t>rs </a:t>
            </a:r>
            <a:r>
              <a:rPr sz="2902" spc="-18" dirty="0">
                <a:latin typeface="Arial"/>
                <a:cs typeface="Arial"/>
              </a:rPr>
              <a:t>of</a:t>
            </a:r>
            <a:r>
              <a:rPr sz="2902" spc="-14" dirty="0">
                <a:latin typeface="Arial"/>
                <a:cs typeface="Arial"/>
              </a:rPr>
              <a:t> </a:t>
            </a:r>
            <a:r>
              <a:rPr sz="2902" spc="5" dirty="0">
                <a:latin typeface="Arial"/>
                <a:cs typeface="Arial"/>
              </a:rPr>
              <a:t>d</a:t>
            </a:r>
            <a:r>
              <a:rPr sz="2902" spc="-5" dirty="0">
                <a:latin typeface="Arial"/>
                <a:cs typeface="Arial"/>
              </a:rPr>
              <a:t>e</a:t>
            </a:r>
            <a:r>
              <a:rPr sz="2902" spc="5" dirty="0">
                <a:latin typeface="Arial"/>
                <a:cs typeface="Arial"/>
              </a:rPr>
              <a:t>ve</a:t>
            </a:r>
            <a:r>
              <a:rPr sz="2902" spc="-5" dirty="0">
                <a:latin typeface="Arial"/>
                <a:cs typeface="Arial"/>
              </a:rPr>
              <a:t>lo</a:t>
            </a:r>
            <a:r>
              <a:rPr sz="2902" spc="5" dirty="0">
                <a:latin typeface="Arial"/>
                <a:cs typeface="Arial"/>
              </a:rPr>
              <a:t>p</a:t>
            </a:r>
            <a:r>
              <a:rPr sz="2902" dirty="0">
                <a:latin typeface="Arial"/>
                <a:cs typeface="Arial"/>
              </a:rPr>
              <a:t>me</a:t>
            </a:r>
            <a:r>
              <a:rPr sz="2902" spc="5" dirty="0">
                <a:latin typeface="Arial"/>
                <a:cs typeface="Arial"/>
              </a:rPr>
              <a:t>n</a:t>
            </a:r>
            <a:r>
              <a:rPr sz="2902" spc="-9" dirty="0">
                <a:latin typeface="Arial"/>
                <a:cs typeface="Arial"/>
              </a:rPr>
              <a:t>t </a:t>
            </a:r>
            <a:r>
              <a:rPr sz="2902" spc="5" dirty="0">
                <a:latin typeface="Arial"/>
                <a:cs typeface="Arial"/>
              </a:rPr>
              <a:t>h</a:t>
            </a:r>
            <a:r>
              <a:rPr sz="2902" spc="-5" dirty="0">
                <a:latin typeface="Arial"/>
                <a:cs typeface="Arial"/>
              </a:rPr>
              <a:t>a</a:t>
            </a:r>
            <a:r>
              <a:rPr sz="2902" spc="5" dirty="0">
                <a:latin typeface="Arial"/>
                <a:cs typeface="Arial"/>
              </a:rPr>
              <a:t>v</a:t>
            </a:r>
            <a:r>
              <a:rPr sz="2902" dirty="0">
                <a:latin typeface="Arial"/>
                <a:cs typeface="Arial"/>
              </a:rPr>
              <a:t>e </a:t>
            </a:r>
            <a:r>
              <a:rPr sz="2902" spc="5" dirty="0">
                <a:latin typeface="Arial"/>
                <a:cs typeface="Arial"/>
              </a:rPr>
              <a:t>se</a:t>
            </a:r>
            <a:r>
              <a:rPr sz="2902" spc="-5" dirty="0">
                <a:latin typeface="Arial"/>
                <a:cs typeface="Arial"/>
              </a:rPr>
              <a:t>e</a:t>
            </a:r>
            <a:r>
              <a:rPr sz="2902" dirty="0">
                <a:latin typeface="Arial"/>
                <a:cs typeface="Arial"/>
              </a:rPr>
              <a:t>n </a:t>
            </a:r>
            <a:r>
              <a:rPr sz="2902" spc="-5" dirty="0">
                <a:latin typeface="Arial"/>
                <a:cs typeface="Arial"/>
              </a:rPr>
              <a:t>i</a:t>
            </a:r>
            <a:r>
              <a:rPr sz="2902" dirty="0">
                <a:latin typeface="Arial"/>
                <a:cs typeface="Arial"/>
              </a:rPr>
              <a:t>t</a:t>
            </a:r>
            <a:r>
              <a:rPr sz="2902" spc="-14" dirty="0">
                <a:latin typeface="Arial"/>
                <a:cs typeface="Arial"/>
              </a:rPr>
              <a:t> </a:t>
            </a:r>
            <a:r>
              <a:rPr sz="2902" spc="5" dirty="0">
                <a:latin typeface="Arial"/>
                <a:cs typeface="Arial"/>
              </a:rPr>
              <a:t>adap</a:t>
            </a:r>
            <a:r>
              <a:rPr sz="2902" spc="-18" dirty="0">
                <a:latin typeface="Arial"/>
                <a:cs typeface="Arial"/>
              </a:rPr>
              <a:t>t</a:t>
            </a:r>
            <a:r>
              <a:rPr sz="2902" spc="5" dirty="0">
                <a:latin typeface="Arial"/>
                <a:cs typeface="Arial"/>
              </a:rPr>
              <a:t>e</a:t>
            </a:r>
            <a:r>
              <a:rPr sz="2902" dirty="0">
                <a:latin typeface="Arial"/>
                <a:cs typeface="Arial"/>
              </a:rPr>
              <a:t>d </a:t>
            </a:r>
            <a:r>
              <a:rPr sz="2902" spc="-18" dirty="0">
                <a:latin typeface="Arial"/>
                <a:cs typeface="Arial"/>
              </a:rPr>
              <a:t>t</a:t>
            </a:r>
            <a:r>
              <a:rPr sz="2902" dirty="0">
                <a:latin typeface="Arial"/>
                <a:cs typeface="Arial"/>
              </a:rPr>
              <a:t>o ma</a:t>
            </a:r>
            <a:r>
              <a:rPr sz="2902" spc="5" dirty="0">
                <a:latin typeface="Arial"/>
                <a:cs typeface="Arial"/>
              </a:rPr>
              <a:t>n</a:t>
            </a:r>
            <a:r>
              <a:rPr sz="2902" dirty="0">
                <a:latin typeface="Arial"/>
                <a:cs typeface="Arial"/>
              </a:rPr>
              <a:t>y </a:t>
            </a:r>
            <a:r>
              <a:rPr sz="2902" spc="5" dirty="0">
                <a:latin typeface="Arial"/>
                <a:cs typeface="Arial"/>
              </a:rPr>
              <a:t>u</a:t>
            </a:r>
            <a:r>
              <a:rPr sz="2902" dirty="0">
                <a:latin typeface="Arial"/>
                <a:cs typeface="Arial"/>
              </a:rPr>
              <a:t>se c</a:t>
            </a:r>
            <a:r>
              <a:rPr sz="2902" spc="5" dirty="0">
                <a:latin typeface="Arial"/>
                <a:cs typeface="Arial"/>
              </a:rPr>
              <a:t>ase</a:t>
            </a:r>
            <a:r>
              <a:rPr sz="2902" dirty="0">
                <a:latin typeface="Arial"/>
                <a:cs typeface="Arial"/>
              </a:rPr>
              <a:t>s</a:t>
            </a:r>
          </a:p>
          <a:p>
            <a:pPr>
              <a:spcBef>
                <a:spcPts val="15"/>
              </a:spcBef>
              <a:buFont typeface="OpenSymbol"/>
              <a:buChar char="●"/>
            </a:pPr>
            <a:endParaRPr sz="3899" dirty="0">
              <a:latin typeface="Times New Roman"/>
              <a:cs typeface="Times New Roman"/>
            </a:endParaRPr>
          </a:p>
          <a:p>
            <a:pPr marL="468716" marR="4607" indent="-457200">
              <a:lnSpc>
                <a:spcPct val="100499"/>
              </a:lnSpc>
              <a:buFont typeface="Arial" panose="020B0604020202020204" pitchFamily="34" charset="0"/>
              <a:buChar char="•"/>
              <a:tabLst>
                <a:tab pos="405376" algn="l"/>
              </a:tabLst>
            </a:pPr>
            <a:r>
              <a:rPr sz="2902" b="1" spc="5" dirty="0">
                <a:latin typeface="Arial"/>
                <a:cs typeface="Arial"/>
              </a:rPr>
              <a:t>D</a:t>
            </a:r>
            <a:r>
              <a:rPr sz="2902" b="1" spc="-14" dirty="0">
                <a:latin typeface="Arial"/>
                <a:cs typeface="Arial"/>
              </a:rPr>
              <a:t>is</a:t>
            </a:r>
            <a:r>
              <a:rPr sz="2902" b="1" spc="-9" dirty="0">
                <a:latin typeface="Arial"/>
                <a:cs typeface="Arial"/>
              </a:rPr>
              <a:t>t</a:t>
            </a:r>
            <a:r>
              <a:rPr sz="2902" b="1" dirty="0">
                <a:latin typeface="Arial"/>
                <a:cs typeface="Arial"/>
              </a:rPr>
              <a:t>r</a:t>
            </a:r>
            <a:r>
              <a:rPr sz="2902" b="1" spc="-14" dirty="0">
                <a:latin typeface="Arial"/>
                <a:cs typeface="Arial"/>
              </a:rPr>
              <a:t>i</a:t>
            </a:r>
            <a:r>
              <a:rPr sz="2902" b="1" spc="-27" dirty="0">
                <a:latin typeface="Arial"/>
                <a:cs typeface="Arial"/>
              </a:rPr>
              <a:t>b</a:t>
            </a:r>
            <a:r>
              <a:rPr sz="2902" b="1" spc="-18" dirty="0">
                <a:latin typeface="Arial"/>
                <a:cs typeface="Arial"/>
              </a:rPr>
              <a:t>u</a:t>
            </a:r>
            <a:r>
              <a:rPr sz="2902" b="1" dirty="0">
                <a:latin typeface="Arial"/>
                <a:cs typeface="Arial"/>
              </a:rPr>
              <a:t>t</a:t>
            </a:r>
            <a:r>
              <a:rPr sz="2902" b="1" spc="5" dirty="0">
                <a:latin typeface="Arial"/>
                <a:cs typeface="Arial"/>
              </a:rPr>
              <a:t>e</a:t>
            </a:r>
            <a:r>
              <a:rPr sz="2902" b="1" spc="-18" dirty="0">
                <a:latin typeface="Arial"/>
                <a:cs typeface="Arial"/>
              </a:rPr>
              <a:t>d</a:t>
            </a:r>
            <a:r>
              <a:rPr sz="2902" b="1" spc="-9" dirty="0">
                <a:latin typeface="Arial"/>
                <a:cs typeface="Arial"/>
              </a:rPr>
              <a:t> </a:t>
            </a:r>
            <a:r>
              <a:rPr sz="2902" b="1" spc="-18" dirty="0">
                <a:latin typeface="Arial"/>
                <a:cs typeface="Arial"/>
              </a:rPr>
              <a:t>p</a:t>
            </a:r>
            <a:r>
              <a:rPr sz="2902" b="1" dirty="0">
                <a:latin typeface="Arial"/>
                <a:cs typeface="Arial"/>
              </a:rPr>
              <a:t>r</a:t>
            </a:r>
            <a:r>
              <a:rPr sz="2902" b="1" spc="-27" dirty="0">
                <a:latin typeface="Arial"/>
                <a:cs typeface="Arial"/>
              </a:rPr>
              <a:t>o</a:t>
            </a:r>
            <a:r>
              <a:rPr sz="2902" b="1" spc="-18" dirty="0">
                <a:latin typeface="Arial"/>
                <a:cs typeface="Arial"/>
              </a:rPr>
              <a:t>g</a:t>
            </a:r>
            <a:r>
              <a:rPr sz="2902" b="1" dirty="0">
                <a:latin typeface="Arial"/>
                <a:cs typeface="Arial"/>
              </a:rPr>
              <a:t>r</a:t>
            </a:r>
            <a:r>
              <a:rPr sz="2902" b="1" spc="-5" dirty="0">
                <a:latin typeface="Arial"/>
                <a:cs typeface="Arial"/>
              </a:rPr>
              <a:t>a</a:t>
            </a:r>
            <a:r>
              <a:rPr sz="2902" b="1" dirty="0">
                <a:latin typeface="Arial"/>
                <a:cs typeface="Arial"/>
              </a:rPr>
              <a:t>m</a:t>
            </a:r>
            <a:r>
              <a:rPr sz="2902" b="1" spc="-9" dirty="0">
                <a:latin typeface="Arial"/>
                <a:cs typeface="Arial"/>
              </a:rPr>
              <a:t>m</a:t>
            </a:r>
            <a:r>
              <a:rPr sz="2902" b="1" spc="-14" dirty="0">
                <a:latin typeface="Arial"/>
                <a:cs typeface="Arial"/>
              </a:rPr>
              <a:t>i</a:t>
            </a:r>
            <a:r>
              <a:rPr sz="2902" b="1" spc="-18" dirty="0">
                <a:latin typeface="Arial"/>
                <a:cs typeface="Arial"/>
              </a:rPr>
              <a:t>ng</a:t>
            </a:r>
            <a:r>
              <a:rPr sz="2902" b="1" spc="36" dirty="0">
                <a:latin typeface="Arial"/>
                <a:cs typeface="Arial"/>
              </a:rPr>
              <a:t> </a:t>
            </a:r>
            <a:r>
              <a:rPr sz="2902" dirty="0">
                <a:latin typeface="Arial"/>
                <a:cs typeface="Arial"/>
              </a:rPr>
              <a:t>-</a:t>
            </a:r>
            <a:r>
              <a:rPr sz="2902" spc="-5" dirty="0">
                <a:latin typeface="Arial"/>
                <a:cs typeface="Arial"/>
              </a:rPr>
              <a:t> </a:t>
            </a:r>
            <a:r>
              <a:rPr sz="2902" spc="-14" dirty="0">
                <a:latin typeface="Arial"/>
                <a:cs typeface="Arial"/>
              </a:rPr>
              <a:t>l</a:t>
            </a:r>
            <a:r>
              <a:rPr sz="2902" spc="5" dirty="0">
                <a:latin typeface="Arial"/>
                <a:cs typeface="Arial"/>
              </a:rPr>
              <a:t>ea</a:t>
            </a:r>
            <a:r>
              <a:rPr sz="2902" dirty="0">
                <a:latin typeface="Arial"/>
                <a:cs typeface="Arial"/>
              </a:rPr>
              <a:t>r</a:t>
            </a:r>
            <a:r>
              <a:rPr sz="2902" spc="5" dirty="0">
                <a:latin typeface="Arial"/>
                <a:cs typeface="Arial"/>
              </a:rPr>
              <a:t>n</a:t>
            </a:r>
            <a:r>
              <a:rPr sz="2902" spc="-14" dirty="0">
                <a:latin typeface="Arial"/>
                <a:cs typeface="Arial"/>
              </a:rPr>
              <a:t>i</a:t>
            </a:r>
            <a:r>
              <a:rPr sz="2902" spc="5" dirty="0">
                <a:latin typeface="Arial"/>
                <a:cs typeface="Arial"/>
              </a:rPr>
              <a:t>n</a:t>
            </a:r>
            <a:r>
              <a:rPr sz="2902" dirty="0">
                <a:latin typeface="Arial"/>
                <a:cs typeface="Arial"/>
              </a:rPr>
              <a:t>g </a:t>
            </a:r>
            <a:r>
              <a:rPr sz="2902" spc="5" dirty="0">
                <a:latin typeface="Arial"/>
                <a:cs typeface="Arial"/>
              </a:rPr>
              <a:t>h</a:t>
            </a:r>
            <a:r>
              <a:rPr sz="2902" spc="-5" dirty="0">
                <a:latin typeface="Arial"/>
                <a:cs typeface="Arial"/>
              </a:rPr>
              <a:t>o</a:t>
            </a:r>
            <a:r>
              <a:rPr sz="2902" dirty="0">
                <a:latin typeface="Arial"/>
                <a:cs typeface="Arial"/>
              </a:rPr>
              <a:t>w </a:t>
            </a:r>
            <a:r>
              <a:rPr sz="2902" spc="-18" dirty="0">
                <a:latin typeface="Arial"/>
                <a:cs typeface="Arial"/>
              </a:rPr>
              <a:t>to</a:t>
            </a:r>
            <a:r>
              <a:rPr sz="2902" spc="-14" dirty="0">
                <a:latin typeface="Arial"/>
                <a:cs typeface="Arial"/>
              </a:rPr>
              <a:t> </a:t>
            </a:r>
            <a:r>
              <a:rPr sz="2902" spc="5" dirty="0">
                <a:latin typeface="Arial"/>
                <a:cs typeface="Arial"/>
              </a:rPr>
              <a:t>d</a:t>
            </a:r>
            <a:r>
              <a:rPr sz="2902" spc="-5" dirty="0">
                <a:latin typeface="Arial"/>
                <a:cs typeface="Arial"/>
              </a:rPr>
              <a:t>e</a:t>
            </a:r>
            <a:r>
              <a:rPr sz="2902" spc="5" dirty="0">
                <a:latin typeface="Arial"/>
                <a:cs typeface="Arial"/>
              </a:rPr>
              <a:t>s</a:t>
            </a:r>
            <a:r>
              <a:rPr sz="2902" spc="-5" dirty="0">
                <a:latin typeface="Arial"/>
                <a:cs typeface="Arial"/>
              </a:rPr>
              <a:t>i</a:t>
            </a:r>
            <a:r>
              <a:rPr sz="2902" spc="5" dirty="0">
                <a:latin typeface="Arial"/>
                <a:cs typeface="Arial"/>
              </a:rPr>
              <a:t>g</a:t>
            </a:r>
            <a:r>
              <a:rPr sz="2902" spc="-23" dirty="0">
                <a:latin typeface="Arial"/>
                <a:cs typeface="Arial"/>
              </a:rPr>
              <a:t>n</a:t>
            </a:r>
            <a:r>
              <a:rPr sz="2902" spc="-9" dirty="0">
                <a:latin typeface="Arial"/>
                <a:cs typeface="Arial"/>
              </a:rPr>
              <a:t>, </a:t>
            </a:r>
            <a:r>
              <a:rPr sz="2902" spc="5" dirty="0">
                <a:latin typeface="Arial"/>
                <a:cs typeface="Arial"/>
              </a:rPr>
              <a:t>p</a:t>
            </a:r>
            <a:r>
              <a:rPr sz="2902" dirty="0">
                <a:latin typeface="Arial"/>
                <a:cs typeface="Arial"/>
              </a:rPr>
              <a:t>r</a:t>
            </a:r>
            <a:r>
              <a:rPr sz="2902" spc="5" dirty="0">
                <a:latin typeface="Arial"/>
                <a:cs typeface="Arial"/>
              </a:rPr>
              <a:t>o</a:t>
            </a:r>
            <a:r>
              <a:rPr sz="2902" spc="-5" dirty="0">
                <a:latin typeface="Arial"/>
                <a:cs typeface="Arial"/>
              </a:rPr>
              <a:t>gr</a:t>
            </a:r>
            <a:r>
              <a:rPr sz="2902" spc="5" dirty="0">
                <a:latin typeface="Arial"/>
                <a:cs typeface="Arial"/>
              </a:rPr>
              <a:t>a</a:t>
            </a:r>
            <a:r>
              <a:rPr sz="2902" dirty="0">
                <a:latin typeface="Arial"/>
                <a:cs typeface="Arial"/>
              </a:rPr>
              <a:t>m</a:t>
            </a:r>
            <a:r>
              <a:rPr sz="2902" spc="-9" dirty="0">
                <a:latin typeface="Arial"/>
                <a:cs typeface="Arial"/>
              </a:rPr>
              <a:t> </a:t>
            </a:r>
            <a:r>
              <a:rPr sz="2902" spc="5" dirty="0">
                <a:latin typeface="Arial"/>
                <a:cs typeface="Arial"/>
              </a:rPr>
              <a:t>an</a:t>
            </a:r>
            <a:r>
              <a:rPr sz="2902" dirty="0">
                <a:latin typeface="Arial"/>
                <a:cs typeface="Arial"/>
              </a:rPr>
              <a:t>d</a:t>
            </a:r>
            <a:r>
              <a:rPr sz="2902" spc="-5" dirty="0">
                <a:latin typeface="Arial"/>
                <a:cs typeface="Arial"/>
              </a:rPr>
              <a:t> </a:t>
            </a:r>
            <a:r>
              <a:rPr sz="2902" spc="5" dirty="0">
                <a:latin typeface="Arial"/>
                <a:cs typeface="Arial"/>
              </a:rPr>
              <a:t>debu</a:t>
            </a:r>
            <a:r>
              <a:rPr sz="2902" dirty="0">
                <a:latin typeface="Arial"/>
                <a:cs typeface="Arial"/>
              </a:rPr>
              <a:t>g</a:t>
            </a:r>
            <a:r>
              <a:rPr sz="2902" spc="-5" dirty="0">
                <a:latin typeface="Arial"/>
                <a:cs typeface="Arial"/>
              </a:rPr>
              <a:t> </a:t>
            </a:r>
            <a:r>
              <a:rPr sz="2902" dirty="0">
                <a:latin typeface="Arial"/>
                <a:cs typeface="Arial"/>
              </a:rPr>
              <a:t>a </a:t>
            </a:r>
            <a:r>
              <a:rPr sz="2902" spc="5" dirty="0">
                <a:latin typeface="Arial"/>
                <a:cs typeface="Arial"/>
              </a:rPr>
              <a:t>d</a:t>
            </a:r>
            <a:r>
              <a:rPr sz="2902" spc="-14" dirty="0">
                <a:latin typeface="Arial"/>
                <a:cs typeface="Arial"/>
              </a:rPr>
              <a:t>i</a:t>
            </a:r>
            <a:r>
              <a:rPr sz="2902" spc="5" dirty="0">
                <a:latin typeface="Arial"/>
                <a:cs typeface="Arial"/>
              </a:rPr>
              <a:t>s</a:t>
            </a:r>
            <a:r>
              <a:rPr sz="2902" spc="-5" dirty="0">
                <a:latin typeface="Arial"/>
                <a:cs typeface="Arial"/>
              </a:rPr>
              <a:t>trib</a:t>
            </a:r>
            <a:r>
              <a:rPr sz="2902" spc="9" dirty="0">
                <a:latin typeface="Arial"/>
                <a:cs typeface="Arial"/>
              </a:rPr>
              <a:t>u</a:t>
            </a:r>
            <a:r>
              <a:rPr sz="2902" spc="-14" dirty="0">
                <a:latin typeface="Arial"/>
                <a:cs typeface="Arial"/>
              </a:rPr>
              <a:t>te</a:t>
            </a:r>
            <a:r>
              <a:rPr sz="2902" dirty="0">
                <a:latin typeface="Arial"/>
                <a:cs typeface="Arial"/>
              </a:rPr>
              <a:t>d</a:t>
            </a:r>
            <a:r>
              <a:rPr sz="2902" spc="-5" dirty="0">
                <a:latin typeface="Arial"/>
                <a:cs typeface="Arial"/>
              </a:rPr>
              <a:t> </a:t>
            </a:r>
            <a:r>
              <a:rPr sz="2902" spc="5" dirty="0">
                <a:latin typeface="Arial"/>
                <a:cs typeface="Arial"/>
              </a:rPr>
              <a:t>sys</a:t>
            </a:r>
            <a:r>
              <a:rPr sz="2902" spc="-18" dirty="0">
                <a:latin typeface="Arial"/>
                <a:cs typeface="Arial"/>
              </a:rPr>
              <a:t>t</a:t>
            </a:r>
            <a:r>
              <a:rPr sz="2902" spc="5" dirty="0">
                <a:latin typeface="Arial"/>
                <a:cs typeface="Arial"/>
              </a:rPr>
              <a:t>e</a:t>
            </a:r>
            <a:r>
              <a:rPr sz="2902" dirty="0">
                <a:latin typeface="Arial"/>
                <a:cs typeface="Arial"/>
              </a:rPr>
              <a:t>m </a:t>
            </a:r>
            <a:r>
              <a:rPr sz="2902" spc="-5" dirty="0">
                <a:latin typeface="Arial"/>
                <a:cs typeface="Arial"/>
              </a:rPr>
              <a:t>i</a:t>
            </a:r>
            <a:r>
              <a:rPr sz="2902" dirty="0">
                <a:latin typeface="Arial"/>
                <a:cs typeface="Arial"/>
              </a:rPr>
              <a:t>s</a:t>
            </a:r>
            <a:r>
              <a:rPr sz="2902" spc="-5" dirty="0">
                <a:latin typeface="Arial"/>
                <a:cs typeface="Arial"/>
              </a:rPr>
              <a:t> </a:t>
            </a:r>
            <a:r>
              <a:rPr sz="2902" spc="-14" dirty="0">
                <a:latin typeface="Arial"/>
                <a:cs typeface="Arial"/>
              </a:rPr>
              <a:t>th</a:t>
            </a:r>
            <a:r>
              <a:rPr sz="2902" dirty="0">
                <a:latin typeface="Arial"/>
                <a:cs typeface="Arial"/>
              </a:rPr>
              <a:t>e</a:t>
            </a:r>
            <a:r>
              <a:rPr sz="2902" spc="-5" dirty="0">
                <a:latin typeface="Arial"/>
                <a:cs typeface="Arial"/>
              </a:rPr>
              <a:t> </a:t>
            </a:r>
            <a:r>
              <a:rPr sz="2902" spc="5" dirty="0">
                <a:latin typeface="Arial"/>
                <a:cs typeface="Arial"/>
              </a:rPr>
              <a:t>cha</a:t>
            </a:r>
            <a:r>
              <a:rPr sz="2902" spc="-5" dirty="0">
                <a:latin typeface="Arial"/>
                <a:cs typeface="Arial"/>
              </a:rPr>
              <a:t>l</a:t>
            </a:r>
            <a:r>
              <a:rPr sz="2902" spc="-14" dirty="0">
                <a:latin typeface="Arial"/>
                <a:cs typeface="Arial"/>
              </a:rPr>
              <a:t>l</a:t>
            </a:r>
            <a:r>
              <a:rPr sz="2902" spc="5" dirty="0">
                <a:latin typeface="Arial"/>
                <a:cs typeface="Arial"/>
              </a:rPr>
              <a:t>eng</a:t>
            </a:r>
            <a:r>
              <a:rPr sz="2902" spc="-5" dirty="0">
                <a:latin typeface="Arial"/>
                <a:cs typeface="Arial"/>
              </a:rPr>
              <a:t>in</a:t>
            </a:r>
            <a:r>
              <a:rPr sz="2902" dirty="0">
                <a:latin typeface="Arial"/>
                <a:cs typeface="Arial"/>
              </a:rPr>
              <a:t>g </a:t>
            </a:r>
            <a:r>
              <a:rPr sz="2902" spc="5" dirty="0">
                <a:latin typeface="Arial"/>
                <a:cs typeface="Arial"/>
              </a:rPr>
              <a:t>p</a:t>
            </a:r>
            <a:r>
              <a:rPr sz="2902" spc="-18" dirty="0">
                <a:latin typeface="Arial"/>
                <a:cs typeface="Arial"/>
              </a:rPr>
              <a:t>art</a:t>
            </a:r>
            <a:endParaRPr sz="2902" dirty="0">
              <a:latin typeface="Arial"/>
              <a:cs typeface="Arial"/>
            </a:endParaRPr>
          </a:p>
        </p:txBody>
      </p:sp>
      <p:sp>
        <p:nvSpPr>
          <p:cNvPr id="5" name="Titolo 1"/>
          <p:cNvSpPr txBox="1">
            <a:spLocks/>
          </p:cNvSpPr>
          <p:nvPr/>
        </p:nvSpPr>
        <p:spPr>
          <a:xfrm>
            <a:off x="457200" y="7300"/>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How easy is TANGO</a:t>
            </a:r>
            <a:endParaRPr lang="it-IT" dirty="0"/>
          </a:p>
        </p:txBody>
      </p:sp>
    </p:spTree>
    <p:extLst>
      <p:ext uri="{BB962C8B-B14F-4D97-AF65-F5344CB8AC3E}">
        <p14:creationId xmlns:p14="http://schemas.microsoft.com/office/powerpoint/2010/main" val="24788346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1428</TotalTime>
  <Words>1940</Words>
  <Application>Microsoft Office PowerPoint</Application>
  <PresentationFormat>Presentazione su schermo (4:3)</PresentationFormat>
  <Paragraphs>524</Paragraphs>
  <Slides>49</Slides>
  <Notes>49</Notes>
  <HiddenSlides>19</HiddenSlides>
  <MMClips>0</MMClips>
  <ScaleCrop>false</ScaleCrop>
  <HeadingPairs>
    <vt:vector size="6" baseType="variant">
      <vt:variant>
        <vt:lpstr>Caratteri utilizzati</vt:lpstr>
      </vt:variant>
      <vt:variant>
        <vt:i4>13</vt:i4>
      </vt:variant>
      <vt:variant>
        <vt:lpstr>Tema</vt:lpstr>
      </vt:variant>
      <vt:variant>
        <vt:i4>1</vt:i4>
      </vt:variant>
      <vt:variant>
        <vt:lpstr>Titoli diapositive</vt:lpstr>
      </vt:variant>
      <vt:variant>
        <vt:i4>49</vt:i4>
      </vt:variant>
    </vt:vector>
  </HeadingPairs>
  <TitlesOfParts>
    <vt:vector size="63" baseType="lpstr">
      <vt:lpstr>Arial</vt:lpstr>
      <vt:lpstr>Calibri</vt:lpstr>
      <vt:lpstr>Constantia</vt:lpstr>
      <vt:lpstr>DejaVu Sans</vt:lpstr>
      <vt:lpstr>Droid Sans Fallback</vt:lpstr>
      <vt:lpstr>FreeSans</vt:lpstr>
      <vt:lpstr>Liberation Sans</vt:lpstr>
      <vt:lpstr>OpenSymbol</vt:lpstr>
      <vt:lpstr>StarSymbol</vt:lpstr>
      <vt:lpstr>Times New Roman</vt:lpstr>
      <vt:lpstr>Virgo 01</vt:lpstr>
      <vt:lpstr>Wingdings</vt:lpstr>
      <vt:lpstr>Wingdings 2</vt:lpstr>
      <vt:lpstr>Equinozio</vt:lpstr>
      <vt:lpstr>TANGO  a Possible Nervous System for SKA </vt:lpstr>
      <vt:lpstr>What is a nervous system </vt:lpstr>
      <vt:lpstr>Structural Classification of  the Nervous System:</vt:lpstr>
      <vt:lpstr>Break or bad connection on N.S.</vt:lpstr>
      <vt:lpstr>Trieste meeting</vt:lpstr>
      <vt:lpstr>TANGO  a Possible Nervous System for SKA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TANGO database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Unita’ VI - ICT</dc:title>
  <dc:creator>smareglia</dc:creator>
  <cp:lastModifiedBy>RIccardo Smareglia</cp:lastModifiedBy>
  <cp:revision>114</cp:revision>
  <dcterms:created xsi:type="dcterms:W3CDTF">2014-01-15T10:02:41Z</dcterms:created>
  <dcterms:modified xsi:type="dcterms:W3CDTF">2015-11-09T17:41:38Z</dcterms:modified>
</cp:coreProperties>
</file>