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3" autoAdjust="0"/>
    <p:restoredTop sz="94494" autoAdjust="0"/>
  </p:normalViewPr>
  <p:slideViewPr>
    <p:cSldViewPr snapToGrid="0" snapToObjects="1">
      <p:cViewPr>
        <p:scale>
          <a:sx n="130" d="100"/>
          <a:sy n="130" d="100"/>
        </p:scale>
        <p:origin x="448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72BCB-A711-8C4C-8CC9-DDF647D24E6C}" type="datetimeFigureOut">
              <a:rPr lang="en-US" smtClean="0"/>
              <a:t>7/6/16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B80FF-E367-7347-ADA0-0E0277F7D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56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915AD-1F91-4043-A1E1-A04B73D9DF7B}" type="datetimeFigureOut">
              <a:rPr lang="en-US" smtClean="0"/>
              <a:t>7/6/16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A9F34-ECF3-2B49-9473-28679C164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652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73209" cy="6874130"/>
          </a:xfrm>
          <a:prstGeom prst="rect">
            <a:avLst/>
          </a:prstGeom>
        </p:spPr>
      </p:pic>
      <p:sp>
        <p:nvSpPr>
          <p:cNvPr id="25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84928" y="417968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84924" y="1037909"/>
            <a:ext cx="6276872" cy="6394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71927" y="5987208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name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270364" y="6272184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8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" y="2542"/>
            <a:ext cx="9173217" cy="68771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GB" sz="2500" smtClean="0">
                <a:latin typeface="Arial"/>
                <a:cs typeface="Arial"/>
              </a:rPr>
              <a:t>Click to edit Master text styles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60964" y="521799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Slide Title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977940" y="6431536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88A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2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" y="2545"/>
            <a:ext cx="9173216" cy="6877139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8123" y="1863686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sz="2500" smtClean="0">
                <a:solidFill>
                  <a:schemeClr val="bg1"/>
                </a:solidFill>
                <a:latin typeface="Arial"/>
                <a:cs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04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1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LMC is not monolithic, it is a system concept.</a:t>
            </a:r>
            <a:endParaRPr lang="en-US" dirty="0"/>
          </a:p>
          <a:p>
            <a:pPr lvl="1"/>
            <a:r>
              <a:rPr lang="en-US" dirty="0" smtClean="0"/>
              <a:t>Control is separate from monitoring</a:t>
            </a:r>
          </a:p>
          <a:p>
            <a:pPr lvl="1"/>
            <a:r>
              <a:rPr lang="en-US" dirty="0" smtClean="0"/>
              <a:t>Monitoring aggregation can be done with generic tools</a:t>
            </a:r>
          </a:p>
          <a:p>
            <a:pPr lvl="2"/>
            <a:r>
              <a:rPr lang="en-US" dirty="0" err="1" smtClean="0"/>
              <a:t>Elettra</a:t>
            </a:r>
            <a:r>
              <a:rPr lang="en-US" dirty="0" smtClean="0"/>
              <a:t> Alarm system</a:t>
            </a:r>
          </a:p>
          <a:p>
            <a:r>
              <a:rPr lang="en-US" dirty="0" smtClean="0"/>
              <a:t>Focus on Generic tools.</a:t>
            </a:r>
          </a:p>
          <a:p>
            <a:pPr lvl="1"/>
            <a:r>
              <a:rPr lang="en-US" smtClean="0"/>
              <a:t>Don’t generate specific tools</a:t>
            </a:r>
            <a:endParaRPr lang="en-US" dirty="0" smtClean="0"/>
          </a:p>
          <a:p>
            <a:r>
              <a:rPr lang="en-US" dirty="0" smtClean="0"/>
              <a:t>Need to understand how the display tree is hooked together.</a:t>
            </a:r>
          </a:p>
          <a:p>
            <a:pPr lvl="1"/>
            <a:r>
              <a:rPr lang="en-US" dirty="0" smtClean="0"/>
              <a:t>Context sensitive associations.</a:t>
            </a:r>
          </a:p>
          <a:p>
            <a:pPr lvl="1"/>
            <a:r>
              <a:rPr lang="en-US" dirty="0" smtClean="0"/>
              <a:t>How to provide sample data.</a:t>
            </a:r>
          </a:p>
          <a:p>
            <a:pPr lvl="1"/>
            <a:r>
              <a:rPr lang="en-US" dirty="0" smtClean="0"/>
              <a:t>What do the various actors really need to know.</a:t>
            </a:r>
          </a:p>
          <a:p>
            <a:r>
              <a:rPr lang="en-US" dirty="0" smtClean="0"/>
              <a:t>Please let me know who is working on the System Engineering</a:t>
            </a:r>
            <a:r>
              <a:rPr lang="is-IS" dirty="0" smtClean="0"/>
              <a:t>….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Thoughts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A_PowerPoint Template Update 150dpi">
  <a:themeElements>
    <a:clrScheme name="SKA theme">
      <a:dk1>
        <a:sysClr val="windowText" lastClr="000000"/>
      </a:dk1>
      <a:lt1>
        <a:sysClr val="window" lastClr="FFFFFF"/>
      </a:lt1>
      <a:dk2>
        <a:srgbClr val="00688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80</Words>
  <Application>Microsoft Macintosh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Arial</vt:lpstr>
      <vt:lpstr>SKA_PowerPoint Template Update 150dpi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Footitt</dc:creator>
  <cp:lastModifiedBy>Microsoft Office User</cp:lastModifiedBy>
  <cp:revision>41</cp:revision>
  <dcterms:created xsi:type="dcterms:W3CDTF">2014-02-11T10:41:18Z</dcterms:created>
  <dcterms:modified xsi:type="dcterms:W3CDTF">2016-07-06T12:39:47Z</dcterms:modified>
</cp:coreProperties>
</file>